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801600" cy="9601200" type="A3"/>
  <p:notesSz cx="9939338" cy="14368463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114" autoAdjust="0"/>
  </p:normalViewPr>
  <p:slideViewPr>
    <p:cSldViewPr>
      <p:cViewPr varScale="1">
        <p:scale>
          <a:sx n="87" d="100"/>
          <a:sy n="87" d="100"/>
        </p:scale>
        <p:origin x="996" y="78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1DB1A-E26D-4CD0-AF01-943742A7620B}" type="datetimeFigureOut">
              <a:rPr lang="en-AU" smtClean="0"/>
              <a:t>5/12/2018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12F47-686B-4171-B2EE-799D0B6642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6539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1DB1A-E26D-4CD0-AF01-943742A7620B}" type="datetimeFigureOut">
              <a:rPr lang="en-AU" smtClean="0"/>
              <a:t>5/12/2018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12F47-686B-4171-B2EE-799D0B6642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7108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45664" y="717869"/>
            <a:ext cx="3024821" cy="1529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1197" y="717869"/>
            <a:ext cx="8861108" cy="15290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1DB1A-E26D-4CD0-AF01-943742A7620B}" type="datetimeFigureOut">
              <a:rPr lang="en-AU" smtClean="0"/>
              <a:t>5/12/2018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12F47-686B-4171-B2EE-799D0B6642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0655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1DB1A-E26D-4CD0-AF01-943742A7620B}" type="datetimeFigureOut">
              <a:rPr lang="en-AU" smtClean="0"/>
              <a:t>5/12/2018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12F47-686B-4171-B2EE-799D0B6642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3669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9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9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1DB1A-E26D-4CD0-AF01-943742A7620B}" type="datetimeFigureOut">
              <a:rPr lang="en-AU" smtClean="0"/>
              <a:t>5/12/2018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12F47-686B-4171-B2EE-799D0B6642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0660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1196" y="4182745"/>
            <a:ext cx="5942965" cy="1182592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7520" y="4182745"/>
            <a:ext cx="5942965" cy="1182592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1DB1A-E26D-4CD0-AF01-943742A7620B}" type="datetimeFigureOut">
              <a:rPr lang="en-AU" smtClean="0"/>
              <a:t>5/12/2018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12F47-686B-4171-B2EE-799D0B6642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8070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84494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1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1" y="3044824"/>
            <a:ext cx="5656263" cy="5531804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4"/>
            <a:ext cx="5658485" cy="5531804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1DB1A-E26D-4CD0-AF01-943742A7620B}" type="datetimeFigureOut">
              <a:rPr lang="en-AU" smtClean="0"/>
              <a:t>5/12/2018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12F47-686B-4171-B2EE-799D0B6642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676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1DB1A-E26D-4CD0-AF01-943742A7620B}" type="datetimeFigureOut">
              <a:rPr lang="en-AU" smtClean="0"/>
              <a:t>5/12/2018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12F47-686B-4171-B2EE-799D0B6642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2202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1DB1A-E26D-4CD0-AF01-943742A7620B}" type="datetimeFigureOut">
              <a:rPr lang="en-AU" smtClean="0"/>
              <a:t>5/12/2018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12F47-686B-4171-B2EE-799D0B6642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68574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9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69" y="382271"/>
            <a:ext cx="7156451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9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1DB1A-E26D-4CD0-AF01-943742A7620B}" type="datetimeFigureOut">
              <a:rPr lang="en-AU" smtClean="0"/>
              <a:t>5/12/2018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12F47-686B-4171-B2EE-799D0B6642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4140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1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4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1DB1A-E26D-4CD0-AF01-943742A7620B}" type="datetimeFigureOut">
              <a:rPr lang="en-AU" smtClean="0"/>
              <a:t>5/12/2018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12F47-686B-4171-B2EE-799D0B6642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14573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4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1DB1A-E26D-4CD0-AF01-943742A7620B}" type="datetimeFigureOut">
              <a:rPr lang="en-AU" smtClean="0"/>
              <a:t>5/12/2018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12F47-686B-4171-B2EE-799D0B66425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1683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8584" y="552128"/>
            <a:ext cx="8736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800" b="1" dirty="0">
                <a:solidFill>
                  <a:schemeClr val="accent5">
                    <a:lumMod val="75000"/>
                  </a:schemeClr>
                </a:solidFill>
              </a:rPr>
              <a:t>Standardised inotropes &amp; vasopressor guidelines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044038" y="1560240"/>
            <a:ext cx="16131" cy="682570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044038" y="8385948"/>
            <a:ext cx="9397322" cy="8032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615198" y="8977064"/>
            <a:ext cx="14918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dirty="0"/>
              <a:t>Week</a:t>
            </a:r>
            <a:endParaRPr lang="en-AU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3520480" y="8393980"/>
            <a:ext cx="0" cy="228001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240560" y="8393980"/>
            <a:ext cx="0" cy="228001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928468" y="8393980"/>
            <a:ext cx="0" cy="228001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1418940" y="7680920"/>
            <a:ext cx="652984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1411441" y="7032848"/>
            <a:ext cx="652984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680720" y="8387990"/>
            <a:ext cx="0" cy="228001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400800" y="8387990"/>
            <a:ext cx="0" cy="228001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07064" y="8387990"/>
            <a:ext cx="0" cy="228001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840960" y="8387990"/>
            <a:ext cx="0" cy="228001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8561040" y="8387990"/>
            <a:ext cx="0" cy="228001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9267304" y="8387990"/>
            <a:ext cx="0" cy="228001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10001200" y="8393980"/>
            <a:ext cx="0" cy="228001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10721280" y="8385948"/>
            <a:ext cx="0" cy="228001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2800400" y="8393980"/>
            <a:ext cx="0" cy="228001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38500" y="1083186"/>
            <a:ext cx="547077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b="1" dirty="0">
                <a:solidFill>
                  <a:srgbClr val="002060"/>
                </a:solidFill>
              </a:rPr>
              <a:t>Inotrope &amp; Vasopressor Guideline Compliance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2779" y="2784376"/>
            <a:ext cx="492443" cy="41494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AU" sz="2000" dirty="0"/>
              <a:t>Guideline Compliance (%)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48842" y="8638510"/>
            <a:ext cx="539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/>
              <a:t>1</a:t>
            </a:r>
            <a:endParaRPr lang="en-AU" sz="2400" dirty="0"/>
          </a:p>
        </p:txBody>
      </p:sp>
      <p:sp>
        <p:nvSpPr>
          <p:cNvPr id="52" name="TextBox 51"/>
          <p:cNvSpPr txBox="1"/>
          <p:nvPr/>
        </p:nvSpPr>
        <p:spPr>
          <a:xfrm>
            <a:off x="3240832" y="8638510"/>
            <a:ext cx="539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/>
              <a:t>2</a:t>
            </a:r>
            <a:endParaRPr lang="en-AU" sz="2400" dirty="0"/>
          </a:p>
        </p:txBody>
      </p:sp>
      <p:sp>
        <p:nvSpPr>
          <p:cNvPr id="53" name="TextBox 52"/>
          <p:cNvSpPr txBox="1"/>
          <p:nvPr/>
        </p:nvSpPr>
        <p:spPr>
          <a:xfrm>
            <a:off x="3970765" y="8661416"/>
            <a:ext cx="539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/>
              <a:t>3</a:t>
            </a:r>
            <a:endParaRPr lang="en-AU" sz="2400" dirty="0"/>
          </a:p>
        </p:txBody>
      </p:sp>
      <p:sp>
        <p:nvSpPr>
          <p:cNvPr id="54" name="TextBox 53"/>
          <p:cNvSpPr txBox="1"/>
          <p:nvPr/>
        </p:nvSpPr>
        <p:spPr>
          <a:xfrm>
            <a:off x="4734935" y="8661416"/>
            <a:ext cx="539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/>
              <a:t>4</a:t>
            </a:r>
            <a:endParaRPr lang="en-AU" sz="2400" dirty="0"/>
          </a:p>
        </p:txBody>
      </p:sp>
      <p:sp>
        <p:nvSpPr>
          <p:cNvPr id="55" name="TextBox 54"/>
          <p:cNvSpPr txBox="1"/>
          <p:nvPr/>
        </p:nvSpPr>
        <p:spPr>
          <a:xfrm>
            <a:off x="5426925" y="8659442"/>
            <a:ext cx="539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/>
              <a:t>5</a:t>
            </a:r>
            <a:endParaRPr lang="en-AU" sz="2400" dirty="0"/>
          </a:p>
        </p:txBody>
      </p:sp>
      <p:sp>
        <p:nvSpPr>
          <p:cNvPr id="56" name="TextBox 55"/>
          <p:cNvSpPr txBox="1"/>
          <p:nvPr/>
        </p:nvSpPr>
        <p:spPr>
          <a:xfrm>
            <a:off x="6131005" y="8666565"/>
            <a:ext cx="539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/>
              <a:t>6</a:t>
            </a:r>
            <a:endParaRPr lang="en-AU" sz="2400" dirty="0"/>
          </a:p>
        </p:txBody>
      </p:sp>
      <p:sp>
        <p:nvSpPr>
          <p:cNvPr id="58" name="TextBox 57"/>
          <p:cNvSpPr txBox="1"/>
          <p:nvPr/>
        </p:nvSpPr>
        <p:spPr>
          <a:xfrm>
            <a:off x="6879175" y="8661416"/>
            <a:ext cx="539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/>
              <a:t>7</a:t>
            </a:r>
            <a:endParaRPr lang="en-AU" sz="2400" dirty="0"/>
          </a:p>
        </p:txBody>
      </p:sp>
      <p:sp>
        <p:nvSpPr>
          <p:cNvPr id="59" name="TextBox 58"/>
          <p:cNvSpPr txBox="1"/>
          <p:nvPr/>
        </p:nvSpPr>
        <p:spPr>
          <a:xfrm>
            <a:off x="7571165" y="8686572"/>
            <a:ext cx="539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/>
              <a:t>8</a:t>
            </a:r>
            <a:endParaRPr lang="en-AU" sz="2400" dirty="0"/>
          </a:p>
        </p:txBody>
      </p:sp>
      <p:sp>
        <p:nvSpPr>
          <p:cNvPr id="60" name="TextBox 59"/>
          <p:cNvSpPr txBox="1"/>
          <p:nvPr/>
        </p:nvSpPr>
        <p:spPr>
          <a:xfrm>
            <a:off x="8301098" y="8686572"/>
            <a:ext cx="539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/>
              <a:t>9</a:t>
            </a:r>
            <a:endParaRPr lang="en-AU" sz="2400" dirty="0"/>
          </a:p>
        </p:txBody>
      </p:sp>
      <p:sp>
        <p:nvSpPr>
          <p:cNvPr id="61" name="TextBox 60"/>
          <p:cNvSpPr txBox="1"/>
          <p:nvPr/>
        </p:nvSpPr>
        <p:spPr>
          <a:xfrm>
            <a:off x="8925501" y="8685523"/>
            <a:ext cx="6836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/>
              <a:t>10</a:t>
            </a:r>
            <a:endParaRPr lang="en-AU" sz="2400" dirty="0"/>
          </a:p>
        </p:txBody>
      </p:sp>
      <p:sp>
        <p:nvSpPr>
          <p:cNvPr id="62" name="TextBox 61"/>
          <p:cNvSpPr txBox="1"/>
          <p:nvPr/>
        </p:nvSpPr>
        <p:spPr>
          <a:xfrm>
            <a:off x="9721552" y="8685523"/>
            <a:ext cx="639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/>
              <a:t>11</a:t>
            </a:r>
            <a:endParaRPr lang="en-AU" sz="2400" dirty="0"/>
          </a:p>
        </p:txBody>
      </p:sp>
      <p:sp>
        <p:nvSpPr>
          <p:cNvPr id="63" name="TextBox 62"/>
          <p:cNvSpPr txBox="1"/>
          <p:nvPr/>
        </p:nvSpPr>
        <p:spPr>
          <a:xfrm>
            <a:off x="10451484" y="8685523"/>
            <a:ext cx="6298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/>
              <a:t>12</a:t>
            </a:r>
            <a:endParaRPr lang="en-AU" sz="2400" dirty="0"/>
          </a:p>
        </p:txBody>
      </p:sp>
      <p:cxnSp>
        <p:nvCxnSpPr>
          <p:cNvPr id="38" name="Straight Connector 37"/>
          <p:cNvCxnSpPr/>
          <p:nvPr/>
        </p:nvCxnSpPr>
        <p:spPr>
          <a:xfrm flipH="1">
            <a:off x="1411441" y="6456784"/>
            <a:ext cx="652984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1418940" y="5880720"/>
            <a:ext cx="652984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1418940" y="3576464"/>
            <a:ext cx="652984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1418940" y="4152528"/>
            <a:ext cx="652984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1418940" y="4728592"/>
            <a:ext cx="652984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1418940" y="5304656"/>
            <a:ext cx="652984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1418940" y="3000400"/>
            <a:ext cx="652984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1418940" y="2424336"/>
            <a:ext cx="652984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862648" y="7680920"/>
            <a:ext cx="539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/>
              <a:t>10</a:t>
            </a:r>
            <a:endParaRPr lang="en-AU" sz="2400" dirty="0"/>
          </a:p>
        </p:txBody>
      </p:sp>
      <p:sp>
        <p:nvSpPr>
          <p:cNvPr id="68" name="TextBox 67"/>
          <p:cNvSpPr txBox="1"/>
          <p:nvPr/>
        </p:nvSpPr>
        <p:spPr>
          <a:xfrm>
            <a:off x="838431" y="4733945"/>
            <a:ext cx="539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/>
              <a:t>60</a:t>
            </a:r>
            <a:endParaRPr lang="en-AU" sz="2400" dirty="0"/>
          </a:p>
        </p:txBody>
      </p:sp>
      <p:sp>
        <p:nvSpPr>
          <p:cNvPr id="69" name="TextBox 68"/>
          <p:cNvSpPr txBox="1"/>
          <p:nvPr/>
        </p:nvSpPr>
        <p:spPr>
          <a:xfrm>
            <a:off x="838431" y="5317722"/>
            <a:ext cx="539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/>
              <a:t>50</a:t>
            </a:r>
            <a:endParaRPr lang="en-AU" sz="2400" dirty="0"/>
          </a:p>
        </p:txBody>
      </p:sp>
      <p:sp>
        <p:nvSpPr>
          <p:cNvPr id="70" name="TextBox 69"/>
          <p:cNvSpPr txBox="1"/>
          <p:nvPr/>
        </p:nvSpPr>
        <p:spPr>
          <a:xfrm>
            <a:off x="871851" y="5903682"/>
            <a:ext cx="539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/>
              <a:t>40</a:t>
            </a:r>
            <a:endParaRPr lang="en-AU" sz="2400" dirty="0"/>
          </a:p>
        </p:txBody>
      </p:sp>
      <p:sp>
        <p:nvSpPr>
          <p:cNvPr id="71" name="TextBox 70"/>
          <p:cNvSpPr txBox="1"/>
          <p:nvPr/>
        </p:nvSpPr>
        <p:spPr>
          <a:xfrm>
            <a:off x="857558" y="6456784"/>
            <a:ext cx="539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/>
              <a:t>30</a:t>
            </a:r>
            <a:endParaRPr lang="en-AU" sz="2400" dirty="0"/>
          </a:p>
        </p:txBody>
      </p:sp>
      <p:sp>
        <p:nvSpPr>
          <p:cNvPr id="72" name="TextBox 71"/>
          <p:cNvSpPr txBox="1"/>
          <p:nvPr/>
        </p:nvSpPr>
        <p:spPr>
          <a:xfrm>
            <a:off x="862648" y="7033103"/>
            <a:ext cx="539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/>
              <a:t>20</a:t>
            </a:r>
            <a:endParaRPr lang="en-AU" sz="2400" dirty="0"/>
          </a:p>
        </p:txBody>
      </p:sp>
      <p:sp>
        <p:nvSpPr>
          <p:cNvPr id="73" name="TextBox 72"/>
          <p:cNvSpPr txBox="1"/>
          <p:nvPr/>
        </p:nvSpPr>
        <p:spPr>
          <a:xfrm>
            <a:off x="844572" y="3008571"/>
            <a:ext cx="539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/>
              <a:t>90</a:t>
            </a:r>
            <a:endParaRPr lang="en-AU" sz="2400" dirty="0"/>
          </a:p>
        </p:txBody>
      </p:sp>
      <p:sp>
        <p:nvSpPr>
          <p:cNvPr id="74" name="TextBox 73"/>
          <p:cNvSpPr txBox="1"/>
          <p:nvPr/>
        </p:nvSpPr>
        <p:spPr>
          <a:xfrm>
            <a:off x="837299" y="3576464"/>
            <a:ext cx="539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/>
              <a:t>80</a:t>
            </a:r>
            <a:endParaRPr lang="en-AU" sz="2400" dirty="0"/>
          </a:p>
        </p:txBody>
      </p:sp>
      <p:sp>
        <p:nvSpPr>
          <p:cNvPr id="75" name="TextBox 74"/>
          <p:cNvSpPr txBox="1"/>
          <p:nvPr/>
        </p:nvSpPr>
        <p:spPr>
          <a:xfrm>
            <a:off x="838431" y="4152528"/>
            <a:ext cx="539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/>
              <a:t>70</a:t>
            </a:r>
            <a:endParaRPr lang="en-AU" sz="2400" dirty="0"/>
          </a:p>
        </p:txBody>
      </p:sp>
      <p:sp>
        <p:nvSpPr>
          <p:cNvPr id="76" name="TextBox 75"/>
          <p:cNvSpPr txBox="1"/>
          <p:nvPr/>
        </p:nvSpPr>
        <p:spPr>
          <a:xfrm>
            <a:off x="837299" y="2424336"/>
            <a:ext cx="539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/>
              <a:t>100</a:t>
            </a:r>
            <a:endParaRPr lang="en-AU" sz="2400" dirty="0"/>
          </a:p>
        </p:txBody>
      </p:sp>
      <p:cxnSp>
        <p:nvCxnSpPr>
          <p:cNvPr id="77" name="Straight Connector 76"/>
          <p:cNvCxnSpPr/>
          <p:nvPr/>
        </p:nvCxnSpPr>
        <p:spPr>
          <a:xfrm flipV="1">
            <a:off x="2052103" y="2408607"/>
            <a:ext cx="9397322" cy="8032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11037180" y="2562835"/>
            <a:ext cx="14918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dirty="0"/>
              <a:t>Target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74799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37</Words>
  <Application>Microsoft Office PowerPoint</Application>
  <PresentationFormat>A3 Paper (297x420 mm)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Department of Human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Aisling Lim</dc:creator>
  <cp:lastModifiedBy>Emma D Gumbleton (DHHS)</cp:lastModifiedBy>
  <cp:revision>20</cp:revision>
  <cp:lastPrinted>2018-10-23T00:48:29Z</cp:lastPrinted>
  <dcterms:created xsi:type="dcterms:W3CDTF">2018-08-15T23:07:07Z</dcterms:created>
  <dcterms:modified xsi:type="dcterms:W3CDTF">2018-12-05T04:10:25Z</dcterms:modified>
</cp:coreProperties>
</file>