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1b6a40b4697c4a76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5" r:id="rId3"/>
  </p:sldMasterIdLst>
  <p:notesMasterIdLst>
    <p:notesMasterId r:id="rId22"/>
  </p:notesMasterIdLst>
  <p:handoutMasterIdLst>
    <p:handoutMasterId r:id="rId23"/>
  </p:handoutMasterIdLst>
  <p:sldIdLst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3" r:id="rId19"/>
    <p:sldId id="385" r:id="rId20"/>
    <p:sldId id="384" r:id="rId21"/>
  </p:sldIdLst>
  <p:sldSz cx="9144000" cy="6858000" type="screen4x3"/>
  <p:notesSz cx="6807200" cy="9939338"/>
  <p:defaultTextStyle>
    <a:defPPr>
      <a:defRPr lang="en-US"/>
    </a:defPPr>
    <a:lvl1pPr marL="0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8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6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44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92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40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88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36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84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Instructions" id="{D97762E0-F512-4654-A68D-122F12046569}">
          <p14:sldIdLst/>
        </p14:section>
        <p14:section name="Right click for options" id="{5C661DC1-D038-4612-9AFE-4506515A23D4}">
          <p14:sldIdLst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3"/>
            <p14:sldId id="385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90" userDrawn="1">
          <p15:clr>
            <a:srgbClr val="A4A3A4"/>
          </p15:clr>
        </p15:guide>
        <p15:guide id="2" orient="horz" pos="8062" userDrawn="1">
          <p15:clr>
            <a:srgbClr val="A4A3A4"/>
          </p15:clr>
        </p15:guide>
        <p15:guide id="3" orient="horz" pos="5273" userDrawn="1">
          <p15:clr>
            <a:srgbClr val="A4A3A4"/>
          </p15:clr>
        </p15:guide>
        <p15:guide id="4" orient="horz" pos="7495" userDrawn="1">
          <p15:clr>
            <a:srgbClr val="A4A3A4"/>
          </p15:clr>
        </p15:guide>
        <p15:guide id="5" pos="14696" userDrawn="1">
          <p15:clr>
            <a:srgbClr val="A4A3A4"/>
          </p15:clr>
        </p15:guide>
        <p15:guide id="6" pos="13032" userDrawn="1">
          <p15:clr>
            <a:srgbClr val="A4A3A4"/>
          </p15:clr>
        </p15:guide>
        <p15:guide id="7" pos="602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5230" userDrawn="1">
          <p15:clr>
            <a:srgbClr val="A4A3A4"/>
          </p15:clr>
        </p15:guide>
        <p15:guide id="10" orient="horz" pos="2370" userDrawn="1">
          <p15:clr>
            <a:srgbClr val="A4A3A4"/>
          </p15:clr>
        </p15:guide>
        <p15:guide id="11" orient="horz" pos="595">
          <p15:clr>
            <a:srgbClr val="A4A3A4"/>
          </p15:clr>
        </p15:guide>
        <p15:guide id="12" orient="horz" pos="4031">
          <p15:clr>
            <a:srgbClr val="A4A3A4"/>
          </p15:clr>
        </p15:guide>
        <p15:guide id="13" orient="horz" pos="2637">
          <p15:clr>
            <a:srgbClr val="A4A3A4"/>
          </p15:clr>
        </p15:guide>
        <p15:guide id="14" orient="horz" pos="3748">
          <p15:clr>
            <a:srgbClr val="A4A3A4"/>
          </p15:clr>
        </p15:guide>
        <p15:guide id="15" orient="horz" pos="1185">
          <p15:clr>
            <a:srgbClr val="A4A3A4"/>
          </p15:clr>
        </p15:guide>
        <p15:guide id="16" pos="5511">
          <p15:clr>
            <a:srgbClr val="A4A3A4"/>
          </p15:clr>
        </p15:guide>
        <p15:guide id="17" pos="4887">
          <p15:clr>
            <a:srgbClr val="A4A3A4"/>
          </p15:clr>
        </p15:guide>
        <p15:guide id="18" pos="226">
          <p15:clr>
            <a:srgbClr val="A4A3A4"/>
          </p15:clr>
        </p15:guide>
        <p15:guide id="19" pos="266">
          <p15:clr>
            <a:srgbClr val="A4A3A4"/>
          </p15:clr>
        </p15:guide>
        <p15:guide id="20" pos="19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41"/>
    <a:srgbClr val="193238"/>
    <a:srgbClr val="1E497D"/>
    <a:srgbClr val="FFFFFF"/>
    <a:srgbClr val="000000"/>
    <a:srgbClr val="DDDDDD"/>
    <a:srgbClr val="004C6E"/>
    <a:srgbClr val="DDF4FF"/>
    <a:srgbClr val="DD622B"/>
    <a:srgbClr val="006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3021" autoAdjust="0"/>
  </p:normalViewPr>
  <p:slideViewPr>
    <p:cSldViewPr snapToObjects="1">
      <p:cViewPr varScale="1">
        <p:scale>
          <a:sx n="101" d="100"/>
          <a:sy n="101" d="100"/>
        </p:scale>
        <p:origin x="1710" y="102"/>
      </p:cViewPr>
      <p:guideLst>
        <p:guide orient="horz" pos="1190"/>
        <p:guide orient="horz" pos="8062"/>
        <p:guide orient="horz" pos="5273"/>
        <p:guide orient="horz" pos="7495"/>
        <p:guide pos="14696"/>
        <p:guide pos="13032"/>
        <p:guide pos="602"/>
        <p:guide pos="708"/>
        <p:guide pos="5230"/>
        <p:guide orient="horz" pos="2370"/>
        <p:guide orient="horz" pos="595"/>
        <p:guide orient="horz" pos="4031"/>
        <p:guide orient="horz" pos="2637"/>
        <p:guide orient="horz" pos="3748"/>
        <p:guide orient="horz" pos="1185"/>
        <p:guide pos="5511"/>
        <p:guide pos="4887"/>
        <p:guide pos="226"/>
        <p:guide pos="266"/>
        <p:guide pos="19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FE9EB-4173-49CA-B823-443DD9C1AF3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7675F88-0589-451A-9977-BE6828833D8E}">
      <dgm:prSet phldrT="[Text]"/>
      <dgm:spPr/>
      <dgm:t>
        <a:bodyPr/>
        <a:lstStyle/>
        <a:p>
          <a:r>
            <a:rPr lang="en-AU" b="1" i="1" dirty="0"/>
            <a:t>Phase 1</a:t>
          </a:r>
        </a:p>
        <a:p>
          <a:r>
            <a:rPr lang="en-AU" dirty="0"/>
            <a:t>CCCN identified priorities across the ICU Sector</a:t>
          </a:r>
        </a:p>
        <a:p>
          <a:r>
            <a:rPr lang="en-AU" dirty="0"/>
            <a:t>CCCN scoped the inotrope &amp; vasopressor variation </a:t>
          </a:r>
        </a:p>
      </dgm:t>
    </dgm:pt>
    <dgm:pt modelId="{0E656EA0-3799-4B9D-A5BE-B805A28B4B5B}" type="parTrans" cxnId="{D36F0A11-808A-4C25-B44F-1F8728084D90}">
      <dgm:prSet/>
      <dgm:spPr/>
      <dgm:t>
        <a:bodyPr/>
        <a:lstStyle/>
        <a:p>
          <a:endParaRPr lang="en-AU"/>
        </a:p>
      </dgm:t>
    </dgm:pt>
    <dgm:pt modelId="{5CCFD62B-2D93-4D87-9EA0-705A148BBBF1}" type="sibTrans" cxnId="{D36F0A11-808A-4C25-B44F-1F8728084D90}">
      <dgm:prSet/>
      <dgm:spPr/>
      <dgm:t>
        <a:bodyPr/>
        <a:lstStyle/>
        <a:p>
          <a:endParaRPr lang="en-AU"/>
        </a:p>
      </dgm:t>
    </dgm:pt>
    <dgm:pt modelId="{670E7FB5-ECE4-48B3-BEF2-53D5F31471EC}">
      <dgm:prSet phldrT="[Text]"/>
      <dgm:spPr/>
      <dgm:t>
        <a:bodyPr/>
        <a:lstStyle/>
        <a:p>
          <a:r>
            <a:rPr lang="en-AU" b="1" i="1" dirty="0"/>
            <a:t>Phase 2</a:t>
          </a:r>
        </a:p>
        <a:p>
          <a:r>
            <a:rPr lang="en-AU" dirty="0"/>
            <a:t>CCCN created the Inotrope &amp; Vasopressor Guidelines</a:t>
          </a:r>
        </a:p>
        <a:p>
          <a:r>
            <a:rPr lang="en-AU" dirty="0"/>
            <a:t>CCCN identified need for inotropes learning package</a:t>
          </a:r>
        </a:p>
      </dgm:t>
    </dgm:pt>
    <dgm:pt modelId="{335E688F-E979-4270-A603-E6EDB56A5DB4}" type="parTrans" cxnId="{9639FBC1-F071-42FC-8BEF-9EEF9F96B2AB}">
      <dgm:prSet/>
      <dgm:spPr/>
      <dgm:t>
        <a:bodyPr/>
        <a:lstStyle/>
        <a:p>
          <a:endParaRPr lang="en-AU"/>
        </a:p>
      </dgm:t>
    </dgm:pt>
    <dgm:pt modelId="{0F12F27D-A9B0-4AF3-9166-5B8535A93184}" type="sibTrans" cxnId="{9639FBC1-F071-42FC-8BEF-9EEF9F96B2AB}">
      <dgm:prSet/>
      <dgm:spPr/>
      <dgm:t>
        <a:bodyPr/>
        <a:lstStyle/>
        <a:p>
          <a:endParaRPr lang="en-AU"/>
        </a:p>
      </dgm:t>
    </dgm:pt>
    <dgm:pt modelId="{25081CAF-F760-4D7D-B128-04B3F310DBDB}">
      <dgm:prSet phldrT="[Text]"/>
      <dgm:spPr/>
      <dgm:t>
        <a:bodyPr/>
        <a:lstStyle/>
        <a:p>
          <a:r>
            <a:rPr lang="en-AU" b="1" i="1" dirty="0"/>
            <a:t>Phase 3 </a:t>
          </a:r>
        </a:p>
        <a:p>
          <a:r>
            <a:rPr lang="en-AU" dirty="0"/>
            <a:t>Inotrope &amp; Vasopressor  Guideline Pilot</a:t>
          </a:r>
        </a:p>
        <a:p>
          <a:r>
            <a:rPr lang="en-AU" b="1" dirty="0"/>
            <a:t>State Wide Release (Scaling) of Guidelines</a:t>
          </a:r>
        </a:p>
      </dgm:t>
    </dgm:pt>
    <dgm:pt modelId="{848A3EE5-40F6-489A-A058-9267B3F3CE9B}" type="parTrans" cxnId="{CD7BE175-28B1-4ABD-A5EA-995F162DAFF6}">
      <dgm:prSet/>
      <dgm:spPr/>
      <dgm:t>
        <a:bodyPr/>
        <a:lstStyle/>
        <a:p>
          <a:endParaRPr lang="en-AU"/>
        </a:p>
      </dgm:t>
    </dgm:pt>
    <dgm:pt modelId="{62A2AC06-D68C-488B-9CA4-FB728339234E}" type="sibTrans" cxnId="{CD7BE175-28B1-4ABD-A5EA-995F162DAFF6}">
      <dgm:prSet/>
      <dgm:spPr/>
      <dgm:t>
        <a:bodyPr/>
        <a:lstStyle/>
        <a:p>
          <a:endParaRPr lang="en-AU"/>
        </a:p>
      </dgm:t>
    </dgm:pt>
    <dgm:pt modelId="{C3B2B5D3-33F6-4F57-8DCD-CAFEBDAEC1CA}" type="pres">
      <dgm:prSet presAssocID="{9A5FE9EB-4173-49CA-B823-443DD9C1AF3B}" presName="CompostProcess" presStyleCnt="0">
        <dgm:presLayoutVars>
          <dgm:dir/>
          <dgm:resizeHandles val="exact"/>
        </dgm:presLayoutVars>
      </dgm:prSet>
      <dgm:spPr/>
    </dgm:pt>
    <dgm:pt modelId="{5A99C47D-43F4-486E-86C3-9DD7339C9F83}" type="pres">
      <dgm:prSet presAssocID="{9A5FE9EB-4173-49CA-B823-443DD9C1AF3B}" presName="arrow" presStyleLbl="bgShp" presStyleIdx="0" presStyleCnt="1"/>
      <dgm:spPr/>
    </dgm:pt>
    <dgm:pt modelId="{D1BBC9CB-AA1D-4583-8764-C89BA7341B7E}" type="pres">
      <dgm:prSet presAssocID="{9A5FE9EB-4173-49CA-B823-443DD9C1AF3B}" presName="linearProcess" presStyleCnt="0"/>
      <dgm:spPr/>
    </dgm:pt>
    <dgm:pt modelId="{4B16264E-DDDC-4483-9010-7A25DCBB6A1B}" type="pres">
      <dgm:prSet presAssocID="{47675F88-0589-451A-9977-BE6828833D8E}" presName="textNode" presStyleLbl="node1" presStyleIdx="0" presStyleCnt="3">
        <dgm:presLayoutVars>
          <dgm:bulletEnabled val="1"/>
        </dgm:presLayoutVars>
      </dgm:prSet>
      <dgm:spPr/>
    </dgm:pt>
    <dgm:pt modelId="{260DD2A6-CD3C-4657-8C79-951E401DF6FF}" type="pres">
      <dgm:prSet presAssocID="{5CCFD62B-2D93-4D87-9EA0-705A148BBBF1}" presName="sibTrans" presStyleCnt="0"/>
      <dgm:spPr/>
    </dgm:pt>
    <dgm:pt modelId="{26807C1B-91F4-486F-9B82-1A3F0466FCBB}" type="pres">
      <dgm:prSet presAssocID="{670E7FB5-ECE4-48B3-BEF2-53D5F31471EC}" presName="textNode" presStyleLbl="node1" presStyleIdx="1" presStyleCnt="3" custLinFactNeighborX="-195" custLinFactNeighborY="-557">
        <dgm:presLayoutVars>
          <dgm:bulletEnabled val="1"/>
        </dgm:presLayoutVars>
      </dgm:prSet>
      <dgm:spPr/>
    </dgm:pt>
    <dgm:pt modelId="{3D23BEBB-3611-4B74-B944-1B009CC02B75}" type="pres">
      <dgm:prSet presAssocID="{0F12F27D-A9B0-4AF3-9166-5B8535A93184}" presName="sibTrans" presStyleCnt="0"/>
      <dgm:spPr/>
    </dgm:pt>
    <dgm:pt modelId="{A59701DA-E04B-4C6C-B571-C35E9A4390AA}" type="pres">
      <dgm:prSet presAssocID="{25081CAF-F760-4D7D-B128-04B3F310DBD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6F0A11-808A-4C25-B44F-1F8728084D90}" srcId="{9A5FE9EB-4173-49CA-B823-443DD9C1AF3B}" destId="{47675F88-0589-451A-9977-BE6828833D8E}" srcOrd="0" destOrd="0" parTransId="{0E656EA0-3799-4B9D-A5BE-B805A28B4B5B}" sibTransId="{5CCFD62B-2D93-4D87-9EA0-705A148BBBF1}"/>
    <dgm:cxn modelId="{53B14272-8A9F-49C6-8652-BDE6C7C30081}" type="presOf" srcId="{25081CAF-F760-4D7D-B128-04B3F310DBDB}" destId="{A59701DA-E04B-4C6C-B571-C35E9A4390AA}" srcOrd="0" destOrd="0" presId="urn:microsoft.com/office/officeart/2005/8/layout/hProcess9"/>
    <dgm:cxn modelId="{CD7BE175-28B1-4ABD-A5EA-995F162DAFF6}" srcId="{9A5FE9EB-4173-49CA-B823-443DD9C1AF3B}" destId="{25081CAF-F760-4D7D-B128-04B3F310DBDB}" srcOrd="2" destOrd="0" parTransId="{848A3EE5-40F6-489A-A058-9267B3F3CE9B}" sibTransId="{62A2AC06-D68C-488B-9CA4-FB728339234E}"/>
    <dgm:cxn modelId="{8D5EEF81-0FCB-40C4-B6BD-2CF8405DD6BF}" type="presOf" srcId="{47675F88-0589-451A-9977-BE6828833D8E}" destId="{4B16264E-DDDC-4483-9010-7A25DCBB6A1B}" srcOrd="0" destOrd="0" presId="urn:microsoft.com/office/officeart/2005/8/layout/hProcess9"/>
    <dgm:cxn modelId="{7A411288-36AA-48E8-87FE-D14EF342A21A}" type="presOf" srcId="{9A5FE9EB-4173-49CA-B823-443DD9C1AF3B}" destId="{C3B2B5D3-33F6-4F57-8DCD-CAFEBDAEC1CA}" srcOrd="0" destOrd="0" presId="urn:microsoft.com/office/officeart/2005/8/layout/hProcess9"/>
    <dgm:cxn modelId="{746E339B-56F6-4F43-AAC6-FDE0ADF8C66D}" type="presOf" srcId="{670E7FB5-ECE4-48B3-BEF2-53D5F31471EC}" destId="{26807C1B-91F4-486F-9B82-1A3F0466FCBB}" srcOrd="0" destOrd="0" presId="urn:microsoft.com/office/officeart/2005/8/layout/hProcess9"/>
    <dgm:cxn modelId="{9639FBC1-F071-42FC-8BEF-9EEF9F96B2AB}" srcId="{9A5FE9EB-4173-49CA-B823-443DD9C1AF3B}" destId="{670E7FB5-ECE4-48B3-BEF2-53D5F31471EC}" srcOrd="1" destOrd="0" parTransId="{335E688F-E979-4270-A603-E6EDB56A5DB4}" sibTransId="{0F12F27D-A9B0-4AF3-9166-5B8535A93184}"/>
    <dgm:cxn modelId="{A67B67E4-3082-488B-A3D2-29BF5484CF56}" type="presParOf" srcId="{C3B2B5D3-33F6-4F57-8DCD-CAFEBDAEC1CA}" destId="{5A99C47D-43F4-486E-86C3-9DD7339C9F83}" srcOrd="0" destOrd="0" presId="urn:microsoft.com/office/officeart/2005/8/layout/hProcess9"/>
    <dgm:cxn modelId="{DE8D5966-EF0F-48BF-9C2B-E63D7995A53D}" type="presParOf" srcId="{C3B2B5D3-33F6-4F57-8DCD-CAFEBDAEC1CA}" destId="{D1BBC9CB-AA1D-4583-8764-C89BA7341B7E}" srcOrd="1" destOrd="0" presId="urn:microsoft.com/office/officeart/2005/8/layout/hProcess9"/>
    <dgm:cxn modelId="{BFC6290D-2F53-4B4D-B6A0-95807BC47CFB}" type="presParOf" srcId="{D1BBC9CB-AA1D-4583-8764-C89BA7341B7E}" destId="{4B16264E-DDDC-4483-9010-7A25DCBB6A1B}" srcOrd="0" destOrd="0" presId="urn:microsoft.com/office/officeart/2005/8/layout/hProcess9"/>
    <dgm:cxn modelId="{BB002C75-3684-4C7B-95C1-E0D4E42B3116}" type="presParOf" srcId="{D1BBC9CB-AA1D-4583-8764-C89BA7341B7E}" destId="{260DD2A6-CD3C-4657-8C79-951E401DF6FF}" srcOrd="1" destOrd="0" presId="urn:microsoft.com/office/officeart/2005/8/layout/hProcess9"/>
    <dgm:cxn modelId="{3D7E7CFB-28B0-4571-92BE-82EEBC6EBB66}" type="presParOf" srcId="{D1BBC9CB-AA1D-4583-8764-C89BA7341B7E}" destId="{26807C1B-91F4-486F-9B82-1A3F0466FCBB}" srcOrd="2" destOrd="0" presId="urn:microsoft.com/office/officeart/2005/8/layout/hProcess9"/>
    <dgm:cxn modelId="{FEC7836F-7DB5-4E4A-A2D7-244C99A6E477}" type="presParOf" srcId="{D1BBC9CB-AA1D-4583-8764-C89BA7341B7E}" destId="{3D23BEBB-3611-4B74-B944-1B009CC02B75}" srcOrd="3" destOrd="0" presId="urn:microsoft.com/office/officeart/2005/8/layout/hProcess9"/>
    <dgm:cxn modelId="{AA1D729C-971A-4F24-8851-52FA91703086}" type="presParOf" srcId="{D1BBC9CB-AA1D-4583-8764-C89BA7341B7E}" destId="{A59701DA-E04B-4C6C-B571-C35E9A4390A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34257-E3CA-4C0C-A4D9-BADCC18802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C6A94F6-4462-485A-8DD0-1337E5CBDE27}">
      <dgm:prSet phldrT="[Text]"/>
      <dgm:spPr/>
      <dgm:t>
        <a:bodyPr/>
        <a:lstStyle/>
        <a:p>
          <a:r>
            <a:rPr lang="en-AU" dirty="0"/>
            <a:t>Adrenaline</a:t>
          </a:r>
        </a:p>
      </dgm:t>
    </dgm:pt>
    <dgm:pt modelId="{D7F23AE8-CB55-4E2C-9F32-CD3C5C2BC0E1}" type="parTrans" cxnId="{63590724-75A6-4B89-B23B-0D5357E868F6}">
      <dgm:prSet/>
      <dgm:spPr/>
      <dgm:t>
        <a:bodyPr/>
        <a:lstStyle/>
        <a:p>
          <a:endParaRPr lang="en-AU"/>
        </a:p>
      </dgm:t>
    </dgm:pt>
    <dgm:pt modelId="{047D8A20-5249-409A-929C-60B19549AA6B}" type="sibTrans" cxnId="{63590724-75A6-4B89-B23B-0D5357E868F6}">
      <dgm:prSet/>
      <dgm:spPr/>
      <dgm:t>
        <a:bodyPr/>
        <a:lstStyle/>
        <a:p>
          <a:endParaRPr lang="en-AU"/>
        </a:p>
      </dgm:t>
    </dgm:pt>
    <dgm:pt modelId="{18A54F5C-71B8-49A1-8538-C56FD716B991}">
      <dgm:prSet phldrT="[Text]"/>
      <dgm:spPr/>
      <dgm:t>
        <a:bodyPr/>
        <a:lstStyle/>
        <a:p>
          <a:r>
            <a:rPr lang="en-AU" dirty="0"/>
            <a:t>Dobutamine</a:t>
          </a:r>
        </a:p>
      </dgm:t>
    </dgm:pt>
    <dgm:pt modelId="{D3E2DD9F-489E-4E8F-ADCC-23D52B61C2CA}" type="parTrans" cxnId="{9E10BE58-1ED0-4FF2-8322-056BF2B799C4}">
      <dgm:prSet/>
      <dgm:spPr/>
      <dgm:t>
        <a:bodyPr/>
        <a:lstStyle/>
        <a:p>
          <a:endParaRPr lang="en-AU"/>
        </a:p>
      </dgm:t>
    </dgm:pt>
    <dgm:pt modelId="{45BBF085-9459-4D1D-B96B-52403A9A050B}" type="sibTrans" cxnId="{9E10BE58-1ED0-4FF2-8322-056BF2B799C4}">
      <dgm:prSet/>
      <dgm:spPr/>
      <dgm:t>
        <a:bodyPr/>
        <a:lstStyle/>
        <a:p>
          <a:endParaRPr lang="en-AU"/>
        </a:p>
      </dgm:t>
    </dgm:pt>
    <dgm:pt modelId="{DEA88BA7-40A2-4605-8315-DF80BD839707}">
      <dgm:prSet phldrT="[Text]"/>
      <dgm:spPr/>
      <dgm:t>
        <a:bodyPr/>
        <a:lstStyle/>
        <a:p>
          <a:r>
            <a:rPr lang="en-AU" dirty="0"/>
            <a:t>Milrinone</a:t>
          </a:r>
        </a:p>
      </dgm:t>
    </dgm:pt>
    <dgm:pt modelId="{F06BC55B-72C3-4A6E-892A-D20405228BEF}" type="parTrans" cxnId="{ADD63AD3-4314-44F7-9F92-5B440B8EC518}">
      <dgm:prSet/>
      <dgm:spPr/>
      <dgm:t>
        <a:bodyPr/>
        <a:lstStyle/>
        <a:p>
          <a:endParaRPr lang="en-AU"/>
        </a:p>
      </dgm:t>
    </dgm:pt>
    <dgm:pt modelId="{D64F851B-34EB-4CFE-8325-C05304E5C8A6}" type="sibTrans" cxnId="{ADD63AD3-4314-44F7-9F92-5B440B8EC518}">
      <dgm:prSet/>
      <dgm:spPr/>
      <dgm:t>
        <a:bodyPr/>
        <a:lstStyle/>
        <a:p>
          <a:endParaRPr lang="en-AU"/>
        </a:p>
      </dgm:t>
    </dgm:pt>
    <dgm:pt modelId="{51E92C62-96D5-4F23-8BB0-7A39252B4C03}">
      <dgm:prSet phldrT="[Text]"/>
      <dgm:spPr/>
      <dgm:t>
        <a:bodyPr/>
        <a:lstStyle/>
        <a:p>
          <a:r>
            <a:rPr lang="en-AU" dirty="0"/>
            <a:t>Noradrenaline</a:t>
          </a:r>
        </a:p>
      </dgm:t>
    </dgm:pt>
    <dgm:pt modelId="{3F2051FA-E7D8-48C1-A020-6C47BDCAF578}" type="parTrans" cxnId="{B6D4E0B2-7AC7-4B6C-9DD0-A45FA4D18286}">
      <dgm:prSet/>
      <dgm:spPr/>
      <dgm:t>
        <a:bodyPr/>
        <a:lstStyle/>
        <a:p>
          <a:endParaRPr lang="en-AU"/>
        </a:p>
      </dgm:t>
    </dgm:pt>
    <dgm:pt modelId="{E70480E9-33A0-4538-87AC-9CE665EDFF82}" type="sibTrans" cxnId="{B6D4E0B2-7AC7-4B6C-9DD0-A45FA4D18286}">
      <dgm:prSet/>
      <dgm:spPr/>
      <dgm:t>
        <a:bodyPr/>
        <a:lstStyle/>
        <a:p>
          <a:endParaRPr lang="en-AU"/>
        </a:p>
      </dgm:t>
    </dgm:pt>
    <dgm:pt modelId="{87E205F5-22ED-4808-A346-78FDD1F4FD28}">
      <dgm:prSet phldrT="[Text]"/>
      <dgm:spPr/>
      <dgm:t>
        <a:bodyPr/>
        <a:lstStyle/>
        <a:p>
          <a:r>
            <a:rPr lang="en-AU" dirty="0"/>
            <a:t>Vasopressin</a:t>
          </a:r>
        </a:p>
      </dgm:t>
    </dgm:pt>
    <dgm:pt modelId="{7259DE27-1209-4C9E-9091-E8F40B92AD85}" type="parTrans" cxnId="{00D5F4DF-7A3E-4226-A68B-66B72A01760F}">
      <dgm:prSet/>
      <dgm:spPr/>
      <dgm:t>
        <a:bodyPr/>
        <a:lstStyle/>
        <a:p>
          <a:endParaRPr lang="en-AU"/>
        </a:p>
      </dgm:t>
    </dgm:pt>
    <dgm:pt modelId="{6779FD06-440F-4BE5-A07F-F1755AC16935}" type="sibTrans" cxnId="{00D5F4DF-7A3E-4226-A68B-66B72A01760F}">
      <dgm:prSet/>
      <dgm:spPr/>
      <dgm:t>
        <a:bodyPr/>
        <a:lstStyle/>
        <a:p>
          <a:endParaRPr lang="en-AU"/>
        </a:p>
      </dgm:t>
    </dgm:pt>
    <dgm:pt modelId="{065B3137-BED6-4E80-8E87-DCE8FBE280F8}">
      <dgm:prSet/>
      <dgm:spPr/>
      <dgm:t>
        <a:bodyPr/>
        <a:lstStyle/>
        <a:p>
          <a:r>
            <a:rPr lang="en-AU" dirty="0"/>
            <a:t>Metaraminol</a:t>
          </a:r>
        </a:p>
      </dgm:t>
    </dgm:pt>
    <dgm:pt modelId="{4B77802A-E339-4D1F-9C77-E16FECED0247}" type="parTrans" cxnId="{47167B52-6CD4-4D43-8F92-DF4E91D12A01}">
      <dgm:prSet/>
      <dgm:spPr/>
      <dgm:t>
        <a:bodyPr/>
        <a:lstStyle/>
        <a:p>
          <a:endParaRPr lang="en-AU"/>
        </a:p>
      </dgm:t>
    </dgm:pt>
    <dgm:pt modelId="{D223635F-4DEA-45BC-9418-0E9E709BA7F1}" type="sibTrans" cxnId="{47167B52-6CD4-4D43-8F92-DF4E91D12A01}">
      <dgm:prSet/>
      <dgm:spPr/>
      <dgm:t>
        <a:bodyPr/>
        <a:lstStyle/>
        <a:p>
          <a:endParaRPr lang="en-AU"/>
        </a:p>
      </dgm:t>
    </dgm:pt>
    <dgm:pt modelId="{55376BA7-2FA0-4649-83FB-807822AE4479}">
      <dgm:prSet/>
      <dgm:spPr/>
      <dgm:t>
        <a:bodyPr/>
        <a:lstStyle/>
        <a:p>
          <a:r>
            <a:rPr lang="en-AU" dirty="0"/>
            <a:t>Dopamine</a:t>
          </a:r>
        </a:p>
      </dgm:t>
    </dgm:pt>
    <dgm:pt modelId="{0D8E1FAA-8925-4F13-93CE-48F32D0484FB}" type="parTrans" cxnId="{A2770F3B-2F4F-4468-8F50-77A7C8A56702}">
      <dgm:prSet/>
      <dgm:spPr/>
      <dgm:t>
        <a:bodyPr/>
        <a:lstStyle/>
        <a:p>
          <a:endParaRPr lang="en-AU"/>
        </a:p>
      </dgm:t>
    </dgm:pt>
    <dgm:pt modelId="{188E8051-5490-451A-AB50-97ED9D93EDE4}" type="sibTrans" cxnId="{A2770F3B-2F4F-4468-8F50-77A7C8A56702}">
      <dgm:prSet/>
      <dgm:spPr/>
      <dgm:t>
        <a:bodyPr/>
        <a:lstStyle/>
        <a:p>
          <a:endParaRPr lang="en-AU"/>
        </a:p>
      </dgm:t>
    </dgm:pt>
    <dgm:pt modelId="{87A4E0B2-FE69-4F79-B2C3-FCD1EB5F4D52}">
      <dgm:prSet/>
      <dgm:spPr/>
      <dgm:t>
        <a:bodyPr/>
        <a:lstStyle/>
        <a:p>
          <a:r>
            <a:rPr lang="en-AU" dirty="0"/>
            <a:t>Isoprenaline</a:t>
          </a:r>
        </a:p>
      </dgm:t>
    </dgm:pt>
    <dgm:pt modelId="{CB2F395F-DD75-452A-BE49-C6F53AA4751F}" type="parTrans" cxnId="{DB3F9AB6-3837-4BAC-B2C7-C2E00A916AEF}">
      <dgm:prSet/>
      <dgm:spPr/>
      <dgm:t>
        <a:bodyPr/>
        <a:lstStyle/>
        <a:p>
          <a:endParaRPr lang="en-AU"/>
        </a:p>
      </dgm:t>
    </dgm:pt>
    <dgm:pt modelId="{95C47BFD-D701-4838-B54C-DB6583B939EC}" type="sibTrans" cxnId="{DB3F9AB6-3837-4BAC-B2C7-C2E00A916AEF}">
      <dgm:prSet/>
      <dgm:spPr/>
      <dgm:t>
        <a:bodyPr/>
        <a:lstStyle/>
        <a:p>
          <a:endParaRPr lang="en-AU"/>
        </a:p>
      </dgm:t>
    </dgm:pt>
    <dgm:pt modelId="{82F3FCBB-D7D8-48DA-A748-77E38311157D}">
      <dgm:prSet/>
      <dgm:spPr/>
      <dgm:t>
        <a:bodyPr/>
        <a:lstStyle/>
        <a:p>
          <a:r>
            <a:rPr lang="en-AU" dirty="0"/>
            <a:t>Levosimendan</a:t>
          </a:r>
        </a:p>
      </dgm:t>
    </dgm:pt>
    <dgm:pt modelId="{C12F0439-A75F-4CAB-8ADC-A3CA0A5B6B83}" type="parTrans" cxnId="{E3C25F6F-78F8-4DA9-A36B-E3FF4CE0E19E}">
      <dgm:prSet/>
      <dgm:spPr/>
      <dgm:t>
        <a:bodyPr/>
        <a:lstStyle/>
        <a:p>
          <a:endParaRPr lang="en-AU"/>
        </a:p>
      </dgm:t>
    </dgm:pt>
    <dgm:pt modelId="{9CF80DBF-E478-40BA-8D6B-52F11ECD1BBC}" type="sibTrans" cxnId="{E3C25F6F-78F8-4DA9-A36B-E3FF4CE0E19E}">
      <dgm:prSet/>
      <dgm:spPr/>
      <dgm:t>
        <a:bodyPr/>
        <a:lstStyle/>
        <a:p>
          <a:endParaRPr lang="en-AU"/>
        </a:p>
      </dgm:t>
    </dgm:pt>
    <dgm:pt modelId="{22813D42-9C43-45C6-8128-BE5978BC424D}" type="pres">
      <dgm:prSet presAssocID="{B4334257-E3CA-4C0C-A4D9-BADCC18802D1}" presName="diagram" presStyleCnt="0">
        <dgm:presLayoutVars>
          <dgm:dir/>
          <dgm:resizeHandles val="exact"/>
        </dgm:presLayoutVars>
      </dgm:prSet>
      <dgm:spPr/>
    </dgm:pt>
    <dgm:pt modelId="{FF58A7A2-CC3A-40B7-9506-FC5C6D417721}" type="pres">
      <dgm:prSet presAssocID="{FC6A94F6-4462-485A-8DD0-1337E5CBDE27}" presName="node" presStyleLbl="node1" presStyleIdx="0" presStyleCnt="9" custLinFactNeighborY="-1068">
        <dgm:presLayoutVars>
          <dgm:bulletEnabled val="1"/>
        </dgm:presLayoutVars>
      </dgm:prSet>
      <dgm:spPr/>
    </dgm:pt>
    <dgm:pt modelId="{C043F1C0-8D33-4095-9B57-51077A675DC5}" type="pres">
      <dgm:prSet presAssocID="{047D8A20-5249-409A-929C-60B19549AA6B}" presName="sibTrans" presStyleCnt="0"/>
      <dgm:spPr/>
    </dgm:pt>
    <dgm:pt modelId="{C4D9D2B2-6805-41B5-833D-7AB22E5C30EC}" type="pres">
      <dgm:prSet presAssocID="{18A54F5C-71B8-49A1-8538-C56FD716B991}" presName="node" presStyleLbl="node1" presStyleIdx="1" presStyleCnt="9">
        <dgm:presLayoutVars>
          <dgm:bulletEnabled val="1"/>
        </dgm:presLayoutVars>
      </dgm:prSet>
      <dgm:spPr/>
    </dgm:pt>
    <dgm:pt modelId="{0D97A2F4-12BC-46AC-AB7F-69AF09371613}" type="pres">
      <dgm:prSet presAssocID="{45BBF085-9459-4D1D-B96B-52403A9A050B}" presName="sibTrans" presStyleCnt="0"/>
      <dgm:spPr/>
    </dgm:pt>
    <dgm:pt modelId="{3055B6A9-C3F4-47BA-A7FC-C658BD34D90E}" type="pres">
      <dgm:prSet presAssocID="{55376BA7-2FA0-4649-83FB-807822AE4479}" presName="node" presStyleLbl="node1" presStyleIdx="2" presStyleCnt="9">
        <dgm:presLayoutVars>
          <dgm:bulletEnabled val="1"/>
        </dgm:presLayoutVars>
      </dgm:prSet>
      <dgm:spPr/>
    </dgm:pt>
    <dgm:pt modelId="{6DD61A9F-363B-46A6-A401-9E62BB5B0B34}" type="pres">
      <dgm:prSet presAssocID="{188E8051-5490-451A-AB50-97ED9D93EDE4}" presName="sibTrans" presStyleCnt="0"/>
      <dgm:spPr/>
    </dgm:pt>
    <dgm:pt modelId="{1B112AB3-5133-4EAE-B27F-73B647BCE443}" type="pres">
      <dgm:prSet presAssocID="{87A4E0B2-FE69-4F79-B2C3-FCD1EB5F4D52}" presName="node" presStyleLbl="node1" presStyleIdx="3" presStyleCnt="9">
        <dgm:presLayoutVars>
          <dgm:bulletEnabled val="1"/>
        </dgm:presLayoutVars>
      </dgm:prSet>
      <dgm:spPr/>
    </dgm:pt>
    <dgm:pt modelId="{0A2E2AF4-0358-4CE3-8651-64344BD6D504}" type="pres">
      <dgm:prSet presAssocID="{95C47BFD-D701-4838-B54C-DB6583B939EC}" presName="sibTrans" presStyleCnt="0"/>
      <dgm:spPr/>
    </dgm:pt>
    <dgm:pt modelId="{1A05A2D7-5E40-4563-8F60-A4B2ACBFFBA6}" type="pres">
      <dgm:prSet presAssocID="{82F3FCBB-D7D8-48DA-A748-77E38311157D}" presName="node" presStyleLbl="node1" presStyleIdx="4" presStyleCnt="9">
        <dgm:presLayoutVars>
          <dgm:bulletEnabled val="1"/>
        </dgm:presLayoutVars>
      </dgm:prSet>
      <dgm:spPr/>
    </dgm:pt>
    <dgm:pt modelId="{B04BD001-6F4B-44CE-B022-B92B4E73C0CA}" type="pres">
      <dgm:prSet presAssocID="{9CF80DBF-E478-40BA-8D6B-52F11ECD1BBC}" presName="sibTrans" presStyleCnt="0"/>
      <dgm:spPr/>
    </dgm:pt>
    <dgm:pt modelId="{2BE39530-AB9C-4DF7-8417-553B47FE5DD1}" type="pres">
      <dgm:prSet presAssocID="{065B3137-BED6-4E80-8E87-DCE8FBE280F8}" presName="node" presStyleLbl="node1" presStyleIdx="5" presStyleCnt="9">
        <dgm:presLayoutVars>
          <dgm:bulletEnabled val="1"/>
        </dgm:presLayoutVars>
      </dgm:prSet>
      <dgm:spPr/>
    </dgm:pt>
    <dgm:pt modelId="{F394DB39-F53D-4B49-BBC2-9395EED72395}" type="pres">
      <dgm:prSet presAssocID="{D223635F-4DEA-45BC-9418-0E9E709BA7F1}" presName="sibTrans" presStyleCnt="0"/>
      <dgm:spPr/>
    </dgm:pt>
    <dgm:pt modelId="{8F1965AA-6657-44A6-9C15-617879DE5408}" type="pres">
      <dgm:prSet presAssocID="{DEA88BA7-40A2-4605-8315-DF80BD839707}" presName="node" presStyleLbl="node1" presStyleIdx="6" presStyleCnt="9">
        <dgm:presLayoutVars>
          <dgm:bulletEnabled val="1"/>
        </dgm:presLayoutVars>
      </dgm:prSet>
      <dgm:spPr/>
    </dgm:pt>
    <dgm:pt modelId="{4602D77C-E4BE-4C6A-AC39-99DEA6635066}" type="pres">
      <dgm:prSet presAssocID="{D64F851B-34EB-4CFE-8325-C05304E5C8A6}" presName="sibTrans" presStyleCnt="0"/>
      <dgm:spPr/>
    </dgm:pt>
    <dgm:pt modelId="{E5B3BE5A-B886-45F9-9918-4038C511261F}" type="pres">
      <dgm:prSet presAssocID="{51E92C62-96D5-4F23-8BB0-7A39252B4C03}" presName="node" presStyleLbl="node1" presStyleIdx="7" presStyleCnt="9">
        <dgm:presLayoutVars>
          <dgm:bulletEnabled val="1"/>
        </dgm:presLayoutVars>
      </dgm:prSet>
      <dgm:spPr/>
    </dgm:pt>
    <dgm:pt modelId="{1CB61E1F-D3A8-4DEB-86DF-6090F65CC973}" type="pres">
      <dgm:prSet presAssocID="{E70480E9-33A0-4538-87AC-9CE665EDFF82}" presName="sibTrans" presStyleCnt="0"/>
      <dgm:spPr/>
    </dgm:pt>
    <dgm:pt modelId="{AD268E95-EBB2-4F3C-A4D6-676BB0ADAB3E}" type="pres">
      <dgm:prSet presAssocID="{87E205F5-22ED-4808-A346-78FDD1F4FD28}" presName="node" presStyleLbl="node1" presStyleIdx="8" presStyleCnt="9">
        <dgm:presLayoutVars>
          <dgm:bulletEnabled val="1"/>
        </dgm:presLayoutVars>
      </dgm:prSet>
      <dgm:spPr/>
    </dgm:pt>
  </dgm:ptLst>
  <dgm:cxnLst>
    <dgm:cxn modelId="{63590724-75A6-4B89-B23B-0D5357E868F6}" srcId="{B4334257-E3CA-4C0C-A4D9-BADCC18802D1}" destId="{FC6A94F6-4462-485A-8DD0-1337E5CBDE27}" srcOrd="0" destOrd="0" parTransId="{D7F23AE8-CB55-4E2C-9F32-CD3C5C2BC0E1}" sibTransId="{047D8A20-5249-409A-929C-60B19549AA6B}"/>
    <dgm:cxn modelId="{3B33962E-CE7F-4471-B071-F9FCFEA24C82}" type="presOf" srcId="{87E205F5-22ED-4808-A346-78FDD1F4FD28}" destId="{AD268E95-EBB2-4F3C-A4D6-676BB0ADAB3E}" srcOrd="0" destOrd="0" presId="urn:microsoft.com/office/officeart/2005/8/layout/default"/>
    <dgm:cxn modelId="{A2770F3B-2F4F-4468-8F50-77A7C8A56702}" srcId="{B4334257-E3CA-4C0C-A4D9-BADCC18802D1}" destId="{55376BA7-2FA0-4649-83FB-807822AE4479}" srcOrd="2" destOrd="0" parTransId="{0D8E1FAA-8925-4F13-93CE-48F32D0484FB}" sibTransId="{188E8051-5490-451A-AB50-97ED9D93EDE4}"/>
    <dgm:cxn modelId="{85105E65-4AF4-4CBE-9CEA-20108D7EC767}" type="presOf" srcId="{065B3137-BED6-4E80-8E87-DCE8FBE280F8}" destId="{2BE39530-AB9C-4DF7-8417-553B47FE5DD1}" srcOrd="0" destOrd="0" presId="urn:microsoft.com/office/officeart/2005/8/layout/default"/>
    <dgm:cxn modelId="{E3C25F6F-78F8-4DA9-A36B-E3FF4CE0E19E}" srcId="{B4334257-E3CA-4C0C-A4D9-BADCC18802D1}" destId="{82F3FCBB-D7D8-48DA-A748-77E38311157D}" srcOrd="4" destOrd="0" parTransId="{C12F0439-A75F-4CAB-8ADC-A3CA0A5B6B83}" sibTransId="{9CF80DBF-E478-40BA-8D6B-52F11ECD1BBC}"/>
    <dgm:cxn modelId="{47167B52-6CD4-4D43-8F92-DF4E91D12A01}" srcId="{B4334257-E3CA-4C0C-A4D9-BADCC18802D1}" destId="{065B3137-BED6-4E80-8E87-DCE8FBE280F8}" srcOrd="5" destOrd="0" parTransId="{4B77802A-E339-4D1F-9C77-E16FECED0247}" sibTransId="{D223635F-4DEA-45BC-9418-0E9E709BA7F1}"/>
    <dgm:cxn modelId="{9E10BE58-1ED0-4FF2-8322-056BF2B799C4}" srcId="{B4334257-E3CA-4C0C-A4D9-BADCC18802D1}" destId="{18A54F5C-71B8-49A1-8538-C56FD716B991}" srcOrd="1" destOrd="0" parTransId="{D3E2DD9F-489E-4E8F-ADCC-23D52B61C2CA}" sibTransId="{45BBF085-9459-4D1D-B96B-52403A9A050B}"/>
    <dgm:cxn modelId="{DFDC917F-93AA-4B46-8322-0D0C7C718995}" type="presOf" srcId="{18A54F5C-71B8-49A1-8538-C56FD716B991}" destId="{C4D9D2B2-6805-41B5-833D-7AB22E5C30EC}" srcOrd="0" destOrd="0" presId="urn:microsoft.com/office/officeart/2005/8/layout/default"/>
    <dgm:cxn modelId="{E466B681-2B6C-4BBD-A0D9-2A0158D97101}" type="presOf" srcId="{DEA88BA7-40A2-4605-8315-DF80BD839707}" destId="{8F1965AA-6657-44A6-9C15-617879DE5408}" srcOrd="0" destOrd="0" presId="urn:microsoft.com/office/officeart/2005/8/layout/default"/>
    <dgm:cxn modelId="{5E87D894-1644-478A-9796-B4D7DF07BA08}" type="presOf" srcId="{B4334257-E3CA-4C0C-A4D9-BADCC18802D1}" destId="{22813D42-9C43-45C6-8128-BE5978BC424D}" srcOrd="0" destOrd="0" presId="urn:microsoft.com/office/officeart/2005/8/layout/default"/>
    <dgm:cxn modelId="{BCF55797-FC71-414C-BFEA-445E89A93AEF}" type="presOf" srcId="{55376BA7-2FA0-4649-83FB-807822AE4479}" destId="{3055B6A9-C3F4-47BA-A7FC-C658BD34D90E}" srcOrd="0" destOrd="0" presId="urn:microsoft.com/office/officeart/2005/8/layout/default"/>
    <dgm:cxn modelId="{B4E3C89A-AB84-44BC-BD68-F57875B3FDA0}" type="presOf" srcId="{FC6A94F6-4462-485A-8DD0-1337E5CBDE27}" destId="{FF58A7A2-CC3A-40B7-9506-FC5C6D417721}" srcOrd="0" destOrd="0" presId="urn:microsoft.com/office/officeart/2005/8/layout/default"/>
    <dgm:cxn modelId="{B6D4E0B2-7AC7-4B6C-9DD0-A45FA4D18286}" srcId="{B4334257-E3CA-4C0C-A4D9-BADCC18802D1}" destId="{51E92C62-96D5-4F23-8BB0-7A39252B4C03}" srcOrd="7" destOrd="0" parTransId="{3F2051FA-E7D8-48C1-A020-6C47BDCAF578}" sibTransId="{E70480E9-33A0-4538-87AC-9CE665EDFF82}"/>
    <dgm:cxn modelId="{DB3F9AB6-3837-4BAC-B2C7-C2E00A916AEF}" srcId="{B4334257-E3CA-4C0C-A4D9-BADCC18802D1}" destId="{87A4E0B2-FE69-4F79-B2C3-FCD1EB5F4D52}" srcOrd="3" destOrd="0" parTransId="{CB2F395F-DD75-452A-BE49-C6F53AA4751F}" sibTransId="{95C47BFD-D701-4838-B54C-DB6583B939EC}"/>
    <dgm:cxn modelId="{76AA8AB9-81F4-41B0-AE12-C65DA50C265A}" type="presOf" srcId="{82F3FCBB-D7D8-48DA-A748-77E38311157D}" destId="{1A05A2D7-5E40-4563-8F60-A4B2ACBFFBA6}" srcOrd="0" destOrd="0" presId="urn:microsoft.com/office/officeart/2005/8/layout/default"/>
    <dgm:cxn modelId="{843DAFBE-F343-4AB1-BCB5-F14BEDCE2B27}" type="presOf" srcId="{51E92C62-96D5-4F23-8BB0-7A39252B4C03}" destId="{E5B3BE5A-B886-45F9-9918-4038C511261F}" srcOrd="0" destOrd="0" presId="urn:microsoft.com/office/officeart/2005/8/layout/default"/>
    <dgm:cxn modelId="{AD806FC5-FCC7-4C7E-B707-E7CD4E8406D1}" type="presOf" srcId="{87A4E0B2-FE69-4F79-B2C3-FCD1EB5F4D52}" destId="{1B112AB3-5133-4EAE-B27F-73B647BCE443}" srcOrd="0" destOrd="0" presId="urn:microsoft.com/office/officeart/2005/8/layout/default"/>
    <dgm:cxn modelId="{ADD63AD3-4314-44F7-9F92-5B440B8EC518}" srcId="{B4334257-E3CA-4C0C-A4D9-BADCC18802D1}" destId="{DEA88BA7-40A2-4605-8315-DF80BD839707}" srcOrd="6" destOrd="0" parTransId="{F06BC55B-72C3-4A6E-892A-D20405228BEF}" sibTransId="{D64F851B-34EB-4CFE-8325-C05304E5C8A6}"/>
    <dgm:cxn modelId="{00D5F4DF-7A3E-4226-A68B-66B72A01760F}" srcId="{B4334257-E3CA-4C0C-A4D9-BADCC18802D1}" destId="{87E205F5-22ED-4808-A346-78FDD1F4FD28}" srcOrd="8" destOrd="0" parTransId="{7259DE27-1209-4C9E-9091-E8F40B92AD85}" sibTransId="{6779FD06-440F-4BE5-A07F-F1755AC16935}"/>
    <dgm:cxn modelId="{5B8E8BFF-48F5-458E-ADDD-B092E63BAF02}" type="presParOf" srcId="{22813D42-9C43-45C6-8128-BE5978BC424D}" destId="{FF58A7A2-CC3A-40B7-9506-FC5C6D417721}" srcOrd="0" destOrd="0" presId="urn:microsoft.com/office/officeart/2005/8/layout/default"/>
    <dgm:cxn modelId="{3604B48E-5F77-4DF4-959C-879516DFC6D3}" type="presParOf" srcId="{22813D42-9C43-45C6-8128-BE5978BC424D}" destId="{C043F1C0-8D33-4095-9B57-51077A675DC5}" srcOrd="1" destOrd="0" presId="urn:microsoft.com/office/officeart/2005/8/layout/default"/>
    <dgm:cxn modelId="{72C498CE-89E7-4F01-B20E-C4D0DB6034B5}" type="presParOf" srcId="{22813D42-9C43-45C6-8128-BE5978BC424D}" destId="{C4D9D2B2-6805-41B5-833D-7AB22E5C30EC}" srcOrd="2" destOrd="0" presId="urn:microsoft.com/office/officeart/2005/8/layout/default"/>
    <dgm:cxn modelId="{D62EE4F4-D387-48A6-B44C-1C52D7AC265C}" type="presParOf" srcId="{22813D42-9C43-45C6-8128-BE5978BC424D}" destId="{0D97A2F4-12BC-46AC-AB7F-69AF09371613}" srcOrd="3" destOrd="0" presId="urn:microsoft.com/office/officeart/2005/8/layout/default"/>
    <dgm:cxn modelId="{00498AB7-B418-43D3-927E-D4ABCEED856D}" type="presParOf" srcId="{22813D42-9C43-45C6-8128-BE5978BC424D}" destId="{3055B6A9-C3F4-47BA-A7FC-C658BD34D90E}" srcOrd="4" destOrd="0" presId="urn:microsoft.com/office/officeart/2005/8/layout/default"/>
    <dgm:cxn modelId="{9C503BF0-91D5-4D5D-90CF-193CE160E131}" type="presParOf" srcId="{22813D42-9C43-45C6-8128-BE5978BC424D}" destId="{6DD61A9F-363B-46A6-A401-9E62BB5B0B34}" srcOrd="5" destOrd="0" presId="urn:microsoft.com/office/officeart/2005/8/layout/default"/>
    <dgm:cxn modelId="{351FA4CA-58A1-44CB-8371-74A2DB5F33CB}" type="presParOf" srcId="{22813D42-9C43-45C6-8128-BE5978BC424D}" destId="{1B112AB3-5133-4EAE-B27F-73B647BCE443}" srcOrd="6" destOrd="0" presId="urn:microsoft.com/office/officeart/2005/8/layout/default"/>
    <dgm:cxn modelId="{D1E07299-8A6C-4D57-BE34-B8DF000274F7}" type="presParOf" srcId="{22813D42-9C43-45C6-8128-BE5978BC424D}" destId="{0A2E2AF4-0358-4CE3-8651-64344BD6D504}" srcOrd="7" destOrd="0" presId="urn:microsoft.com/office/officeart/2005/8/layout/default"/>
    <dgm:cxn modelId="{3D822D8A-D09D-4782-B3F9-C6E27D450CD4}" type="presParOf" srcId="{22813D42-9C43-45C6-8128-BE5978BC424D}" destId="{1A05A2D7-5E40-4563-8F60-A4B2ACBFFBA6}" srcOrd="8" destOrd="0" presId="urn:microsoft.com/office/officeart/2005/8/layout/default"/>
    <dgm:cxn modelId="{E164B578-DBA4-4ABF-B976-509416F7BCDF}" type="presParOf" srcId="{22813D42-9C43-45C6-8128-BE5978BC424D}" destId="{B04BD001-6F4B-44CE-B022-B92B4E73C0CA}" srcOrd="9" destOrd="0" presId="urn:microsoft.com/office/officeart/2005/8/layout/default"/>
    <dgm:cxn modelId="{7F4D0C8A-366E-425B-ADD9-7235C72E66EB}" type="presParOf" srcId="{22813D42-9C43-45C6-8128-BE5978BC424D}" destId="{2BE39530-AB9C-4DF7-8417-553B47FE5DD1}" srcOrd="10" destOrd="0" presId="urn:microsoft.com/office/officeart/2005/8/layout/default"/>
    <dgm:cxn modelId="{96E1A2E3-FA89-4228-B5BB-719700AFF1FA}" type="presParOf" srcId="{22813D42-9C43-45C6-8128-BE5978BC424D}" destId="{F394DB39-F53D-4B49-BBC2-9395EED72395}" srcOrd="11" destOrd="0" presId="urn:microsoft.com/office/officeart/2005/8/layout/default"/>
    <dgm:cxn modelId="{9AE7712A-E3BA-47F6-A28B-4C712AA8D3B3}" type="presParOf" srcId="{22813D42-9C43-45C6-8128-BE5978BC424D}" destId="{8F1965AA-6657-44A6-9C15-617879DE5408}" srcOrd="12" destOrd="0" presId="urn:microsoft.com/office/officeart/2005/8/layout/default"/>
    <dgm:cxn modelId="{3BEBF13E-CAD6-45B9-8C84-5B7B9706CC06}" type="presParOf" srcId="{22813D42-9C43-45C6-8128-BE5978BC424D}" destId="{4602D77C-E4BE-4C6A-AC39-99DEA6635066}" srcOrd="13" destOrd="0" presId="urn:microsoft.com/office/officeart/2005/8/layout/default"/>
    <dgm:cxn modelId="{76977ECC-6F08-48E6-BC85-4592C1265CDA}" type="presParOf" srcId="{22813D42-9C43-45C6-8128-BE5978BC424D}" destId="{E5B3BE5A-B886-45F9-9918-4038C511261F}" srcOrd="14" destOrd="0" presId="urn:microsoft.com/office/officeart/2005/8/layout/default"/>
    <dgm:cxn modelId="{9904E602-4DC8-4B86-9CD0-718BCB968392}" type="presParOf" srcId="{22813D42-9C43-45C6-8128-BE5978BC424D}" destId="{1CB61E1F-D3A8-4DEB-86DF-6090F65CC973}" srcOrd="15" destOrd="0" presId="urn:microsoft.com/office/officeart/2005/8/layout/default"/>
    <dgm:cxn modelId="{43834625-E1D7-46A6-95C5-E6CE95E07256}" type="presParOf" srcId="{22813D42-9C43-45C6-8128-BE5978BC424D}" destId="{AD268E95-EBB2-4F3C-A4D6-676BB0ADAB3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BD0BE-00F2-416F-93E2-0441A837918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785B4FC-58B5-4D74-A3E8-BC4A3E5D908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 All guidelines distributed to the </a:t>
          </a:r>
        </a:p>
        <a:p>
          <a:pPr>
            <a:lnSpc>
              <a:spcPct val="100000"/>
            </a:lnSpc>
          </a:pPr>
          <a:r>
            <a:rPr lang="en-AU" dirty="0"/>
            <a:t>Standardised Guidelines Subcommittee</a:t>
          </a:r>
        </a:p>
      </dgm:t>
    </dgm:pt>
    <dgm:pt modelId="{610C9FEF-56DA-4C4E-9ABD-AD41180900D4}" type="parTrans" cxnId="{8FA36DA5-6D15-4FF4-B0E5-3D60243CC53E}">
      <dgm:prSet/>
      <dgm:spPr/>
      <dgm:t>
        <a:bodyPr/>
        <a:lstStyle/>
        <a:p>
          <a:endParaRPr lang="en-AU"/>
        </a:p>
      </dgm:t>
    </dgm:pt>
    <dgm:pt modelId="{0AE7B781-8648-4A6F-8036-1CDB730060BC}" type="sibTrans" cxnId="{8FA36DA5-6D15-4FF4-B0E5-3D60243CC53E}">
      <dgm:prSet/>
      <dgm:spPr/>
      <dgm:t>
        <a:bodyPr/>
        <a:lstStyle/>
        <a:p>
          <a:endParaRPr lang="en-AU"/>
        </a:p>
      </dgm:t>
    </dgm:pt>
    <dgm:pt modelId="{6F94825A-19B4-4F95-AB78-CDFABA88DC6C}">
      <dgm:prSet phldrT="[Text]"/>
      <dgm:spPr/>
      <dgm:t>
        <a:bodyPr/>
        <a:lstStyle/>
        <a:p>
          <a:r>
            <a:rPr lang="en-AU" dirty="0"/>
            <a:t>Subcommittee review </a:t>
          </a:r>
        </a:p>
      </dgm:t>
    </dgm:pt>
    <dgm:pt modelId="{7BA6E4EA-2DC8-4532-9EC4-159BA250E1BE}" type="parTrans" cxnId="{8FC3B948-D0CD-485F-820B-CCB3B6F339DC}">
      <dgm:prSet/>
      <dgm:spPr/>
      <dgm:t>
        <a:bodyPr/>
        <a:lstStyle/>
        <a:p>
          <a:endParaRPr lang="en-AU"/>
        </a:p>
      </dgm:t>
    </dgm:pt>
    <dgm:pt modelId="{C928F1BA-92D9-466A-8E90-EAFD980C6638}" type="sibTrans" cxnId="{8FC3B948-D0CD-485F-820B-CCB3B6F339DC}">
      <dgm:prSet/>
      <dgm:spPr/>
      <dgm:t>
        <a:bodyPr/>
        <a:lstStyle/>
        <a:p>
          <a:endParaRPr lang="en-AU"/>
        </a:p>
      </dgm:t>
    </dgm:pt>
    <dgm:pt modelId="{652F7C3F-5299-48CA-B566-B72C2C542C9A}">
      <dgm:prSet phldrT="[Text]"/>
      <dgm:spPr/>
      <dgm:t>
        <a:bodyPr/>
        <a:lstStyle/>
        <a:p>
          <a:r>
            <a:rPr lang="en-AU" dirty="0"/>
            <a:t>Governance group review</a:t>
          </a:r>
        </a:p>
      </dgm:t>
    </dgm:pt>
    <dgm:pt modelId="{ED873BF8-3F4A-4D29-B44E-CBB7F21E8BF0}" type="parTrans" cxnId="{F8DBC43C-5AF9-4FCD-8ACD-314B143B7614}">
      <dgm:prSet/>
      <dgm:spPr/>
      <dgm:t>
        <a:bodyPr/>
        <a:lstStyle/>
        <a:p>
          <a:endParaRPr lang="en-AU"/>
        </a:p>
      </dgm:t>
    </dgm:pt>
    <dgm:pt modelId="{FA98FDED-B8F5-423E-A818-C08678D68880}" type="sibTrans" cxnId="{F8DBC43C-5AF9-4FCD-8ACD-314B143B7614}">
      <dgm:prSet/>
      <dgm:spPr/>
      <dgm:t>
        <a:bodyPr/>
        <a:lstStyle/>
        <a:p>
          <a:endParaRPr lang="en-AU"/>
        </a:p>
      </dgm:t>
    </dgm:pt>
    <dgm:pt modelId="{BA50063C-9556-46AB-9FB6-FB5D66B8A65C}">
      <dgm:prSet phldrT="[Text]" custT="1"/>
      <dgm:spPr/>
      <dgm:t>
        <a:bodyPr/>
        <a:lstStyle/>
        <a:p>
          <a:r>
            <a:rPr lang="en-AU" sz="1400" i="1" dirty="0"/>
            <a:t>Sign off required from at least 50% of members -</a:t>
          </a:r>
          <a:r>
            <a:rPr lang="en-AU" sz="1400" dirty="0"/>
            <a:t> </a:t>
          </a:r>
        </a:p>
        <a:p>
          <a:r>
            <a:rPr lang="en-AU" sz="1400" b="1" dirty="0"/>
            <a:t>Achieved </a:t>
          </a:r>
        </a:p>
      </dgm:t>
    </dgm:pt>
    <dgm:pt modelId="{0FB97267-FF95-4430-BAAC-CB9D03078037}" type="parTrans" cxnId="{0C5CE3A4-D3F5-4409-9817-CF531216A5E6}">
      <dgm:prSet/>
      <dgm:spPr/>
      <dgm:t>
        <a:bodyPr/>
        <a:lstStyle/>
        <a:p>
          <a:endParaRPr lang="en-AU"/>
        </a:p>
      </dgm:t>
    </dgm:pt>
    <dgm:pt modelId="{2772C91A-B7E3-409D-9AB3-65EFDBDB322F}" type="sibTrans" cxnId="{0C5CE3A4-D3F5-4409-9817-CF531216A5E6}">
      <dgm:prSet/>
      <dgm:spPr/>
      <dgm:t>
        <a:bodyPr/>
        <a:lstStyle/>
        <a:p>
          <a:endParaRPr lang="en-AU"/>
        </a:p>
      </dgm:t>
    </dgm:pt>
    <dgm:pt modelId="{C703ED12-C100-4789-AD12-CFCBC839857E}">
      <dgm:prSet custT="1"/>
      <dgm:spPr/>
      <dgm:t>
        <a:bodyPr/>
        <a:lstStyle/>
        <a:p>
          <a:r>
            <a:rPr lang="en-AU" sz="1400" i="1" dirty="0"/>
            <a:t>Sign off required from at least 75% of members to  proceed to Governance Group </a:t>
          </a:r>
          <a:r>
            <a:rPr lang="en-AU" sz="1400" dirty="0"/>
            <a:t>- </a:t>
          </a:r>
          <a:r>
            <a:rPr lang="en-AU" sz="1400" b="1" dirty="0"/>
            <a:t>Achieved</a:t>
          </a:r>
        </a:p>
      </dgm:t>
    </dgm:pt>
    <dgm:pt modelId="{7E8A835B-46E4-43AA-80F1-5C9021720BC6}" type="parTrans" cxnId="{36AB2D97-97E3-4779-9973-3B67C1B8F968}">
      <dgm:prSet/>
      <dgm:spPr/>
      <dgm:t>
        <a:bodyPr/>
        <a:lstStyle/>
        <a:p>
          <a:endParaRPr lang="en-AU"/>
        </a:p>
      </dgm:t>
    </dgm:pt>
    <dgm:pt modelId="{0A17C845-5918-4285-A514-3CD0D1B3F479}" type="sibTrans" cxnId="{36AB2D97-97E3-4779-9973-3B67C1B8F968}">
      <dgm:prSet/>
      <dgm:spPr/>
      <dgm:t>
        <a:bodyPr/>
        <a:lstStyle/>
        <a:p>
          <a:endParaRPr lang="en-AU"/>
        </a:p>
      </dgm:t>
    </dgm:pt>
    <dgm:pt modelId="{8B58BCB7-5E75-4C53-B82F-60FFEF47A1EA}" type="pres">
      <dgm:prSet presAssocID="{351BD0BE-00F2-416F-93E2-0441A837918E}" presName="Name0" presStyleCnt="0">
        <dgm:presLayoutVars>
          <dgm:dir/>
          <dgm:animLvl val="lvl"/>
          <dgm:resizeHandles val="exact"/>
        </dgm:presLayoutVars>
      </dgm:prSet>
      <dgm:spPr/>
    </dgm:pt>
    <dgm:pt modelId="{F1A6D3C5-800D-486F-8B43-42B50F1D1B9C}" type="pres">
      <dgm:prSet presAssocID="{652F7C3F-5299-48CA-B566-B72C2C542C9A}" presName="boxAndChildren" presStyleCnt="0"/>
      <dgm:spPr/>
    </dgm:pt>
    <dgm:pt modelId="{AEA10807-65C9-477B-8025-007E0E6A6B9D}" type="pres">
      <dgm:prSet presAssocID="{652F7C3F-5299-48CA-B566-B72C2C542C9A}" presName="parentTextBox" presStyleLbl="node1" presStyleIdx="0" presStyleCnt="3"/>
      <dgm:spPr/>
    </dgm:pt>
    <dgm:pt modelId="{F08D3388-042C-44E7-B8EF-0284A10B938C}" type="pres">
      <dgm:prSet presAssocID="{652F7C3F-5299-48CA-B566-B72C2C542C9A}" presName="entireBox" presStyleLbl="node1" presStyleIdx="0" presStyleCnt="3"/>
      <dgm:spPr/>
    </dgm:pt>
    <dgm:pt modelId="{CED690BC-E14A-4EFD-8C74-3C6283CC925F}" type="pres">
      <dgm:prSet presAssocID="{652F7C3F-5299-48CA-B566-B72C2C542C9A}" presName="descendantBox" presStyleCnt="0"/>
      <dgm:spPr/>
    </dgm:pt>
    <dgm:pt modelId="{A63354FF-D99C-468D-B8F5-37F44D3D8003}" type="pres">
      <dgm:prSet presAssocID="{BA50063C-9556-46AB-9FB6-FB5D66B8A65C}" presName="childTextBox" presStyleLbl="fgAccFollowNode1" presStyleIdx="0" presStyleCnt="2">
        <dgm:presLayoutVars>
          <dgm:bulletEnabled val="1"/>
        </dgm:presLayoutVars>
      </dgm:prSet>
      <dgm:spPr/>
    </dgm:pt>
    <dgm:pt modelId="{1AE1128E-BADD-4A3C-89A9-C86E2DDCBDB6}" type="pres">
      <dgm:prSet presAssocID="{C928F1BA-92D9-466A-8E90-EAFD980C6638}" presName="sp" presStyleCnt="0"/>
      <dgm:spPr/>
    </dgm:pt>
    <dgm:pt modelId="{5B3BA99B-F037-4283-9342-EF749369A71E}" type="pres">
      <dgm:prSet presAssocID="{6F94825A-19B4-4F95-AB78-CDFABA88DC6C}" presName="arrowAndChildren" presStyleCnt="0"/>
      <dgm:spPr/>
    </dgm:pt>
    <dgm:pt modelId="{DC8C5901-172D-478E-BD8C-2D6BF90C7B5A}" type="pres">
      <dgm:prSet presAssocID="{6F94825A-19B4-4F95-AB78-CDFABA88DC6C}" presName="parentTextArrow" presStyleLbl="node1" presStyleIdx="0" presStyleCnt="3"/>
      <dgm:spPr/>
    </dgm:pt>
    <dgm:pt modelId="{C59D482D-1ADF-471B-95EC-566484CC5744}" type="pres">
      <dgm:prSet presAssocID="{6F94825A-19B4-4F95-AB78-CDFABA88DC6C}" presName="arrow" presStyleLbl="node1" presStyleIdx="1" presStyleCnt="3"/>
      <dgm:spPr/>
    </dgm:pt>
    <dgm:pt modelId="{E99790C8-FD59-4B7F-ABC2-6E6AD5A60256}" type="pres">
      <dgm:prSet presAssocID="{6F94825A-19B4-4F95-AB78-CDFABA88DC6C}" presName="descendantArrow" presStyleCnt="0"/>
      <dgm:spPr/>
    </dgm:pt>
    <dgm:pt modelId="{941BDE30-2C42-46E8-8B41-ADF5DD3C8CB4}" type="pres">
      <dgm:prSet presAssocID="{C703ED12-C100-4789-AD12-CFCBC839857E}" presName="childTextArrow" presStyleLbl="fgAccFollowNode1" presStyleIdx="1" presStyleCnt="2" custFlipHor="1" custScaleX="2000000" custLinFactX="400000" custLinFactNeighborX="483910" custLinFactNeighborY="2105">
        <dgm:presLayoutVars>
          <dgm:bulletEnabled val="1"/>
        </dgm:presLayoutVars>
      </dgm:prSet>
      <dgm:spPr/>
    </dgm:pt>
    <dgm:pt modelId="{5B7A8035-AC0C-4B72-9159-24C93B963A6C}" type="pres">
      <dgm:prSet presAssocID="{0AE7B781-8648-4A6F-8036-1CDB730060BC}" presName="sp" presStyleCnt="0"/>
      <dgm:spPr/>
    </dgm:pt>
    <dgm:pt modelId="{13EB55A9-3BFC-4943-9CEA-215132652365}" type="pres">
      <dgm:prSet presAssocID="{3785B4FC-58B5-4D74-A3E8-BC4A3E5D9087}" presName="arrowAndChildren" presStyleCnt="0"/>
      <dgm:spPr/>
    </dgm:pt>
    <dgm:pt modelId="{36F511E8-4D45-4877-9FAF-884383CB0BC3}" type="pres">
      <dgm:prSet presAssocID="{3785B4FC-58B5-4D74-A3E8-BC4A3E5D9087}" presName="parentTextArrow" presStyleLbl="node1" presStyleIdx="2" presStyleCnt="3" custLinFactNeighborY="-424"/>
      <dgm:spPr/>
    </dgm:pt>
  </dgm:ptLst>
  <dgm:cxnLst>
    <dgm:cxn modelId="{F8DBC43C-5AF9-4FCD-8ACD-314B143B7614}" srcId="{351BD0BE-00F2-416F-93E2-0441A837918E}" destId="{652F7C3F-5299-48CA-B566-B72C2C542C9A}" srcOrd="2" destOrd="0" parTransId="{ED873BF8-3F4A-4D29-B44E-CBB7F21E8BF0}" sibTransId="{FA98FDED-B8F5-423E-A818-C08678D68880}"/>
    <dgm:cxn modelId="{F74EE364-1600-42AB-AD79-DE4AD237B4D2}" type="presOf" srcId="{652F7C3F-5299-48CA-B566-B72C2C542C9A}" destId="{F08D3388-042C-44E7-B8EF-0284A10B938C}" srcOrd="1" destOrd="0" presId="urn:microsoft.com/office/officeart/2005/8/layout/process4"/>
    <dgm:cxn modelId="{8FC3B948-D0CD-485F-820B-CCB3B6F339DC}" srcId="{351BD0BE-00F2-416F-93E2-0441A837918E}" destId="{6F94825A-19B4-4F95-AB78-CDFABA88DC6C}" srcOrd="1" destOrd="0" parTransId="{7BA6E4EA-2DC8-4532-9EC4-159BA250E1BE}" sibTransId="{C928F1BA-92D9-466A-8E90-EAFD980C6638}"/>
    <dgm:cxn modelId="{B50DBF68-A694-4A8F-B3BA-A1FA387CE2B2}" type="presOf" srcId="{351BD0BE-00F2-416F-93E2-0441A837918E}" destId="{8B58BCB7-5E75-4C53-B82F-60FFEF47A1EA}" srcOrd="0" destOrd="0" presId="urn:microsoft.com/office/officeart/2005/8/layout/process4"/>
    <dgm:cxn modelId="{275A6E72-6724-4C4D-A0B6-86B6962FC18F}" type="presOf" srcId="{6F94825A-19B4-4F95-AB78-CDFABA88DC6C}" destId="{DC8C5901-172D-478E-BD8C-2D6BF90C7B5A}" srcOrd="0" destOrd="0" presId="urn:microsoft.com/office/officeart/2005/8/layout/process4"/>
    <dgm:cxn modelId="{DDEACA87-81FC-47AD-AE60-581BE94E7C70}" type="presOf" srcId="{BA50063C-9556-46AB-9FB6-FB5D66B8A65C}" destId="{A63354FF-D99C-468D-B8F5-37F44D3D8003}" srcOrd="0" destOrd="0" presId="urn:microsoft.com/office/officeart/2005/8/layout/process4"/>
    <dgm:cxn modelId="{36AB2D97-97E3-4779-9973-3B67C1B8F968}" srcId="{6F94825A-19B4-4F95-AB78-CDFABA88DC6C}" destId="{C703ED12-C100-4789-AD12-CFCBC839857E}" srcOrd="0" destOrd="0" parTransId="{7E8A835B-46E4-43AA-80F1-5C9021720BC6}" sibTransId="{0A17C845-5918-4285-A514-3CD0D1B3F479}"/>
    <dgm:cxn modelId="{0C5CE3A4-D3F5-4409-9817-CF531216A5E6}" srcId="{652F7C3F-5299-48CA-B566-B72C2C542C9A}" destId="{BA50063C-9556-46AB-9FB6-FB5D66B8A65C}" srcOrd="0" destOrd="0" parTransId="{0FB97267-FF95-4430-BAAC-CB9D03078037}" sibTransId="{2772C91A-B7E3-409D-9AB3-65EFDBDB322F}"/>
    <dgm:cxn modelId="{8FA36DA5-6D15-4FF4-B0E5-3D60243CC53E}" srcId="{351BD0BE-00F2-416F-93E2-0441A837918E}" destId="{3785B4FC-58B5-4D74-A3E8-BC4A3E5D9087}" srcOrd="0" destOrd="0" parTransId="{610C9FEF-56DA-4C4E-9ABD-AD41180900D4}" sibTransId="{0AE7B781-8648-4A6F-8036-1CDB730060BC}"/>
    <dgm:cxn modelId="{9E9A5AB4-897E-4AAE-A5F6-C8268B8C0588}" type="presOf" srcId="{652F7C3F-5299-48CA-B566-B72C2C542C9A}" destId="{AEA10807-65C9-477B-8025-007E0E6A6B9D}" srcOrd="0" destOrd="0" presId="urn:microsoft.com/office/officeart/2005/8/layout/process4"/>
    <dgm:cxn modelId="{D4B1FFB8-8ECC-41B3-A72E-6FE2CF222E70}" type="presOf" srcId="{3785B4FC-58B5-4D74-A3E8-BC4A3E5D9087}" destId="{36F511E8-4D45-4877-9FAF-884383CB0BC3}" srcOrd="0" destOrd="0" presId="urn:microsoft.com/office/officeart/2005/8/layout/process4"/>
    <dgm:cxn modelId="{C6897EC6-2B86-4081-B060-7EB757D61C06}" type="presOf" srcId="{C703ED12-C100-4789-AD12-CFCBC839857E}" destId="{941BDE30-2C42-46E8-8B41-ADF5DD3C8CB4}" srcOrd="0" destOrd="0" presId="urn:microsoft.com/office/officeart/2005/8/layout/process4"/>
    <dgm:cxn modelId="{5E261CEE-179A-49E7-9EDF-190DD4BB6670}" type="presOf" srcId="{6F94825A-19B4-4F95-AB78-CDFABA88DC6C}" destId="{C59D482D-1ADF-471B-95EC-566484CC5744}" srcOrd="1" destOrd="0" presId="urn:microsoft.com/office/officeart/2005/8/layout/process4"/>
    <dgm:cxn modelId="{27A8366E-B8EA-44D7-85D4-706E843F3978}" type="presParOf" srcId="{8B58BCB7-5E75-4C53-B82F-60FFEF47A1EA}" destId="{F1A6D3C5-800D-486F-8B43-42B50F1D1B9C}" srcOrd="0" destOrd="0" presId="urn:microsoft.com/office/officeart/2005/8/layout/process4"/>
    <dgm:cxn modelId="{D27C9F80-F2A8-4661-98E0-EEC50F89555C}" type="presParOf" srcId="{F1A6D3C5-800D-486F-8B43-42B50F1D1B9C}" destId="{AEA10807-65C9-477B-8025-007E0E6A6B9D}" srcOrd="0" destOrd="0" presId="urn:microsoft.com/office/officeart/2005/8/layout/process4"/>
    <dgm:cxn modelId="{598515FF-4E47-4806-A6E1-6862F3335EE7}" type="presParOf" srcId="{F1A6D3C5-800D-486F-8B43-42B50F1D1B9C}" destId="{F08D3388-042C-44E7-B8EF-0284A10B938C}" srcOrd="1" destOrd="0" presId="urn:microsoft.com/office/officeart/2005/8/layout/process4"/>
    <dgm:cxn modelId="{8E41D129-5A1B-4298-AC28-8E47B4DB87C4}" type="presParOf" srcId="{F1A6D3C5-800D-486F-8B43-42B50F1D1B9C}" destId="{CED690BC-E14A-4EFD-8C74-3C6283CC925F}" srcOrd="2" destOrd="0" presId="urn:microsoft.com/office/officeart/2005/8/layout/process4"/>
    <dgm:cxn modelId="{D622CCBD-A02F-494E-BA8A-50E54B0A9AE4}" type="presParOf" srcId="{CED690BC-E14A-4EFD-8C74-3C6283CC925F}" destId="{A63354FF-D99C-468D-B8F5-37F44D3D8003}" srcOrd="0" destOrd="0" presId="urn:microsoft.com/office/officeart/2005/8/layout/process4"/>
    <dgm:cxn modelId="{7DADD434-6E94-4EE7-8403-45870D98E8DB}" type="presParOf" srcId="{8B58BCB7-5E75-4C53-B82F-60FFEF47A1EA}" destId="{1AE1128E-BADD-4A3C-89A9-C86E2DDCBDB6}" srcOrd="1" destOrd="0" presId="urn:microsoft.com/office/officeart/2005/8/layout/process4"/>
    <dgm:cxn modelId="{5D1A98DB-169C-4C98-B9C5-9401CC956DFF}" type="presParOf" srcId="{8B58BCB7-5E75-4C53-B82F-60FFEF47A1EA}" destId="{5B3BA99B-F037-4283-9342-EF749369A71E}" srcOrd="2" destOrd="0" presId="urn:microsoft.com/office/officeart/2005/8/layout/process4"/>
    <dgm:cxn modelId="{13AACD08-F3C5-40D8-8880-3C77F4DD10C0}" type="presParOf" srcId="{5B3BA99B-F037-4283-9342-EF749369A71E}" destId="{DC8C5901-172D-478E-BD8C-2D6BF90C7B5A}" srcOrd="0" destOrd="0" presId="urn:microsoft.com/office/officeart/2005/8/layout/process4"/>
    <dgm:cxn modelId="{71A0CF99-2262-464C-AD25-32EE3AE17E41}" type="presParOf" srcId="{5B3BA99B-F037-4283-9342-EF749369A71E}" destId="{C59D482D-1ADF-471B-95EC-566484CC5744}" srcOrd="1" destOrd="0" presId="urn:microsoft.com/office/officeart/2005/8/layout/process4"/>
    <dgm:cxn modelId="{2A62F5D5-13E5-4A72-8DE0-63BD39FFE076}" type="presParOf" srcId="{5B3BA99B-F037-4283-9342-EF749369A71E}" destId="{E99790C8-FD59-4B7F-ABC2-6E6AD5A60256}" srcOrd="2" destOrd="0" presId="urn:microsoft.com/office/officeart/2005/8/layout/process4"/>
    <dgm:cxn modelId="{8F1FC259-5B53-461F-AEA5-DF20071BF661}" type="presParOf" srcId="{E99790C8-FD59-4B7F-ABC2-6E6AD5A60256}" destId="{941BDE30-2C42-46E8-8B41-ADF5DD3C8CB4}" srcOrd="0" destOrd="0" presId="urn:microsoft.com/office/officeart/2005/8/layout/process4"/>
    <dgm:cxn modelId="{7DCE9504-D55F-4F11-943F-A23C0B686A06}" type="presParOf" srcId="{8B58BCB7-5E75-4C53-B82F-60FFEF47A1EA}" destId="{5B7A8035-AC0C-4B72-9159-24C93B963A6C}" srcOrd="3" destOrd="0" presId="urn:microsoft.com/office/officeart/2005/8/layout/process4"/>
    <dgm:cxn modelId="{BCF14FED-A953-45E4-B5AF-813663BE90FB}" type="presParOf" srcId="{8B58BCB7-5E75-4C53-B82F-60FFEF47A1EA}" destId="{13EB55A9-3BFC-4943-9CEA-215132652365}" srcOrd="4" destOrd="0" presId="urn:microsoft.com/office/officeart/2005/8/layout/process4"/>
    <dgm:cxn modelId="{5EFCBF9A-4634-43D3-A013-98D3BD3DE586}" type="presParOf" srcId="{13EB55A9-3BFC-4943-9CEA-215132652365}" destId="{36F511E8-4D45-4877-9FAF-884383CB0BC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6109A8-279A-4D21-A868-6B0E94FF7E6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430034E-283D-4370-A30C-85C0D6FB8F46}">
      <dgm:prSet phldrT="[Text]"/>
      <dgm:spPr/>
      <dgm:t>
        <a:bodyPr/>
        <a:lstStyle/>
        <a:p>
          <a:r>
            <a:rPr lang="en-AU" dirty="0"/>
            <a:t>The Inotrope &amp; Vasopressor Guidelines</a:t>
          </a:r>
        </a:p>
      </dgm:t>
    </dgm:pt>
    <dgm:pt modelId="{69BD5D0F-7D52-4C56-BD8D-C52C3D303D10}" type="parTrans" cxnId="{085128C1-3E10-47CF-9D39-567CFEEDE712}">
      <dgm:prSet/>
      <dgm:spPr/>
      <dgm:t>
        <a:bodyPr/>
        <a:lstStyle/>
        <a:p>
          <a:endParaRPr lang="en-AU"/>
        </a:p>
      </dgm:t>
    </dgm:pt>
    <dgm:pt modelId="{8EB895F9-7809-4921-AAA8-6ED2C82225B3}" type="sibTrans" cxnId="{085128C1-3E10-47CF-9D39-567CFEEDE712}">
      <dgm:prSet/>
      <dgm:spPr/>
      <dgm:t>
        <a:bodyPr/>
        <a:lstStyle/>
        <a:p>
          <a:endParaRPr lang="en-AU"/>
        </a:p>
      </dgm:t>
    </dgm:pt>
    <dgm:pt modelId="{21E70F27-EA8C-494E-8739-6A43C4C7F9EB}">
      <dgm:prSet phldrT="[Text]"/>
      <dgm:spPr/>
      <dgm:t>
        <a:bodyPr/>
        <a:lstStyle/>
        <a:p>
          <a:r>
            <a:rPr lang="en-AU" dirty="0"/>
            <a:t>Change Package</a:t>
          </a:r>
        </a:p>
      </dgm:t>
    </dgm:pt>
    <dgm:pt modelId="{11142E2B-2ACB-4FD8-A374-C24319609525}" type="parTrans" cxnId="{B07474D5-48E6-409A-9E56-5D1B28F9FE9E}">
      <dgm:prSet/>
      <dgm:spPr/>
      <dgm:t>
        <a:bodyPr/>
        <a:lstStyle/>
        <a:p>
          <a:endParaRPr lang="en-AU"/>
        </a:p>
      </dgm:t>
    </dgm:pt>
    <dgm:pt modelId="{D85418A9-4321-4B50-9D95-8D3FD94C4550}" type="sibTrans" cxnId="{B07474D5-48E6-409A-9E56-5D1B28F9FE9E}">
      <dgm:prSet/>
      <dgm:spPr/>
      <dgm:t>
        <a:bodyPr/>
        <a:lstStyle/>
        <a:p>
          <a:endParaRPr lang="en-AU"/>
        </a:p>
      </dgm:t>
    </dgm:pt>
    <dgm:pt modelId="{92FB712D-8D43-42DC-9F99-541621068F95}">
      <dgm:prSet phldrT="[Text]"/>
      <dgm:spPr/>
      <dgm:t>
        <a:bodyPr/>
        <a:lstStyle/>
        <a:p>
          <a:r>
            <a:rPr lang="en-AU" dirty="0"/>
            <a:t>Inotropes Learning Package</a:t>
          </a:r>
        </a:p>
      </dgm:t>
    </dgm:pt>
    <dgm:pt modelId="{DBB312E0-1B7D-4CC3-904A-A63A50C6E2C9}" type="parTrans" cxnId="{AEB88B28-E592-4A26-975B-FC438D3E2209}">
      <dgm:prSet/>
      <dgm:spPr/>
      <dgm:t>
        <a:bodyPr/>
        <a:lstStyle/>
        <a:p>
          <a:endParaRPr lang="en-AU"/>
        </a:p>
      </dgm:t>
    </dgm:pt>
    <dgm:pt modelId="{90505135-6F9C-49E2-8741-F642D485225E}" type="sibTrans" cxnId="{AEB88B28-E592-4A26-975B-FC438D3E2209}">
      <dgm:prSet/>
      <dgm:spPr/>
      <dgm:t>
        <a:bodyPr/>
        <a:lstStyle/>
        <a:p>
          <a:endParaRPr lang="en-AU"/>
        </a:p>
      </dgm:t>
    </dgm:pt>
    <dgm:pt modelId="{8C0E9F32-7515-4D87-AB7B-D6FCDAF8642C}" type="pres">
      <dgm:prSet presAssocID="{D06109A8-279A-4D21-A868-6B0E94FF7E62}" presName="diagram" presStyleCnt="0">
        <dgm:presLayoutVars>
          <dgm:dir/>
          <dgm:resizeHandles val="exact"/>
        </dgm:presLayoutVars>
      </dgm:prSet>
      <dgm:spPr/>
    </dgm:pt>
    <dgm:pt modelId="{8D6DDE97-A5A7-4ADC-8955-A5CD66826111}" type="pres">
      <dgm:prSet presAssocID="{2430034E-283D-4370-A30C-85C0D6FB8F46}" presName="node" presStyleLbl="node1" presStyleIdx="0" presStyleCnt="3">
        <dgm:presLayoutVars>
          <dgm:bulletEnabled val="1"/>
        </dgm:presLayoutVars>
      </dgm:prSet>
      <dgm:spPr/>
    </dgm:pt>
    <dgm:pt modelId="{9A601F50-DFC1-4E53-8D4E-4E808C0A7E47}" type="pres">
      <dgm:prSet presAssocID="{8EB895F9-7809-4921-AAA8-6ED2C82225B3}" presName="sibTrans" presStyleCnt="0"/>
      <dgm:spPr/>
    </dgm:pt>
    <dgm:pt modelId="{1CA810AF-A65E-4692-A1C3-0DBE7C4C0CFE}" type="pres">
      <dgm:prSet presAssocID="{21E70F27-EA8C-494E-8739-6A43C4C7F9EB}" presName="node" presStyleLbl="node1" presStyleIdx="1" presStyleCnt="3">
        <dgm:presLayoutVars>
          <dgm:bulletEnabled val="1"/>
        </dgm:presLayoutVars>
      </dgm:prSet>
      <dgm:spPr/>
    </dgm:pt>
    <dgm:pt modelId="{37ED8EE9-358A-401E-8986-05BA8ABD836A}" type="pres">
      <dgm:prSet presAssocID="{D85418A9-4321-4B50-9D95-8D3FD94C4550}" presName="sibTrans" presStyleCnt="0"/>
      <dgm:spPr/>
    </dgm:pt>
    <dgm:pt modelId="{D3452C2C-0611-47C4-AB91-FBC37AF15006}" type="pres">
      <dgm:prSet presAssocID="{92FB712D-8D43-42DC-9F99-541621068F95}" presName="node" presStyleLbl="node1" presStyleIdx="2" presStyleCnt="3">
        <dgm:presLayoutVars>
          <dgm:bulletEnabled val="1"/>
        </dgm:presLayoutVars>
      </dgm:prSet>
      <dgm:spPr/>
    </dgm:pt>
  </dgm:ptLst>
  <dgm:cxnLst>
    <dgm:cxn modelId="{11355B12-2249-4EA7-85DD-3A0EAAE9E24B}" type="presOf" srcId="{21E70F27-EA8C-494E-8739-6A43C4C7F9EB}" destId="{1CA810AF-A65E-4692-A1C3-0DBE7C4C0CFE}" srcOrd="0" destOrd="0" presId="urn:microsoft.com/office/officeart/2005/8/layout/default"/>
    <dgm:cxn modelId="{AEB88B28-E592-4A26-975B-FC438D3E2209}" srcId="{D06109A8-279A-4D21-A868-6B0E94FF7E62}" destId="{92FB712D-8D43-42DC-9F99-541621068F95}" srcOrd="2" destOrd="0" parTransId="{DBB312E0-1B7D-4CC3-904A-A63A50C6E2C9}" sibTransId="{90505135-6F9C-49E2-8741-F642D485225E}"/>
    <dgm:cxn modelId="{7B3E782B-76EE-46BD-B619-B85073EAF85A}" type="presOf" srcId="{D06109A8-279A-4D21-A868-6B0E94FF7E62}" destId="{8C0E9F32-7515-4D87-AB7B-D6FCDAF8642C}" srcOrd="0" destOrd="0" presId="urn:microsoft.com/office/officeart/2005/8/layout/default"/>
    <dgm:cxn modelId="{D52A2589-11CF-49D3-A6DA-6E14F7E80628}" type="presOf" srcId="{92FB712D-8D43-42DC-9F99-541621068F95}" destId="{D3452C2C-0611-47C4-AB91-FBC37AF15006}" srcOrd="0" destOrd="0" presId="urn:microsoft.com/office/officeart/2005/8/layout/default"/>
    <dgm:cxn modelId="{085128C1-3E10-47CF-9D39-567CFEEDE712}" srcId="{D06109A8-279A-4D21-A868-6B0E94FF7E62}" destId="{2430034E-283D-4370-A30C-85C0D6FB8F46}" srcOrd="0" destOrd="0" parTransId="{69BD5D0F-7D52-4C56-BD8D-C52C3D303D10}" sibTransId="{8EB895F9-7809-4921-AAA8-6ED2C82225B3}"/>
    <dgm:cxn modelId="{9C1A06C9-43FA-4D64-8A09-3C03D38308FE}" type="presOf" srcId="{2430034E-283D-4370-A30C-85C0D6FB8F46}" destId="{8D6DDE97-A5A7-4ADC-8955-A5CD66826111}" srcOrd="0" destOrd="0" presId="urn:microsoft.com/office/officeart/2005/8/layout/default"/>
    <dgm:cxn modelId="{B07474D5-48E6-409A-9E56-5D1B28F9FE9E}" srcId="{D06109A8-279A-4D21-A868-6B0E94FF7E62}" destId="{21E70F27-EA8C-494E-8739-6A43C4C7F9EB}" srcOrd="1" destOrd="0" parTransId="{11142E2B-2ACB-4FD8-A374-C24319609525}" sibTransId="{D85418A9-4321-4B50-9D95-8D3FD94C4550}"/>
    <dgm:cxn modelId="{3086C307-6D22-48AC-AAC4-6BEEC9818B1C}" type="presParOf" srcId="{8C0E9F32-7515-4D87-AB7B-D6FCDAF8642C}" destId="{8D6DDE97-A5A7-4ADC-8955-A5CD66826111}" srcOrd="0" destOrd="0" presId="urn:microsoft.com/office/officeart/2005/8/layout/default"/>
    <dgm:cxn modelId="{5C77D24A-8FBA-42AD-BC31-C0B4E29EEC96}" type="presParOf" srcId="{8C0E9F32-7515-4D87-AB7B-D6FCDAF8642C}" destId="{9A601F50-DFC1-4E53-8D4E-4E808C0A7E47}" srcOrd="1" destOrd="0" presId="urn:microsoft.com/office/officeart/2005/8/layout/default"/>
    <dgm:cxn modelId="{21427990-B687-4EB6-ACF4-8C798AD4692A}" type="presParOf" srcId="{8C0E9F32-7515-4D87-AB7B-D6FCDAF8642C}" destId="{1CA810AF-A65E-4692-A1C3-0DBE7C4C0CFE}" srcOrd="2" destOrd="0" presId="urn:microsoft.com/office/officeart/2005/8/layout/default"/>
    <dgm:cxn modelId="{E364027C-D5EC-4FE1-884C-B5AAB80C9B24}" type="presParOf" srcId="{8C0E9F32-7515-4D87-AB7B-D6FCDAF8642C}" destId="{37ED8EE9-358A-401E-8986-05BA8ABD836A}" srcOrd="3" destOrd="0" presId="urn:microsoft.com/office/officeart/2005/8/layout/default"/>
    <dgm:cxn modelId="{2BE71928-DB36-4C66-BAF1-9FA10D1E1B50}" type="presParOf" srcId="{8C0E9F32-7515-4D87-AB7B-D6FCDAF8642C}" destId="{D3452C2C-0611-47C4-AB91-FBC37AF1500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9C47D-43F4-486E-86C3-9DD7339C9F83}">
      <dsp:nvSpPr>
        <dsp:cNvPr id="0" name=""/>
        <dsp:cNvSpPr/>
      </dsp:nvSpPr>
      <dsp:spPr>
        <a:xfrm>
          <a:off x="432897" y="0"/>
          <a:ext cx="4906169" cy="484260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6264E-DDDC-4483-9010-7A25DCBB6A1B}">
      <dsp:nvSpPr>
        <dsp:cNvPr id="0" name=""/>
        <dsp:cNvSpPr/>
      </dsp:nvSpPr>
      <dsp:spPr>
        <a:xfrm>
          <a:off x="195592" y="1452780"/>
          <a:ext cx="1731589" cy="1937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i="1" kern="1200" dirty="0"/>
            <a:t>Phase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CCCN identified priorities across the ICU Sector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CCCN scoped the inotrope &amp; vasopressor variation </a:t>
          </a:r>
        </a:p>
      </dsp:txBody>
      <dsp:txXfrm>
        <a:off x="280121" y="1537309"/>
        <a:ext cx="1562531" cy="1767983"/>
      </dsp:txXfrm>
    </dsp:sp>
    <dsp:sp modelId="{26807C1B-91F4-486F-9B82-1A3F0466FCBB}">
      <dsp:nvSpPr>
        <dsp:cNvPr id="0" name=""/>
        <dsp:cNvSpPr/>
      </dsp:nvSpPr>
      <dsp:spPr>
        <a:xfrm>
          <a:off x="2020006" y="1441991"/>
          <a:ext cx="1731589" cy="1937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i="1" kern="1200" dirty="0"/>
            <a:t>Phase 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CCCN created the Inotrope &amp; Vasopressor Guidelines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CCCN identified need for inotropes learning package</a:t>
          </a:r>
        </a:p>
      </dsp:txBody>
      <dsp:txXfrm>
        <a:off x="2104535" y="1526520"/>
        <a:ext cx="1562531" cy="1767983"/>
      </dsp:txXfrm>
    </dsp:sp>
    <dsp:sp modelId="{A59701DA-E04B-4C6C-B571-C35E9A4390AA}">
      <dsp:nvSpPr>
        <dsp:cNvPr id="0" name=""/>
        <dsp:cNvSpPr/>
      </dsp:nvSpPr>
      <dsp:spPr>
        <a:xfrm>
          <a:off x="3844781" y="1452780"/>
          <a:ext cx="1731589" cy="1937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i="1" kern="1200" dirty="0"/>
            <a:t>Phase 3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Inotrope &amp; Vasopressor  Guideline Pilot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State Wide Release (Scaling) of Guidelines</a:t>
          </a:r>
        </a:p>
      </dsp:txBody>
      <dsp:txXfrm>
        <a:off x="3929310" y="1537309"/>
        <a:ext cx="1562531" cy="1767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8A7A2-CC3A-40B7-9506-FC5C6D417721}">
      <dsp:nvSpPr>
        <dsp:cNvPr id="0" name=""/>
        <dsp:cNvSpPr/>
      </dsp:nvSpPr>
      <dsp:spPr>
        <a:xfrm>
          <a:off x="0" y="461328"/>
          <a:ext cx="1643408" cy="98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Adrenaline</a:t>
          </a:r>
        </a:p>
      </dsp:txBody>
      <dsp:txXfrm>
        <a:off x="0" y="461328"/>
        <a:ext cx="1643408" cy="986045"/>
      </dsp:txXfrm>
    </dsp:sp>
    <dsp:sp modelId="{C4D9D2B2-6805-41B5-833D-7AB22E5C30EC}">
      <dsp:nvSpPr>
        <dsp:cNvPr id="0" name=""/>
        <dsp:cNvSpPr/>
      </dsp:nvSpPr>
      <dsp:spPr>
        <a:xfrm>
          <a:off x="1807749" y="471859"/>
          <a:ext cx="1643408" cy="98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Dobutamine</a:t>
          </a:r>
        </a:p>
      </dsp:txBody>
      <dsp:txXfrm>
        <a:off x="1807749" y="471859"/>
        <a:ext cx="1643408" cy="986045"/>
      </dsp:txXfrm>
    </dsp:sp>
    <dsp:sp modelId="{3055B6A9-C3F4-47BA-A7FC-C658BD34D90E}">
      <dsp:nvSpPr>
        <dsp:cNvPr id="0" name=""/>
        <dsp:cNvSpPr/>
      </dsp:nvSpPr>
      <dsp:spPr>
        <a:xfrm>
          <a:off x="3615498" y="471859"/>
          <a:ext cx="1643408" cy="98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Dopamine</a:t>
          </a:r>
        </a:p>
      </dsp:txBody>
      <dsp:txXfrm>
        <a:off x="3615498" y="471859"/>
        <a:ext cx="1643408" cy="986045"/>
      </dsp:txXfrm>
    </dsp:sp>
    <dsp:sp modelId="{1B112AB3-5133-4EAE-B27F-73B647BCE443}">
      <dsp:nvSpPr>
        <dsp:cNvPr id="0" name=""/>
        <dsp:cNvSpPr/>
      </dsp:nvSpPr>
      <dsp:spPr>
        <a:xfrm>
          <a:off x="0" y="1622244"/>
          <a:ext cx="1643408" cy="98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Isoprenaline</a:t>
          </a:r>
        </a:p>
      </dsp:txBody>
      <dsp:txXfrm>
        <a:off x="0" y="1622244"/>
        <a:ext cx="1643408" cy="986045"/>
      </dsp:txXfrm>
    </dsp:sp>
    <dsp:sp modelId="{1A05A2D7-5E40-4563-8F60-A4B2ACBFFBA6}">
      <dsp:nvSpPr>
        <dsp:cNvPr id="0" name=""/>
        <dsp:cNvSpPr/>
      </dsp:nvSpPr>
      <dsp:spPr>
        <a:xfrm>
          <a:off x="1807749" y="1622244"/>
          <a:ext cx="1643408" cy="98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Levosimendan</a:t>
          </a:r>
        </a:p>
      </dsp:txBody>
      <dsp:txXfrm>
        <a:off x="1807749" y="1622244"/>
        <a:ext cx="1643408" cy="986045"/>
      </dsp:txXfrm>
    </dsp:sp>
    <dsp:sp modelId="{2BE39530-AB9C-4DF7-8417-553B47FE5DD1}">
      <dsp:nvSpPr>
        <dsp:cNvPr id="0" name=""/>
        <dsp:cNvSpPr/>
      </dsp:nvSpPr>
      <dsp:spPr>
        <a:xfrm>
          <a:off x="3615498" y="1622244"/>
          <a:ext cx="1643408" cy="98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Metaraminol</a:t>
          </a:r>
        </a:p>
      </dsp:txBody>
      <dsp:txXfrm>
        <a:off x="3615498" y="1622244"/>
        <a:ext cx="1643408" cy="986045"/>
      </dsp:txXfrm>
    </dsp:sp>
    <dsp:sp modelId="{8F1965AA-6657-44A6-9C15-617879DE5408}">
      <dsp:nvSpPr>
        <dsp:cNvPr id="0" name=""/>
        <dsp:cNvSpPr/>
      </dsp:nvSpPr>
      <dsp:spPr>
        <a:xfrm>
          <a:off x="0" y="2772630"/>
          <a:ext cx="1643408" cy="98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Milrinone</a:t>
          </a:r>
        </a:p>
      </dsp:txBody>
      <dsp:txXfrm>
        <a:off x="0" y="2772630"/>
        <a:ext cx="1643408" cy="986045"/>
      </dsp:txXfrm>
    </dsp:sp>
    <dsp:sp modelId="{E5B3BE5A-B886-45F9-9918-4038C511261F}">
      <dsp:nvSpPr>
        <dsp:cNvPr id="0" name=""/>
        <dsp:cNvSpPr/>
      </dsp:nvSpPr>
      <dsp:spPr>
        <a:xfrm>
          <a:off x="1807749" y="2772630"/>
          <a:ext cx="1643408" cy="98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Noradrenaline</a:t>
          </a:r>
        </a:p>
      </dsp:txBody>
      <dsp:txXfrm>
        <a:off x="1807749" y="2772630"/>
        <a:ext cx="1643408" cy="986045"/>
      </dsp:txXfrm>
    </dsp:sp>
    <dsp:sp modelId="{AD268E95-EBB2-4F3C-A4D6-676BB0ADAB3E}">
      <dsp:nvSpPr>
        <dsp:cNvPr id="0" name=""/>
        <dsp:cNvSpPr/>
      </dsp:nvSpPr>
      <dsp:spPr>
        <a:xfrm>
          <a:off x="3615498" y="2772630"/>
          <a:ext cx="1643408" cy="98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Vasopressin</a:t>
          </a:r>
        </a:p>
      </dsp:txBody>
      <dsp:txXfrm>
        <a:off x="3615498" y="2772630"/>
        <a:ext cx="1643408" cy="986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D3388-042C-44E7-B8EF-0284A10B938C}">
      <dsp:nvSpPr>
        <dsp:cNvPr id="0" name=""/>
        <dsp:cNvSpPr/>
      </dsp:nvSpPr>
      <dsp:spPr>
        <a:xfrm>
          <a:off x="0" y="3441968"/>
          <a:ext cx="4158462" cy="112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Governance group review</a:t>
          </a:r>
        </a:p>
      </dsp:txBody>
      <dsp:txXfrm>
        <a:off x="0" y="3441968"/>
        <a:ext cx="4158462" cy="610054"/>
      </dsp:txXfrm>
    </dsp:sp>
    <dsp:sp modelId="{A63354FF-D99C-468D-B8F5-37F44D3D8003}">
      <dsp:nvSpPr>
        <dsp:cNvPr id="0" name=""/>
        <dsp:cNvSpPr/>
      </dsp:nvSpPr>
      <dsp:spPr>
        <a:xfrm>
          <a:off x="0" y="4029428"/>
          <a:ext cx="4158462" cy="5196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i="1" kern="1200" dirty="0"/>
            <a:t>Sign off required from at least 50% of members -</a:t>
          </a:r>
          <a:r>
            <a:rPr lang="en-AU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Achieved </a:t>
          </a:r>
        </a:p>
      </dsp:txBody>
      <dsp:txXfrm>
        <a:off x="0" y="4029428"/>
        <a:ext cx="4158462" cy="519676"/>
      </dsp:txXfrm>
    </dsp:sp>
    <dsp:sp modelId="{C59D482D-1ADF-471B-95EC-566484CC5744}">
      <dsp:nvSpPr>
        <dsp:cNvPr id="0" name=""/>
        <dsp:cNvSpPr/>
      </dsp:nvSpPr>
      <dsp:spPr>
        <a:xfrm rot="10800000">
          <a:off x="0" y="1721388"/>
          <a:ext cx="4158462" cy="17375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Subcommittee review </a:t>
          </a:r>
        </a:p>
      </dsp:txBody>
      <dsp:txXfrm rot="-10800000">
        <a:off x="0" y="1721388"/>
        <a:ext cx="4158462" cy="609871"/>
      </dsp:txXfrm>
    </dsp:sp>
    <dsp:sp modelId="{941BDE30-2C42-46E8-8B41-ADF5DD3C8CB4}">
      <dsp:nvSpPr>
        <dsp:cNvPr id="0" name=""/>
        <dsp:cNvSpPr/>
      </dsp:nvSpPr>
      <dsp:spPr>
        <a:xfrm flipH="1">
          <a:off x="1015" y="2342196"/>
          <a:ext cx="4157446" cy="519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i="1" kern="1200" dirty="0"/>
            <a:t>Sign off required from at least 75% of members to  proceed to Governance Group </a:t>
          </a:r>
          <a:r>
            <a:rPr lang="en-AU" sz="1400" kern="1200" dirty="0"/>
            <a:t>- </a:t>
          </a:r>
          <a:r>
            <a:rPr lang="en-AU" sz="1400" b="1" kern="1200" dirty="0"/>
            <a:t>Achieved</a:t>
          </a:r>
        </a:p>
      </dsp:txBody>
      <dsp:txXfrm>
        <a:off x="1015" y="2342196"/>
        <a:ext cx="4157446" cy="519520"/>
      </dsp:txXfrm>
    </dsp:sp>
    <dsp:sp modelId="{36F511E8-4D45-4877-9FAF-884383CB0BC3}">
      <dsp:nvSpPr>
        <dsp:cNvPr id="0" name=""/>
        <dsp:cNvSpPr/>
      </dsp:nvSpPr>
      <dsp:spPr>
        <a:xfrm rot="10800000">
          <a:off x="0" y="0"/>
          <a:ext cx="4158462" cy="17375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 All guidelines distributed to the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Standardised Guidelines Subcommittee</a:t>
          </a:r>
        </a:p>
      </dsp:txBody>
      <dsp:txXfrm rot="10800000">
        <a:off x="0" y="0"/>
        <a:ext cx="4158462" cy="1128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DDE97-A5A7-4ADC-8955-A5CD66826111}">
      <dsp:nvSpPr>
        <dsp:cNvPr id="0" name=""/>
        <dsp:cNvSpPr/>
      </dsp:nvSpPr>
      <dsp:spPr>
        <a:xfrm>
          <a:off x="257237" y="1282"/>
          <a:ext cx="2115011" cy="1269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The Inotrope &amp; Vasopressor Guidelines</a:t>
          </a:r>
        </a:p>
      </dsp:txBody>
      <dsp:txXfrm>
        <a:off x="257237" y="1282"/>
        <a:ext cx="2115011" cy="1269007"/>
      </dsp:txXfrm>
    </dsp:sp>
    <dsp:sp modelId="{1CA810AF-A65E-4692-A1C3-0DBE7C4C0CFE}">
      <dsp:nvSpPr>
        <dsp:cNvPr id="0" name=""/>
        <dsp:cNvSpPr/>
      </dsp:nvSpPr>
      <dsp:spPr>
        <a:xfrm>
          <a:off x="2583750" y="1282"/>
          <a:ext cx="2115011" cy="1269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Change Package</a:t>
          </a:r>
        </a:p>
      </dsp:txBody>
      <dsp:txXfrm>
        <a:off x="2583750" y="1282"/>
        <a:ext cx="2115011" cy="1269007"/>
      </dsp:txXfrm>
    </dsp:sp>
    <dsp:sp modelId="{D3452C2C-0611-47C4-AB91-FBC37AF15006}">
      <dsp:nvSpPr>
        <dsp:cNvPr id="0" name=""/>
        <dsp:cNvSpPr/>
      </dsp:nvSpPr>
      <dsp:spPr>
        <a:xfrm>
          <a:off x="1420494" y="1481790"/>
          <a:ext cx="2115011" cy="1269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Inotropes Learning Package</a:t>
          </a:r>
        </a:p>
      </dsp:txBody>
      <dsp:txXfrm>
        <a:off x="1420494" y="1481790"/>
        <a:ext cx="2115011" cy="1269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6/12/2018</a:t>
            </a:fld>
            <a:endParaRPr lang="en-AU" sz="10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26526" y="9440646"/>
            <a:ext cx="1079100" cy="496967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5636" y="82828"/>
            <a:ext cx="4980815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8779" y="70404"/>
            <a:ext cx="1406821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6/12/2018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590550"/>
            <a:ext cx="5986463" cy="448945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285" y="5409944"/>
            <a:ext cx="5465107" cy="3783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marL="0" lvl="1"/>
            <a:r>
              <a:rPr lang="en-AU" noProof="0" dirty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 dirty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5636" y="9440646"/>
            <a:ext cx="4765040" cy="39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2592" y="9440646"/>
            <a:ext cx="981687" cy="39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8096" rtl="0" eaLnBrk="1" latinLnBrk="0" hangingPunct="1">
      <a:defRPr lang="en-US" sz="10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384048" algn="l" defTabSz="768096" rtl="0" eaLnBrk="1" latinLnBrk="0" hangingPunct="1">
      <a:defRPr lang="en-US" sz="10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68096" algn="l" defTabSz="768096" rtl="0" eaLnBrk="1" latinLnBrk="0" hangingPunct="1">
      <a:defRPr lang="en-US" sz="10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152144" algn="l" defTabSz="768096" rtl="0" eaLnBrk="1" latinLnBrk="0" hangingPunct="1">
      <a:defRPr lang="en-US" sz="10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536192" algn="l" defTabSz="768096" rtl="0" eaLnBrk="1" latinLnBrk="0" hangingPunct="1">
      <a:defRPr lang="en-AU" sz="10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920240" algn="l" defTabSz="7680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4288" algn="l" defTabSz="7680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8336" algn="l" defTabSz="7680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2384" algn="l" defTabSz="7680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590550"/>
            <a:ext cx="5986463" cy="4489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691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590550"/>
            <a:ext cx="5986463" cy="4489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12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38" y="448797"/>
            <a:ext cx="2782068" cy="3988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7" y="656692"/>
            <a:ext cx="1313310" cy="120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08" y="5697252"/>
            <a:ext cx="882398" cy="69951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5668" y="3429000"/>
            <a:ext cx="5913834" cy="1512168"/>
          </a:xfrm>
        </p:spPr>
        <p:txBody>
          <a:bodyPr anchor="t"/>
          <a:lstStyle>
            <a:lvl1pPr>
              <a:lnSpc>
                <a:spcPts val="4536"/>
              </a:lnSpc>
              <a:spcAft>
                <a:spcPts val="0"/>
              </a:spcAft>
              <a:defRPr sz="4100">
                <a:solidFill>
                  <a:schemeClr val="accent2"/>
                </a:solidFill>
              </a:defRPr>
            </a:lvl1pPr>
            <a:lvl2pPr>
              <a:lnSpc>
                <a:spcPts val="4536"/>
              </a:lnSpc>
              <a:spcAft>
                <a:spcPts val="0"/>
              </a:spcAft>
              <a:defRPr sz="24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5211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38" y="448797"/>
            <a:ext cx="2782068" cy="3988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7" y="656692"/>
            <a:ext cx="1313310" cy="120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08" y="5697252"/>
            <a:ext cx="882398" cy="69951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5668" y="3429000"/>
            <a:ext cx="5913834" cy="1512168"/>
          </a:xfrm>
        </p:spPr>
        <p:txBody>
          <a:bodyPr anchor="t"/>
          <a:lstStyle>
            <a:lvl1pPr>
              <a:lnSpc>
                <a:spcPts val="4536"/>
              </a:lnSpc>
              <a:spcAft>
                <a:spcPts val="0"/>
              </a:spcAft>
              <a:defRPr sz="4100">
                <a:solidFill>
                  <a:schemeClr val="accent2"/>
                </a:solidFill>
              </a:defRPr>
            </a:lvl1pPr>
            <a:lvl2pPr>
              <a:lnSpc>
                <a:spcPts val="4536"/>
              </a:lnSpc>
              <a:spcAft>
                <a:spcPts val="0"/>
              </a:spcAft>
              <a:defRPr sz="24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54893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75100" y="564249"/>
            <a:ext cx="7938882" cy="5816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75667" y="1785600"/>
            <a:ext cx="8101013" cy="363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606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75667" y="1785600"/>
            <a:ext cx="1674000" cy="25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61075" y="1785600"/>
            <a:ext cx="3915605" cy="4104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75100" y="564249"/>
            <a:ext cx="7938882" cy="5816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5100" y="4509120"/>
            <a:ext cx="1674019" cy="1296194"/>
          </a:xfrm>
        </p:spPr>
        <p:txBody>
          <a:bodyPr/>
          <a:lstStyle>
            <a:lvl1pPr algn="ctr">
              <a:lnSpc>
                <a:spcPts val="1050"/>
              </a:lnSpc>
              <a:spcAft>
                <a:spcPts val="714"/>
              </a:spcAft>
              <a:defRPr sz="800" b="0">
                <a:solidFill>
                  <a:schemeClr val="tx1"/>
                </a:solidFill>
              </a:defRPr>
            </a:lvl1pPr>
            <a:lvl2pPr algn="ctr">
              <a:lnSpc>
                <a:spcPts val="840"/>
              </a:lnSpc>
              <a:defRPr sz="800"/>
            </a:lvl2pPr>
            <a:lvl3pPr algn="ctr">
              <a:lnSpc>
                <a:spcPts val="840"/>
              </a:lnSpc>
              <a:defRPr sz="800"/>
            </a:lvl3pPr>
            <a:lvl4pPr algn="ctr">
              <a:lnSpc>
                <a:spcPts val="840"/>
              </a:lnSpc>
              <a:defRPr sz="800"/>
            </a:lvl4pPr>
            <a:lvl5pPr algn="ctr">
              <a:lnSpc>
                <a:spcPts val="84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/>
          </p:nvPr>
        </p:nvSpPr>
        <p:spPr>
          <a:xfrm>
            <a:off x="2810904" y="1785600"/>
            <a:ext cx="1674000" cy="25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818009" y="4509120"/>
            <a:ext cx="1674019" cy="1296194"/>
          </a:xfrm>
        </p:spPr>
        <p:txBody>
          <a:bodyPr/>
          <a:lstStyle>
            <a:lvl1pPr algn="ctr">
              <a:lnSpc>
                <a:spcPts val="1050"/>
              </a:lnSpc>
              <a:spcAft>
                <a:spcPts val="714"/>
              </a:spcAft>
              <a:defRPr sz="800" b="0">
                <a:solidFill>
                  <a:schemeClr val="tx1"/>
                </a:solidFill>
              </a:defRPr>
            </a:lvl1pPr>
            <a:lvl2pPr algn="ctr">
              <a:lnSpc>
                <a:spcPts val="840"/>
              </a:lnSpc>
              <a:defRPr sz="800"/>
            </a:lvl2pPr>
            <a:lvl3pPr algn="ctr">
              <a:lnSpc>
                <a:spcPts val="840"/>
              </a:lnSpc>
              <a:defRPr sz="800"/>
            </a:lvl3pPr>
            <a:lvl4pPr algn="ctr">
              <a:lnSpc>
                <a:spcPts val="840"/>
              </a:lnSpc>
              <a:defRPr sz="800"/>
            </a:lvl4pPr>
            <a:lvl5pPr algn="ctr">
              <a:lnSpc>
                <a:spcPts val="84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927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88099" y="0"/>
            <a:ext cx="4355901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Picture goes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75100" y="1785600"/>
            <a:ext cx="4104084" cy="3662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0" y="5888420"/>
            <a:ext cx="493777" cy="63855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75100" y="564249"/>
            <a:ext cx="7938882" cy="5816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42982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667" y="1785600"/>
            <a:ext cx="3430507" cy="3444586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21348" y="1785600"/>
            <a:ext cx="3430507" cy="3444586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376274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667" y="1785600"/>
            <a:ext cx="3699300" cy="3993756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863582" y="1785600"/>
            <a:ext cx="3650400" cy="39944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153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397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854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441" cy="6860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2421758"/>
            <a:ext cx="7200000" cy="1534579"/>
          </a:xfrm>
        </p:spPr>
        <p:txBody>
          <a:bodyPr anchor="b"/>
          <a:lstStyle>
            <a:lvl1pPr algn="l">
              <a:lnSpc>
                <a:spcPct val="100000"/>
              </a:lnSpc>
              <a:defRPr sz="3900" spc="-4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3932359"/>
            <a:ext cx="7200000" cy="95911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sz="3200" baseline="0">
                <a:solidFill>
                  <a:schemeClr val="tx1"/>
                </a:solidFill>
              </a:defRPr>
            </a:lvl1pPr>
            <a:lvl2pPr marL="383909" indent="0" algn="ctr">
              <a:buNone/>
              <a:defRPr sz="1700"/>
            </a:lvl2pPr>
            <a:lvl3pPr marL="767818" indent="0" algn="ctr">
              <a:buNone/>
              <a:defRPr sz="1500"/>
            </a:lvl3pPr>
            <a:lvl4pPr marL="1151727" indent="0" algn="ctr">
              <a:buNone/>
              <a:defRPr sz="1300"/>
            </a:lvl4pPr>
            <a:lvl5pPr marL="1535635" indent="0" algn="ctr">
              <a:buNone/>
              <a:defRPr sz="1300"/>
            </a:lvl5pPr>
            <a:lvl6pPr marL="1919544" indent="0" algn="ctr">
              <a:buNone/>
              <a:defRPr sz="1300"/>
            </a:lvl6pPr>
            <a:lvl7pPr marL="2303453" indent="0" algn="ctr">
              <a:buNone/>
              <a:defRPr sz="1300"/>
            </a:lvl7pPr>
            <a:lvl8pPr marL="2687362" indent="0" algn="ctr">
              <a:buNone/>
              <a:defRPr sz="1300"/>
            </a:lvl8pPr>
            <a:lvl9pPr marL="307127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8000" y="2263504"/>
            <a:ext cx="47520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1822313"/>
            <a:ext cx="3600000" cy="383645"/>
          </a:xfrm>
        </p:spPr>
        <p:txBody>
          <a:bodyPr anchor="ctr" anchorCtr="0"/>
          <a:lstStyle>
            <a:lvl1pPr>
              <a:defRPr sz="1300" b="1" baseline="0"/>
            </a:lvl1pPr>
          </a:lstStyle>
          <a:p>
            <a:pPr lvl="0"/>
            <a:r>
              <a:rPr lang="en-US" dirty="0"/>
              <a:t>Day Month Year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234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"/>
            <a:ext cx="9143999" cy="6857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2397780"/>
            <a:ext cx="6840000" cy="767290"/>
          </a:xfrm>
        </p:spPr>
        <p:txBody>
          <a:bodyPr anchor="b"/>
          <a:lstStyle>
            <a:lvl1pPr>
              <a:lnSpc>
                <a:spcPct val="1000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3141091"/>
            <a:ext cx="6840000" cy="14386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sz="2700" baseline="0">
                <a:solidFill>
                  <a:schemeClr val="tx1"/>
                </a:solidFill>
              </a:defRPr>
            </a:lvl1pPr>
            <a:lvl2pPr marL="3839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7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56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95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34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73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12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38000" y="2263504"/>
            <a:ext cx="21672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8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75100" y="564249"/>
            <a:ext cx="7938882" cy="5816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75667" y="1785600"/>
            <a:ext cx="8101013" cy="363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6142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2373802"/>
            <a:ext cx="7740000" cy="3836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 here. Click the Increase List Level button once for a heading and twice for a bullet. Use the Decrease List Level button to move back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E2921-288E-469A-A2AC-4B43F0F0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80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421758"/>
            <a:ext cx="3708000" cy="40762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2421758"/>
            <a:ext cx="3708000" cy="4076226"/>
          </a:xfrm>
        </p:spPr>
        <p:txBody>
          <a:bodyPr lIns="40305" tIns="40305" rIns="40305" bIns="40305"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bullet/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18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901313"/>
            <a:ext cx="3708000" cy="35487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2901313"/>
            <a:ext cx="3708000" cy="3548714"/>
          </a:xfrm>
        </p:spPr>
        <p:txBody>
          <a:bodyPr lIns="40305" tIns="40305" rIns="40305" bIns="40305"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bullet/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2373802"/>
            <a:ext cx="3708000" cy="52751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00" y="2373802"/>
            <a:ext cx="3708000" cy="52751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81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373802"/>
            <a:ext cx="3780000" cy="4028270"/>
          </a:xfrm>
        </p:spPr>
        <p:txBody>
          <a:bodyPr tIns="80611"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4" y="2373802"/>
            <a:ext cx="3779837" cy="52751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84000" y="2925291"/>
            <a:ext cx="3780000" cy="350075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7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373802"/>
            <a:ext cx="3780000" cy="33568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2373802"/>
            <a:ext cx="3708000" cy="52751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684000" y="2973248"/>
            <a:ext cx="3708000" cy="275744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96CF7-7F71-4413-AD9C-5759379195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08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2000" y="0"/>
            <a:ext cx="4392000" cy="6857650"/>
          </a:xfrm>
          <a:solidFill>
            <a:schemeClr val="bg1">
              <a:lumMod val="95000"/>
            </a:schemeClr>
          </a:solidFill>
        </p:spPr>
        <p:txBody>
          <a:bodyPr lIns="403054" tIns="564275" rIns="403054" bIns="403054" anchor="t" anchorCtr="1"/>
          <a:lstStyle>
            <a:lvl1pPr marL="0" indent="0">
              <a:buNone/>
              <a:defRPr sz="1300"/>
            </a:lvl1pPr>
            <a:lvl2pPr marL="383909" indent="0">
              <a:buNone/>
              <a:defRPr sz="2400"/>
            </a:lvl2pPr>
            <a:lvl3pPr marL="767818" indent="0">
              <a:buNone/>
              <a:defRPr sz="2000"/>
            </a:lvl3pPr>
            <a:lvl4pPr marL="1151727" indent="0">
              <a:buNone/>
              <a:defRPr sz="1700"/>
            </a:lvl4pPr>
            <a:lvl5pPr marL="1535635" indent="0">
              <a:buNone/>
              <a:defRPr sz="1700"/>
            </a:lvl5pPr>
            <a:lvl6pPr marL="1919544" indent="0">
              <a:buNone/>
              <a:defRPr sz="1700"/>
            </a:lvl6pPr>
            <a:lvl7pPr marL="2303453" indent="0">
              <a:buNone/>
              <a:defRPr sz="1700"/>
            </a:lvl7pPr>
            <a:lvl8pPr marL="2687362" indent="0">
              <a:buNone/>
              <a:defRPr sz="1700"/>
            </a:lvl8pPr>
            <a:lvl9pPr marL="3071270" indent="0">
              <a:buNone/>
              <a:defRPr sz="1700"/>
            </a:lvl9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14741F-4E67-47EF-8FBD-492749B4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294801"/>
            <a:ext cx="3780000" cy="9591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4000" y="2373802"/>
            <a:ext cx="3780000" cy="4076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96CF7-7F71-4413-AD9C-5759379195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2000" y="935134"/>
            <a:ext cx="369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573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6326"/>
            <a:ext cx="7740000" cy="911156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84212" y="2301869"/>
            <a:ext cx="7740000" cy="417213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596CF7-7F71-4413-AD9C-5759379195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83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2373802"/>
            <a:ext cx="7776000" cy="4124181"/>
          </a:xfrm>
        </p:spPr>
        <p:txBody>
          <a:bodyPr/>
          <a:lstStyle>
            <a:lvl1pPr>
              <a:lnSpc>
                <a:spcPct val="99000"/>
              </a:lnSpc>
              <a:spcAft>
                <a:spcPts val="1008"/>
              </a:spcAft>
              <a:defRPr sz="10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1" i="0">
                <a:latin typeface="+mn-lt"/>
              </a:defRPr>
            </a:lvl2pPr>
            <a:lvl3pPr marL="201527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3pPr>
            <a:lvl4pPr marL="403054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4pPr>
            <a:lvl5pPr marL="604581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294801"/>
            <a:ext cx="7740000" cy="9591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81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ubheads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294801"/>
            <a:ext cx="7740000" cy="9591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31CD4-82E6-4B86-93AF-80A4E1187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000" y="2373802"/>
            <a:ext cx="3844800" cy="91115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1EA31C-2752-4408-9F95-C793B94E73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4000" y="2373802"/>
            <a:ext cx="3844800" cy="91115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4A0907-A8F3-4307-9E78-4EE4F2627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213" y="3332914"/>
            <a:ext cx="1890000" cy="3165069"/>
          </a:xfrm>
        </p:spPr>
        <p:txBody>
          <a:bodyPr/>
          <a:lstStyle>
            <a:lvl1pPr>
              <a:lnSpc>
                <a:spcPct val="99000"/>
              </a:lnSpc>
              <a:spcAft>
                <a:spcPts val="1008"/>
              </a:spcAft>
              <a:defRPr sz="10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1" i="0">
                <a:latin typeface="+mn-lt"/>
              </a:defRPr>
            </a:lvl2pPr>
            <a:lvl3pPr marL="201527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3pPr>
            <a:lvl4pPr marL="403054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4pPr>
            <a:lvl5pPr marL="604581" indent="-201527">
              <a:lnSpc>
                <a:spcPct val="99000"/>
              </a:lnSpc>
              <a:spcAft>
                <a:spcPts val="1008"/>
              </a:spcAft>
              <a:defRPr sz="10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A19B4D0-F0A4-4EDE-AA09-F42A8B2D4A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8800" y="3332914"/>
            <a:ext cx="1890000" cy="3165069"/>
          </a:xfrm>
        </p:spPr>
        <p:txBody>
          <a:bodyPr/>
          <a:lstStyle>
            <a:lvl1pPr>
              <a:lnSpc>
                <a:spcPct val="99000"/>
              </a:lnSpc>
              <a:spcAft>
                <a:spcPts val="1008"/>
              </a:spcAft>
              <a:defRPr sz="10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1" i="0">
                <a:latin typeface="+mn-lt"/>
              </a:defRPr>
            </a:lvl2pPr>
            <a:lvl3pPr marL="213619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 baseline="0">
                <a:latin typeface="+mn-lt"/>
              </a:defRPr>
            </a:lvl3pPr>
            <a:lvl4pPr marL="403054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4pPr>
            <a:lvl5pPr marL="604581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ADA753-B141-4A69-973B-F516E81F5B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000" y="3332914"/>
            <a:ext cx="1890000" cy="3165069"/>
          </a:xfrm>
        </p:spPr>
        <p:txBody>
          <a:bodyPr/>
          <a:lstStyle>
            <a:lvl1pPr>
              <a:lnSpc>
                <a:spcPct val="99000"/>
              </a:lnSpc>
              <a:spcAft>
                <a:spcPts val="1008"/>
              </a:spcAft>
              <a:defRPr sz="10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1" i="0">
                <a:latin typeface="+mn-lt"/>
              </a:defRPr>
            </a:lvl2pPr>
            <a:lvl3pPr marL="201527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3pPr>
            <a:lvl4pPr marL="403054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4pPr>
            <a:lvl5pPr marL="604581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4167390-9AA1-41C0-812E-1F3F257346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2800" y="3332914"/>
            <a:ext cx="1890000" cy="3165069"/>
          </a:xfrm>
        </p:spPr>
        <p:txBody>
          <a:bodyPr/>
          <a:lstStyle>
            <a:lvl1pPr>
              <a:lnSpc>
                <a:spcPct val="99000"/>
              </a:lnSpc>
              <a:spcAft>
                <a:spcPts val="1008"/>
              </a:spcAft>
              <a:defRPr sz="10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1" i="0">
                <a:latin typeface="+mn-lt"/>
              </a:defRPr>
            </a:lvl2pPr>
            <a:lvl3pPr marL="201527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3pPr>
            <a:lvl4pPr marL="403054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4pPr>
            <a:lvl5pPr marL="604581" indent="-201527">
              <a:lnSpc>
                <a:spcPct val="99000"/>
              </a:lnSpc>
              <a:spcBef>
                <a:spcPts val="0"/>
              </a:spcBef>
              <a:spcAft>
                <a:spcPts val="1008"/>
              </a:spcAft>
              <a:defRPr sz="10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E596CF7-7F71-4413-AD9C-5759379195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32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1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75667" y="1785600"/>
            <a:ext cx="1674000" cy="25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61075" y="1785600"/>
            <a:ext cx="3915605" cy="4104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75100" y="564249"/>
            <a:ext cx="7938882" cy="5816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5100" y="4509120"/>
            <a:ext cx="1674019" cy="1296194"/>
          </a:xfrm>
        </p:spPr>
        <p:txBody>
          <a:bodyPr/>
          <a:lstStyle>
            <a:lvl1pPr algn="ctr">
              <a:lnSpc>
                <a:spcPts val="1050"/>
              </a:lnSpc>
              <a:spcAft>
                <a:spcPts val="714"/>
              </a:spcAft>
              <a:defRPr sz="800" b="0">
                <a:solidFill>
                  <a:schemeClr val="tx1"/>
                </a:solidFill>
              </a:defRPr>
            </a:lvl1pPr>
            <a:lvl2pPr algn="ctr">
              <a:lnSpc>
                <a:spcPts val="840"/>
              </a:lnSpc>
              <a:defRPr sz="800"/>
            </a:lvl2pPr>
            <a:lvl3pPr algn="ctr">
              <a:lnSpc>
                <a:spcPts val="840"/>
              </a:lnSpc>
              <a:defRPr sz="800"/>
            </a:lvl3pPr>
            <a:lvl4pPr algn="ctr">
              <a:lnSpc>
                <a:spcPts val="840"/>
              </a:lnSpc>
              <a:defRPr sz="800"/>
            </a:lvl4pPr>
            <a:lvl5pPr algn="ctr">
              <a:lnSpc>
                <a:spcPts val="84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/>
          </p:nvPr>
        </p:nvSpPr>
        <p:spPr>
          <a:xfrm>
            <a:off x="2810904" y="1785600"/>
            <a:ext cx="1674000" cy="25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818009" y="4509120"/>
            <a:ext cx="1674019" cy="1296194"/>
          </a:xfrm>
        </p:spPr>
        <p:txBody>
          <a:bodyPr/>
          <a:lstStyle>
            <a:lvl1pPr algn="ctr">
              <a:lnSpc>
                <a:spcPts val="1050"/>
              </a:lnSpc>
              <a:spcAft>
                <a:spcPts val="714"/>
              </a:spcAft>
              <a:defRPr sz="800" b="0">
                <a:solidFill>
                  <a:schemeClr val="tx1"/>
                </a:solidFill>
              </a:defRPr>
            </a:lvl1pPr>
            <a:lvl2pPr algn="ctr">
              <a:lnSpc>
                <a:spcPts val="840"/>
              </a:lnSpc>
              <a:defRPr sz="800"/>
            </a:lvl2pPr>
            <a:lvl3pPr algn="ctr">
              <a:lnSpc>
                <a:spcPts val="840"/>
              </a:lnSpc>
              <a:defRPr sz="800"/>
            </a:lvl3pPr>
            <a:lvl4pPr algn="ctr">
              <a:lnSpc>
                <a:spcPts val="840"/>
              </a:lnSpc>
              <a:defRPr sz="800"/>
            </a:lvl4pPr>
            <a:lvl5pPr algn="ctr">
              <a:lnSpc>
                <a:spcPts val="84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8714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46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88099" y="0"/>
            <a:ext cx="4355901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Picture goes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75100" y="1785600"/>
            <a:ext cx="4104084" cy="3662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0" y="5888420"/>
            <a:ext cx="493777" cy="63855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75100" y="564249"/>
            <a:ext cx="7938882" cy="5816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667" y="1785600"/>
            <a:ext cx="3430507" cy="3444586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21348" y="1785600"/>
            <a:ext cx="3430507" cy="3444586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310946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667" y="1785600"/>
            <a:ext cx="3699300" cy="3993756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863582" y="1785600"/>
            <a:ext cx="3650400" cy="39944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809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54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2373802"/>
            <a:ext cx="7740000" cy="3836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 here. Click the Increase List Level button once for a heading and twice for a bullet. Use the Decrease List Level button to move back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E2921-288E-469A-A2AC-4B43F0F0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684000" y="6450027"/>
            <a:ext cx="1980000" cy="2397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4000" y="6450027"/>
            <a:ext cx="3600000" cy="2397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344000" y="6450027"/>
            <a:ext cx="1080000" cy="239778"/>
          </a:xfrm>
          <a:prstGeom prst="rect">
            <a:avLst/>
          </a:prstGeom>
        </p:spPr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2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100" y="564249"/>
            <a:ext cx="7938882" cy="5816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Heading 1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556" y="1784614"/>
            <a:ext cx="7938882" cy="34445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0" y="5888420"/>
            <a:ext cx="493777" cy="6385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78" y="6084725"/>
            <a:ext cx="611506" cy="4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50" r:id="rId4"/>
    <p:sldLayoutId id="2147483658" r:id="rId5"/>
    <p:sldLayoutId id="2147483659" r:id="rId6"/>
    <p:sldLayoutId id="2147483654" r:id="rId7"/>
    <p:sldLayoutId id="2147483655" r:id="rId8"/>
    <p:sldLayoutId id="2147483689" r:id="rId9"/>
  </p:sldLayoutIdLst>
  <p:hf sldNum="0" hdr="0" ftr="0"/>
  <p:txStyles>
    <p:titleStyle>
      <a:lvl1pPr algn="l" defTabSz="768096" rtl="0" eaLnBrk="1" latinLnBrk="0" hangingPunct="1">
        <a:lnSpc>
          <a:spcPts val="4536"/>
        </a:lnSpc>
        <a:spcBef>
          <a:spcPct val="0"/>
        </a:spcBef>
        <a:buNone/>
        <a:defRPr sz="4100" b="0" i="0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768096" rtl="0" eaLnBrk="1" latinLnBrk="0" hangingPunct="1">
        <a:lnSpc>
          <a:spcPts val="2016"/>
        </a:lnSpc>
        <a:spcBef>
          <a:spcPts val="0"/>
        </a:spcBef>
        <a:spcAft>
          <a:spcPts val="476"/>
        </a:spcAft>
        <a:buFont typeface="Arial" pitchFamily="34" charset="0"/>
        <a:buNone/>
        <a:defRPr sz="2100" b="1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0" indent="0" algn="l" defTabSz="768096" rtl="0" eaLnBrk="1" latinLnBrk="0" hangingPunct="1">
        <a:lnSpc>
          <a:spcPts val="1932"/>
        </a:lnSpc>
        <a:spcBef>
          <a:spcPts val="0"/>
        </a:spcBef>
        <a:spcAft>
          <a:spcPts val="833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92024" indent="-192024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362880" indent="-181440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544320" indent="-181440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725760" indent="-181440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907200" indent="-181440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1088640" indent="-181440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1270080" indent="-181440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14575" userDrawn="1">
          <p15:clr>
            <a:srgbClr val="F26B43"/>
          </p15:clr>
        </p15:guide>
        <p15:guide id="3" pos="967" userDrawn="1">
          <p15:clr>
            <a:srgbClr val="F26B43"/>
          </p15:clr>
        </p15:guide>
        <p15:guide id="4" orient="horz" pos="2233" userDrawn="1">
          <p15:clr>
            <a:srgbClr val="F26B43"/>
          </p15:clr>
        </p15:guide>
        <p15:guide id="5" orient="horz" pos="14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100" y="564249"/>
            <a:ext cx="7938882" cy="5816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Heading 1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556" y="1784614"/>
            <a:ext cx="7938882" cy="34445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0" y="5888420"/>
            <a:ext cx="493777" cy="6385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78" y="6084725"/>
            <a:ext cx="611506" cy="4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8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/>
  <p:txStyles>
    <p:titleStyle>
      <a:lvl1pPr algn="l" defTabSz="768096" rtl="0" eaLnBrk="1" latinLnBrk="0" hangingPunct="1">
        <a:lnSpc>
          <a:spcPts val="4536"/>
        </a:lnSpc>
        <a:spcBef>
          <a:spcPct val="0"/>
        </a:spcBef>
        <a:buNone/>
        <a:defRPr sz="4100" b="0" i="0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768096" rtl="0" eaLnBrk="1" latinLnBrk="0" hangingPunct="1">
        <a:lnSpc>
          <a:spcPts val="2016"/>
        </a:lnSpc>
        <a:spcBef>
          <a:spcPts val="0"/>
        </a:spcBef>
        <a:spcAft>
          <a:spcPts val="476"/>
        </a:spcAft>
        <a:buFont typeface="Arial" pitchFamily="34" charset="0"/>
        <a:buNone/>
        <a:defRPr sz="2100" b="1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0" indent="0" algn="l" defTabSz="768096" rtl="0" eaLnBrk="1" latinLnBrk="0" hangingPunct="1">
        <a:lnSpc>
          <a:spcPts val="1932"/>
        </a:lnSpc>
        <a:spcBef>
          <a:spcPts val="0"/>
        </a:spcBef>
        <a:spcAft>
          <a:spcPts val="833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92024" indent="-192024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362880" indent="-181440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544320" indent="-181440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725760" indent="-181440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907200" indent="-181440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1088640" indent="-181440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1270080" indent="-181440" algn="l" defTabSz="768096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14575" userDrawn="1">
          <p15:clr>
            <a:srgbClr val="F26B43"/>
          </p15:clr>
        </p15:guide>
        <p15:guide id="3" pos="967" userDrawn="1">
          <p15:clr>
            <a:srgbClr val="F26B43"/>
          </p15:clr>
        </p15:guide>
        <p15:guide id="4" orient="horz" pos="2233" userDrawn="1">
          <p15:clr>
            <a:srgbClr val="F26B43"/>
          </p15:clr>
        </p15:guide>
        <p15:guide id="5" orient="horz" pos="14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74CAE61-C2D4-4EF6-96E1-2C9B448837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"/>
            <a:ext cx="9143999" cy="68577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1198890"/>
            <a:ext cx="7740000" cy="1102979"/>
          </a:xfrm>
          <a:prstGeom prst="rect">
            <a:avLst/>
          </a:prstGeom>
        </p:spPr>
        <p:txBody>
          <a:bodyPr vert="horz" lIns="40305" tIns="40305" rIns="40305" bIns="40305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0" y="2373802"/>
            <a:ext cx="7740000" cy="3836448"/>
          </a:xfrm>
          <a:prstGeom prst="rect">
            <a:avLst/>
          </a:prstGeom>
        </p:spPr>
        <p:txBody>
          <a:bodyPr vert="horz" lIns="40305" tIns="40305" rIns="40305" bIns="40305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000" y="6450027"/>
            <a:ext cx="1980000" cy="239778"/>
          </a:xfrm>
          <a:prstGeom prst="rect">
            <a:avLst/>
          </a:prstGeom>
        </p:spPr>
        <p:txBody>
          <a:bodyPr vert="horz" lIns="40305" tIns="40305" rIns="40305" bIns="40305" rtlCol="0" anchor="ctr">
            <a:noAutofit/>
          </a:bodyPr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pPr defTabSz="767818">
              <a:lnSpc>
                <a:spcPct val="98000"/>
              </a:lnSpc>
              <a:spcAft>
                <a:spcPts val="1455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000" y="6450027"/>
            <a:ext cx="3600000" cy="239778"/>
          </a:xfrm>
          <a:prstGeom prst="rect">
            <a:avLst/>
          </a:prstGeom>
        </p:spPr>
        <p:txBody>
          <a:bodyPr vert="horz" lIns="40305" tIns="40305" rIns="40305" bIns="40305" rtlCol="0" anchor="ctr">
            <a:noAutofit/>
          </a:bodyPr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pPr defTabSz="767818">
              <a:lnSpc>
                <a:spcPct val="98000"/>
              </a:lnSpc>
              <a:spcAft>
                <a:spcPts val="1455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4000" y="6450027"/>
            <a:ext cx="1080000" cy="239778"/>
          </a:xfrm>
          <a:prstGeom prst="rect">
            <a:avLst/>
          </a:prstGeom>
        </p:spPr>
        <p:txBody>
          <a:bodyPr vert="horz" lIns="40305" tIns="40305" rIns="40305" bIns="40305" rtlCol="0" anchor="ctr">
            <a:noAutofit/>
          </a:bodyPr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pPr defTabSz="767818">
              <a:lnSpc>
                <a:spcPct val="98000"/>
              </a:lnSpc>
              <a:spcAft>
                <a:spcPts val="1455"/>
              </a:spcAft>
            </a:pPr>
            <a:fld id="{FE596CF7-7F71-4413-AD9C-575937919590}" type="slidenum">
              <a:rPr lang="en-US" smtClean="0">
                <a:solidFill>
                  <a:srgbClr val="000000"/>
                </a:solidFill>
              </a:rPr>
              <a:pPr defTabSz="767818">
                <a:lnSpc>
                  <a:spcPct val="98000"/>
                </a:lnSpc>
                <a:spcAft>
                  <a:spcPts val="1455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02000" y="935134"/>
            <a:ext cx="772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1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l" defTabSz="767818" rtl="0" eaLnBrk="1" latinLnBrk="0" hangingPunct="1">
        <a:lnSpc>
          <a:spcPct val="95000"/>
        </a:lnSpc>
        <a:spcBef>
          <a:spcPct val="0"/>
        </a:spcBef>
        <a:spcAft>
          <a:spcPts val="672"/>
        </a:spcAft>
        <a:buNone/>
        <a:defRPr sz="27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18" rtl="0" eaLnBrk="1" latinLnBrk="0" hangingPunct="1">
        <a:lnSpc>
          <a:spcPct val="98000"/>
        </a:lnSpc>
        <a:spcBef>
          <a:spcPts val="0"/>
        </a:spcBef>
        <a:spcAft>
          <a:spcPts val="1455"/>
        </a:spcAft>
        <a:buFontTx/>
        <a:buNone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67818" rtl="0" eaLnBrk="1" latinLnBrk="0" hangingPunct="1">
        <a:lnSpc>
          <a:spcPct val="98000"/>
        </a:lnSpc>
        <a:spcBef>
          <a:spcPts val="420"/>
        </a:spcBef>
        <a:buFontTx/>
        <a:buNone/>
        <a:defRPr sz="2200" b="1" i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523970" indent="-523970" algn="l" defTabSz="767818" rtl="0" eaLnBrk="1" latinLnBrk="0" hangingPunct="1">
        <a:lnSpc>
          <a:spcPct val="98000"/>
        </a:lnSpc>
        <a:spcBef>
          <a:spcPts val="0"/>
        </a:spcBef>
        <a:spcAft>
          <a:spcPts val="1455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47940" indent="-523970" algn="l" defTabSz="767818" rtl="0" eaLnBrk="1" latinLnBrk="0" hangingPunct="1">
        <a:lnSpc>
          <a:spcPct val="98000"/>
        </a:lnSpc>
        <a:spcBef>
          <a:spcPts val="0"/>
        </a:spcBef>
        <a:spcAft>
          <a:spcPts val="1455"/>
        </a:spcAft>
        <a:buClr>
          <a:srgbClr val="0063A5"/>
        </a:buClr>
        <a:buSzPct val="100000"/>
        <a:buFont typeface="Arial" panose="020B0604020202020204" pitchFamily="34" charset="0"/>
        <a:buChar char="—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71910" indent="-523970" algn="l" defTabSz="767818" rtl="0" eaLnBrk="1" latinLnBrk="0" hangingPunct="1">
        <a:lnSpc>
          <a:spcPct val="98000"/>
        </a:lnSpc>
        <a:spcBef>
          <a:spcPts val="0"/>
        </a:spcBef>
        <a:spcAft>
          <a:spcPts val="1455"/>
        </a:spcAft>
        <a:buClr>
          <a:srgbClr val="0063A5"/>
        </a:buClr>
        <a:buSzPct val="120000"/>
        <a:buFont typeface="Wingdings" panose="05000000000000000000" pitchFamily="2" charset="2"/>
        <a:buChar char="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498" indent="-191954" algn="l" defTabSz="76781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407" indent="-191954" algn="l" defTabSz="76781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316" indent="-191954" algn="l" defTabSz="76781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225" indent="-191954" algn="l" defTabSz="76781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757" rtl="0" eaLnBrk="1" latinLnBrk="0" hangingPunct="1">
        <a:lnSpc>
          <a:spcPct val="100000"/>
        </a:lnSpc>
        <a:spcBef>
          <a:spcPts val="224"/>
        </a:spcBef>
        <a:spcAft>
          <a:spcPts val="224"/>
        </a:spcAft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1023757" rtl="0" eaLnBrk="1" latinLnBrk="0" hangingPunct="1">
        <a:lnSpc>
          <a:spcPct val="100000"/>
        </a:lnSpc>
        <a:spcBef>
          <a:spcPts val="224"/>
        </a:spcBef>
        <a:spcAft>
          <a:spcPts val="224"/>
        </a:spcAft>
        <a:buFontTx/>
        <a:buNone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01527" indent="-201527" algn="l" defTabSz="1023757" rtl="0" eaLnBrk="1" latinLnBrk="0" hangingPunct="1">
        <a:lnSpc>
          <a:spcPct val="100000"/>
        </a:lnSpc>
        <a:spcBef>
          <a:spcPts val="224"/>
        </a:spcBef>
        <a:spcAft>
          <a:spcPts val="224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03054" indent="-201527" algn="l" defTabSz="1023757" rtl="0" eaLnBrk="1" latinLnBrk="0" hangingPunct="1">
        <a:lnSpc>
          <a:spcPct val="100000"/>
        </a:lnSpc>
        <a:spcBef>
          <a:spcPts val="224"/>
        </a:spcBef>
        <a:spcAft>
          <a:spcPts val="224"/>
        </a:spcAft>
        <a:buClr>
          <a:srgbClr val="0063A5"/>
        </a:buClr>
        <a:buFont typeface="Arial Black" panose="020B0A040201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604581" indent="-201527" algn="l" defTabSz="1023757" rtl="0" eaLnBrk="1" latinLnBrk="0" hangingPunct="1">
        <a:lnSpc>
          <a:spcPct val="100000"/>
        </a:lnSpc>
        <a:spcBef>
          <a:spcPts val="224"/>
        </a:spcBef>
        <a:spcAft>
          <a:spcPts val="224"/>
        </a:spcAft>
        <a:buClr>
          <a:srgbClr val="0063A5"/>
        </a:buClr>
        <a:buFont typeface="Wingdings" panose="05000000000000000000" pitchFamily="2" charset="2"/>
        <a:buChar char="s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544" algn="l" defTabSz="7678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453" algn="l" defTabSz="7678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362" algn="l" defTabSz="7678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270" algn="l" defTabSz="7678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AU" b="1" dirty="0"/>
              <a:t>Standardised Inotrope &amp; Vasopressor Guidelines: Project Background</a:t>
            </a:r>
          </a:p>
          <a:p>
            <a:pPr lvl="1">
              <a:lnSpc>
                <a:spcPct val="100000"/>
              </a:lnSpc>
            </a:pPr>
            <a:r>
              <a:rPr lang="en-AU" b="1" dirty="0"/>
              <a:t>December 2018 </a:t>
            </a:r>
          </a:p>
          <a:p>
            <a:pPr lvl="1">
              <a:lnSpc>
                <a:spcPct val="100000"/>
              </a:lnSpc>
            </a:pPr>
            <a:endParaRPr lang="en-A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1898703" y="1107458"/>
            <a:ext cx="1376660" cy="102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628673" y="656692"/>
            <a:ext cx="432048" cy="1224136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2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2- Guidelines and learning package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7290" y="1808820"/>
            <a:ext cx="8208801" cy="4284476"/>
          </a:xfrm>
        </p:spPr>
        <p:txBody>
          <a:bodyPr/>
          <a:lstStyle/>
          <a:p>
            <a:pPr marL="288036" indent="-288036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25 member subcommittee of ICU clinicians (lead by Melissa </a:t>
            </a:r>
            <a:r>
              <a:rPr lang="en-AU" b="0" dirty="0" err="1">
                <a:solidFill>
                  <a:schemeClr val="tx1"/>
                </a:solidFill>
              </a:rPr>
              <a:t>Ankravs</a:t>
            </a:r>
            <a:r>
              <a:rPr lang="en-AU" b="0" dirty="0">
                <a:solidFill>
                  <a:schemeClr val="tx1"/>
                </a:solidFill>
              </a:rPr>
              <a:t>- RMH): consisted of medical, nursing and pharmacy</a:t>
            </a:r>
          </a:p>
          <a:p>
            <a:pPr marL="288036" indent="-288036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Various working groups within the </a:t>
            </a:r>
            <a:r>
              <a:rPr lang="en-AU" b="0" i="1" dirty="0">
                <a:solidFill>
                  <a:schemeClr val="tx1"/>
                </a:solidFill>
              </a:rPr>
              <a:t>Phase 2 Subcommittee</a:t>
            </a:r>
          </a:p>
          <a:p>
            <a:pPr marL="288036" indent="-288036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Main groups were</a:t>
            </a:r>
          </a:p>
          <a:p>
            <a:pPr marL="363474" lvl="2" indent="-1714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AU" sz="2100" b="1" dirty="0">
                <a:solidFill>
                  <a:schemeClr val="tx2"/>
                </a:solidFill>
              </a:rPr>
              <a:t>Writing guidelines group: 5 pharmacists from Royal Melbourne Hospital, Alfred Health and Barwon Health</a:t>
            </a:r>
          </a:p>
          <a:p>
            <a:pPr marL="363474" lvl="2" indent="-1714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AU" sz="2100" b="1" dirty="0">
                <a:solidFill>
                  <a:schemeClr val="tx2"/>
                </a:solidFill>
              </a:rPr>
              <a:t>Inotropes learning package group </a:t>
            </a:r>
          </a:p>
        </p:txBody>
      </p:sp>
    </p:spTree>
    <p:extLst>
      <p:ext uri="{BB962C8B-B14F-4D97-AF65-F5344CB8AC3E}">
        <p14:creationId xmlns:p14="http://schemas.microsoft.com/office/powerpoint/2010/main" val="139487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2: Creating the Guidelines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AU" sz="2100" b="1" dirty="0">
                <a:solidFill>
                  <a:schemeClr val="tx2"/>
                </a:solidFill>
              </a:rPr>
              <a:t>For each guideline, the pharmacist:</a:t>
            </a:r>
          </a:p>
          <a:p>
            <a:pPr marL="554904" lvl="3" indent="-192024"/>
            <a:r>
              <a:rPr lang="en-AU" sz="2100" dirty="0"/>
              <a:t>Completed a literature review</a:t>
            </a:r>
          </a:p>
          <a:p>
            <a:pPr marL="554904" lvl="3" indent="-192024"/>
            <a:r>
              <a:rPr lang="en-AU" sz="2100" dirty="0"/>
              <a:t>Consulted standard references </a:t>
            </a:r>
          </a:p>
          <a:p>
            <a:pPr marL="554904" lvl="3" indent="-192024"/>
            <a:r>
              <a:rPr lang="en-AU" sz="2100" dirty="0"/>
              <a:t>Reviewed previously submitted guidelines from around the state and Hunter New England Local Health District in NSW</a:t>
            </a:r>
          </a:p>
          <a:p>
            <a:pPr marL="554904" lvl="3" indent="-192024"/>
            <a:r>
              <a:rPr lang="en-AU" sz="2100" dirty="0"/>
              <a:t>Used own clinical expertise and consulted with a variety of ICU clinicians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20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2: Creating the Guidelines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861425"/>
              </p:ext>
            </p:extLst>
          </p:nvPr>
        </p:nvGraphicFramePr>
        <p:xfrm>
          <a:off x="2267744" y="1484784"/>
          <a:ext cx="4158462" cy="457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39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2: Inotropes Learning Package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667" y="2168860"/>
            <a:ext cx="8101013" cy="3636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dirty="0">
                <a:solidFill>
                  <a:schemeClr val="accent4"/>
                </a:solidFill>
              </a:rPr>
              <a:t>Learning Package Group</a:t>
            </a:r>
          </a:p>
          <a:p>
            <a:pPr marL="240030" indent="-24003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Identified there was significant variation in learning packages:</a:t>
            </a:r>
          </a:p>
          <a:p>
            <a:pPr lvl="2" indent="0">
              <a:buNone/>
            </a:pPr>
            <a:r>
              <a:rPr lang="en-AU" sz="2100" dirty="0"/>
              <a:t>- Format e.g. lectures, presentations, bed side learning</a:t>
            </a:r>
          </a:p>
          <a:p>
            <a:pPr lvl="2" indent="0">
              <a:buNone/>
            </a:pPr>
            <a:r>
              <a:rPr lang="en-AU" sz="2100" dirty="0"/>
              <a:t>- Presence - many health services didn’t have one </a:t>
            </a:r>
          </a:p>
          <a:p>
            <a:pPr marL="288036" lvl="1" indent="-288036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100" dirty="0"/>
              <a:t>Determined </a:t>
            </a:r>
            <a:r>
              <a:rPr lang="en-AU" sz="2100" i="1" dirty="0"/>
              <a:t>Liverpool NSW ICU Inotropes &amp; Vasopressors Learning package</a:t>
            </a:r>
            <a:r>
              <a:rPr lang="en-AU" sz="2100" dirty="0"/>
              <a:t> most comprehensive resource available</a:t>
            </a:r>
          </a:p>
          <a:p>
            <a:pPr marL="288036" lvl="1" indent="-288036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100" dirty="0"/>
              <a:t>CCCN received approval from the package’s author (Ms Sharon Ann </a:t>
            </a:r>
            <a:r>
              <a:rPr lang="en-AU" sz="2100" dirty="0" err="1"/>
              <a:t>Shunker</a:t>
            </a:r>
            <a:r>
              <a:rPr lang="en-AU" sz="2100" dirty="0"/>
              <a:t>- CNN Liverpool ICU) and the Agency for Clinical Innovation (ACI) to use the resource 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229505" cy="22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53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3: Pilot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The guidelines were piloted over a 16 weeks period in 2018 by the following sites:</a:t>
            </a:r>
          </a:p>
          <a:p>
            <a:endParaRPr lang="en-AU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Adult Retrieval Victoria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Austin Health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Barwon Health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Epworth Eastern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Peninsula Health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South West Healthcare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Werribee Mercy</a:t>
            </a:r>
          </a:p>
        </p:txBody>
      </p:sp>
    </p:spTree>
    <p:extLst>
      <p:ext uri="{BB962C8B-B14F-4D97-AF65-F5344CB8AC3E}">
        <p14:creationId xmlns:p14="http://schemas.microsoft.com/office/powerpoint/2010/main" val="190176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3: Pilot Pre-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667" y="1484784"/>
            <a:ext cx="8101013" cy="3636963"/>
          </a:xfrm>
        </p:spPr>
        <p:txBody>
          <a:bodyPr/>
          <a:lstStyle/>
          <a:p>
            <a:r>
              <a:rPr lang="en-US" dirty="0"/>
              <a:t>Initial pilot site’s infusion concentrations </a:t>
            </a:r>
          </a:p>
          <a:p>
            <a:r>
              <a:rPr lang="en-US" dirty="0"/>
              <a:t>(microgram/mL unless otherwise specified) 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0" y="2204864"/>
            <a:ext cx="786408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2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3367" y="1204223"/>
            <a:ext cx="7800782" cy="4547992"/>
          </a:xfrm>
        </p:spPr>
        <p:txBody>
          <a:bodyPr/>
          <a:lstStyle/>
          <a:p>
            <a:endParaRPr lang="en-AU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7/7 pilot site’s implemented CCCN’s Guidelines into their ICUs/CCUs</a:t>
            </a:r>
          </a:p>
          <a:p>
            <a:pPr marL="810900" lvl="2" indent="-342900">
              <a:buFont typeface="Arial" panose="020B0604020202020204" pitchFamily="34" charset="0"/>
              <a:buChar char="•"/>
            </a:pPr>
            <a:r>
              <a:rPr lang="en-AU" sz="2100" dirty="0"/>
              <a:t>2/7 implemented the guidelines hospital wide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100" dirty="0"/>
              <a:t>No adverse events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042" y="93104"/>
            <a:ext cx="7740000" cy="1102979"/>
          </a:xfrm>
        </p:spPr>
        <p:txBody>
          <a:bodyPr/>
          <a:lstStyle/>
          <a:p>
            <a:r>
              <a:rPr lang="en-AU" dirty="0"/>
              <a:t>Phase 3: Pilot results summary</a:t>
            </a:r>
          </a:p>
        </p:txBody>
      </p:sp>
    </p:spTree>
    <p:extLst>
      <p:ext uri="{BB962C8B-B14F-4D97-AF65-F5344CB8AC3E}">
        <p14:creationId xmlns:p14="http://schemas.microsoft.com/office/powerpoint/2010/main" val="47293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75100" y="1700808"/>
            <a:ext cx="7740000" cy="383644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Feedback received by pilot sites and </a:t>
            </a:r>
            <a:r>
              <a:rPr lang="en-AU" b="0" i="1" dirty="0">
                <a:solidFill>
                  <a:schemeClr val="tx1"/>
                </a:solidFill>
              </a:rPr>
              <a:t>Phase 3 Subcommittee </a:t>
            </a:r>
            <a:r>
              <a:rPr lang="en-AU" b="0" dirty="0">
                <a:solidFill>
                  <a:schemeClr val="tx1"/>
                </a:solidFill>
              </a:rPr>
              <a:t>that the </a:t>
            </a:r>
            <a:r>
              <a:rPr lang="en-AU" sz="2000" b="0" i="1" dirty="0">
                <a:solidFill>
                  <a:schemeClr val="tx1"/>
                </a:solidFill>
              </a:rPr>
              <a:t>Liverpool NSW ICU Inotropes &amp; Vasopressors Learning package </a:t>
            </a:r>
            <a:r>
              <a:rPr lang="en-AU" b="0" dirty="0">
                <a:solidFill>
                  <a:schemeClr val="tx1"/>
                </a:solidFill>
              </a:rPr>
              <a:t>required updates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Subsection of the Phase 3 Subcommittee (Lead by Stephanie Hunter- Eastern Health) updated the learning package based on feedback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3: Learning package update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1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53101" y="1700808"/>
            <a:ext cx="7740000" cy="383644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Due to pilot success, CCCN decided to release the guidelines state wide on December 6 2018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The guidelines were going to be released on the SCV website as part of a bundle. The bundle would include: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3: State wide release (Scaling)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8609171"/>
              </p:ext>
            </p:extLst>
          </p:nvPr>
        </p:nvGraphicFramePr>
        <p:xfrm>
          <a:off x="2051720" y="3356992"/>
          <a:ext cx="4956000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89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8036" indent="-288036">
              <a:lnSpc>
                <a:spcPct val="100000"/>
              </a:lnSpc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To understand why the Critical Care Clinical Network (CCCN) created the Standardised Inotropes &amp; Vasopressor Guidelines</a:t>
            </a:r>
          </a:p>
          <a:p>
            <a:pPr marL="288036" indent="-288036">
              <a:lnSpc>
                <a:spcPct val="100000"/>
              </a:lnSpc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To gain an insight on the current practice variation in centrally administered inotropes and vasopressors in the Victorian ICU/Critical Care setting</a:t>
            </a:r>
          </a:p>
          <a:p>
            <a:pPr marL="288036" indent="-288036">
              <a:lnSpc>
                <a:spcPct val="100000"/>
              </a:lnSpc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To understand how the guidelines got created</a:t>
            </a:r>
          </a:p>
          <a:p>
            <a:pPr marL="288036" indent="-288036">
              <a:lnSpc>
                <a:spcPct val="100000"/>
              </a:lnSpc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To appreciate why the learning package has been included in the state wide bundle</a:t>
            </a:r>
          </a:p>
          <a:p>
            <a:endParaRPr lang="en-AU" b="0" dirty="0">
              <a:solidFill>
                <a:schemeClr val="tx1"/>
              </a:solidFill>
            </a:endParaRPr>
          </a:p>
          <a:p>
            <a:pPr marL="288036" indent="-288036"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871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Three phases to project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2672378"/>
              </p:ext>
            </p:extLst>
          </p:nvPr>
        </p:nvGraphicFramePr>
        <p:xfrm>
          <a:off x="1598490" y="1412776"/>
          <a:ext cx="5771964" cy="484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804248" y="4172474"/>
            <a:ext cx="86409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68344" y="3861048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Current phase</a:t>
            </a:r>
          </a:p>
        </p:txBody>
      </p:sp>
    </p:spTree>
    <p:extLst>
      <p:ext uri="{BB962C8B-B14F-4D97-AF65-F5344CB8AC3E}">
        <p14:creationId xmlns:p14="http://schemas.microsoft.com/office/powerpoint/2010/main" val="191971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1- CCCN priorities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59"/>
            <a:ext cx="5022558" cy="499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268258" y="5253192"/>
            <a:ext cx="1080120" cy="100811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48178" y="5777725"/>
            <a:ext cx="72008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4611688"/>
            <a:ext cx="20806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Inotrope &amp; vasopressor guidelines identified as priority by the sector</a:t>
            </a:r>
          </a:p>
        </p:txBody>
      </p:sp>
    </p:spTree>
    <p:extLst>
      <p:ext uri="{BB962C8B-B14F-4D97-AF65-F5344CB8AC3E}">
        <p14:creationId xmlns:p14="http://schemas.microsoft.com/office/powerpoint/2010/main" val="21242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1: Scoping the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914380">
              <a:lnSpc>
                <a:spcPct val="100000"/>
              </a:lnSpc>
              <a:spcAft>
                <a:spcPts val="0"/>
              </a:spcAft>
              <a:defRPr/>
            </a:pPr>
            <a:r>
              <a:rPr lang="en-AU" dirty="0">
                <a:solidFill>
                  <a:schemeClr val="accent4"/>
                </a:solidFill>
              </a:rPr>
              <a:t>2014 ANZICS survey of ICU Directors:</a:t>
            </a:r>
          </a:p>
          <a:p>
            <a:pPr defTabSz="914380">
              <a:lnSpc>
                <a:spcPct val="100000"/>
              </a:lnSpc>
              <a:spcAft>
                <a:spcPts val="0"/>
              </a:spcAft>
              <a:defRPr/>
            </a:pPr>
            <a:endParaRPr lang="en-AU" b="0" dirty="0">
              <a:solidFill>
                <a:schemeClr val="tx1"/>
              </a:solidFill>
            </a:endParaRPr>
          </a:p>
          <a:p>
            <a:pPr marL="342893" indent="-342893" defTabSz="914380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AU" b="0" dirty="0">
                <a:solidFill>
                  <a:schemeClr val="tx1"/>
                </a:solidFill>
              </a:rPr>
              <a:t>80% thought that the standardisation of noradrenaline infusion concentrations was an important patient safety issue </a:t>
            </a:r>
          </a:p>
          <a:p>
            <a:pPr defTabSz="914380">
              <a:lnSpc>
                <a:spcPct val="100000"/>
              </a:lnSpc>
              <a:spcAft>
                <a:spcPts val="0"/>
              </a:spcAft>
              <a:defRPr/>
            </a:pPr>
            <a:endParaRPr lang="en-AU" b="0" dirty="0">
              <a:solidFill>
                <a:schemeClr val="tx1"/>
              </a:solidFill>
            </a:endParaRPr>
          </a:p>
          <a:p>
            <a:pPr marL="342893" indent="-342893" defTabSz="914380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AU" b="0" dirty="0">
                <a:solidFill>
                  <a:schemeClr val="tx1"/>
                </a:solidFill>
              </a:rPr>
              <a:t>7 different noradrenaline strengths were in use around Australia and New Zealand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308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1: Scoping the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667" y="1785600"/>
            <a:ext cx="7425714" cy="4091672"/>
          </a:xfrm>
        </p:spPr>
        <p:txBody>
          <a:bodyPr/>
          <a:lstStyle/>
          <a:p>
            <a:r>
              <a:rPr lang="en-AU" dirty="0">
                <a:solidFill>
                  <a:schemeClr val="accent4"/>
                </a:solidFill>
              </a:rPr>
              <a:t>Variation Found by CCCN (2016)</a:t>
            </a:r>
            <a:r>
              <a:rPr lang="en-AU" b="0" dirty="0">
                <a:solidFill>
                  <a:schemeClr val="accent4"/>
                </a:solidFill>
              </a:rPr>
              <a:t>:</a:t>
            </a:r>
          </a:p>
          <a:p>
            <a:endParaRPr lang="en-AU" b="0" dirty="0">
              <a:solidFill>
                <a:schemeClr val="accent4"/>
              </a:solidFill>
            </a:endParaRPr>
          </a:p>
          <a:p>
            <a:pPr marL="288036" indent="-288036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For 3 vasopressor medications, 11 different infusion concentrations are used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b="0" dirty="0">
              <a:solidFill>
                <a:schemeClr val="tx1"/>
              </a:solidFill>
            </a:endParaRPr>
          </a:p>
          <a:p>
            <a:pPr marL="288036" indent="-288036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For 6 inotrope medications, 16 different infusion concentrations are used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767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14" y="564249"/>
            <a:ext cx="8317380" cy="581690"/>
          </a:xfrm>
        </p:spPr>
        <p:txBody>
          <a:bodyPr/>
          <a:lstStyle/>
          <a:p>
            <a:r>
              <a:rPr lang="en-AU" dirty="0"/>
              <a:t>Concentration variation example: Dobutamine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28800"/>
            <a:ext cx="7056784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1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100" y="1520788"/>
            <a:ext cx="8245372" cy="42844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dirty="0">
                <a:solidFill>
                  <a:schemeClr val="accent4"/>
                </a:solidFill>
              </a:rPr>
              <a:t>1. Improve Patient Safety</a:t>
            </a:r>
          </a:p>
          <a:p>
            <a:pPr marL="594887" lvl="2" indent="-342893">
              <a:spcBef>
                <a:spcPts val="252"/>
              </a:spcBef>
              <a:spcAft>
                <a:spcPts val="600"/>
              </a:spcAft>
            </a:pPr>
            <a:r>
              <a:rPr lang="en-AU" sz="1700" dirty="0"/>
              <a:t>Reduce practice variation</a:t>
            </a:r>
          </a:p>
          <a:p>
            <a:pPr marL="594887" lvl="2" indent="-342893">
              <a:spcBef>
                <a:spcPts val="252"/>
              </a:spcBef>
              <a:spcAft>
                <a:spcPts val="600"/>
              </a:spcAft>
            </a:pPr>
            <a:r>
              <a:rPr lang="en-AU" sz="1700" dirty="0"/>
              <a:t>Timely access to protocols </a:t>
            </a:r>
          </a:p>
          <a:p>
            <a:pPr marL="594887" lvl="2" indent="-342893">
              <a:spcBef>
                <a:spcPts val="252"/>
              </a:spcBef>
              <a:spcAft>
                <a:spcPts val="252"/>
              </a:spcAft>
            </a:pPr>
            <a:r>
              <a:rPr lang="en-AU" sz="1700" dirty="0"/>
              <a:t>Up to date guidelines, in accordance with best practice</a:t>
            </a:r>
          </a:p>
          <a:p>
            <a:pPr marL="594887" lvl="2" indent="-342893">
              <a:spcBef>
                <a:spcPts val="252"/>
              </a:spcBef>
            </a:pPr>
            <a:endParaRPr lang="en-AU" sz="3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dirty="0">
                <a:solidFill>
                  <a:schemeClr val="accent4"/>
                </a:solidFill>
              </a:rPr>
              <a:t>2. Workforce Benefits</a:t>
            </a:r>
          </a:p>
          <a:p>
            <a:pPr marL="594887" lvl="2" indent="-342893">
              <a:spcBef>
                <a:spcPts val="252"/>
              </a:spcBef>
              <a:spcAft>
                <a:spcPts val="252"/>
              </a:spcAft>
            </a:pPr>
            <a:r>
              <a:rPr lang="en-AU" sz="1700" dirty="0"/>
              <a:t>Support sites without experienced, specialist staff to create guidelines</a:t>
            </a:r>
          </a:p>
          <a:p>
            <a:pPr marL="594887" lvl="2" indent="-342893">
              <a:spcBef>
                <a:spcPts val="252"/>
              </a:spcBef>
              <a:spcAft>
                <a:spcPts val="252"/>
              </a:spcAft>
            </a:pPr>
            <a:r>
              <a:rPr lang="en-AU" sz="1700" dirty="0"/>
              <a:t>Reduce staff training burdens for those who work across multiple sites</a:t>
            </a:r>
          </a:p>
          <a:p>
            <a:pPr marL="594887" lvl="2" indent="-342893">
              <a:spcBef>
                <a:spcPts val="252"/>
              </a:spcBef>
              <a:spcAft>
                <a:spcPts val="252"/>
              </a:spcAft>
            </a:pPr>
            <a:r>
              <a:rPr lang="en-AU" sz="1700" dirty="0"/>
              <a:t>Minimise time and resources required for guideline writing and upkeep</a:t>
            </a:r>
          </a:p>
          <a:p>
            <a:pPr marL="594887" lvl="2" indent="-342893">
              <a:spcBef>
                <a:spcPts val="252"/>
              </a:spcBef>
              <a:spcAft>
                <a:spcPts val="252"/>
              </a:spcAft>
            </a:pPr>
            <a:endParaRPr lang="en-AU" sz="3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100" b="1" dirty="0">
                <a:solidFill>
                  <a:schemeClr val="accent4"/>
                </a:solidFill>
              </a:rPr>
              <a:t>3. Seamless patient transition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454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1: Chosen Medications for Guidelines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6115978"/>
              </p:ext>
            </p:extLst>
          </p:nvPr>
        </p:nvGraphicFramePr>
        <p:xfrm>
          <a:off x="1763688" y="1772816"/>
          <a:ext cx="5258907" cy="423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706437"/>
      </p:ext>
    </p:extLst>
  </p:cSld>
  <p:clrMapOvr>
    <a:masterClrMapping/>
  </p:clrMapOvr>
</p:sld>
</file>

<file path=ppt/theme/theme1.xml><?xml version="1.0" encoding="utf-8"?>
<a:theme xmlns:a="http://schemas.openxmlformats.org/drawingml/2006/main" name="Safer Care Victoria (TEMPLATE TO USE)">
  <a:themeElements>
    <a:clrScheme name="Safer Care Vic Colours">
      <a:dk1>
        <a:sysClr val="windowText" lastClr="000000"/>
      </a:dk1>
      <a:lt1>
        <a:sysClr val="window" lastClr="FFFFFF"/>
      </a:lt1>
      <a:dk2>
        <a:srgbClr val="007F92"/>
      </a:dk2>
      <a:lt2>
        <a:srgbClr val="64C2C8"/>
      </a:lt2>
      <a:accent1>
        <a:srgbClr val="64C2C8"/>
      </a:accent1>
      <a:accent2>
        <a:srgbClr val="005892"/>
      </a:accent2>
      <a:accent3>
        <a:srgbClr val="C1E6FF"/>
      </a:accent3>
      <a:accent4>
        <a:srgbClr val="00A8B5"/>
      </a:accent4>
      <a:accent5>
        <a:srgbClr val="B3FAFF"/>
      </a:accent5>
      <a:accent6>
        <a:srgbClr val="005EA1"/>
      </a:accent6>
      <a:hlink>
        <a:srgbClr val="722257"/>
      </a:hlink>
      <a:folHlink>
        <a:srgbClr val="333F48"/>
      </a:folHlink>
    </a:clrScheme>
    <a:fontScheme name="SV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16.9_SCV.potx" id="{CAA364C5-E50B-4FB8-8673-6DCB9BC61A8B}" vid="{B3CF56A5-834E-4A59-9CC5-21D01C2FC357}"/>
    </a:ext>
  </a:extLst>
</a:theme>
</file>

<file path=ppt/theme/theme2.xml><?xml version="1.0" encoding="utf-8"?>
<a:theme xmlns:a="http://schemas.openxmlformats.org/drawingml/2006/main" name="1_Safer Care Victoria (TEMPLATE TO USE)">
  <a:themeElements>
    <a:clrScheme name="Safer Care Vic Colours">
      <a:dk1>
        <a:sysClr val="windowText" lastClr="000000"/>
      </a:dk1>
      <a:lt1>
        <a:sysClr val="window" lastClr="FFFFFF"/>
      </a:lt1>
      <a:dk2>
        <a:srgbClr val="007F92"/>
      </a:dk2>
      <a:lt2>
        <a:srgbClr val="64C2C8"/>
      </a:lt2>
      <a:accent1>
        <a:srgbClr val="64C2C8"/>
      </a:accent1>
      <a:accent2>
        <a:srgbClr val="005892"/>
      </a:accent2>
      <a:accent3>
        <a:srgbClr val="C1E6FF"/>
      </a:accent3>
      <a:accent4>
        <a:srgbClr val="00A8B5"/>
      </a:accent4>
      <a:accent5>
        <a:srgbClr val="B3FAFF"/>
      </a:accent5>
      <a:accent6>
        <a:srgbClr val="005EA1"/>
      </a:accent6>
      <a:hlink>
        <a:srgbClr val="722257"/>
      </a:hlink>
      <a:folHlink>
        <a:srgbClr val="333F48"/>
      </a:folHlink>
    </a:clrScheme>
    <a:fontScheme name="SV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16.9_SCV.potx" id="{CAA364C5-E50B-4FB8-8673-6DCB9BC61A8B}" vid="{B3CF56A5-834E-4A59-9CC5-21D01C2FC357}"/>
    </a:ext>
  </a:extLst>
</a:theme>
</file>

<file path=ppt/theme/theme3.xml><?xml version="1.0" encoding="utf-8"?>
<a:theme xmlns:a="http://schemas.openxmlformats.org/drawingml/2006/main" name="SCV TEMPLATE_Powerpoint with standard SCV slides">
  <a:themeElements>
    <a:clrScheme name="SCV PPT">
      <a:dk1>
        <a:srgbClr val="000000"/>
      </a:dk1>
      <a:lt1>
        <a:sysClr val="window" lastClr="FFFFFF"/>
      </a:lt1>
      <a:dk2>
        <a:srgbClr val="007586"/>
      </a:dk2>
      <a:lt2>
        <a:srgbClr val="EDF5F7"/>
      </a:lt2>
      <a:accent1>
        <a:srgbClr val="4098A4"/>
      </a:accent1>
      <a:accent2>
        <a:srgbClr val="80BAC3"/>
      </a:accent2>
      <a:accent3>
        <a:srgbClr val="BFDDE1"/>
      </a:accent3>
      <a:accent4>
        <a:srgbClr val="404050"/>
      </a:accent4>
      <a:accent5>
        <a:srgbClr val="80808B"/>
      </a:accent5>
      <a:accent6>
        <a:srgbClr val="CCCCD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V PowerPoint (1).potx" id="{CE082618-1505-4F2E-A22F-07A490E3B603}" vid="{EF6F868E-FD38-4215-87C3-491E3E063F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SCV" insertBeforeMso="TabHome" keytip="Q">
        <group idMso="GroupSlides"/>
        <group id="Group1" label="Change Bullet Styles">
          <button idMso="IndentDecrease" visible="true" label="Decrease List Level" size="large"/>
          <button idMso="IndentIncrease" visible="true" label="Increase List Level" size="large"/>
        </group>
        <group id="Group2" label=" 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sep3"/>
          <toggleButton idMso="SelectionPane" label="Selection Pane" size="large"/>
        </group>
        <group id="group3" label=" ">
          <button idMso="HeaderFooterInsert" size="large"/>
          <button idMso="PasteTextOnly" size="large" imageMso="Paste" label="Paste Unformatted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Safer Care Victoria (TEMPLATE TO USE)</Template>
  <TotalTime>378</TotalTime>
  <Words>728</Words>
  <Application>Microsoft Office PowerPoint</Application>
  <PresentationFormat>On-screen Show (4:3)</PresentationFormat>
  <Paragraphs>111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Safer Care Victoria (TEMPLATE TO USE)</vt:lpstr>
      <vt:lpstr>1_Safer Care Victoria (TEMPLATE TO USE)</vt:lpstr>
      <vt:lpstr>SCV TEMPLATE_Powerpoint with standard SCV slides</vt:lpstr>
      <vt:lpstr>PowerPoint Presentation</vt:lpstr>
      <vt:lpstr>Learning objectives</vt:lpstr>
      <vt:lpstr>Three phases to project</vt:lpstr>
      <vt:lpstr>Phase 1- CCCN priorities</vt:lpstr>
      <vt:lpstr>Phase 1: Scoping the problem</vt:lpstr>
      <vt:lpstr>Phase 1: Scoping the problem</vt:lpstr>
      <vt:lpstr>Concentration variation example: Dobutamine</vt:lpstr>
      <vt:lpstr>Project Objectives</vt:lpstr>
      <vt:lpstr>Phase 1: Chosen Medications for Guidelines</vt:lpstr>
      <vt:lpstr>Phase 2- Guidelines and learning package</vt:lpstr>
      <vt:lpstr>Phase 2: Creating the Guidelines</vt:lpstr>
      <vt:lpstr>Phase 2: Creating the Guidelines </vt:lpstr>
      <vt:lpstr>Phase 2: Inotropes Learning Package</vt:lpstr>
      <vt:lpstr>Phase 3: Pilot</vt:lpstr>
      <vt:lpstr>Phase 3: Pilot Pre- Data</vt:lpstr>
      <vt:lpstr>Phase 3: Pilot results summary</vt:lpstr>
      <vt:lpstr>Phase 3: Learning package update</vt:lpstr>
      <vt:lpstr>Phase 3: State wide release (Scaling) </vt:lpstr>
    </vt:vector>
  </TitlesOfParts>
  <Company>Department of Human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Holdsworth</dc:creator>
  <cp:lastModifiedBy>Claire E Anderson (DHHS)</cp:lastModifiedBy>
  <cp:revision>78</cp:revision>
  <cp:lastPrinted>2018-07-03T23:41:02Z</cp:lastPrinted>
  <dcterms:created xsi:type="dcterms:W3CDTF">2018-03-22T21:44:09Z</dcterms:created>
  <dcterms:modified xsi:type="dcterms:W3CDTF">2018-12-06T00:55:36Z</dcterms:modified>
  <cp:category>PowerPoint Template</cp:category>
</cp:coreProperties>
</file>