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8"/>
  </p:notesMasterIdLst>
  <p:handoutMasterIdLst>
    <p:handoutMasterId r:id="rId49"/>
  </p:handoutMasterIdLst>
  <p:sldIdLst>
    <p:sldId id="256" r:id="rId5"/>
    <p:sldId id="337" r:id="rId6"/>
    <p:sldId id="717" r:id="rId7"/>
    <p:sldId id="716" r:id="rId8"/>
    <p:sldId id="701" r:id="rId9"/>
    <p:sldId id="699" r:id="rId10"/>
    <p:sldId id="718" r:id="rId11"/>
    <p:sldId id="338" r:id="rId12"/>
    <p:sldId id="289" r:id="rId13"/>
    <p:sldId id="363" r:id="rId14"/>
    <p:sldId id="364" r:id="rId15"/>
    <p:sldId id="365" r:id="rId16"/>
    <p:sldId id="357" r:id="rId17"/>
    <p:sldId id="708" r:id="rId18"/>
    <p:sldId id="722" r:id="rId19"/>
    <p:sldId id="710" r:id="rId20"/>
    <p:sldId id="712" r:id="rId21"/>
    <p:sldId id="713" r:id="rId22"/>
    <p:sldId id="714" r:id="rId23"/>
    <p:sldId id="369" r:id="rId24"/>
    <p:sldId id="702" r:id="rId25"/>
    <p:sldId id="703" r:id="rId26"/>
    <p:sldId id="332" r:id="rId27"/>
    <p:sldId id="366" r:id="rId28"/>
    <p:sldId id="353" r:id="rId29"/>
    <p:sldId id="316" r:id="rId30"/>
    <p:sldId id="321" r:id="rId31"/>
    <p:sldId id="715" r:id="rId32"/>
    <p:sldId id="318" r:id="rId33"/>
    <p:sldId id="319" r:id="rId34"/>
    <p:sldId id="339" r:id="rId35"/>
    <p:sldId id="304" r:id="rId36"/>
    <p:sldId id="723" r:id="rId37"/>
    <p:sldId id="305" r:id="rId38"/>
    <p:sldId id="725" r:id="rId39"/>
    <p:sldId id="721" r:id="rId40"/>
    <p:sldId id="726" r:id="rId41"/>
    <p:sldId id="306" r:id="rId42"/>
    <p:sldId id="727" r:id="rId43"/>
    <p:sldId id="308" r:id="rId44"/>
    <p:sldId id="728" r:id="rId45"/>
    <p:sldId id="372" r:id="rId46"/>
    <p:sldId id="335" r:id="rId47"/>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83E14-C4B0-6DBE-1D99-A412499BB64E}" name="Michelle Hawke (DHHS)" initials="MH(" userId="S::Michelle.Hawke@safercare.vic.gov.au::e1f988f5-c848-4af2-8ab3-00734e327765" providerId="AD"/>
  <p188:author id="{67989356-58E0-F98D-CFE1-DD3BEB29D96F}" name="Joanna Gaston (DHHS)" initials="JG(" userId="S::Joanna.Gaston@safercare.vic.gov.au::29a4e196-b44b-4499-b5ed-890ea3911844" providerId="AD"/>
  <p188:author id="{774F8CD0-8AA8-1212-B031-F93301DF8D4B}" name="Joanna Gaston (DHHS)" initials="J(" userId="S::joanna.gaston@safercare.vic.gov.au::29a4e196-b44b-4499-b5ed-890ea39118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 T Rizzoli (DHHS)" initials="HTR(" lastIdx="3" clrIdx="0">
    <p:extLst>
      <p:ext uri="{19B8F6BF-5375-455C-9EA6-DF929625EA0E}">
        <p15:presenceInfo xmlns:p15="http://schemas.microsoft.com/office/powerpoint/2012/main" userId="S::Helen.T.Rizzoli@safercare.vic.gov.au::5f02a3ec-f403-4754-8282-c51b77a56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6858"/>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C19A4-2666-40EC-93FE-04D3EBCA85B9}" v="1" dt="2022-05-05T08:00:52.559"/>
    <p1510:client id="{23FE2935-DFFC-4027-A282-D204A13034C6}" v="3" dt="2022-05-05T07:46:25.979"/>
    <p1510:client id="{8CCB861A-5A89-452C-A30F-C7433BEA7F07}" v="1" dt="2022-05-18T22:37:23.395"/>
    <p1510:client id="{95F47D80-98A4-4FE3-990B-2FC81DD3EEA7}" v="27" dt="2022-05-05T07:43:46.132"/>
    <p1510:client id="{E073D8DB-24E1-132F-2557-8ED88FBD5D41}" v="5" dt="2022-05-12T23:51:29.319"/>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32" y="29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Gaston (DHHS)" userId="S::joanna.gaston@safercare.vic.gov.au::29a4e196-b44b-4499-b5ed-890ea3911844" providerId="AD" clId="Web-{93974CC8-69F0-4078-95C1-2DD23C5E3152}"/>
    <pc:docChg chg="modSld">
      <pc:chgData name="Joanna Gaston (DHHS)" userId="S::joanna.gaston@safercare.vic.gov.au::29a4e196-b44b-4499-b5ed-890ea3911844" providerId="AD" clId="Web-{93974CC8-69F0-4078-95C1-2DD23C5E3152}" dt="2022-05-03T03:32:01.809" v="191" actId="20577"/>
      <pc:docMkLst>
        <pc:docMk/>
      </pc:docMkLst>
      <pc:sldChg chg="modSp">
        <pc:chgData name="Joanna Gaston (DHHS)" userId="S::joanna.gaston@safercare.vic.gov.au::29a4e196-b44b-4499-b5ed-890ea3911844" providerId="AD" clId="Web-{93974CC8-69F0-4078-95C1-2DD23C5E3152}" dt="2022-05-03T03:32:01.809" v="191" actId="20577"/>
        <pc:sldMkLst>
          <pc:docMk/>
          <pc:sldMk cId="2327885728" sldId="727"/>
        </pc:sldMkLst>
        <pc:spChg chg="mod">
          <ac:chgData name="Joanna Gaston (DHHS)" userId="S::joanna.gaston@safercare.vic.gov.au::29a4e196-b44b-4499-b5ed-890ea3911844" providerId="AD" clId="Web-{93974CC8-69F0-4078-95C1-2DD23C5E3152}" dt="2022-05-03T03:32:01.809" v="191" actId="20577"/>
          <ac:spMkLst>
            <pc:docMk/>
            <pc:sldMk cId="2327885728" sldId="727"/>
            <ac:spMk id="2" creationId="{4EBEED84-75E2-499A-9EE5-BA1F7AF7F98B}"/>
          </ac:spMkLst>
        </pc:spChg>
        <pc:spChg chg="mod">
          <ac:chgData name="Joanna Gaston (DHHS)" userId="S::joanna.gaston@safercare.vic.gov.au::29a4e196-b44b-4499-b5ed-890ea3911844" providerId="AD" clId="Web-{93974CC8-69F0-4078-95C1-2DD23C5E3152}" dt="2022-05-03T03:27:41.569" v="119" actId="1076"/>
          <ac:spMkLst>
            <pc:docMk/>
            <pc:sldMk cId="2327885728" sldId="727"/>
            <ac:spMk id="3" creationId="{B65224EC-D8F3-41B3-81F9-3BD52E65CAF7}"/>
          </ac:spMkLst>
        </pc:spChg>
      </pc:sldChg>
    </pc:docChg>
  </pc:docChgLst>
  <pc:docChgLst>
    <pc:chgData name="Joanna Gaston (DHHS)" userId="S::joanna.gaston@safercare.vic.gov.au::29a4e196-b44b-4499-b5ed-890ea3911844" providerId="AD" clId="Web-{A6F17B35-1B9A-41FF-B6FA-DD2E94888DD1}"/>
    <pc:docChg chg="addSld delSld modSld">
      <pc:chgData name="Joanna Gaston (DHHS)" userId="S::joanna.gaston@safercare.vic.gov.au::29a4e196-b44b-4499-b5ed-890ea3911844" providerId="AD" clId="Web-{A6F17B35-1B9A-41FF-B6FA-DD2E94888DD1}" dt="2022-04-04T03:23:37.211" v="36" actId="14100"/>
      <pc:docMkLst>
        <pc:docMk/>
      </pc:docMkLst>
      <pc:sldChg chg="modSp">
        <pc:chgData name="Joanna Gaston (DHHS)" userId="S::joanna.gaston@safercare.vic.gov.au::29a4e196-b44b-4499-b5ed-890ea3911844" providerId="AD" clId="Web-{A6F17B35-1B9A-41FF-B6FA-DD2E94888DD1}" dt="2022-04-04T03:21:16.630" v="22" actId="14100"/>
        <pc:sldMkLst>
          <pc:docMk/>
          <pc:sldMk cId="901229509" sldId="305"/>
        </pc:sldMkLst>
        <pc:spChg chg="mod">
          <ac:chgData name="Joanna Gaston (DHHS)" userId="S::joanna.gaston@safercare.vic.gov.au::29a4e196-b44b-4499-b5ed-890ea3911844" providerId="AD" clId="Web-{A6F17B35-1B9A-41FF-B6FA-DD2E94888DD1}" dt="2022-04-04T03:21:16.630" v="22" actId="14100"/>
          <ac:spMkLst>
            <pc:docMk/>
            <pc:sldMk cId="901229509" sldId="305"/>
            <ac:spMk id="2" creationId="{0A2ECC0A-E76D-4BF5-9786-BEA7277AC225}"/>
          </ac:spMkLst>
        </pc:spChg>
      </pc:sldChg>
      <pc:sldChg chg="addSp delSp modSp del">
        <pc:chgData name="Joanna Gaston (DHHS)" userId="S::joanna.gaston@safercare.vic.gov.au::29a4e196-b44b-4499-b5ed-890ea3911844" providerId="AD" clId="Web-{A6F17B35-1B9A-41FF-B6FA-DD2E94888DD1}" dt="2022-04-04T03:23:26.180" v="34"/>
        <pc:sldMkLst>
          <pc:docMk/>
          <pc:sldMk cId="1129293831" sldId="720"/>
        </pc:sldMkLst>
        <pc:spChg chg="add del">
          <ac:chgData name="Joanna Gaston (DHHS)" userId="S::joanna.gaston@safercare.vic.gov.au::29a4e196-b44b-4499-b5ed-890ea3911844" providerId="AD" clId="Web-{A6F17B35-1B9A-41FF-B6FA-DD2E94888DD1}" dt="2022-04-04T03:20:57.958" v="17"/>
          <ac:spMkLst>
            <pc:docMk/>
            <pc:sldMk cId="1129293831" sldId="720"/>
            <ac:spMk id="4" creationId="{3D41B2ED-17DA-E64D-F277-54C82C729CE3}"/>
          </ac:spMkLst>
        </pc:spChg>
        <pc:spChg chg="mod">
          <ac:chgData name="Joanna Gaston (DHHS)" userId="S::joanna.gaston@safercare.vic.gov.au::29a4e196-b44b-4499-b5ed-890ea3911844" providerId="AD" clId="Web-{A6F17B35-1B9A-41FF-B6FA-DD2E94888DD1}" dt="2022-04-04T03:22:15.053" v="26" actId="14100"/>
          <ac:spMkLst>
            <pc:docMk/>
            <pc:sldMk cId="1129293831" sldId="720"/>
            <ac:spMk id="5" creationId="{A97D2E71-DC44-4259-8ED4-55515223BFE7}"/>
          </ac:spMkLst>
        </pc:spChg>
        <pc:spChg chg="mod">
          <ac:chgData name="Joanna Gaston (DHHS)" userId="S::joanna.gaston@safercare.vic.gov.au::29a4e196-b44b-4499-b5ed-890ea3911844" providerId="AD" clId="Web-{A6F17B35-1B9A-41FF-B6FA-DD2E94888DD1}" dt="2022-04-04T03:21:33.833" v="23" actId="14100"/>
          <ac:spMkLst>
            <pc:docMk/>
            <pc:sldMk cId="1129293831" sldId="720"/>
            <ac:spMk id="6" creationId="{775E7762-4986-4DFC-B450-471BB463A3D5}"/>
          </ac:spMkLst>
        </pc:spChg>
      </pc:sldChg>
      <pc:sldChg chg="modSp add replId">
        <pc:chgData name="Joanna Gaston (DHHS)" userId="S::joanna.gaston@safercare.vic.gov.au::29a4e196-b44b-4499-b5ed-890ea3911844" providerId="AD" clId="Web-{A6F17B35-1B9A-41FF-B6FA-DD2E94888DD1}" dt="2022-04-04T03:23:37.211" v="36" actId="14100"/>
        <pc:sldMkLst>
          <pc:docMk/>
          <pc:sldMk cId="2947474116" sldId="721"/>
        </pc:sldMkLst>
        <pc:spChg chg="mod">
          <ac:chgData name="Joanna Gaston (DHHS)" userId="S::joanna.gaston@safercare.vic.gov.au::29a4e196-b44b-4499-b5ed-890ea3911844" providerId="AD" clId="Web-{A6F17B35-1B9A-41FF-B6FA-DD2E94888DD1}" dt="2022-04-04T03:23:37.211" v="36" actId="14100"/>
          <ac:spMkLst>
            <pc:docMk/>
            <pc:sldMk cId="2947474116" sldId="721"/>
            <ac:spMk id="2" creationId="{0A2ECC0A-E76D-4BF5-9786-BEA7277AC225}"/>
          </ac:spMkLst>
        </pc:spChg>
        <pc:spChg chg="mod">
          <ac:chgData name="Joanna Gaston (DHHS)" userId="S::joanna.gaston@safercare.vic.gov.au::29a4e196-b44b-4499-b5ed-890ea3911844" providerId="AD" clId="Web-{A6F17B35-1B9A-41FF-B6FA-DD2E94888DD1}" dt="2022-04-04T03:23:12.679" v="30" actId="20577"/>
          <ac:spMkLst>
            <pc:docMk/>
            <pc:sldMk cId="2947474116" sldId="721"/>
            <ac:spMk id="6" creationId="{775E7762-4986-4DFC-B450-471BB463A3D5}"/>
          </ac:spMkLst>
        </pc:spChg>
      </pc:sldChg>
    </pc:docChg>
  </pc:docChgLst>
  <pc:docChgLst>
    <pc:chgData name="Joanna Gaston (DHHS)" userId="S::joanna.gaston@safercare.vic.gov.au::29a4e196-b44b-4499-b5ed-890ea3911844" providerId="AD" clId="Web-{D1A0C42E-184E-4AFA-A9DE-B7B0C02BE289}"/>
    <pc:docChg chg="modSld">
      <pc:chgData name="Joanna Gaston (DHHS)" userId="S::joanna.gaston@safercare.vic.gov.au::29a4e196-b44b-4499-b5ed-890ea3911844" providerId="AD" clId="Web-{D1A0C42E-184E-4AFA-A9DE-B7B0C02BE289}" dt="2022-05-02T23:20:52.184" v="43" actId="1076"/>
      <pc:docMkLst>
        <pc:docMk/>
      </pc:docMkLst>
      <pc:sldChg chg="modSp">
        <pc:chgData name="Joanna Gaston (DHHS)" userId="S::joanna.gaston@safercare.vic.gov.au::29a4e196-b44b-4499-b5ed-890ea3911844" providerId="AD" clId="Web-{D1A0C42E-184E-4AFA-A9DE-B7B0C02BE289}" dt="2022-05-02T23:20:15.901" v="34" actId="20577"/>
        <pc:sldMkLst>
          <pc:docMk/>
          <pc:sldMk cId="3604499567" sldId="723"/>
        </pc:sldMkLst>
        <pc:spChg chg="mod">
          <ac:chgData name="Joanna Gaston (DHHS)" userId="S::joanna.gaston@safercare.vic.gov.au::29a4e196-b44b-4499-b5ed-890ea3911844" providerId="AD" clId="Web-{D1A0C42E-184E-4AFA-A9DE-B7B0C02BE289}" dt="2022-05-02T23:20:15.901" v="34" actId="20577"/>
          <ac:spMkLst>
            <pc:docMk/>
            <pc:sldMk cId="3604499567" sldId="723"/>
            <ac:spMk id="3" creationId="{C70AEB59-80D4-4A70-8E0E-9FE20A99E499}"/>
          </ac:spMkLst>
        </pc:spChg>
      </pc:sldChg>
      <pc:sldChg chg="modSp">
        <pc:chgData name="Joanna Gaston (DHHS)" userId="S::joanna.gaston@safercare.vic.gov.au::29a4e196-b44b-4499-b5ed-890ea3911844" providerId="AD" clId="Web-{D1A0C42E-184E-4AFA-A9DE-B7B0C02BE289}" dt="2022-05-02T23:20:25.058" v="37" actId="20577"/>
        <pc:sldMkLst>
          <pc:docMk/>
          <pc:sldMk cId="3607188883" sldId="725"/>
        </pc:sldMkLst>
        <pc:spChg chg="mod">
          <ac:chgData name="Joanna Gaston (DHHS)" userId="S::joanna.gaston@safercare.vic.gov.au::29a4e196-b44b-4499-b5ed-890ea3911844" providerId="AD" clId="Web-{D1A0C42E-184E-4AFA-A9DE-B7B0C02BE289}" dt="2022-05-02T23:19:38.150" v="30" actId="20577"/>
          <ac:spMkLst>
            <pc:docMk/>
            <pc:sldMk cId="3607188883" sldId="725"/>
            <ac:spMk id="2" creationId="{4EBEED84-75E2-499A-9EE5-BA1F7AF7F98B}"/>
          </ac:spMkLst>
        </pc:spChg>
        <pc:spChg chg="mod">
          <ac:chgData name="Joanna Gaston (DHHS)" userId="S::joanna.gaston@safercare.vic.gov.au::29a4e196-b44b-4499-b5ed-890ea3911844" providerId="AD" clId="Web-{D1A0C42E-184E-4AFA-A9DE-B7B0C02BE289}" dt="2022-05-02T23:20:25.058" v="37" actId="20577"/>
          <ac:spMkLst>
            <pc:docMk/>
            <pc:sldMk cId="3607188883" sldId="725"/>
            <ac:spMk id="3" creationId="{B65224EC-D8F3-41B3-81F9-3BD52E65CAF7}"/>
          </ac:spMkLst>
        </pc:spChg>
      </pc:sldChg>
      <pc:sldChg chg="modSp">
        <pc:chgData name="Joanna Gaston (DHHS)" userId="S::joanna.gaston@safercare.vic.gov.au::29a4e196-b44b-4499-b5ed-890ea3911844" providerId="AD" clId="Web-{D1A0C42E-184E-4AFA-A9DE-B7B0C02BE289}" dt="2022-05-02T23:20:52.184" v="43" actId="1076"/>
        <pc:sldMkLst>
          <pc:docMk/>
          <pc:sldMk cId="2505995972" sldId="726"/>
        </pc:sldMkLst>
        <pc:spChg chg="mod">
          <ac:chgData name="Joanna Gaston (DHHS)" userId="S::joanna.gaston@safercare.vic.gov.au::29a4e196-b44b-4499-b5ed-890ea3911844" providerId="AD" clId="Web-{D1A0C42E-184E-4AFA-A9DE-B7B0C02BE289}" dt="2022-05-02T23:20:52.184" v="43" actId="1076"/>
          <ac:spMkLst>
            <pc:docMk/>
            <pc:sldMk cId="2505995972" sldId="726"/>
            <ac:spMk id="2" creationId="{4EBEED84-75E2-499A-9EE5-BA1F7AF7F98B}"/>
          </ac:spMkLst>
        </pc:spChg>
        <pc:spChg chg="mod">
          <ac:chgData name="Joanna Gaston (DHHS)" userId="S::joanna.gaston@safercare.vic.gov.au::29a4e196-b44b-4499-b5ed-890ea3911844" providerId="AD" clId="Web-{D1A0C42E-184E-4AFA-A9DE-B7B0C02BE289}" dt="2022-05-02T23:20:35.386" v="40" actId="20577"/>
          <ac:spMkLst>
            <pc:docMk/>
            <pc:sldMk cId="2505995972" sldId="726"/>
            <ac:spMk id="3" creationId="{B65224EC-D8F3-41B3-81F9-3BD52E65CAF7}"/>
          </ac:spMkLst>
        </pc:spChg>
      </pc:sldChg>
    </pc:docChg>
  </pc:docChgLst>
  <pc:docChgLst>
    <pc:chgData name="Joanna Gaston (DHHS)" userId="S::joanna.gaston@safercare.vic.gov.au::29a4e196-b44b-4499-b5ed-890ea3911844" providerId="AD" clId="Web-{5B4C8F03-CC19-4698-BB0C-53C9FB4D06ED}"/>
    <pc:docChg chg="modSld">
      <pc:chgData name="Joanna Gaston (DHHS)" userId="S::joanna.gaston@safercare.vic.gov.au::29a4e196-b44b-4499-b5ed-890ea3911844" providerId="AD" clId="Web-{5B4C8F03-CC19-4698-BB0C-53C9FB4D06ED}" dt="2022-03-04T03:42:31.292" v="3" actId="14100"/>
      <pc:docMkLst>
        <pc:docMk/>
      </pc:docMkLst>
      <pc:sldChg chg="modSp">
        <pc:chgData name="Joanna Gaston (DHHS)" userId="S::joanna.gaston@safercare.vic.gov.au::29a4e196-b44b-4499-b5ed-890ea3911844" providerId="AD" clId="Web-{5B4C8F03-CC19-4698-BB0C-53C9FB4D06ED}" dt="2022-03-04T03:42:31.292" v="3" actId="14100"/>
        <pc:sldMkLst>
          <pc:docMk/>
          <pc:sldMk cId="2085164136" sldId="372"/>
        </pc:sldMkLst>
        <pc:picChg chg="mod">
          <ac:chgData name="Joanna Gaston (DHHS)" userId="S::joanna.gaston@safercare.vic.gov.au::29a4e196-b44b-4499-b5ed-890ea3911844" providerId="AD" clId="Web-{5B4C8F03-CC19-4698-BB0C-53C9FB4D06ED}" dt="2022-03-04T03:42:31.292" v="3" actId="14100"/>
          <ac:picMkLst>
            <pc:docMk/>
            <pc:sldMk cId="2085164136" sldId="372"/>
            <ac:picMk id="5" creationId="{A5CE8EE8-0225-4DB0-ADD5-7ABDB79226FF}"/>
          </ac:picMkLst>
        </pc:picChg>
      </pc:sldChg>
    </pc:docChg>
  </pc:docChgLst>
  <pc:docChgLst>
    <pc:chgData name="Joanna Gaston (DHHS)" userId="S::joanna.gaston@safercare.vic.gov.au::29a4e196-b44b-4499-b5ed-890ea3911844" providerId="AD" clId="Web-{EBB31C12-EAD6-4D93-B76A-5A077D9602BC}"/>
    <pc:docChg chg="addSld delSld modSld">
      <pc:chgData name="Joanna Gaston (DHHS)" userId="S::joanna.gaston@safercare.vic.gov.au::29a4e196-b44b-4499-b5ed-890ea3911844" providerId="AD" clId="Web-{EBB31C12-EAD6-4D93-B76A-5A077D9602BC}" dt="2022-04-13T03:07:20.470" v="20" actId="14100"/>
      <pc:docMkLst>
        <pc:docMk/>
      </pc:docMkLst>
      <pc:sldChg chg="del">
        <pc:chgData name="Joanna Gaston (DHHS)" userId="S::joanna.gaston@safercare.vic.gov.au::29a4e196-b44b-4499-b5ed-890ea3911844" providerId="AD" clId="Web-{EBB31C12-EAD6-4D93-B76A-5A077D9602BC}" dt="2022-04-13T03:03:58.794" v="4"/>
        <pc:sldMkLst>
          <pc:docMk/>
          <pc:sldMk cId="751790810" sldId="709"/>
        </pc:sldMkLst>
      </pc:sldChg>
      <pc:sldChg chg="modSp">
        <pc:chgData name="Joanna Gaston (DHHS)" userId="S::joanna.gaston@safercare.vic.gov.au::29a4e196-b44b-4499-b5ed-890ea3911844" providerId="AD" clId="Web-{EBB31C12-EAD6-4D93-B76A-5A077D9602BC}" dt="2022-04-13T03:07:20.470" v="20" actId="14100"/>
        <pc:sldMkLst>
          <pc:docMk/>
          <pc:sldMk cId="732343641" sldId="710"/>
        </pc:sldMkLst>
        <pc:spChg chg="mod">
          <ac:chgData name="Joanna Gaston (DHHS)" userId="S::joanna.gaston@safercare.vic.gov.au::29a4e196-b44b-4499-b5ed-890ea3911844" providerId="AD" clId="Web-{EBB31C12-EAD6-4D93-B76A-5A077D9602BC}" dt="2022-04-13T03:06:27" v="11" actId="1076"/>
          <ac:spMkLst>
            <pc:docMk/>
            <pc:sldMk cId="732343641" sldId="710"/>
            <ac:spMk id="2" creationId="{4FFAA6A8-C41D-411D-80BA-39C6E22E4EE3}"/>
          </ac:spMkLst>
        </pc:spChg>
        <pc:picChg chg="mod">
          <ac:chgData name="Joanna Gaston (DHHS)" userId="S::joanna.gaston@safercare.vic.gov.au::29a4e196-b44b-4499-b5ed-890ea3911844" providerId="AD" clId="Web-{EBB31C12-EAD6-4D93-B76A-5A077D9602BC}" dt="2022-04-13T03:07:20.470" v="20" actId="14100"/>
          <ac:picMkLst>
            <pc:docMk/>
            <pc:sldMk cId="732343641" sldId="710"/>
            <ac:picMk id="3" creationId="{2E5B40B3-AD27-4A99-9453-01EA3DBAF395}"/>
          </ac:picMkLst>
        </pc:picChg>
        <pc:picChg chg="mod">
          <ac:chgData name="Joanna Gaston (DHHS)" userId="S::joanna.gaston@safercare.vic.gov.au::29a4e196-b44b-4499-b5ed-890ea3911844" providerId="AD" clId="Web-{EBB31C12-EAD6-4D93-B76A-5A077D9602BC}" dt="2022-04-13T03:07:01.033" v="19" actId="1076"/>
          <ac:picMkLst>
            <pc:docMk/>
            <pc:sldMk cId="732343641" sldId="710"/>
            <ac:picMk id="7" creationId="{9A1C215D-3B1F-4A1B-836B-47DAC485F268}"/>
          </ac:picMkLst>
        </pc:picChg>
      </pc:sldChg>
      <pc:sldChg chg="modSp add">
        <pc:chgData name="Joanna Gaston (DHHS)" userId="S::joanna.gaston@safercare.vic.gov.au::29a4e196-b44b-4499-b5ed-890ea3911844" providerId="AD" clId="Web-{EBB31C12-EAD6-4D93-B76A-5A077D9602BC}" dt="2022-04-13T03:04:46.451" v="10" actId="14100"/>
        <pc:sldMkLst>
          <pc:docMk/>
          <pc:sldMk cId="3196542299" sldId="722"/>
        </pc:sldMkLst>
        <pc:spChg chg="mod">
          <ac:chgData name="Joanna Gaston (DHHS)" userId="S::joanna.gaston@safercare.vic.gov.au::29a4e196-b44b-4499-b5ed-890ea3911844" providerId="AD" clId="Web-{EBB31C12-EAD6-4D93-B76A-5A077D9602BC}" dt="2022-04-13T03:03:52.575" v="3" actId="20577"/>
          <ac:spMkLst>
            <pc:docMk/>
            <pc:sldMk cId="3196542299" sldId="722"/>
            <ac:spMk id="2" creationId="{5EC018C4-01C2-4D17-92A6-48BF0B5FD7BC}"/>
          </ac:spMkLst>
        </pc:spChg>
        <pc:picChg chg="mod">
          <ac:chgData name="Joanna Gaston (DHHS)" userId="S::joanna.gaston@safercare.vic.gov.au::29a4e196-b44b-4499-b5ed-890ea3911844" providerId="AD" clId="Web-{EBB31C12-EAD6-4D93-B76A-5A077D9602BC}" dt="2022-04-13T03:04:31.717" v="7" actId="1076"/>
          <ac:picMkLst>
            <pc:docMk/>
            <pc:sldMk cId="3196542299" sldId="722"/>
            <ac:picMk id="3" creationId="{18FCA3B0-777F-5546-B151-A4412B610C88}"/>
          </ac:picMkLst>
        </pc:picChg>
        <pc:picChg chg="mod">
          <ac:chgData name="Joanna Gaston (DHHS)" userId="S::joanna.gaston@safercare.vic.gov.au::29a4e196-b44b-4499-b5ed-890ea3911844" providerId="AD" clId="Web-{EBB31C12-EAD6-4D93-B76A-5A077D9602BC}" dt="2022-04-13T03:04:46.451" v="10" actId="14100"/>
          <ac:picMkLst>
            <pc:docMk/>
            <pc:sldMk cId="3196542299" sldId="722"/>
            <ac:picMk id="5" creationId="{BF13F04C-4CA7-E13C-BF8E-F10A4AB21C99}"/>
          </ac:picMkLst>
        </pc:picChg>
        <pc:picChg chg="mod">
          <ac:chgData name="Joanna Gaston (DHHS)" userId="S::joanna.gaston@safercare.vic.gov.au::29a4e196-b44b-4499-b5ed-890ea3911844" providerId="AD" clId="Web-{EBB31C12-EAD6-4D93-B76A-5A077D9602BC}" dt="2022-04-13T03:04:29.013" v="6" actId="1076"/>
          <ac:picMkLst>
            <pc:docMk/>
            <pc:sldMk cId="3196542299" sldId="722"/>
            <ac:picMk id="4098" creationId="{39655431-4121-4991-AD3C-BB13F3EFA72F}"/>
          </ac:picMkLst>
        </pc:picChg>
      </pc:sldChg>
    </pc:docChg>
  </pc:docChgLst>
  <pc:docChgLst>
    <pc:chgData name="Joanna Gaston (DHHS)" userId="S::joanna.gaston@safercare.vic.gov.au::29a4e196-b44b-4499-b5ed-890ea3911844" providerId="AD" clId="Web-{C3A2DFBF-B2D8-4067-9E75-19261D8621F2}"/>
    <pc:docChg chg="modSld">
      <pc:chgData name="Joanna Gaston (DHHS)" userId="S::joanna.gaston@safercare.vic.gov.au::29a4e196-b44b-4499-b5ed-890ea3911844" providerId="AD" clId="Web-{C3A2DFBF-B2D8-4067-9E75-19261D8621F2}" dt="2022-04-04T05:28:33.144" v="29" actId="20577"/>
      <pc:docMkLst>
        <pc:docMk/>
      </pc:docMkLst>
      <pc:sldChg chg="modSp">
        <pc:chgData name="Joanna Gaston (DHHS)" userId="S::joanna.gaston@safercare.vic.gov.au::29a4e196-b44b-4499-b5ed-890ea3911844" providerId="AD" clId="Web-{C3A2DFBF-B2D8-4067-9E75-19261D8621F2}" dt="2022-04-04T05:28:33.144" v="29" actId="20577"/>
        <pc:sldMkLst>
          <pc:docMk/>
          <pc:sldMk cId="641546222" sldId="308"/>
        </pc:sldMkLst>
        <pc:spChg chg="mod">
          <ac:chgData name="Joanna Gaston (DHHS)" userId="S::joanna.gaston@safercare.vic.gov.au::29a4e196-b44b-4499-b5ed-890ea3911844" providerId="AD" clId="Web-{C3A2DFBF-B2D8-4067-9E75-19261D8621F2}" dt="2022-04-04T05:28:33.144" v="29" actId="20577"/>
          <ac:spMkLst>
            <pc:docMk/>
            <pc:sldMk cId="641546222" sldId="308"/>
            <ac:spMk id="4" creationId="{C868360A-48DF-4C6F-9865-3FA1FB38C42A}"/>
          </ac:spMkLst>
        </pc:spChg>
      </pc:sldChg>
    </pc:docChg>
  </pc:docChgLst>
  <pc:docChgLst>
    <pc:chgData name="Joanna Gaston (DHHS)" userId="S::joanna.gaston@safercare.vic.gov.au::29a4e196-b44b-4499-b5ed-890ea3911844" providerId="AD" clId="Web-{95F47D80-98A4-4FE3-990B-2FC81DD3EEA7}"/>
    <pc:docChg chg="modSld">
      <pc:chgData name="Joanna Gaston (DHHS)" userId="S::joanna.gaston@safercare.vic.gov.au::29a4e196-b44b-4499-b5ed-890ea3911844" providerId="AD" clId="Web-{95F47D80-98A4-4FE3-990B-2FC81DD3EEA7}" dt="2022-05-05T07:43:46.132" v="17" actId="20577"/>
      <pc:docMkLst>
        <pc:docMk/>
      </pc:docMkLst>
      <pc:sldChg chg="modSp">
        <pc:chgData name="Joanna Gaston (DHHS)" userId="S::joanna.gaston@safercare.vic.gov.au::29a4e196-b44b-4499-b5ed-890ea3911844" providerId="AD" clId="Web-{95F47D80-98A4-4FE3-990B-2FC81DD3EEA7}" dt="2022-05-05T07:43:46.132" v="17" actId="20577"/>
        <pc:sldMkLst>
          <pc:docMk/>
          <pc:sldMk cId="2085164136" sldId="372"/>
        </pc:sldMkLst>
        <pc:spChg chg="mod">
          <ac:chgData name="Joanna Gaston (DHHS)" userId="S::joanna.gaston@safercare.vic.gov.au::29a4e196-b44b-4499-b5ed-890ea3911844" providerId="AD" clId="Web-{95F47D80-98A4-4FE3-990B-2FC81DD3EEA7}" dt="2022-05-05T07:43:46.132" v="17" actId="20577"/>
          <ac:spMkLst>
            <pc:docMk/>
            <pc:sldMk cId="2085164136" sldId="372"/>
            <ac:spMk id="2" creationId="{654A77C6-7AB1-46A5-A8CB-6BD0EE0B3241}"/>
          </ac:spMkLst>
        </pc:spChg>
        <pc:spChg chg="mod">
          <ac:chgData name="Joanna Gaston (DHHS)" userId="S::joanna.gaston@safercare.vic.gov.au::29a4e196-b44b-4499-b5ed-890ea3911844" providerId="AD" clId="Web-{95F47D80-98A4-4FE3-990B-2FC81DD3EEA7}" dt="2022-05-05T07:43:03.865" v="15" actId="14100"/>
          <ac:spMkLst>
            <pc:docMk/>
            <pc:sldMk cId="2085164136" sldId="372"/>
            <ac:spMk id="4" creationId="{5D949D89-A80F-40BF-9C08-3932F75982E5}"/>
          </ac:spMkLst>
        </pc:spChg>
      </pc:sldChg>
    </pc:docChg>
  </pc:docChgLst>
  <pc:docChgLst>
    <pc:chgData name="Michelle Hawke (DHHS)" userId="e1f988f5-c848-4af2-8ab3-00734e327765" providerId="ADAL" clId="{FE8C9E33-F0CE-400F-B832-C7ADD6EB3EE0}"/>
    <pc:docChg chg="undo custSel addSld delSld modSld">
      <pc:chgData name="Michelle Hawke (DHHS)" userId="e1f988f5-c848-4af2-8ab3-00734e327765" providerId="ADAL" clId="{FE8C9E33-F0CE-400F-B832-C7ADD6EB3EE0}" dt="2022-03-04T04:15:40.024" v="150"/>
      <pc:docMkLst>
        <pc:docMk/>
      </pc:docMkLst>
      <pc:sldChg chg="addCm delCm">
        <pc:chgData name="Michelle Hawke (DHHS)" userId="e1f988f5-c848-4af2-8ab3-00734e327765" providerId="ADAL" clId="{FE8C9E33-F0CE-400F-B832-C7ADD6EB3EE0}" dt="2022-03-04T04:15:40.024" v="150"/>
        <pc:sldMkLst>
          <pc:docMk/>
          <pc:sldMk cId="1652829229" sldId="256"/>
        </pc:sldMkLst>
      </pc:sldChg>
      <pc:sldChg chg="addSp delSp modSp mod">
        <pc:chgData name="Michelle Hawke (DHHS)" userId="e1f988f5-c848-4af2-8ab3-00734e327765" providerId="ADAL" clId="{FE8C9E33-F0CE-400F-B832-C7ADD6EB3EE0}" dt="2022-03-04T01:26:46.623" v="110" actId="14100"/>
        <pc:sldMkLst>
          <pc:docMk/>
          <pc:sldMk cId="3427773823" sldId="316"/>
        </pc:sldMkLst>
        <pc:picChg chg="del">
          <ac:chgData name="Michelle Hawke (DHHS)" userId="e1f988f5-c848-4af2-8ab3-00734e327765" providerId="ADAL" clId="{FE8C9E33-F0CE-400F-B832-C7ADD6EB3EE0}" dt="2022-03-04T01:26:36.163" v="106" actId="478"/>
          <ac:picMkLst>
            <pc:docMk/>
            <pc:sldMk cId="3427773823" sldId="316"/>
            <ac:picMk id="3" creationId="{7DFAAC0F-1106-41BF-B500-749EC554FD65}"/>
          </ac:picMkLst>
        </pc:picChg>
        <pc:picChg chg="add mod">
          <ac:chgData name="Michelle Hawke (DHHS)" userId="e1f988f5-c848-4af2-8ab3-00734e327765" providerId="ADAL" clId="{FE8C9E33-F0CE-400F-B832-C7ADD6EB3EE0}" dt="2022-03-04T01:26:46.623" v="110" actId="14100"/>
          <ac:picMkLst>
            <pc:docMk/>
            <pc:sldMk cId="3427773823" sldId="316"/>
            <ac:picMk id="5" creationId="{E8ABFB4A-8F19-4287-9364-2033D9219834}"/>
          </ac:picMkLst>
        </pc:picChg>
      </pc:sldChg>
      <pc:sldChg chg="del">
        <pc:chgData name="Michelle Hawke (DHHS)" userId="e1f988f5-c848-4af2-8ab3-00734e327765" providerId="ADAL" clId="{FE8C9E33-F0CE-400F-B832-C7ADD6EB3EE0}" dt="2022-03-04T01:28:51.082" v="137" actId="47"/>
        <pc:sldMkLst>
          <pc:docMk/>
          <pc:sldMk cId="3896949960" sldId="317"/>
        </pc:sldMkLst>
      </pc:sldChg>
      <pc:sldChg chg="add del">
        <pc:chgData name="Michelle Hawke (DHHS)" userId="e1f988f5-c848-4af2-8ab3-00734e327765" providerId="ADAL" clId="{FE8C9E33-F0CE-400F-B832-C7ADD6EB3EE0}" dt="2022-03-04T01:29:00.889" v="140"/>
        <pc:sldMkLst>
          <pc:docMk/>
          <pc:sldMk cId="4157611026" sldId="318"/>
        </pc:sldMkLst>
      </pc:sldChg>
      <pc:sldChg chg="add del">
        <pc:chgData name="Michelle Hawke (DHHS)" userId="e1f988f5-c848-4af2-8ab3-00734e327765" providerId="ADAL" clId="{FE8C9E33-F0CE-400F-B832-C7ADD6EB3EE0}" dt="2022-03-04T01:29:06.904" v="141"/>
        <pc:sldMkLst>
          <pc:docMk/>
          <pc:sldMk cId="1425074148" sldId="319"/>
        </pc:sldMkLst>
      </pc:sldChg>
      <pc:sldChg chg="addSp delSp modSp mod modClrScheme chgLayout">
        <pc:chgData name="Michelle Hawke (DHHS)" userId="e1f988f5-c848-4af2-8ab3-00734e327765" providerId="ADAL" clId="{FE8C9E33-F0CE-400F-B832-C7ADD6EB3EE0}" dt="2022-03-04T01:28:09.549" v="135" actId="14100"/>
        <pc:sldMkLst>
          <pc:docMk/>
          <pc:sldMk cId="4264437928" sldId="321"/>
        </pc:sldMkLst>
        <pc:spChg chg="mod ord">
          <ac:chgData name="Michelle Hawke (DHHS)" userId="e1f988f5-c848-4af2-8ab3-00734e327765" providerId="ADAL" clId="{FE8C9E33-F0CE-400F-B832-C7ADD6EB3EE0}" dt="2022-03-04T01:28:02.283" v="133" actId="26606"/>
          <ac:spMkLst>
            <pc:docMk/>
            <pc:sldMk cId="4264437928" sldId="321"/>
            <ac:spMk id="2" creationId="{02F0779D-ED48-4965-91A6-E6A61A5FD67D}"/>
          </ac:spMkLst>
        </pc:spChg>
        <pc:picChg chg="del">
          <ac:chgData name="Michelle Hawke (DHHS)" userId="e1f988f5-c848-4af2-8ab3-00734e327765" providerId="ADAL" clId="{FE8C9E33-F0CE-400F-B832-C7ADD6EB3EE0}" dt="2022-03-04T01:27:27.650" v="130" actId="478"/>
          <ac:picMkLst>
            <pc:docMk/>
            <pc:sldMk cId="4264437928" sldId="321"/>
            <ac:picMk id="3" creationId="{77B7D6A7-D7D7-48CC-A629-2EA1B0E6834D}"/>
          </ac:picMkLst>
        </pc:picChg>
        <pc:picChg chg="add mod">
          <ac:chgData name="Michelle Hawke (DHHS)" userId="e1f988f5-c848-4af2-8ab3-00734e327765" providerId="ADAL" clId="{FE8C9E33-F0CE-400F-B832-C7ADD6EB3EE0}" dt="2022-03-04T01:28:09.549" v="135" actId="14100"/>
          <ac:picMkLst>
            <pc:docMk/>
            <pc:sldMk cId="4264437928" sldId="321"/>
            <ac:picMk id="5" creationId="{20A497A7-C74D-4971-937B-AB9FD11328BD}"/>
          </ac:picMkLst>
        </pc:picChg>
      </pc:sldChg>
      <pc:sldChg chg="add del">
        <pc:chgData name="Michelle Hawke (DHHS)" userId="e1f988f5-c848-4af2-8ab3-00734e327765" providerId="ADAL" clId="{FE8C9E33-F0CE-400F-B832-C7ADD6EB3EE0}" dt="2022-03-04T01:12:04.136" v="55"/>
        <pc:sldMkLst>
          <pc:docMk/>
          <pc:sldMk cId="1514468225" sldId="331"/>
        </pc:sldMkLst>
      </pc:sldChg>
      <pc:sldChg chg="del">
        <pc:chgData name="Michelle Hawke (DHHS)" userId="e1f988f5-c848-4af2-8ab3-00734e327765" providerId="ADAL" clId="{FE8C9E33-F0CE-400F-B832-C7ADD6EB3EE0}" dt="2022-03-04T01:07:49.941" v="51" actId="47"/>
        <pc:sldMkLst>
          <pc:docMk/>
          <pc:sldMk cId="3496676915" sldId="331"/>
        </pc:sldMkLst>
      </pc:sldChg>
      <pc:sldChg chg="addSp delSp modSp mod modClrScheme chgLayout">
        <pc:chgData name="Michelle Hawke (DHHS)" userId="e1f988f5-c848-4af2-8ab3-00734e327765" providerId="ADAL" clId="{FE8C9E33-F0CE-400F-B832-C7ADD6EB3EE0}" dt="2022-03-04T01:24:45.655" v="95" actId="14100"/>
        <pc:sldMkLst>
          <pc:docMk/>
          <pc:sldMk cId="4206501344" sldId="332"/>
        </pc:sldMkLst>
        <pc:spChg chg="mod ord">
          <ac:chgData name="Michelle Hawke (DHHS)" userId="e1f988f5-c848-4af2-8ab3-00734e327765" providerId="ADAL" clId="{FE8C9E33-F0CE-400F-B832-C7ADD6EB3EE0}" dt="2022-03-04T01:24:34.886" v="93" actId="26606"/>
          <ac:spMkLst>
            <pc:docMk/>
            <pc:sldMk cId="4206501344" sldId="332"/>
            <ac:spMk id="2" creationId="{8A7499AA-E3DE-47CB-A757-366D0B9A7EB1}"/>
          </ac:spMkLst>
        </pc:spChg>
        <pc:picChg chg="del">
          <ac:chgData name="Michelle Hawke (DHHS)" userId="e1f988f5-c848-4af2-8ab3-00734e327765" providerId="ADAL" clId="{FE8C9E33-F0CE-400F-B832-C7ADD6EB3EE0}" dt="2022-03-04T01:24:29.177" v="90" actId="478"/>
          <ac:picMkLst>
            <pc:docMk/>
            <pc:sldMk cId="4206501344" sldId="332"/>
            <ac:picMk id="3" creationId="{EDA77D64-4CDB-4760-A14C-3F98A8286D1C}"/>
          </ac:picMkLst>
        </pc:picChg>
        <pc:picChg chg="add mod">
          <ac:chgData name="Michelle Hawke (DHHS)" userId="e1f988f5-c848-4af2-8ab3-00734e327765" providerId="ADAL" clId="{FE8C9E33-F0CE-400F-B832-C7ADD6EB3EE0}" dt="2022-03-04T01:24:45.655" v="95" actId="14100"/>
          <ac:picMkLst>
            <pc:docMk/>
            <pc:sldMk cId="4206501344" sldId="332"/>
            <ac:picMk id="5" creationId="{76638529-9321-4732-9683-9A89EA4CBF2A}"/>
          </ac:picMkLst>
        </pc:picChg>
      </pc:sldChg>
      <pc:sldChg chg="addCm">
        <pc:chgData name="Michelle Hawke (DHHS)" userId="e1f988f5-c848-4af2-8ab3-00734e327765" providerId="ADAL" clId="{FE8C9E33-F0CE-400F-B832-C7ADD6EB3EE0}" dt="2022-03-04T00:47:12.814" v="13"/>
        <pc:sldMkLst>
          <pc:docMk/>
          <pc:sldMk cId="2082904876" sldId="337"/>
        </pc:sldMkLst>
      </pc:sldChg>
      <pc:sldChg chg="addCm">
        <pc:chgData name="Michelle Hawke (DHHS)" userId="e1f988f5-c848-4af2-8ab3-00734e327765" providerId="ADAL" clId="{FE8C9E33-F0CE-400F-B832-C7ADD6EB3EE0}" dt="2022-03-04T00:47:58.033" v="14"/>
        <pc:sldMkLst>
          <pc:docMk/>
          <pc:sldMk cId="2417936478" sldId="338"/>
        </pc:sldMkLst>
      </pc:sldChg>
      <pc:sldChg chg="addCm">
        <pc:chgData name="Michelle Hawke (DHHS)" userId="e1f988f5-c848-4af2-8ab3-00734e327765" providerId="ADAL" clId="{FE8C9E33-F0CE-400F-B832-C7ADD6EB3EE0}" dt="2022-03-04T00:48:59.207" v="18"/>
        <pc:sldMkLst>
          <pc:docMk/>
          <pc:sldMk cId="2753405200" sldId="339"/>
        </pc:sldMkLst>
      </pc:sldChg>
      <pc:sldChg chg="addSp delSp modSp mod modClrScheme chgLayout">
        <pc:chgData name="Michelle Hawke (DHHS)" userId="e1f988f5-c848-4af2-8ab3-00734e327765" providerId="ADAL" clId="{FE8C9E33-F0CE-400F-B832-C7ADD6EB3EE0}" dt="2022-03-04T01:25:54.680" v="105" actId="14100"/>
        <pc:sldMkLst>
          <pc:docMk/>
          <pc:sldMk cId="3941486498" sldId="353"/>
        </pc:sldMkLst>
        <pc:spChg chg="mod ord">
          <ac:chgData name="Michelle Hawke (DHHS)" userId="e1f988f5-c848-4af2-8ab3-00734e327765" providerId="ADAL" clId="{FE8C9E33-F0CE-400F-B832-C7ADD6EB3EE0}" dt="2022-03-04T01:25:49.413" v="103" actId="26606"/>
          <ac:spMkLst>
            <pc:docMk/>
            <pc:sldMk cId="3941486498" sldId="353"/>
            <ac:spMk id="7" creationId="{6CD34784-7F3E-4093-9E62-27C0DF5DE7B9}"/>
          </ac:spMkLst>
        </pc:spChg>
        <pc:picChg chg="del">
          <ac:chgData name="Michelle Hawke (DHHS)" userId="e1f988f5-c848-4af2-8ab3-00734e327765" providerId="ADAL" clId="{FE8C9E33-F0CE-400F-B832-C7ADD6EB3EE0}" dt="2022-03-04T01:25:42.045" v="100" actId="478"/>
          <ac:picMkLst>
            <pc:docMk/>
            <pc:sldMk cId="3941486498" sldId="353"/>
            <ac:picMk id="3" creationId="{D8C44C36-847C-49B0-AA06-C1BE15D4D70D}"/>
          </ac:picMkLst>
        </pc:picChg>
        <pc:picChg chg="add del mod">
          <ac:chgData name="Michelle Hawke (DHHS)" userId="e1f988f5-c848-4af2-8ab3-00734e327765" providerId="ADAL" clId="{FE8C9E33-F0CE-400F-B832-C7ADD6EB3EE0}" dt="2022-03-04T01:25:40.018" v="99" actId="22"/>
          <ac:picMkLst>
            <pc:docMk/>
            <pc:sldMk cId="3941486498" sldId="353"/>
            <ac:picMk id="4" creationId="{DDF2BCDA-2A13-4DFE-BFC9-4BF7030E4A18}"/>
          </ac:picMkLst>
        </pc:picChg>
        <pc:picChg chg="add mod">
          <ac:chgData name="Michelle Hawke (DHHS)" userId="e1f988f5-c848-4af2-8ab3-00734e327765" providerId="ADAL" clId="{FE8C9E33-F0CE-400F-B832-C7ADD6EB3EE0}" dt="2022-03-04T01:25:54.680" v="105" actId="14100"/>
          <ac:picMkLst>
            <pc:docMk/>
            <pc:sldMk cId="3941486498" sldId="353"/>
            <ac:picMk id="6" creationId="{918B915F-3FA7-4E16-A5B4-1C5F7BFCBB61}"/>
          </ac:picMkLst>
        </pc:picChg>
      </pc:sldChg>
      <pc:sldChg chg="addSp delSp modSp mod">
        <pc:chgData name="Michelle Hawke (DHHS)" userId="e1f988f5-c848-4af2-8ab3-00734e327765" providerId="ADAL" clId="{FE8C9E33-F0CE-400F-B832-C7ADD6EB3EE0}" dt="2022-03-04T00:57:52.457" v="38" actId="14100"/>
        <pc:sldMkLst>
          <pc:docMk/>
          <pc:sldMk cId="3154074824" sldId="357"/>
        </pc:sldMkLst>
        <pc:picChg chg="del">
          <ac:chgData name="Michelle Hawke (DHHS)" userId="e1f988f5-c848-4af2-8ab3-00734e327765" providerId="ADAL" clId="{FE8C9E33-F0CE-400F-B832-C7ADD6EB3EE0}" dt="2022-03-04T00:57:26.844" v="29" actId="478"/>
          <ac:picMkLst>
            <pc:docMk/>
            <pc:sldMk cId="3154074824" sldId="357"/>
            <ac:picMk id="3" creationId="{3516CF04-3A77-470F-8FCA-C5EB4CEEE5FC}"/>
          </ac:picMkLst>
        </pc:picChg>
        <pc:picChg chg="add mod">
          <ac:chgData name="Michelle Hawke (DHHS)" userId="e1f988f5-c848-4af2-8ab3-00734e327765" providerId="ADAL" clId="{FE8C9E33-F0CE-400F-B832-C7ADD6EB3EE0}" dt="2022-03-04T00:57:52.457" v="38" actId="14100"/>
          <ac:picMkLst>
            <pc:docMk/>
            <pc:sldMk cId="3154074824" sldId="357"/>
            <ac:picMk id="5" creationId="{1D884099-D373-451D-AC27-2DC1D059BC77}"/>
          </ac:picMkLst>
        </pc:picChg>
      </pc:sldChg>
      <pc:sldChg chg="del">
        <pc:chgData name="Michelle Hawke (DHHS)" userId="e1f988f5-c848-4af2-8ab3-00734e327765" providerId="ADAL" clId="{FE8C9E33-F0CE-400F-B832-C7ADD6EB3EE0}" dt="2022-03-04T01:02:00.679" v="44" actId="47"/>
        <pc:sldMkLst>
          <pc:docMk/>
          <pc:sldMk cId="2676537034" sldId="358"/>
        </pc:sldMkLst>
      </pc:sldChg>
      <pc:sldChg chg="del">
        <pc:chgData name="Michelle Hawke (DHHS)" userId="e1f988f5-c848-4af2-8ab3-00734e327765" providerId="ADAL" clId="{FE8C9E33-F0CE-400F-B832-C7ADD6EB3EE0}" dt="2022-03-04T01:05:01.083" v="47" actId="47"/>
        <pc:sldMkLst>
          <pc:docMk/>
          <pc:sldMk cId="1504654325" sldId="359"/>
        </pc:sldMkLst>
      </pc:sldChg>
      <pc:sldChg chg="modSp del mod">
        <pc:chgData name="Michelle Hawke (DHHS)" userId="e1f988f5-c848-4af2-8ab3-00734e327765" providerId="ADAL" clId="{FE8C9E33-F0CE-400F-B832-C7ADD6EB3EE0}" dt="2022-03-04T01:01:28.868" v="42" actId="47"/>
        <pc:sldMkLst>
          <pc:docMk/>
          <pc:sldMk cId="232654088" sldId="360"/>
        </pc:sldMkLst>
        <pc:spChg chg="mod">
          <ac:chgData name="Michelle Hawke (DHHS)" userId="e1f988f5-c848-4af2-8ab3-00734e327765" providerId="ADAL" clId="{FE8C9E33-F0CE-400F-B832-C7ADD6EB3EE0}" dt="2022-03-04T00:58:29.753" v="40" actId="1076"/>
          <ac:spMkLst>
            <pc:docMk/>
            <pc:sldMk cId="232654088" sldId="360"/>
            <ac:spMk id="2" creationId="{0E47B2EA-4C80-493F-BA6A-BB59D1E3A36B}"/>
          </ac:spMkLst>
        </pc:spChg>
      </pc:sldChg>
      <pc:sldChg chg="del">
        <pc:chgData name="Michelle Hawke (DHHS)" userId="e1f988f5-c848-4af2-8ab3-00734e327765" providerId="ADAL" clId="{FE8C9E33-F0CE-400F-B832-C7ADD6EB3EE0}" dt="2022-03-04T01:05:23.193" v="49" actId="47"/>
        <pc:sldMkLst>
          <pc:docMk/>
          <pc:sldMk cId="146593937" sldId="361"/>
        </pc:sldMkLst>
      </pc:sldChg>
      <pc:sldChg chg="del">
        <pc:chgData name="Michelle Hawke (DHHS)" userId="e1f988f5-c848-4af2-8ab3-00734e327765" providerId="ADAL" clId="{FE8C9E33-F0CE-400F-B832-C7ADD6EB3EE0}" dt="2022-03-04T01:07:59.476" v="53" actId="47"/>
        <pc:sldMkLst>
          <pc:docMk/>
          <pc:sldMk cId="4109809406" sldId="362"/>
        </pc:sldMkLst>
      </pc:sldChg>
      <pc:sldChg chg="addSp delSp modSp mod modClrScheme chgLayout">
        <pc:chgData name="Michelle Hawke (DHHS)" userId="e1f988f5-c848-4af2-8ab3-00734e327765" providerId="ADAL" clId="{FE8C9E33-F0CE-400F-B832-C7ADD6EB3EE0}" dt="2022-03-04T00:44:58.686" v="6" actId="26606"/>
        <pc:sldMkLst>
          <pc:docMk/>
          <pc:sldMk cId="3380372775" sldId="363"/>
        </pc:sldMkLst>
        <pc:spChg chg="mod ord">
          <ac:chgData name="Michelle Hawke (DHHS)" userId="e1f988f5-c848-4af2-8ab3-00734e327765" providerId="ADAL" clId="{FE8C9E33-F0CE-400F-B832-C7ADD6EB3EE0}" dt="2022-03-04T00:44:58.686" v="6" actId="26606"/>
          <ac:spMkLst>
            <pc:docMk/>
            <pc:sldMk cId="3380372775" sldId="363"/>
            <ac:spMk id="2" creationId="{F824A1B4-472F-496F-A2B4-10A616BB5B29}"/>
          </ac:spMkLst>
        </pc:spChg>
        <pc:picChg chg="del">
          <ac:chgData name="Michelle Hawke (DHHS)" userId="e1f988f5-c848-4af2-8ab3-00734e327765" providerId="ADAL" clId="{FE8C9E33-F0CE-400F-B832-C7ADD6EB3EE0}" dt="2022-03-04T00:44:00.226" v="1" actId="478"/>
          <ac:picMkLst>
            <pc:docMk/>
            <pc:sldMk cId="3380372775" sldId="363"/>
            <ac:picMk id="3" creationId="{A314C7EA-D021-4424-B982-A3DCA4AC8177}"/>
          </ac:picMkLst>
        </pc:picChg>
        <pc:picChg chg="del">
          <ac:chgData name="Michelle Hawke (DHHS)" userId="e1f988f5-c848-4af2-8ab3-00734e327765" providerId="ADAL" clId="{FE8C9E33-F0CE-400F-B832-C7ADD6EB3EE0}" dt="2022-03-04T00:44:06.723" v="3" actId="478"/>
          <ac:picMkLst>
            <pc:docMk/>
            <pc:sldMk cId="3380372775" sldId="363"/>
            <ac:picMk id="4" creationId="{6674DF82-42B8-42EB-86AF-6FB20BB0C47B}"/>
          </ac:picMkLst>
        </pc:picChg>
        <pc:picChg chg="add mod">
          <ac:chgData name="Michelle Hawke (DHHS)" userId="e1f988f5-c848-4af2-8ab3-00734e327765" providerId="ADAL" clId="{FE8C9E33-F0CE-400F-B832-C7ADD6EB3EE0}" dt="2022-03-04T00:44:58.686" v="6" actId="26606"/>
          <ac:picMkLst>
            <pc:docMk/>
            <pc:sldMk cId="3380372775" sldId="363"/>
            <ac:picMk id="6" creationId="{2CC2D446-266C-4FDA-B92B-ECE234D3C21E}"/>
          </ac:picMkLst>
        </pc:picChg>
        <pc:picChg chg="add mod">
          <ac:chgData name="Michelle Hawke (DHHS)" userId="e1f988f5-c848-4af2-8ab3-00734e327765" providerId="ADAL" clId="{FE8C9E33-F0CE-400F-B832-C7ADD6EB3EE0}" dt="2022-03-04T00:44:58.686" v="6" actId="26606"/>
          <ac:picMkLst>
            <pc:docMk/>
            <pc:sldMk cId="3380372775" sldId="363"/>
            <ac:picMk id="8" creationId="{C54DD39E-2C7D-456A-B673-CEC151E0795B}"/>
          </ac:picMkLst>
        </pc:picChg>
      </pc:sldChg>
      <pc:sldChg chg="addSp delSp modSp mod modClrScheme chgLayout">
        <pc:chgData name="Michelle Hawke (DHHS)" userId="e1f988f5-c848-4af2-8ab3-00734e327765" providerId="ADAL" clId="{FE8C9E33-F0CE-400F-B832-C7ADD6EB3EE0}" dt="2022-03-04T00:46:04.653" v="11" actId="1076"/>
        <pc:sldMkLst>
          <pc:docMk/>
          <pc:sldMk cId="166703749" sldId="364"/>
        </pc:sldMkLst>
        <pc:spChg chg="mod ord">
          <ac:chgData name="Michelle Hawke (DHHS)" userId="e1f988f5-c848-4af2-8ab3-00734e327765" providerId="ADAL" clId="{FE8C9E33-F0CE-400F-B832-C7ADD6EB3EE0}" dt="2022-03-04T00:45:55.010" v="9" actId="26606"/>
          <ac:spMkLst>
            <pc:docMk/>
            <pc:sldMk cId="166703749" sldId="364"/>
            <ac:spMk id="2" creationId="{31DFF16F-8A4D-4DA3-B194-D71AB014DFAA}"/>
          </ac:spMkLst>
        </pc:spChg>
        <pc:picChg chg="del">
          <ac:chgData name="Michelle Hawke (DHHS)" userId="e1f988f5-c848-4af2-8ab3-00734e327765" providerId="ADAL" clId="{FE8C9E33-F0CE-400F-B832-C7ADD6EB3EE0}" dt="2022-03-04T00:45:36.802" v="7" actId="478"/>
          <ac:picMkLst>
            <pc:docMk/>
            <pc:sldMk cId="166703749" sldId="364"/>
            <ac:picMk id="3" creationId="{7AB3D5E5-FE56-4A0C-A91F-61826341462C}"/>
          </ac:picMkLst>
        </pc:picChg>
        <pc:picChg chg="add mod">
          <ac:chgData name="Michelle Hawke (DHHS)" userId="e1f988f5-c848-4af2-8ab3-00734e327765" providerId="ADAL" clId="{FE8C9E33-F0CE-400F-B832-C7ADD6EB3EE0}" dt="2022-03-04T00:46:04.653" v="11" actId="1076"/>
          <ac:picMkLst>
            <pc:docMk/>
            <pc:sldMk cId="166703749" sldId="364"/>
            <ac:picMk id="5" creationId="{1CE22AA5-592B-4480-8D58-E13844C0E5D5}"/>
          </ac:picMkLst>
        </pc:picChg>
      </pc:sldChg>
      <pc:sldChg chg="addCm">
        <pc:chgData name="Michelle Hawke (DHHS)" userId="e1f988f5-c848-4af2-8ab3-00734e327765" providerId="ADAL" clId="{FE8C9E33-F0CE-400F-B832-C7ADD6EB3EE0}" dt="2022-03-04T00:48:15.426" v="15"/>
        <pc:sldMkLst>
          <pc:docMk/>
          <pc:sldMk cId="2828327523" sldId="365"/>
        </pc:sldMkLst>
      </pc:sldChg>
      <pc:sldChg chg="addCm">
        <pc:chgData name="Michelle Hawke (DHHS)" userId="e1f988f5-c848-4af2-8ab3-00734e327765" providerId="ADAL" clId="{FE8C9E33-F0CE-400F-B832-C7ADD6EB3EE0}" dt="2022-03-04T00:48:44.221" v="17"/>
        <pc:sldMkLst>
          <pc:docMk/>
          <pc:sldMk cId="972891572" sldId="366"/>
        </pc:sldMkLst>
      </pc:sldChg>
      <pc:sldChg chg="addCm">
        <pc:chgData name="Michelle Hawke (DHHS)" userId="e1f988f5-c848-4af2-8ab3-00734e327765" providerId="ADAL" clId="{FE8C9E33-F0CE-400F-B832-C7ADD6EB3EE0}" dt="2022-03-04T00:48:30.958" v="16"/>
        <pc:sldMkLst>
          <pc:docMk/>
          <pc:sldMk cId="3343946320" sldId="369"/>
        </pc:sldMkLst>
      </pc:sldChg>
      <pc:sldChg chg="modSp mod addCm modCm">
        <pc:chgData name="Michelle Hawke (DHHS)" userId="e1f988f5-c848-4af2-8ab3-00734e327765" providerId="ADAL" clId="{FE8C9E33-F0CE-400F-B832-C7ADD6EB3EE0}" dt="2022-03-04T04:15:23.125" v="149"/>
        <pc:sldMkLst>
          <pc:docMk/>
          <pc:sldMk cId="2085164136" sldId="372"/>
        </pc:sldMkLst>
        <pc:spChg chg="mod">
          <ac:chgData name="Michelle Hawke (DHHS)" userId="e1f988f5-c848-4af2-8ab3-00734e327765" providerId="ADAL" clId="{FE8C9E33-F0CE-400F-B832-C7ADD6EB3EE0}" dt="2022-03-04T00:49:13.680" v="27" actId="20577"/>
          <ac:spMkLst>
            <pc:docMk/>
            <pc:sldMk cId="2085164136" sldId="372"/>
            <ac:spMk id="4" creationId="{5D949D89-A80F-40BF-9C08-3932F75982E5}"/>
          </ac:spMkLst>
        </pc:spChg>
      </pc:sldChg>
      <pc:sldChg chg="modCm">
        <pc:chgData name="Michelle Hawke (DHHS)" userId="e1f988f5-c848-4af2-8ab3-00734e327765" providerId="ADAL" clId="{FE8C9E33-F0CE-400F-B832-C7ADD6EB3EE0}" dt="2022-03-04T04:14:37.631" v="148"/>
        <pc:sldMkLst>
          <pc:docMk/>
          <pc:sldMk cId="630661018" sldId="699"/>
        </pc:sldMkLst>
      </pc:sldChg>
      <pc:sldChg chg="modSp mod delCm modCm">
        <pc:chgData name="Michelle Hawke (DHHS)" userId="e1f988f5-c848-4af2-8ab3-00734e327765" providerId="ADAL" clId="{FE8C9E33-F0CE-400F-B832-C7ADD6EB3EE0}" dt="2022-03-04T04:13:26.218" v="147" actId="14100"/>
        <pc:sldMkLst>
          <pc:docMk/>
          <pc:sldMk cId="4247072382" sldId="700"/>
        </pc:sldMkLst>
        <pc:spChg chg="mod">
          <ac:chgData name="Michelle Hawke (DHHS)" userId="e1f988f5-c848-4af2-8ab3-00734e327765" providerId="ADAL" clId="{FE8C9E33-F0CE-400F-B832-C7ADD6EB3EE0}" dt="2022-03-04T04:13:26.218" v="147" actId="14100"/>
          <ac:spMkLst>
            <pc:docMk/>
            <pc:sldMk cId="4247072382" sldId="700"/>
            <ac:spMk id="3" creationId="{C06BB32D-71B0-431E-8BDC-40A68E25C6D9}"/>
          </ac:spMkLst>
        </pc:spChg>
      </pc:sldChg>
      <pc:sldChg chg="addSp delSp modSp mod">
        <pc:chgData name="Michelle Hawke (DHHS)" userId="e1f988f5-c848-4af2-8ab3-00734e327765" providerId="ADAL" clId="{FE8C9E33-F0CE-400F-B832-C7ADD6EB3EE0}" dt="2022-03-04T01:21:39.257" v="78" actId="14100"/>
        <pc:sldMkLst>
          <pc:docMk/>
          <pc:sldMk cId="2417694326" sldId="702"/>
        </pc:sldMkLst>
        <pc:spChg chg="mod">
          <ac:chgData name="Michelle Hawke (DHHS)" userId="e1f988f5-c848-4af2-8ab3-00734e327765" providerId="ADAL" clId="{FE8C9E33-F0CE-400F-B832-C7ADD6EB3EE0}" dt="2022-03-04T01:19:50.752" v="62" actId="14100"/>
          <ac:spMkLst>
            <pc:docMk/>
            <pc:sldMk cId="2417694326" sldId="702"/>
            <ac:spMk id="2" creationId="{16584377-250D-43AF-BBF1-7CAE69FE91F3}"/>
          </ac:spMkLst>
        </pc:spChg>
        <pc:spChg chg="add del">
          <ac:chgData name="Michelle Hawke (DHHS)" userId="e1f988f5-c848-4af2-8ab3-00734e327765" providerId="ADAL" clId="{FE8C9E33-F0CE-400F-B832-C7ADD6EB3EE0}" dt="2022-03-04T01:21:28.395" v="74" actId="478"/>
          <ac:spMkLst>
            <pc:docMk/>
            <pc:sldMk cId="2417694326" sldId="702"/>
            <ac:spMk id="3" creationId="{0A021AC4-FACD-4736-8EE7-F11D65E46CE7}"/>
          </ac:spMkLst>
        </pc:spChg>
        <pc:picChg chg="del">
          <ac:chgData name="Michelle Hawke (DHHS)" userId="e1f988f5-c848-4af2-8ab3-00734e327765" providerId="ADAL" clId="{FE8C9E33-F0CE-400F-B832-C7ADD6EB3EE0}" dt="2022-03-04T01:19:54.506" v="63" actId="478"/>
          <ac:picMkLst>
            <pc:docMk/>
            <pc:sldMk cId="2417694326" sldId="702"/>
            <ac:picMk id="4" creationId="{5D17AEFE-7480-4938-890B-B6E16169A4A5}"/>
          </ac:picMkLst>
        </pc:picChg>
        <pc:picChg chg="add del">
          <ac:chgData name="Michelle Hawke (DHHS)" userId="e1f988f5-c848-4af2-8ab3-00734e327765" providerId="ADAL" clId="{FE8C9E33-F0CE-400F-B832-C7ADD6EB3EE0}" dt="2022-03-04T01:21:23.691" v="72" actId="478"/>
          <ac:picMkLst>
            <pc:docMk/>
            <pc:sldMk cId="2417694326" sldId="702"/>
            <ac:picMk id="6" creationId="{82778FB6-5FA7-4BF6-A69E-2658F1AD6CF9}"/>
          </ac:picMkLst>
        </pc:picChg>
        <pc:picChg chg="add mod">
          <ac:chgData name="Michelle Hawke (DHHS)" userId="e1f988f5-c848-4af2-8ab3-00734e327765" providerId="ADAL" clId="{FE8C9E33-F0CE-400F-B832-C7ADD6EB3EE0}" dt="2022-03-04T01:20:38.454" v="67" actId="14100"/>
          <ac:picMkLst>
            <pc:docMk/>
            <pc:sldMk cId="2417694326" sldId="702"/>
            <ac:picMk id="7" creationId="{053763F6-A7AA-496E-BC2B-58FD6D38A68D}"/>
          </ac:picMkLst>
        </pc:picChg>
        <pc:picChg chg="add mod">
          <ac:chgData name="Michelle Hawke (DHHS)" userId="e1f988f5-c848-4af2-8ab3-00734e327765" providerId="ADAL" clId="{FE8C9E33-F0CE-400F-B832-C7ADD6EB3EE0}" dt="2022-03-04T01:21:39.257" v="78" actId="14100"/>
          <ac:picMkLst>
            <pc:docMk/>
            <pc:sldMk cId="2417694326" sldId="702"/>
            <ac:picMk id="9" creationId="{BC6B5A88-48D2-4866-8A71-3320C1F03E6D}"/>
          </ac:picMkLst>
        </pc:picChg>
        <pc:picChg chg="del">
          <ac:chgData name="Michelle Hawke (DHHS)" userId="e1f988f5-c848-4af2-8ab3-00734e327765" providerId="ADAL" clId="{FE8C9E33-F0CE-400F-B832-C7ADD6EB3EE0}" dt="2022-03-04T01:21:25.920" v="73" actId="478"/>
          <ac:picMkLst>
            <pc:docMk/>
            <pc:sldMk cId="2417694326" sldId="702"/>
            <ac:picMk id="10" creationId="{94384BC3-0C27-4F9C-8560-17D0CC547748}"/>
          </ac:picMkLst>
        </pc:picChg>
      </pc:sldChg>
      <pc:sldChg chg="addSp delSp modSp mod">
        <pc:chgData name="Michelle Hawke (DHHS)" userId="e1f988f5-c848-4af2-8ab3-00734e327765" providerId="ADAL" clId="{FE8C9E33-F0CE-400F-B832-C7ADD6EB3EE0}" dt="2022-03-04T01:23:52.777" v="89" actId="14100"/>
        <pc:sldMkLst>
          <pc:docMk/>
          <pc:sldMk cId="1451946122" sldId="703"/>
        </pc:sldMkLst>
        <pc:spChg chg="mod">
          <ac:chgData name="Michelle Hawke (DHHS)" userId="e1f988f5-c848-4af2-8ab3-00734e327765" providerId="ADAL" clId="{FE8C9E33-F0CE-400F-B832-C7ADD6EB3EE0}" dt="2022-03-04T01:22:41.431" v="85" actId="1076"/>
          <ac:spMkLst>
            <pc:docMk/>
            <pc:sldMk cId="1451946122" sldId="703"/>
            <ac:spMk id="3" creationId="{7E840DC9-5690-4995-A72D-0AF6BE06EABF}"/>
          </ac:spMkLst>
        </pc:spChg>
        <pc:picChg chg="del">
          <ac:chgData name="Michelle Hawke (DHHS)" userId="e1f988f5-c848-4af2-8ab3-00734e327765" providerId="ADAL" clId="{FE8C9E33-F0CE-400F-B832-C7ADD6EB3EE0}" dt="2022-03-04T01:22:00.085" v="79" actId="478"/>
          <ac:picMkLst>
            <pc:docMk/>
            <pc:sldMk cId="1451946122" sldId="703"/>
            <ac:picMk id="5" creationId="{82A6EDBC-94A2-4F22-BFA5-33EC9B753C31}"/>
          </ac:picMkLst>
        </pc:picChg>
        <pc:picChg chg="add mod">
          <ac:chgData name="Michelle Hawke (DHHS)" userId="e1f988f5-c848-4af2-8ab3-00734e327765" providerId="ADAL" clId="{FE8C9E33-F0CE-400F-B832-C7ADD6EB3EE0}" dt="2022-03-04T01:23:52.777" v="89" actId="14100"/>
          <ac:picMkLst>
            <pc:docMk/>
            <pc:sldMk cId="1451946122" sldId="703"/>
            <ac:picMk id="6" creationId="{709D50A1-0021-4406-87A1-E2C4D7F8481A}"/>
          </ac:picMkLst>
        </pc:picChg>
      </pc:sldChg>
      <pc:sldChg chg="add">
        <pc:chgData name="Michelle Hawke (DHHS)" userId="e1f988f5-c848-4af2-8ab3-00734e327765" providerId="ADAL" clId="{FE8C9E33-F0CE-400F-B832-C7ADD6EB3EE0}" dt="2022-03-04T01:01:25.428" v="41"/>
        <pc:sldMkLst>
          <pc:docMk/>
          <pc:sldMk cId="246735482" sldId="708"/>
        </pc:sldMkLst>
      </pc:sldChg>
      <pc:sldChg chg="add">
        <pc:chgData name="Michelle Hawke (DHHS)" userId="e1f988f5-c848-4af2-8ab3-00734e327765" providerId="ADAL" clId="{FE8C9E33-F0CE-400F-B832-C7ADD6EB3EE0}" dt="2022-03-04T01:01:57.653" v="43"/>
        <pc:sldMkLst>
          <pc:docMk/>
          <pc:sldMk cId="751790810" sldId="709"/>
        </pc:sldMkLst>
      </pc:sldChg>
      <pc:sldChg chg="add">
        <pc:chgData name="Michelle Hawke (DHHS)" userId="e1f988f5-c848-4af2-8ab3-00734e327765" providerId="ADAL" clId="{FE8C9E33-F0CE-400F-B832-C7ADD6EB3EE0}" dt="2022-03-04T01:02:11.831" v="45"/>
        <pc:sldMkLst>
          <pc:docMk/>
          <pc:sldMk cId="732343641" sldId="710"/>
        </pc:sldMkLst>
      </pc:sldChg>
      <pc:sldChg chg="add">
        <pc:chgData name="Michelle Hawke (DHHS)" userId="e1f988f5-c848-4af2-8ab3-00734e327765" providerId="ADAL" clId="{FE8C9E33-F0CE-400F-B832-C7ADD6EB3EE0}" dt="2022-03-04T01:04:58.393" v="46"/>
        <pc:sldMkLst>
          <pc:docMk/>
          <pc:sldMk cId="3112402855" sldId="711"/>
        </pc:sldMkLst>
      </pc:sldChg>
      <pc:sldChg chg="add">
        <pc:chgData name="Michelle Hawke (DHHS)" userId="e1f988f5-c848-4af2-8ab3-00734e327765" providerId="ADAL" clId="{FE8C9E33-F0CE-400F-B832-C7ADD6EB3EE0}" dt="2022-03-04T01:05:18.534" v="48"/>
        <pc:sldMkLst>
          <pc:docMk/>
          <pc:sldMk cId="4192892463" sldId="712"/>
        </pc:sldMkLst>
      </pc:sldChg>
      <pc:sldChg chg="add">
        <pc:chgData name="Michelle Hawke (DHHS)" userId="e1f988f5-c848-4af2-8ab3-00734e327765" providerId="ADAL" clId="{FE8C9E33-F0CE-400F-B832-C7ADD6EB3EE0}" dt="2022-03-04T01:07:46.215" v="50"/>
        <pc:sldMkLst>
          <pc:docMk/>
          <pc:sldMk cId="4049360361" sldId="713"/>
        </pc:sldMkLst>
      </pc:sldChg>
      <pc:sldChg chg="add">
        <pc:chgData name="Michelle Hawke (DHHS)" userId="e1f988f5-c848-4af2-8ab3-00734e327765" providerId="ADAL" clId="{FE8C9E33-F0CE-400F-B832-C7ADD6EB3EE0}" dt="2022-03-04T01:07:57.721" v="52"/>
        <pc:sldMkLst>
          <pc:docMk/>
          <pc:sldMk cId="231789823" sldId="714"/>
        </pc:sldMkLst>
      </pc:sldChg>
      <pc:sldChg chg="add">
        <pc:chgData name="Michelle Hawke (DHHS)" userId="e1f988f5-c848-4af2-8ab3-00734e327765" providerId="ADAL" clId="{FE8C9E33-F0CE-400F-B832-C7ADD6EB3EE0}" dt="2022-03-04T01:28:48.486" v="136"/>
        <pc:sldMkLst>
          <pc:docMk/>
          <pc:sldMk cId="2007099999" sldId="715"/>
        </pc:sldMkLst>
      </pc:sldChg>
    </pc:docChg>
  </pc:docChgLst>
  <pc:docChgLst>
    <pc:chgData name="Joanna Gaston (DHHS)" userId="S::joanna.gaston@safercare.vic.gov.au::29a4e196-b44b-4499-b5ed-890ea3911844" providerId="AD" clId="Web-{54E2F23B-BE03-4251-AB99-536BEC9DAF9D}"/>
    <pc:docChg chg="modSld">
      <pc:chgData name="Joanna Gaston (DHHS)" userId="S::joanna.gaston@safercare.vic.gov.au::29a4e196-b44b-4499-b5ed-890ea3911844" providerId="AD" clId="Web-{54E2F23B-BE03-4251-AB99-536BEC9DAF9D}" dt="2022-04-13T03:12:20.150" v="2" actId="1076"/>
      <pc:docMkLst>
        <pc:docMk/>
      </pc:docMkLst>
      <pc:sldChg chg="modSp">
        <pc:chgData name="Joanna Gaston (DHHS)" userId="S::joanna.gaston@safercare.vic.gov.au::29a4e196-b44b-4499-b5ed-890ea3911844" providerId="AD" clId="Web-{54E2F23B-BE03-4251-AB99-536BEC9DAF9D}" dt="2022-04-13T03:12:20.150" v="2" actId="1076"/>
        <pc:sldMkLst>
          <pc:docMk/>
          <pc:sldMk cId="3196542299" sldId="722"/>
        </pc:sldMkLst>
        <pc:picChg chg="mod">
          <ac:chgData name="Joanna Gaston (DHHS)" userId="S::joanna.gaston@safercare.vic.gov.au::29a4e196-b44b-4499-b5ed-890ea3911844" providerId="AD" clId="Web-{54E2F23B-BE03-4251-AB99-536BEC9DAF9D}" dt="2022-04-13T03:12:20.150" v="2" actId="1076"/>
          <ac:picMkLst>
            <pc:docMk/>
            <pc:sldMk cId="3196542299" sldId="722"/>
            <ac:picMk id="3" creationId="{18FCA3B0-777F-5546-B151-A4412B610C88}"/>
          </ac:picMkLst>
        </pc:picChg>
        <pc:picChg chg="mod">
          <ac:chgData name="Joanna Gaston (DHHS)" userId="S::joanna.gaston@safercare.vic.gov.au::29a4e196-b44b-4499-b5ed-890ea3911844" providerId="AD" clId="Web-{54E2F23B-BE03-4251-AB99-536BEC9DAF9D}" dt="2022-04-13T03:12:12.775" v="1" actId="14100"/>
          <ac:picMkLst>
            <pc:docMk/>
            <pc:sldMk cId="3196542299" sldId="722"/>
            <ac:picMk id="5" creationId="{BF13F04C-4CA7-E13C-BF8E-F10A4AB21C99}"/>
          </ac:picMkLst>
        </pc:picChg>
      </pc:sldChg>
    </pc:docChg>
  </pc:docChgLst>
  <pc:docChgLst>
    <pc:chgData name="Joanna Gaston" userId="29a4e196-b44b-4499-b5ed-890ea3911844" providerId="ADAL" clId="{23FE2935-DFFC-4027-A282-D204A13034C6}"/>
    <pc:docChg chg="custSel modSld">
      <pc:chgData name="Joanna Gaston" userId="29a4e196-b44b-4499-b5ed-890ea3911844" providerId="ADAL" clId="{23FE2935-DFFC-4027-A282-D204A13034C6}" dt="2022-05-05T07:47:17.283" v="14" actId="14100"/>
      <pc:docMkLst>
        <pc:docMk/>
      </pc:docMkLst>
      <pc:sldChg chg="modSp mod delCm">
        <pc:chgData name="Joanna Gaston" userId="29a4e196-b44b-4499-b5ed-890ea3911844" providerId="ADAL" clId="{23FE2935-DFFC-4027-A282-D204A13034C6}" dt="2022-05-05T07:47:17.283" v="14" actId="14100"/>
        <pc:sldMkLst>
          <pc:docMk/>
          <pc:sldMk cId="2085164136" sldId="372"/>
        </pc:sldMkLst>
        <pc:spChg chg="mod">
          <ac:chgData name="Joanna Gaston" userId="29a4e196-b44b-4499-b5ed-890ea3911844" providerId="ADAL" clId="{23FE2935-DFFC-4027-A282-D204A13034C6}" dt="2022-05-05T07:44:50.361" v="2" actId="27636"/>
          <ac:spMkLst>
            <pc:docMk/>
            <pc:sldMk cId="2085164136" sldId="372"/>
            <ac:spMk id="2" creationId="{654A77C6-7AB1-46A5-A8CB-6BD0EE0B3241}"/>
          </ac:spMkLst>
        </pc:spChg>
        <pc:spChg chg="mod">
          <ac:chgData name="Joanna Gaston" userId="29a4e196-b44b-4499-b5ed-890ea3911844" providerId="ADAL" clId="{23FE2935-DFFC-4027-A282-D204A13034C6}" dt="2022-05-05T07:47:17.283" v="14" actId="14100"/>
          <ac:spMkLst>
            <pc:docMk/>
            <pc:sldMk cId="2085164136" sldId="372"/>
            <ac:spMk id="4" creationId="{5D949D89-A80F-40BF-9C08-3932F75982E5}"/>
          </ac:spMkLst>
        </pc:spChg>
      </pc:sldChg>
    </pc:docChg>
  </pc:docChgLst>
  <pc:docChgLst>
    <pc:chgData name="Joanna Gaston (DHHS)" userId="S::joanna.gaston@safercare.vic.gov.au::29a4e196-b44b-4499-b5ed-890ea3911844" providerId="AD" clId="Web-{491476BF-D55B-479F-8F84-3D0A6EC84443}"/>
    <pc:docChg chg="addSld delSld">
      <pc:chgData name="Joanna Gaston (DHHS)" userId="S::joanna.gaston@safercare.vic.gov.au::29a4e196-b44b-4499-b5ed-890ea3911844" providerId="AD" clId="Web-{491476BF-D55B-479F-8F84-3D0A6EC84443}" dt="2022-04-04T02:43:42.930" v="3"/>
      <pc:docMkLst>
        <pc:docMk/>
      </pc:docMkLst>
      <pc:sldChg chg="del">
        <pc:chgData name="Joanna Gaston (DHHS)" userId="S::joanna.gaston@safercare.vic.gov.au::29a4e196-b44b-4499-b5ed-890ea3911844" providerId="AD" clId="Web-{491476BF-D55B-479F-8F84-3D0A6EC84443}" dt="2022-04-04T02:43:41.149" v="2"/>
        <pc:sldMkLst>
          <pc:docMk/>
          <pc:sldMk cId="176569223" sldId="378"/>
        </pc:sldMkLst>
      </pc:sldChg>
      <pc:sldChg chg="del">
        <pc:chgData name="Joanna Gaston (DHHS)" userId="S::joanna.gaston@safercare.vic.gov.au::29a4e196-b44b-4499-b5ed-890ea3911844" providerId="AD" clId="Web-{491476BF-D55B-479F-8F84-3D0A6EC84443}" dt="2022-04-04T02:43:42.930" v="3"/>
        <pc:sldMkLst>
          <pc:docMk/>
          <pc:sldMk cId="3097296275" sldId="379"/>
        </pc:sldMkLst>
      </pc:sldChg>
      <pc:sldChg chg="add">
        <pc:chgData name="Joanna Gaston (DHHS)" userId="S::joanna.gaston@safercare.vic.gov.au::29a4e196-b44b-4499-b5ed-890ea3911844" providerId="AD" clId="Web-{491476BF-D55B-479F-8F84-3D0A6EC84443}" dt="2022-04-04T02:43:32.164" v="0"/>
        <pc:sldMkLst>
          <pc:docMk/>
          <pc:sldMk cId="1387134114" sldId="716"/>
        </pc:sldMkLst>
      </pc:sldChg>
      <pc:sldChg chg="add">
        <pc:chgData name="Joanna Gaston (DHHS)" userId="S::joanna.gaston@safercare.vic.gov.au::29a4e196-b44b-4499-b5ed-890ea3911844" providerId="AD" clId="Web-{491476BF-D55B-479F-8F84-3D0A6EC84443}" dt="2022-04-04T02:43:32.461" v="1"/>
        <pc:sldMkLst>
          <pc:docMk/>
          <pc:sldMk cId="3112586020" sldId="717"/>
        </pc:sldMkLst>
      </pc:sldChg>
    </pc:docChg>
  </pc:docChgLst>
  <pc:docChgLst>
    <pc:chgData name="Joanna Gaston (DHHS)" userId="S::joanna.gaston@safercare.vic.gov.au::29a4e196-b44b-4499-b5ed-890ea3911844" providerId="AD" clId="Web-{29100575-1C2A-4FBA-B870-CEB0E9BAED4F}"/>
    <pc:docChg chg="">
      <pc:chgData name="Joanna Gaston (DHHS)" userId="S::joanna.gaston@safercare.vic.gov.au::29a4e196-b44b-4499-b5ed-890ea3911844" providerId="AD" clId="Web-{29100575-1C2A-4FBA-B870-CEB0E9BAED4F}" dt="2022-03-04T04:33:44.144" v="0"/>
      <pc:docMkLst>
        <pc:docMk/>
      </pc:docMkLst>
      <pc:sldChg chg="modCm">
        <pc:chgData name="Joanna Gaston (DHHS)" userId="S::joanna.gaston@safercare.vic.gov.au::29a4e196-b44b-4499-b5ed-890ea3911844" providerId="AD" clId="Web-{29100575-1C2A-4FBA-B870-CEB0E9BAED4F}" dt="2022-03-04T04:33:44.144" v="0"/>
        <pc:sldMkLst>
          <pc:docMk/>
          <pc:sldMk cId="2085164136" sldId="372"/>
        </pc:sldMkLst>
      </pc:sldChg>
    </pc:docChg>
  </pc:docChgLst>
  <pc:docChgLst>
    <pc:chgData name="Joanna Gaston (DHHS)" userId="S::joanna.gaston@safercare.vic.gov.au::29a4e196-b44b-4499-b5ed-890ea3911844" providerId="AD" clId="Web-{B44421E3-49B8-46E7-B6FE-8307539FDBA9}"/>
    <pc:docChg chg="modSld">
      <pc:chgData name="Joanna Gaston (DHHS)" userId="S::joanna.gaston@safercare.vic.gov.au::29a4e196-b44b-4499-b5ed-890ea3911844" providerId="AD" clId="Web-{B44421E3-49B8-46E7-B6FE-8307539FDBA9}" dt="2022-05-03T00:51:15.104" v="75" actId="20577"/>
      <pc:docMkLst>
        <pc:docMk/>
      </pc:docMkLst>
      <pc:sldChg chg="modSp">
        <pc:chgData name="Joanna Gaston (DHHS)" userId="S::joanna.gaston@safercare.vic.gov.au::29a4e196-b44b-4499-b5ed-890ea3911844" providerId="AD" clId="Web-{B44421E3-49B8-46E7-B6FE-8307539FDBA9}" dt="2022-05-03T00:51:15.104" v="75" actId="20577"/>
        <pc:sldMkLst>
          <pc:docMk/>
          <pc:sldMk cId="2505995972" sldId="726"/>
        </pc:sldMkLst>
        <pc:spChg chg="mod">
          <ac:chgData name="Joanna Gaston (DHHS)" userId="S::joanna.gaston@safercare.vic.gov.au::29a4e196-b44b-4499-b5ed-890ea3911844" providerId="AD" clId="Web-{B44421E3-49B8-46E7-B6FE-8307539FDBA9}" dt="2022-05-03T00:51:15.104" v="75" actId="20577"/>
          <ac:spMkLst>
            <pc:docMk/>
            <pc:sldMk cId="2505995972" sldId="726"/>
            <ac:spMk id="2" creationId="{4EBEED84-75E2-499A-9EE5-BA1F7AF7F98B}"/>
          </ac:spMkLst>
        </pc:spChg>
        <pc:spChg chg="mod">
          <ac:chgData name="Joanna Gaston (DHHS)" userId="S::joanna.gaston@safercare.vic.gov.au::29a4e196-b44b-4499-b5ed-890ea3911844" providerId="AD" clId="Web-{B44421E3-49B8-46E7-B6FE-8307539FDBA9}" dt="2022-05-03T00:47:55.176" v="0" actId="14100"/>
          <ac:spMkLst>
            <pc:docMk/>
            <pc:sldMk cId="2505995972" sldId="726"/>
            <ac:spMk id="3" creationId="{B65224EC-D8F3-41B3-81F9-3BD52E65CAF7}"/>
          </ac:spMkLst>
        </pc:spChg>
      </pc:sldChg>
    </pc:docChg>
  </pc:docChgLst>
  <pc:docChgLst>
    <pc:chgData name="Joanna Gaston (DHHS)" userId="S::joanna.gaston@safercare.vic.gov.au::29a4e196-b44b-4499-b5ed-890ea3911844" providerId="AD" clId="Web-{9060A0BE-A178-43F7-95CF-FAD94712524D}"/>
    <pc:docChg chg="modSld">
      <pc:chgData name="Joanna Gaston (DHHS)" userId="S::joanna.gaston@safercare.vic.gov.au::29a4e196-b44b-4499-b5ed-890ea3911844" providerId="AD" clId="Web-{9060A0BE-A178-43F7-95CF-FAD94712524D}" dt="2022-05-03T01:40:35.759" v="44" actId="14100"/>
      <pc:docMkLst>
        <pc:docMk/>
      </pc:docMkLst>
      <pc:sldChg chg="modSp">
        <pc:chgData name="Joanna Gaston (DHHS)" userId="S::joanna.gaston@safercare.vic.gov.au::29a4e196-b44b-4499-b5ed-890ea3911844" providerId="AD" clId="Web-{9060A0BE-A178-43F7-95CF-FAD94712524D}" dt="2022-05-03T01:40:35.759" v="44" actId="14100"/>
        <pc:sldMkLst>
          <pc:docMk/>
          <pc:sldMk cId="2327885728" sldId="727"/>
        </pc:sldMkLst>
        <pc:spChg chg="mod">
          <ac:chgData name="Joanna Gaston (DHHS)" userId="S::joanna.gaston@safercare.vic.gov.au::29a4e196-b44b-4499-b5ed-890ea3911844" providerId="AD" clId="Web-{9060A0BE-A178-43F7-95CF-FAD94712524D}" dt="2022-05-03T01:40:35.759" v="44" actId="14100"/>
          <ac:spMkLst>
            <pc:docMk/>
            <pc:sldMk cId="2327885728" sldId="727"/>
            <ac:spMk id="2" creationId="{4EBEED84-75E2-499A-9EE5-BA1F7AF7F98B}"/>
          </ac:spMkLst>
        </pc:spChg>
        <pc:spChg chg="mod">
          <ac:chgData name="Joanna Gaston (DHHS)" userId="S::joanna.gaston@safercare.vic.gov.au::29a4e196-b44b-4499-b5ed-890ea3911844" providerId="AD" clId="Web-{9060A0BE-A178-43F7-95CF-FAD94712524D}" dt="2022-05-03T01:40:13.024" v="42" actId="1076"/>
          <ac:spMkLst>
            <pc:docMk/>
            <pc:sldMk cId="2327885728" sldId="727"/>
            <ac:spMk id="3" creationId="{B65224EC-D8F3-41B3-81F9-3BD52E65CAF7}"/>
          </ac:spMkLst>
        </pc:spChg>
      </pc:sldChg>
    </pc:docChg>
  </pc:docChgLst>
  <pc:docChgLst>
    <pc:chgData name="Joanna Gaston (DHHS)" userId="S::joanna.gaston@safercare.vic.gov.au::29a4e196-b44b-4499-b5ed-890ea3911844" providerId="AD" clId="Web-{C7873287-5FED-4444-B3F0-2C867A39A64E}"/>
    <pc:docChg chg="modSld">
      <pc:chgData name="Joanna Gaston (DHHS)" userId="S::joanna.gaston@safercare.vic.gov.au::29a4e196-b44b-4499-b5ed-890ea3911844" providerId="AD" clId="Web-{C7873287-5FED-4444-B3F0-2C867A39A64E}" dt="2022-03-03T23:20:28.884" v="0" actId="20577"/>
      <pc:docMkLst>
        <pc:docMk/>
      </pc:docMkLst>
      <pc:sldChg chg="modSp">
        <pc:chgData name="Joanna Gaston (DHHS)" userId="S::joanna.gaston@safercare.vic.gov.au::29a4e196-b44b-4499-b5ed-890ea3911844" providerId="AD" clId="Web-{C7873287-5FED-4444-B3F0-2C867A39A64E}" dt="2022-03-03T23:20:28.884" v="0" actId="20577"/>
        <pc:sldMkLst>
          <pc:docMk/>
          <pc:sldMk cId="176569223" sldId="378"/>
        </pc:sldMkLst>
        <pc:spChg chg="mod">
          <ac:chgData name="Joanna Gaston (DHHS)" userId="S::joanna.gaston@safercare.vic.gov.au::29a4e196-b44b-4499-b5ed-890ea3911844" providerId="AD" clId="Web-{C7873287-5FED-4444-B3F0-2C867A39A64E}" dt="2022-03-03T23:20:28.884" v="0" actId="20577"/>
          <ac:spMkLst>
            <pc:docMk/>
            <pc:sldMk cId="176569223" sldId="378"/>
            <ac:spMk id="2" creationId="{8CAF0DEE-1355-4F39-907A-AF2E84A0A5ED}"/>
          </ac:spMkLst>
        </pc:spChg>
      </pc:sldChg>
    </pc:docChg>
  </pc:docChgLst>
  <pc:docChgLst>
    <pc:chgData name="Joanna Gaston (DHHS)" userId="S::joanna.gaston@safercare.vic.gov.au::29a4e196-b44b-4499-b5ed-890ea3911844" providerId="AD" clId="Web-{3E3D7762-7E5D-46E7-A405-390260476C56}"/>
    <pc:docChg chg="mod modSld">
      <pc:chgData name="Joanna Gaston (DHHS)" userId="S::joanna.gaston@safercare.vic.gov.au::29a4e196-b44b-4499-b5ed-890ea3911844" providerId="AD" clId="Web-{3E3D7762-7E5D-46E7-A405-390260476C56}" dt="2022-03-03T23:34:17.669" v="64" actId="14100"/>
      <pc:docMkLst>
        <pc:docMk/>
      </pc:docMkLst>
      <pc:sldChg chg="modSp">
        <pc:chgData name="Joanna Gaston (DHHS)" userId="S::joanna.gaston@safercare.vic.gov.au::29a4e196-b44b-4499-b5ed-890ea3911844" providerId="AD" clId="Web-{3E3D7762-7E5D-46E7-A405-390260476C56}" dt="2022-03-03T23:30:00.178" v="41" actId="1076"/>
        <pc:sldMkLst>
          <pc:docMk/>
          <pc:sldMk cId="2185254478" sldId="289"/>
        </pc:sldMkLst>
        <pc:picChg chg="mod">
          <ac:chgData name="Joanna Gaston (DHHS)" userId="S::joanna.gaston@safercare.vic.gov.au::29a4e196-b44b-4499-b5ed-890ea3911844" providerId="AD" clId="Web-{3E3D7762-7E5D-46E7-A405-390260476C56}" dt="2022-03-03T23:30:00.178" v="41" actId="1076"/>
          <ac:picMkLst>
            <pc:docMk/>
            <pc:sldMk cId="2185254478" sldId="289"/>
            <ac:picMk id="3" creationId="{52C085BA-7866-499D-B82A-717FE904BE65}"/>
          </ac:picMkLst>
        </pc:picChg>
      </pc:sldChg>
      <pc:sldChg chg="modSp">
        <pc:chgData name="Joanna Gaston (DHHS)" userId="S::joanna.gaston@safercare.vic.gov.au::29a4e196-b44b-4499-b5ed-890ea3911844" providerId="AD" clId="Web-{3E3D7762-7E5D-46E7-A405-390260476C56}" dt="2022-03-03T23:30:15.600" v="42" actId="1076"/>
        <pc:sldMkLst>
          <pc:docMk/>
          <pc:sldMk cId="3154074824" sldId="357"/>
        </pc:sldMkLst>
        <pc:picChg chg="mod">
          <ac:chgData name="Joanna Gaston (DHHS)" userId="S::joanna.gaston@safercare.vic.gov.au::29a4e196-b44b-4499-b5ed-890ea3911844" providerId="AD" clId="Web-{3E3D7762-7E5D-46E7-A405-390260476C56}" dt="2022-03-03T23:30:15.600" v="42" actId="1076"/>
          <ac:picMkLst>
            <pc:docMk/>
            <pc:sldMk cId="3154074824" sldId="357"/>
            <ac:picMk id="3" creationId="{3516CF04-3A77-470F-8FCA-C5EB4CEEE5FC}"/>
          </ac:picMkLst>
        </pc:picChg>
      </pc:sldChg>
      <pc:sldChg chg="modSp">
        <pc:chgData name="Joanna Gaston (DHHS)" userId="S::joanna.gaston@safercare.vic.gov.au::29a4e196-b44b-4499-b5ed-890ea3911844" providerId="AD" clId="Web-{3E3D7762-7E5D-46E7-A405-390260476C56}" dt="2022-03-03T23:32:08.275" v="54" actId="1076"/>
        <pc:sldMkLst>
          <pc:docMk/>
          <pc:sldMk cId="1504654325" sldId="359"/>
        </pc:sldMkLst>
        <pc:picChg chg="mod">
          <ac:chgData name="Joanna Gaston (DHHS)" userId="S::joanna.gaston@safercare.vic.gov.au::29a4e196-b44b-4499-b5ed-890ea3911844" providerId="AD" clId="Web-{3E3D7762-7E5D-46E7-A405-390260476C56}" dt="2022-03-03T23:32:04.572" v="52" actId="1076"/>
          <ac:picMkLst>
            <pc:docMk/>
            <pc:sldMk cId="1504654325" sldId="359"/>
            <ac:picMk id="3" creationId="{8AB7630D-3639-4D5A-8C20-769B5BB8BCA7}"/>
          </ac:picMkLst>
        </pc:picChg>
        <pc:picChg chg="mod">
          <ac:chgData name="Joanna Gaston (DHHS)" userId="S::joanna.gaston@safercare.vic.gov.au::29a4e196-b44b-4499-b5ed-890ea3911844" providerId="AD" clId="Web-{3E3D7762-7E5D-46E7-A405-390260476C56}" dt="2022-03-03T23:32:06.603" v="53" actId="1076"/>
          <ac:picMkLst>
            <pc:docMk/>
            <pc:sldMk cId="1504654325" sldId="359"/>
            <ac:picMk id="4" creationId="{E04AA997-9B59-446E-BE94-8E5F7DFFA383}"/>
          </ac:picMkLst>
        </pc:picChg>
        <pc:picChg chg="mod">
          <ac:chgData name="Joanna Gaston (DHHS)" userId="S::joanna.gaston@safercare.vic.gov.au::29a4e196-b44b-4499-b5ed-890ea3911844" providerId="AD" clId="Web-{3E3D7762-7E5D-46E7-A405-390260476C56}" dt="2022-03-03T23:32:08.275" v="54" actId="1076"/>
          <ac:picMkLst>
            <pc:docMk/>
            <pc:sldMk cId="1504654325" sldId="359"/>
            <ac:picMk id="5" creationId="{37C82E5A-DC67-4190-8A2E-7BA157885386}"/>
          </ac:picMkLst>
        </pc:picChg>
      </pc:sldChg>
      <pc:sldChg chg="modSp">
        <pc:chgData name="Joanna Gaston (DHHS)" userId="S::joanna.gaston@safercare.vic.gov.au::29a4e196-b44b-4499-b5ed-890ea3911844" providerId="AD" clId="Web-{3E3D7762-7E5D-46E7-A405-390260476C56}" dt="2022-03-03T23:30:32.538" v="43" actId="1076"/>
        <pc:sldMkLst>
          <pc:docMk/>
          <pc:sldMk cId="232654088" sldId="360"/>
        </pc:sldMkLst>
        <pc:picChg chg="mod">
          <ac:chgData name="Joanna Gaston (DHHS)" userId="S::joanna.gaston@safercare.vic.gov.au::29a4e196-b44b-4499-b5ed-890ea3911844" providerId="AD" clId="Web-{3E3D7762-7E5D-46E7-A405-390260476C56}" dt="2022-03-03T23:30:32.538" v="43" actId="1076"/>
          <ac:picMkLst>
            <pc:docMk/>
            <pc:sldMk cId="232654088" sldId="360"/>
            <ac:picMk id="3" creationId="{F7511414-4AA3-413A-837C-BB9D154BAD95}"/>
          </ac:picMkLst>
        </pc:picChg>
      </pc:sldChg>
      <pc:sldChg chg="modSp">
        <pc:chgData name="Joanna Gaston (DHHS)" userId="S::joanna.gaston@safercare.vic.gov.au::29a4e196-b44b-4499-b5ed-890ea3911844" providerId="AD" clId="Web-{3E3D7762-7E5D-46E7-A405-390260476C56}" dt="2022-03-03T23:29:44.708" v="40" actId="1076"/>
        <pc:sldMkLst>
          <pc:docMk/>
          <pc:sldMk cId="3380372775" sldId="363"/>
        </pc:sldMkLst>
        <pc:picChg chg="mod">
          <ac:chgData name="Joanna Gaston (DHHS)" userId="S::joanna.gaston@safercare.vic.gov.au::29a4e196-b44b-4499-b5ed-890ea3911844" providerId="AD" clId="Web-{3E3D7762-7E5D-46E7-A405-390260476C56}" dt="2022-03-03T23:29:44.708" v="40" actId="1076"/>
          <ac:picMkLst>
            <pc:docMk/>
            <pc:sldMk cId="3380372775" sldId="363"/>
            <ac:picMk id="3" creationId="{A314C7EA-D021-4424-B982-A3DCA4AC8177}"/>
          </ac:picMkLst>
        </pc:picChg>
      </pc:sldChg>
      <pc:sldChg chg="modSp">
        <pc:chgData name="Joanna Gaston (DHHS)" userId="S::joanna.gaston@safercare.vic.gov.au::29a4e196-b44b-4499-b5ed-890ea3911844" providerId="AD" clId="Web-{3E3D7762-7E5D-46E7-A405-390260476C56}" dt="2022-03-03T23:29:38.396" v="39" actId="1076"/>
        <pc:sldMkLst>
          <pc:docMk/>
          <pc:sldMk cId="166703749" sldId="364"/>
        </pc:sldMkLst>
        <pc:picChg chg="mod">
          <ac:chgData name="Joanna Gaston (DHHS)" userId="S::joanna.gaston@safercare.vic.gov.au::29a4e196-b44b-4499-b5ed-890ea3911844" providerId="AD" clId="Web-{3E3D7762-7E5D-46E7-A405-390260476C56}" dt="2022-03-03T23:29:38.396" v="39" actId="1076"/>
          <ac:picMkLst>
            <pc:docMk/>
            <pc:sldMk cId="166703749" sldId="364"/>
            <ac:picMk id="3" creationId="{7AB3D5E5-FE56-4A0C-A91F-61826341462C}"/>
          </ac:picMkLst>
        </pc:picChg>
      </pc:sldChg>
      <pc:sldChg chg="modSp">
        <pc:chgData name="Joanna Gaston (DHHS)" userId="S::joanna.gaston@safercare.vic.gov.au::29a4e196-b44b-4499-b5ed-890ea3911844" providerId="AD" clId="Web-{3E3D7762-7E5D-46E7-A405-390260476C56}" dt="2022-03-03T23:23:15.510" v="2" actId="1076"/>
        <pc:sldMkLst>
          <pc:docMk/>
          <pc:sldMk cId="176569223" sldId="378"/>
        </pc:sldMkLst>
        <pc:spChg chg="mod">
          <ac:chgData name="Joanna Gaston (DHHS)" userId="S::joanna.gaston@safercare.vic.gov.au::29a4e196-b44b-4499-b5ed-890ea3911844" providerId="AD" clId="Web-{3E3D7762-7E5D-46E7-A405-390260476C56}" dt="2022-03-03T23:23:15.510" v="2" actId="1076"/>
          <ac:spMkLst>
            <pc:docMk/>
            <pc:sldMk cId="176569223" sldId="378"/>
            <ac:spMk id="2" creationId="{8CAF0DEE-1355-4F39-907A-AF2E84A0A5ED}"/>
          </ac:spMkLst>
        </pc:spChg>
      </pc:sldChg>
      <pc:sldChg chg="modSp">
        <pc:chgData name="Joanna Gaston (DHHS)" userId="S::joanna.gaston@safercare.vic.gov.au::29a4e196-b44b-4499-b5ed-890ea3911844" providerId="AD" clId="Web-{3E3D7762-7E5D-46E7-A405-390260476C56}" dt="2022-03-03T23:23:43.620" v="6" actId="20577"/>
        <pc:sldMkLst>
          <pc:docMk/>
          <pc:sldMk cId="3097296275" sldId="379"/>
        </pc:sldMkLst>
        <pc:spChg chg="mod">
          <ac:chgData name="Joanna Gaston (DHHS)" userId="S::joanna.gaston@safercare.vic.gov.au::29a4e196-b44b-4499-b5ed-890ea3911844" providerId="AD" clId="Web-{3E3D7762-7E5D-46E7-A405-390260476C56}" dt="2022-03-03T23:23:43.620" v="6" actId="20577"/>
          <ac:spMkLst>
            <pc:docMk/>
            <pc:sldMk cId="3097296275" sldId="379"/>
            <ac:spMk id="2" creationId="{8CAF0DEE-1355-4F39-907A-AF2E84A0A5ED}"/>
          </ac:spMkLst>
        </pc:spChg>
      </pc:sldChg>
      <pc:sldChg chg="modSp addCm">
        <pc:chgData name="Joanna Gaston (DHHS)" userId="S::joanna.gaston@safercare.vic.gov.au::29a4e196-b44b-4499-b5ed-890ea3911844" providerId="AD" clId="Web-{3E3D7762-7E5D-46E7-A405-390260476C56}" dt="2022-03-03T23:28:47.941" v="37"/>
        <pc:sldMkLst>
          <pc:docMk/>
          <pc:sldMk cId="630661018" sldId="699"/>
        </pc:sldMkLst>
        <pc:spChg chg="mod">
          <ac:chgData name="Joanna Gaston (DHHS)" userId="S::joanna.gaston@safercare.vic.gov.au::29a4e196-b44b-4499-b5ed-890ea3911844" providerId="AD" clId="Web-{3E3D7762-7E5D-46E7-A405-390260476C56}" dt="2022-03-03T23:27:43.361" v="35" actId="20577"/>
          <ac:spMkLst>
            <pc:docMk/>
            <pc:sldMk cId="630661018" sldId="699"/>
            <ac:spMk id="2" creationId="{DF1DB7A7-8A90-48A7-A395-F9C9EF4069D2}"/>
          </ac:spMkLst>
        </pc:spChg>
      </pc:sldChg>
      <pc:sldChg chg="modSp">
        <pc:chgData name="Joanna Gaston (DHHS)" userId="S::joanna.gaston@safercare.vic.gov.au::29a4e196-b44b-4499-b5ed-890ea3911844" providerId="AD" clId="Web-{3E3D7762-7E5D-46E7-A405-390260476C56}" dt="2022-03-03T23:28:55.988" v="38" actId="1076"/>
        <pc:sldMkLst>
          <pc:docMk/>
          <pc:sldMk cId="4247072382" sldId="700"/>
        </pc:sldMkLst>
        <pc:spChg chg="mod">
          <ac:chgData name="Joanna Gaston (DHHS)" userId="S::joanna.gaston@safercare.vic.gov.au::29a4e196-b44b-4499-b5ed-890ea3911844" providerId="AD" clId="Web-{3E3D7762-7E5D-46E7-A405-390260476C56}" dt="2022-03-03T23:28:55.988" v="38" actId="1076"/>
          <ac:spMkLst>
            <pc:docMk/>
            <pc:sldMk cId="4247072382" sldId="700"/>
            <ac:spMk id="2" creationId="{F6F37AD0-AD6A-4771-9D64-4898F6EF7235}"/>
          </ac:spMkLst>
        </pc:spChg>
      </pc:sldChg>
      <pc:sldChg chg="modSp">
        <pc:chgData name="Joanna Gaston (DHHS)" userId="S::joanna.gaston@safercare.vic.gov.au::29a4e196-b44b-4499-b5ed-890ea3911844" providerId="AD" clId="Web-{3E3D7762-7E5D-46E7-A405-390260476C56}" dt="2022-03-03T23:25:54.889" v="32" actId="20577"/>
        <pc:sldMkLst>
          <pc:docMk/>
          <pc:sldMk cId="2476412596" sldId="701"/>
        </pc:sldMkLst>
        <pc:spChg chg="mod">
          <ac:chgData name="Joanna Gaston (DHHS)" userId="S::joanna.gaston@safercare.vic.gov.au::29a4e196-b44b-4499-b5ed-890ea3911844" providerId="AD" clId="Web-{3E3D7762-7E5D-46E7-A405-390260476C56}" dt="2022-03-03T23:25:54.889" v="32" actId="20577"/>
          <ac:spMkLst>
            <pc:docMk/>
            <pc:sldMk cId="2476412596" sldId="701"/>
            <ac:spMk id="2" creationId="{FAD5C7E4-7A6D-492D-9265-5FCBA2D829A6}"/>
          </ac:spMkLst>
        </pc:spChg>
      </pc:sldChg>
      <pc:sldChg chg="modSp">
        <pc:chgData name="Joanna Gaston (DHHS)" userId="S::joanna.gaston@safercare.vic.gov.au::29a4e196-b44b-4499-b5ed-890ea3911844" providerId="AD" clId="Web-{3E3D7762-7E5D-46E7-A405-390260476C56}" dt="2022-03-03T23:34:17.669" v="64" actId="14100"/>
        <pc:sldMkLst>
          <pc:docMk/>
          <pc:sldMk cId="2417694326" sldId="702"/>
        </pc:sldMkLst>
        <pc:spChg chg="mod">
          <ac:chgData name="Joanna Gaston (DHHS)" userId="S::joanna.gaston@safercare.vic.gov.au::29a4e196-b44b-4499-b5ed-890ea3911844" providerId="AD" clId="Web-{3E3D7762-7E5D-46E7-A405-390260476C56}" dt="2022-03-03T23:34:17.669" v="64" actId="14100"/>
          <ac:spMkLst>
            <pc:docMk/>
            <pc:sldMk cId="2417694326" sldId="702"/>
            <ac:spMk id="3" creationId="{0A021AC4-FACD-4736-8EE7-F11D65E46CE7}"/>
          </ac:spMkLst>
        </pc:spChg>
        <pc:picChg chg="mod">
          <ac:chgData name="Joanna Gaston (DHHS)" userId="S::joanna.gaston@safercare.vic.gov.au::29a4e196-b44b-4499-b5ed-890ea3911844" providerId="AD" clId="Web-{3E3D7762-7E5D-46E7-A405-390260476C56}" dt="2022-03-03T23:32:30.244" v="55" actId="1076"/>
          <ac:picMkLst>
            <pc:docMk/>
            <pc:sldMk cId="2417694326" sldId="702"/>
            <ac:picMk id="4" creationId="{5D17AEFE-7480-4938-890B-B6E16169A4A5}"/>
          </ac:picMkLst>
        </pc:picChg>
        <pc:picChg chg="mod">
          <ac:chgData name="Joanna Gaston (DHHS)" userId="S::joanna.gaston@safercare.vic.gov.au::29a4e196-b44b-4499-b5ed-890ea3911844" providerId="AD" clId="Web-{3E3D7762-7E5D-46E7-A405-390260476C56}" dt="2022-03-03T23:32:58.979" v="58" actId="1076"/>
          <ac:picMkLst>
            <pc:docMk/>
            <pc:sldMk cId="2417694326" sldId="702"/>
            <ac:picMk id="6" creationId="{82778FB6-5FA7-4BF6-A69E-2658F1AD6CF9}"/>
          </ac:picMkLst>
        </pc:picChg>
        <pc:picChg chg="mod">
          <ac:chgData name="Joanna Gaston (DHHS)" userId="S::joanna.gaston@safercare.vic.gov.au::29a4e196-b44b-4499-b5ed-890ea3911844" providerId="AD" clId="Web-{3E3D7762-7E5D-46E7-A405-390260476C56}" dt="2022-03-03T23:33:54.043" v="62" actId="1076"/>
          <ac:picMkLst>
            <pc:docMk/>
            <pc:sldMk cId="2417694326" sldId="702"/>
            <ac:picMk id="10" creationId="{94384BC3-0C27-4F9C-8560-17D0CC547748}"/>
          </ac:picMkLst>
        </pc:picChg>
      </pc:sldChg>
    </pc:docChg>
  </pc:docChgLst>
  <pc:docChgLst>
    <pc:chgData name="Michelle Hawke (DHHS)" userId="e1f988f5-c848-4af2-8ab3-00734e327765" providerId="ADAL" clId="{7CD3CC22-BF33-4A21-8EA5-31B4C0E99903}"/>
    <pc:docChg chg="custSel delSld modSld">
      <pc:chgData name="Michelle Hawke (DHHS)" userId="e1f988f5-c848-4af2-8ab3-00734e327765" providerId="ADAL" clId="{7CD3CC22-BF33-4A21-8EA5-31B4C0E99903}" dt="2021-11-23T04:14:39.261" v="121" actId="478"/>
      <pc:docMkLst>
        <pc:docMk/>
      </pc:docMkLst>
      <pc:sldChg chg="delSp modSp mod">
        <pc:chgData name="Michelle Hawke (DHHS)" userId="e1f988f5-c848-4af2-8ab3-00734e327765" providerId="ADAL" clId="{7CD3CC22-BF33-4A21-8EA5-31B4C0E99903}" dt="2021-11-23T04:05:38.935" v="6" actId="478"/>
        <pc:sldMkLst>
          <pc:docMk/>
          <pc:sldMk cId="2185254478" sldId="289"/>
        </pc:sldMkLst>
        <pc:spChg chg="mod">
          <ac:chgData name="Michelle Hawke (DHHS)" userId="e1f988f5-c848-4af2-8ab3-00734e327765" providerId="ADAL" clId="{7CD3CC22-BF33-4A21-8EA5-31B4C0E99903}" dt="2021-11-23T04:05:36.340" v="5" actId="20577"/>
          <ac:spMkLst>
            <pc:docMk/>
            <pc:sldMk cId="2185254478" sldId="289"/>
            <ac:spMk id="7" creationId="{6CD34784-7F3E-4093-9E62-27C0DF5DE7B9}"/>
          </ac:spMkLst>
        </pc:spChg>
        <pc:picChg chg="del">
          <ac:chgData name="Michelle Hawke (DHHS)" userId="e1f988f5-c848-4af2-8ab3-00734e327765" providerId="ADAL" clId="{7CD3CC22-BF33-4A21-8EA5-31B4C0E99903}" dt="2021-11-23T04:05:38.935" v="6" actId="478"/>
          <ac:picMkLst>
            <pc:docMk/>
            <pc:sldMk cId="2185254478" sldId="289"/>
            <ac:picMk id="6" creationId="{79A468E7-563F-4762-B7B3-0868661AB5B5}"/>
          </ac:picMkLst>
        </pc:picChg>
      </pc:sldChg>
      <pc:sldChg chg="delSp modSp mod">
        <pc:chgData name="Michelle Hawke (DHHS)" userId="e1f988f5-c848-4af2-8ab3-00734e327765" providerId="ADAL" clId="{7CD3CC22-BF33-4A21-8EA5-31B4C0E99903}" dt="2021-11-23T04:09:24.647" v="74" actId="255"/>
        <pc:sldMkLst>
          <pc:docMk/>
          <pc:sldMk cId="3257958856" sldId="304"/>
        </pc:sldMkLst>
        <pc:spChg chg="mod">
          <ac:chgData name="Michelle Hawke (DHHS)" userId="e1f988f5-c848-4af2-8ab3-00734e327765" providerId="ADAL" clId="{7CD3CC22-BF33-4A21-8EA5-31B4C0E99903}" dt="2021-11-23T04:09:24.647" v="74" actId="255"/>
          <ac:spMkLst>
            <pc:docMk/>
            <pc:sldMk cId="3257958856" sldId="304"/>
            <ac:spMk id="2" creationId="{ADB95468-8FBF-4736-9E31-598A3BA4DE3D}"/>
          </ac:spMkLst>
        </pc:spChg>
        <pc:spChg chg="del mod">
          <ac:chgData name="Michelle Hawke (DHHS)" userId="e1f988f5-c848-4af2-8ab3-00734e327765" providerId="ADAL" clId="{7CD3CC22-BF33-4A21-8EA5-31B4C0E99903}" dt="2021-11-23T04:09:09.346" v="71" actId="478"/>
          <ac:spMkLst>
            <pc:docMk/>
            <pc:sldMk cId="3257958856" sldId="304"/>
            <ac:spMk id="4" creationId="{9FFD0558-B3F0-4398-AAF0-ED380DF9681D}"/>
          </ac:spMkLst>
        </pc:spChg>
      </pc:sldChg>
      <pc:sldChg chg="modSp mod">
        <pc:chgData name="Michelle Hawke (DHHS)" userId="e1f988f5-c848-4af2-8ab3-00734e327765" providerId="ADAL" clId="{7CD3CC22-BF33-4A21-8EA5-31B4C0E99903}" dt="2021-11-23T04:10:27.262" v="83" actId="14100"/>
        <pc:sldMkLst>
          <pc:docMk/>
          <pc:sldMk cId="901229509" sldId="305"/>
        </pc:sldMkLst>
        <pc:spChg chg="mod">
          <ac:chgData name="Michelle Hawke (DHHS)" userId="e1f988f5-c848-4af2-8ab3-00734e327765" providerId="ADAL" clId="{7CD3CC22-BF33-4A21-8EA5-31B4C0E99903}" dt="2021-11-23T04:10:27.262" v="83" actId="14100"/>
          <ac:spMkLst>
            <pc:docMk/>
            <pc:sldMk cId="901229509" sldId="305"/>
            <ac:spMk id="2" creationId="{0A2ECC0A-E76D-4BF5-9786-BEA7277AC225}"/>
          </ac:spMkLst>
        </pc:spChg>
        <pc:spChg chg="mod">
          <ac:chgData name="Michelle Hawke (DHHS)" userId="e1f988f5-c848-4af2-8ab3-00734e327765" providerId="ADAL" clId="{7CD3CC22-BF33-4A21-8EA5-31B4C0E99903}" dt="2021-11-23T04:10:22.296" v="82" actId="255"/>
          <ac:spMkLst>
            <pc:docMk/>
            <pc:sldMk cId="901229509" sldId="305"/>
            <ac:spMk id="5" creationId="{A97D2E71-DC44-4259-8ED4-55515223BFE7}"/>
          </ac:spMkLst>
        </pc:spChg>
      </pc:sldChg>
      <pc:sldChg chg="modSp mod">
        <pc:chgData name="Michelle Hawke (DHHS)" userId="e1f988f5-c848-4af2-8ab3-00734e327765" providerId="ADAL" clId="{7CD3CC22-BF33-4A21-8EA5-31B4C0E99903}" dt="2021-11-23T04:10:59.164" v="89" actId="14100"/>
        <pc:sldMkLst>
          <pc:docMk/>
          <pc:sldMk cId="1628451263" sldId="306"/>
        </pc:sldMkLst>
        <pc:spChg chg="mod">
          <ac:chgData name="Michelle Hawke (DHHS)" userId="e1f988f5-c848-4af2-8ab3-00734e327765" providerId="ADAL" clId="{7CD3CC22-BF33-4A21-8EA5-31B4C0E99903}" dt="2021-11-23T04:10:59.164" v="89" actId="14100"/>
          <ac:spMkLst>
            <pc:docMk/>
            <pc:sldMk cId="1628451263" sldId="306"/>
            <ac:spMk id="2" creationId="{9F78E8E9-5112-4A8A-BA28-CE90801FC46F}"/>
          </ac:spMkLst>
        </pc:spChg>
      </pc:sldChg>
      <pc:sldChg chg="delSp modSp mod">
        <pc:chgData name="Michelle Hawke (DHHS)" userId="e1f988f5-c848-4af2-8ab3-00734e327765" providerId="ADAL" clId="{7CD3CC22-BF33-4A21-8EA5-31B4C0E99903}" dt="2021-11-23T04:13:41.837" v="113" actId="2710"/>
        <pc:sldMkLst>
          <pc:docMk/>
          <pc:sldMk cId="641546222" sldId="308"/>
        </pc:sldMkLst>
        <pc:spChg chg="mod">
          <ac:chgData name="Michelle Hawke (DHHS)" userId="e1f988f5-c848-4af2-8ab3-00734e327765" providerId="ADAL" clId="{7CD3CC22-BF33-4A21-8EA5-31B4C0E99903}" dt="2021-11-23T04:13:22.769" v="112" actId="14100"/>
          <ac:spMkLst>
            <pc:docMk/>
            <pc:sldMk cId="641546222" sldId="308"/>
            <ac:spMk id="3" creationId="{0420296E-DC58-487A-A236-6D9430FC2DAA}"/>
          </ac:spMkLst>
        </pc:spChg>
        <pc:spChg chg="mod">
          <ac:chgData name="Michelle Hawke (DHHS)" userId="e1f988f5-c848-4af2-8ab3-00734e327765" providerId="ADAL" clId="{7CD3CC22-BF33-4A21-8EA5-31B4C0E99903}" dt="2021-11-23T04:13:41.837" v="113" actId="2710"/>
          <ac:spMkLst>
            <pc:docMk/>
            <pc:sldMk cId="641546222" sldId="308"/>
            <ac:spMk id="4" creationId="{C868360A-48DF-4C6F-9865-3FA1FB38C42A}"/>
          </ac:spMkLst>
        </pc:spChg>
        <pc:spChg chg="del">
          <ac:chgData name="Michelle Hawke (DHHS)" userId="e1f988f5-c848-4af2-8ab3-00734e327765" providerId="ADAL" clId="{7CD3CC22-BF33-4A21-8EA5-31B4C0E99903}" dt="2021-11-23T04:11:11.580" v="96" actId="478"/>
          <ac:spMkLst>
            <pc:docMk/>
            <pc:sldMk cId="641546222" sldId="308"/>
            <ac:spMk id="5" creationId="{614E1022-2301-4CE7-8BE6-A93F6E1642E0}"/>
          </ac:spMkLst>
        </pc:spChg>
      </pc:sldChg>
      <pc:sldChg chg="delSp mod">
        <pc:chgData name="Michelle Hawke (DHHS)" userId="e1f988f5-c848-4af2-8ab3-00734e327765" providerId="ADAL" clId="{7CD3CC22-BF33-4A21-8EA5-31B4C0E99903}" dt="2021-11-23T04:07:30.662" v="62" actId="478"/>
        <pc:sldMkLst>
          <pc:docMk/>
          <pc:sldMk cId="3427773823" sldId="316"/>
        </pc:sldMkLst>
        <pc:picChg chg="del">
          <ac:chgData name="Michelle Hawke (DHHS)" userId="e1f988f5-c848-4af2-8ab3-00734e327765" providerId="ADAL" clId="{7CD3CC22-BF33-4A21-8EA5-31B4C0E99903}" dt="2021-11-23T04:07:30.662" v="62" actId="478"/>
          <ac:picMkLst>
            <pc:docMk/>
            <pc:sldMk cId="3427773823" sldId="316"/>
            <ac:picMk id="4" creationId="{1CDA5981-8D27-41DA-AC9F-204905D79A32}"/>
          </ac:picMkLst>
        </pc:picChg>
      </pc:sldChg>
      <pc:sldChg chg="delSp modSp mod">
        <pc:chgData name="Michelle Hawke (DHHS)" userId="e1f988f5-c848-4af2-8ab3-00734e327765" providerId="ADAL" clId="{7CD3CC22-BF33-4A21-8EA5-31B4C0E99903}" dt="2021-11-23T04:07:23.773" v="60" actId="478"/>
        <pc:sldMkLst>
          <pc:docMk/>
          <pc:sldMk cId="3896949960" sldId="317"/>
        </pc:sldMkLst>
        <pc:spChg chg="mod">
          <ac:chgData name="Michelle Hawke (DHHS)" userId="e1f988f5-c848-4af2-8ab3-00734e327765" providerId="ADAL" clId="{7CD3CC22-BF33-4A21-8EA5-31B4C0E99903}" dt="2021-11-23T04:07:20.555" v="57" actId="20577"/>
          <ac:spMkLst>
            <pc:docMk/>
            <pc:sldMk cId="3896949960" sldId="317"/>
            <ac:spMk id="2" creationId="{820C2A3F-51F9-4285-A841-B78B8F068CF1}"/>
          </ac:spMkLst>
        </pc:spChg>
        <pc:picChg chg="del mod">
          <ac:chgData name="Michelle Hawke (DHHS)" userId="e1f988f5-c848-4af2-8ab3-00734e327765" providerId="ADAL" clId="{7CD3CC22-BF33-4A21-8EA5-31B4C0E99903}" dt="2021-11-23T04:07:22.161" v="59" actId="478"/>
          <ac:picMkLst>
            <pc:docMk/>
            <pc:sldMk cId="3896949960" sldId="317"/>
            <ac:picMk id="4" creationId="{E8564925-73DA-4D7D-B42F-AFB84632C7C5}"/>
          </ac:picMkLst>
        </pc:picChg>
        <pc:picChg chg="del">
          <ac:chgData name="Michelle Hawke (DHHS)" userId="e1f988f5-c848-4af2-8ab3-00734e327765" providerId="ADAL" clId="{7CD3CC22-BF33-4A21-8EA5-31B4C0E99903}" dt="2021-11-23T04:07:23.773" v="60" actId="478"/>
          <ac:picMkLst>
            <pc:docMk/>
            <pc:sldMk cId="3896949960" sldId="317"/>
            <ac:picMk id="8" creationId="{4E2C0067-CB00-43EC-8306-796620CA70F7}"/>
          </ac:picMkLst>
        </pc:picChg>
      </pc:sldChg>
      <pc:sldChg chg="delSp modSp mod">
        <pc:chgData name="Michelle Hawke (DHHS)" userId="e1f988f5-c848-4af2-8ab3-00734e327765" providerId="ADAL" clId="{7CD3CC22-BF33-4A21-8EA5-31B4C0E99903}" dt="2021-11-23T04:07:16.664" v="53" actId="478"/>
        <pc:sldMkLst>
          <pc:docMk/>
          <pc:sldMk cId="4157611026" sldId="318"/>
        </pc:sldMkLst>
        <pc:spChg chg="mod">
          <ac:chgData name="Michelle Hawke (DHHS)" userId="e1f988f5-c848-4af2-8ab3-00734e327765" providerId="ADAL" clId="{7CD3CC22-BF33-4A21-8EA5-31B4C0E99903}" dt="2021-11-23T04:07:13.380" v="51" actId="20577"/>
          <ac:spMkLst>
            <pc:docMk/>
            <pc:sldMk cId="4157611026" sldId="318"/>
            <ac:spMk id="2" creationId="{820C2A3F-51F9-4285-A841-B78B8F068CF1}"/>
          </ac:spMkLst>
        </pc:spChg>
        <pc:picChg chg="del">
          <ac:chgData name="Michelle Hawke (DHHS)" userId="e1f988f5-c848-4af2-8ab3-00734e327765" providerId="ADAL" clId="{7CD3CC22-BF33-4A21-8EA5-31B4C0E99903}" dt="2021-11-23T04:07:15.045" v="52" actId="478"/>
          <ac:picMkLst>
            <pc:docMk/>
            <pc:sldMk cId="4157611026" sldId="318"/>
            <ac:picMk id="5" creationId="{70066721-C44D-43DF-A009-21D305B121B7}"/>
          </ac:picMkLst>
        </pc:picChg>
        <pc:picChg chg="del">
          <ac:chgData name="Michelle Hawke (DHHS)" userId="e1f988f5-c848-4af2-8ab3-00734e327765" providerId="ADAL" clId="{7CD3CC22-BF33-4A21-8EA5-31B4C0E99903}" dt="2021-11-23T04:07:16.664" v="53" actId="478"/>
          <ac:picMkLst>
            <pc:docMk/>
            <pc:sldMk cId="4157611026" sldId="318"/>
            <ac:picMk id="7" creationId="{30093AB4-E094-4E4E-BBE3-6761E7ED470A}"/>
          </ac:picMkLst>
        </pc:picChg>
      </pc:sldChg>
      <pc:sldChg chg="delSp modSp mod">
        <pc:chgData name="Michelle Hawke (DHHS)" userId="e1f988f5-c848-4af2-8ab3-00734e327765" providerId="ADAL" clId="{7CD3CC22-BF33-4A21-8EA5-31B4C0E99903}" dt="2021-11-23T04:07:09.015" v="47" actId="20577"/>
        <pc:sldMkLst>
          <pc:docMk/>
          <pc:sldMk cId="1425074148" sldId="319"/>
        </pc:sldMkLst>
        <pc:spChg chg="mod">
          <ac:chgData name="Michelle Hawke (DHHS)" userId="e1f988f5-c848-4af2-8ab3-00734e327765" providerId="ADAL" clId="{7CD3CC22-BF33-4A21-8EA5-31B4C0E99903}" dt="2021-11-23T04:07:09.015" v="47" actId="20577"/>
          <ac:spMkLst>
            <pc:docMk/>
            <pc:sldMk cId="1425074148" sldId="319"/>
            <ac:spMk id="2" creationId="{172FA108-556F-4AD3-9DFB-9D9491BC55D4}"/>
          </ac:spMkLst>
        </pc:spChg>
        <pc:picChg chg="del">
          <ac:chgData name="Michelle Hawke (DHHS)" userId="e1f988f5-c848-4af2-8ab3-00734e327765" providerId="ADAL" clId="{7CD3CC22-BF33-4A21-8EA5-31B4C0E99903}" dt="2021-11-23T04:07:06.106" v="43" actId="478"/>
          <ac:picMkLst>
            <pc:docMk/>
            <pc:sldMk cId="1425074148" sldId="319"/>
            <ac:picMk id="4" creationId="{3854CD0C-8771-4458-A677-3BECE7A3DCA9}"/>
          </ac:picMkLst>
        </pc:picChg>
      </pc:sldChg>
      <pc:sldChg chg="delSp mod">
        <pc:chgData name="Michelle Hawke (DHHS)" userId="e1f988f5-c848-4af2-8ab3-00734e327765" providerId="ADAL" clId="{7CD3CC22-BF33-4A21-8EA5-31B4C0E99903}" dt="2021-11-23T04:07:28.033" v="61" actId="478"/>
        <pc:sldMkLst>
          <pc:docMk/>
          <pc:sldMk cId="4264437928" sldId="321"/>
        </pc:sldMkLst>
        <pc:picChg chg="del">
          <ac:chgData name="Michelle Hawke (DHHS)" userId="e1f988f5-c848-4af2-8ab3-00734e327765" providerId="ADAL" clId="{7CD3CC22-BF33-4A21-8EA5-31B4C0E99903}" dt="2021-11-23T04:07:28.033" v="61" actId="478"/>
          <ac:picMkLst>
            <pc:docMk/>
            <pc:sldMk cId="4264437928" sldId="321"/>
            <ac:picMk id="5" creationId="{47278908-C336-4F20-9ABF-739A59F494AF}"/>
          </ac:picMkLst>
        </pc:picChg>
      </pc:sldChg>
      <pc:sldChg chg="delSp mod">
        <pc:chgData name="Michelle Hawke (DHHS)" userId="e1f988f5-c848-4af2-8ab3-00734e327765" providerId="ADAL" clId="{7CD3CC22-BF33-4A21-8EA5-31B4C0E99903}" dt="2021-11-23T04:06:40.966" v="41" actId="478"/>
        <pc:sldMkLst>
          <pc:docMk/>
          <pc:sldMk cId="3496676915" sldId="331"/>
        </pc:sldMkLst>
        <pc:picChg chg="del">
          <ac:chgData name="Michelle Hawke (DHHS)" userId="e1f988f5-c848-4af2-8ab3-00734e327765" providerId="ADAL" clId="{7CD3CC22-BF33-4A21-8EA5-31B4C0E99903}" dt="2021-11-23T04:06:40.966" v="41" actId="478"/>
          <ac:picMkLst>
            <pc:docMk/>
            <pc:sldMk cId="3496676915" sldId="331"/>
            <ac:picMk id="3" creationId="{EC56B5F3-5C2A-4AAA-9229-00C310441A8F}"/>
          </ac:picMkLst>
        </pc:picChg>
      </pc:sldChg>
      <pc:sldChg chg="delSp mod">
        <pc:chgData name="Michelle Hawke (DHHS)" userId="e1f988f5-c848-4af2-8ab3-00734e327765" providerId="ADAL" clId="{7CD3CC22-BF33-4A21-8EA5-31B4C0E99903}" dt="2021-11-23T04:14:39.261" v="121" actId="478"/>
        <pc:sldMkLst>
          <pc:docMk/>
          <pc:sldMk cId="4206501344" sldId="332"/>
        </pc:sldMkLst>
        <pc:picChg chg="del">
          <ac:chgData name="Michelle Hawke (DHHS)" userId="e1f988f5-c848-4af2-8ab3-00734e327765" providerId="ADAL" clId="{7CD3CC22-BF33-4A21-8EA5-31B4C0E99903}" dt="2021-11-23T04:14:39.261" v="121" actId="478"/>
          <ac:picMkLst>
            <pc:docMk/>
            <pc:sldMk cId="4206501344" sldId="332"/>
            <ac:picMk id="4" creationId="{AFD12AB9-F2A1-4BF7-89BF-7F70C36777A6}"/>
          </ac:picMkLst>
        </pc:picChg>
      </pc:sldChg>
      <pc:sldChg chg="modSp mod">
        <pc:chgData name="Michelle Hawke (DHHS)" userId="e1f988f5-c848-4af2-8ab3-00734e327765" providerId="ADAL" clId="{7CD3CC22-BF33-4A21-8EA5-31B4C0E99903}" dt="2021-11-23T04:14:19.995" v="120" actId="20577"/>
        <pc:sldMkLst>
          <pc:docMk/>
          <pc:sldMk cId="2753405200" sldId="339"/>
        </pc:sldMkLst>
        <pc:spChg chg="mod">
          <ac:chgData name="Michelle Hawke (DHHS)" userId="e1f988f5-c848-4af2-8ab3-00734e327765" providerId="ADAL" clId="{7CD3CC22-BF33-4A21-8EA5-31B4C0E99903}" dt="2021-11-23T04:14:19.995" v="120" actId="20577"/>
          <ac:spMkLst>
            <pc:docMk/>
            <pc:sldMk cId="2753405200" sldId="339"/>
            <ac:spMk id="2" creationId="{2B3EC542-681F-4E71-956B-4ED12C281760}"/>
          </ac:spMkLst>
        </pc:spChg>
      </pc:sldChg>
      <pc:sldChg chg="delSp modSp mod">
        <pc:chgData name="Michelle Hawke (DHHS)" userId="e1f988f5-c848-4af2-8ab3-00734e327765" providerId="ADAL" clId="{7CD3CC22-BF33-4A21-8EA5-31B4C0E99903}" dt="2021-11-23T04:07:37.802" v="67" actId="20577"/>
        <pc:sldMkLst>
          <pc:docMk/>
          <pc:sldMk cId="3941486498" sldId="353"/>
        </pc:sldMkLst>
        <pc:spChg chg="mod">
          <ac:chgData name="Michelle Hawke (DHHS)" userId="e1f988f5-c848-4af2-8ab3-00734e327765" providerId="ADAL" clId="{7CD3CC22-BF33-4A21-8EA5-31B4C0E99903}" dt="2021-11-23T04:07:37.802" v="67" actId="20577"/>
          <ac:spMkLst>
            <pc:docMk/>
            <pc:sldMk cId="3941486498" sldId="353"/>
            <ac:spMk id="7" creationId="{6CD34784-7F3E-4093-9E62-27C0DF5DE7B9}"/>
          </ac:spMkLst>
        </pc:spChg>
        <pc:picChg chg="del">
          <ac:chgData name="Michelle Hawke (DHHS)" userId="e1f988f5-c848-4af2-8ab3-00734e327765" providerId="ADAL" clId="{7CD3CC22-BF33-4A21-8EA5-31B4C0E99903}" dt="2021-11-23T04:07:34.905" v="63" actId="478"/>
          <ac:picMkLst>
            <pc:docMk/>
            <pc:sldMk cId="3941486498" sldId="353"/>
            <ac:picMk id="9" creationId="{5428FD2D-6091-4913-A52F-211614ADBE56}"/>
          </ac:picMkLst>
        </pc:picChg>
      </pc:sldChg>
      <pc:sldChg chg="del">
        <pc:chgData name="Michelle Hawke (DHHS)" userId="e1f988f5-c848-4af2-8ab3-00734e327765" providerId="ADAL" clId="{7CD3CC22-BF33-4A21-8EA5-31B4C0E99903}" dt="2021-11-23T04:13:50.728" v="114" actId="47"/>
        <pc:sldMkLst>
          <pc:docMk/>
          <pc:sldMk cId="2031678219" sldId="354"/>
        </pc:sldMkLst>
      </pc:sldChg>
      <pc:sldChg chg="del">
        <pc:chgData name="Michelle Hawke (DHHS)" userId="e1f988f5-c848-4af2-8ab3-00734e327765" providerId="ADAL" clId="{7CD3CC22-BF33-4A21-8EA5-31B4C0E99903}" dt="2021-11-23T04:13:52.262" v="115" actId="47"/>
        <pc:sldMkLst>
          <pc:docMk/>
          <pc:sldMk cId="367295018" sldId="355"/>
        </pc:sldMkLst>
      </pc:sldChg>
      <pc:sldChg chg="del">
        <pc:chgData name="Michelle Hawke (DHHS)" userId="e1f988f5-c848-4af2-8ab3-00734e327765" providerId="ADAL" clId="{7CD3CC22-BF33-4A21-8EA5-31B4C0E99903}" dt="2021-11-23T04:13:53.748" v="116" actId="47"/>
        <pc:sldMkLst>
          <pc:docMk/>
          <pc:sldMk cId="1139404360" sldId="356"/>
        </pc:sldMkLst>
      </pc:sldChg>
      <pc:sldChg chg="delSp modSp mod">
        <pc:chgData name="Michelle Hawke (DHHS)" userId="e1f988f5-c848-4af2-8ab3-00734e327765" providerId="ADAL" clId="{7CD3CC22-BF33-4A21-8EA5-31B4C0E99903}" dt="2021-11-23T04:06:07.124" v="22" actId="478"/>
        <pc:sldMkLst>
          <pc:docMk/>
          <pc:sldMk cId="3154074824" sldId="357"/>
        </pc:sldMkLst>
        <pc:spChg chg="mod">
          <ac:chgData name="Michelle Hawke (DHHS)" userId="e1f988f5-c848-4af2-8ab3-00734e327765" providerId="ADAL" clId="{7CD3CC22-BF33-4A21-8EA5-31B4C0E99903}" dt="2021-11-23T04:06:04.876" v="21" actId="20577"/>
          <ac:spMkLst>
            <pc:docMk/>
            <pc:sldMk cId="3154074824" sldId="357"/>
            <ac:spMk id="2" creationId="{94E0CE0A-B95B-4B30-95DB-8C5FB2947E80}"/>
          </ac:spMkLst>
        </pc:spChg>
        <pc:picChg chg="del">
          <ac:chgData name="Michelle Hawke (DHHS)" userId="e1f988f5-c848-4af2-8ab3-00734e327765" providerId="ADAL" clId="{7CD3CC22-BF33-4A21-8EA5-31B4C0E99903}" dt="2021-11-23T04:06:07.124" v="22" actId="478"/>
          <ac:picMkLst>
            <pc:docMk/>
            <pc:sldMk cId="3154074824" sldId="357"/>
            <ac:picMk id="4" creationId="{D1838D28-1164-456A-A4B9-AD9EBAB98F89}"/>
          </ac:picMkLst>
        </pc:picChg>
      </pc:sldChg>
      <pc:sldChg chg="delSp modSp mod">
        <pc:chgData name="Michelle Hawke (DHHS)" userId="e1f988f5-c848-4af2-8ab3-00734e327765" providerId="ADAL" clId="{7CD3CC22-BF33-4A21-8EA5-31B4C0E99903}" dt="2021-11-23T04:06:20.949" v="32" actId="20577"/>
        <pc:sldMkLst>
          <pc:docMk/>
          <pc:sldMk cId="2676537034" sldId="358"/>
        </pc:sldMkLst>
        <pc:spChg chg="mod">
          <ac:chgData name="Michelle Hawke (DHHS)" userId="e1f988f5-c848-4af2-8ab3-00734e327765" providerId="ADAL" clId="{7CD3CC22-BF33-4A21-8EA5-31B4C0E99903}" dt="2021-11-23T04:06:20.949" v="32" actId="20577"/>
          <ac:spMkLst>
            <pc:docMk/>
            <pc:sldMk cId="2676537034" sldId="358"/>
            <ac:spMk id="2" creationId="{5EC018C4-01C2-4D17-92A6-48BF0B5FD7BC}"/>
          </ac:spMkLst>
        </pc:spChg>
        <pc:picChg chg="del">
          <ac:chgData name="Michelle Hawke (DHHS)" userId="e1f988f5-c848-4af2-8ab3-00734e327765" providerId="ADAL" clId="{7CD3CC22-BF33-4A21-8EA5-31B4C0E99903}" dt="2021-11-23T04:06:14.697" v="24" actId="478"/>
          <ac:picMkLst>
            <pc:docMk/>
            <pc:sldMk cId="2676537034" sldId="358"/>
            <ac:picMk id="12" creationId="{37D85E5B-768E-4F2E-9038-BA7E0E6BC148}"/>
          </ac:picMkLst>
        </pc:picChg>
        <pc:picChg chg="del">
          <ac:chgData name="Michelle Hawke (DHHS)" userId="e1f988f5-c848-4af2-8ab3-00734e327765" providerId="ADAL" clId="{7CD3CC22-BF33-4A21-8EA5-31B4C0E99903}" dt="2021-11-23T04:06:15.605" v="25" actId="478"/>
          <ac:picMkLst>
            <pc:docMk/>
            <pc:sldMk cId="2676537034" sldId="358"/>
            <ac:picMk id="20" creationId="{FEC68265-349E-4063-87FC-4B973E882784}"/>
          </ac:picMkLst>
        </pc:picChg>
        <pc:picChg chg="del">
          <ac:chgData name="Michelle Hawke (DHHS)" userId="e1f988f5-c848-4af2-8ab3-00734e327765" providerId="ADAL" clId="{7CD3CC22-BF33-4A21-8EA5-31B4C0E99903}" dt="2021-11-23T04:06:16.396" v="26" actId="478"/>
          <ac:picMkLst>
            <pc:docMk/>
            <pc:sldMk cId="2676537034" sldId="358"/>
            <ac:picMk id="22" creationId="{28B4FE6F-6F0F-47F8-9AA1-216955784EA4}"/>
          </ac:picMkLst>
        </pc:picChg>
        <pc:cxnChg chg="del mod">
          <ac:chgData name="Michelle Hawke (DHHS)" userId="e1f988f5-c848-4af2-8ab3-00734e327765" providerId="ADAL" clId="{7CD3CC22-BF33-4A21-8EA5-31B4C0E99903}" dt="2021-11-23T04:06:17.330" v="27" actId="478"/>
          <ac:cxnSpMkLst>
            <pc:docMk/>
            <pc:sldMk cId="2676537034" sldId="358"/>
            <ac:cxnSpMk id="24" creationId="{C485682E-83E1-4757-A628-D160079A3505}"/>
          </ac:cxnSpMkLst>
        </pc:cxnChg>
        <pc:cxnChg chg="del mod">
          <ac:chgData name="Michelle Hawke (DHHS)" userId="e1f988f5-c848-4af2-8ab3-00734e327765" providerId="ADAL" clId="{7CD3CC22-BF33-4A21-8EA5-31B4C0E99903}" dt="2021-11-23T04:06:18.503" v="28" actId="478"/>
          <ac:cxnSpMkLst>
            <pc:docMk/>
            <pc:sldMk cId="2676537034" sldId="358"/>
            <ac:cxnSpMk id="25" creationId="{D959C0DE-DAEC-4504-A229-B0832380113C}"/>
          </ac:cxnSpMkLst>
        </pc:cxnChg>
      </pc:sldChg>
      <pc:sldChg chg="delSp modSp mod">
        <pc:chgData name="Michelle Hawke (DHHS)" userId="e1f988f5-c848-4af2-8ab3-00734e327765" providerId="ADAL" clId="{7CD3CC22-BF33-4A21-8EA5-31B4C0E99903}" dt="2021-11-23T04:06:32.303" v="39" actId="478"/>
        <pc:sldMkLst>
          <pc:docMk/>
          <pc:sldMk cId="1504654325" sldId="359"/>
        </pc:sldMkLst>
        <pc:spChg chg="mod">
          <ac:chgData name="Michelle Hawke (DHHS)" userId="e1f988f5-c848-4af2-8ab3-00734e327765" providerId="ADAL" clId="{7CD3CC22-BF33-4A21-8EA5-31B4C0E99903}" dt="2021-11-23T04:06:26.405" v="36" actId="20577"/>
          <ac:spMkLst>
            <pc:docMk/>
            <pc:sldMk cId="1504654325" sldId="359"/>
            <ac:spMk id="2" creationId="{4FFAA6A8-C41D-411D-80BA-39C6E22E4EE3}"/>
          </ac:spMkLst>
        </pc:spChg>
        <pc:picChg chg="del">
          <ac:chgData name="Michelle Hawke (DHHS)" userId="e1f988f5-c848-4af2-8ab3-00734e327765" providerId="ADAL" clId="{7CD3CC22-BF33-4A21-8EA5-31B4C0E99903}" dt="2021-11-23T04:06:32.303" v="39" actId="478"/>
          <ac:picMkLst>
            <pc:docMk/>
            <pc:sldMk cId="1504654325" sldId="359"/>
            <ac:picMk id="4" creationId="{CDE0681F-15EF-4E99-A5F2-DCB48C501D64}"/>
          </ac:picMkLst>
        </pc:picChg>
        <pc:picChg chg="del">
          <ac:chgData name="Michelle Hawke (DHHS)" userId="e1f988f5-c848-4af2-8ab3-00734e327765" providerId="ADAL" clId="{7CD3CC22-BF33-4A21-8EA5-31B4C0E99903}" dt="2021-11-23T04:06:28.545" v="37" actId="478"/>
          <ac:picMkLst>
            <pc:docMk/>
            <pc:sldMk cId="1504654325" sldId="359"/>
            <ac:picMk id="6" creationId="{F9E1C582-4274-4025-AE8A-AD2757750A30}"/>
          </ac:picMkLst>
        </pc:picChg>
        <pc:picChg chg="del">
          <ac:chgData name="Michelle Hawke (DHHS)" userId="e1f988f5-c848-4af2-8ab3-00734e327765" providerId="ADAL" clId="{7CD3CC22-BF33-4A21-8EA5-31B4C0E99903}" dt="2021-11-23T04:06:30.662" v="38" actId="478"/>
          <ac:picMkLst>
            <pc:docMk/>
            <pc:sldMk cId="1504654325" sldId="359"/>
            <ac:picMk id="8" creationId="{009709FB-C88C-4FB3-BC15-DA3A49E38B93}"/>
          </ac:picMkLst>
        </pc:picChg>
      </pc:sldChg>
      <pc:sldChg chg="delSp mod">
        <pc:chgData name="Michelle Hawke (DHHS)" userId="e1f988f5-c848-4af2-8ab3-00734e327765" providerId="ADAL" clId="{7CD3CC22-BF33-4A21-8EA5-31B4C0E99903}" dt="2021-11-23T04:06:10.691" v="23" actId="478"/>
        <pc:sldMkLst>
          <pc:docMk/>
          <pc:sldMk cId="232654088" sldId="360"/>
        </pc:sldMkLst>
        <pc:picChg chg="del">
          <ac:chgData name="Michelle Hawke (DHHS)" userId="e1f988f5-c848-4af2-8ab3-00734e327765" providerId="ADAL" clId="{7CD3CC22-BF33-4A21-8EA5-31B4C0E99903}" dt="2021-11-23T04:06:10.691" v="23" actId="478"/>
          <ac:picMkLst>
            <pc:docMk/>
            <pc:sldMk cId="232654088" sldId="360"/>
            <ac:picMk id="4" creationId="{8AC53563-3D3A-4ABE-BEDB-FC6DD308699C}"/>
          </ac:picMkLst>
        </pc:picChg>
      </pc:sldChg>
      <pc:sldChg chg="delSp mod">
        <pc:chgData name="Michelle Hawke (DHHS)" userId="e1f988f5-c848-4af2-8ab3-00734e327765" providerId="ADAL" clId="{7CD3CC22-BF33-4A21-8EA5-31B4C0E99903}" dt="2021-11-23T04:06:37.863" v="40" actId="478"/>
        <pc:sldMkLst>
          <pc:docMk/>
          <pc:sldMk cId="146593937" sldId="361"/>
        </pc:sldMkLst>
        <pc:picChg chg="del">
          <ac:chgData name="Michelle Hawke (DHHS)" userId="e1f988f5-c848-4af2-8ab3-00734e327765" providerId="ADAL" clId="{7CD3CC22-BF33-4A21-8EA5-31B4C0E99903}" dt="2021-11-23T04:06:37.863" v="40" actId="478"/>
          <ac:picMkLst>
            <pc:docMk/>
            <pc:sldMk cId="146593937" sldId="361"/>
            <ac:picMk id="4" creationId="{DA37A784-2623-4728-B222-46F8C15847E0}"/>
          </ac:picMkLst>
        </pc:picChg>
      </pc:sldChg>
      <pc:sldChg chg="delSp mod">
        <pc:chgData name="Michelle Hawke (DHHS)" userId="e1f988f5-c848-4af2-8ab3-00734e327765" providerId="ADAL" clId="{7CD3CC22-BF33-4A21-8EA5-31B4C0E99903}" dt="2021-11-23T04:06:44.511" v="42" actId="478"/>
        <pc:sldMkLst>
          <pc:docMk/>
          <pc:sldMk cId="4109809406" sldId="362"/>
        </pc:sldMkLst>
        <pc:picChg chg="del">
          <ac:chgData name="Michelle Hawke (DHHS)" userId="e1f988f5-c848-4af2-8ab3-00734e327765" providerId="ADAL" clId="{7CD3CC22-BF33-4A21-8EA5-31B4C0E99903}" dt="2021-11-23T04:06:44.511" v="42" actId="478"/>
          <ac:picMkLst>
            <pc:docMk/>
            <pc:sldMk cId="4109809406" sldId="362"/>
            <ac:picMk id="4" creationId="{1778C8D6-A2B8-4FE7-89CE-C612139D9AB8}"/>
          </ac:picMkLst>
        </pc:picChg>
      </pc:sldChg>
      <pc:sldChg chg="delSp modSp mod">
        <pc:chgData name="Michelle Hawke (DHHS)" userId="e1f988f5-c848-4af2-8ab3-00734e327765" providerId="ADAL" clId="{7CD3CC22-BF33-4A21-8EA5-31B4C0E99903}" dt="2021-11-23T04:05:49.928" v="12" actId="478"/>
        <pc:sldMkLst>
          <pc:docMk/>
          <pc:sldMk cId="3380372775" sldId="363"/>
        </pc:sldMkLst>
        <pc:spChg chg="mod">
          <ac:chgData name="Michelle Hawke (DHHS)" userId="e1f988f5-c848-4af2-8ab3-00734e327765" providerId="ADAL" clId="{7CD3CC22-BF33-4A21-8EA5-31B4C0E99903}" dt="2021-11-23T04:05:45.316" v="10" actId="20577"/>
          <ac:spMkLst>
            <pc:docMk/>
            <pc:sldMk cId="3380372775" sldId="363"/>
            <ac:spMk id="2" creationId="{F824A1B4-472F-496F-A2B4-10A616BB5B29}"/>
          </ac:spMkLst>
        </pc:spChg>
        <pc:picChg chg="del">
          <ac:chgData name="Michelle Hawke (DHHS)" userId="e1f988f5-c848-4af2-8ab3-00734e327765" providerId="ADAL" clId="{7CD3CC22-BF33-4A21-8EA5-31B4C0E99903}" dt="2021-11-23T04:05:47.954" v="11" actId="478"/>
          <ac:picMkLst>
            <pc:docMk/>
            <pc:sldMk cId="3380372775" sldId="363"/>
            <ac:picMk id="8" creationId="{914CCEEA-7DFC-489F-9436-1C0A23D00EBD}"/>
          </ac:picMkLst>
        </pc:picChg>
        <pc:picChg chg="del">
          <ac:chgData name="Michelle Hawke (DHHS)" userId="e1f988f5-c848-4af2-8ab3-00734e327765" providerId="ADAL" clId="{7CD3CC22-BF33-4A21-8EA5-31B4C0E99903}" dt="2021-11-23T04:05:49.928" v="12" actId="478"/>
          <ac:picMkLst>
            <pc:docMk/>
            <pc:sldMk cId="3380372775" sldId="363"/>
            <ac:picMk id="10" creationId="{4D445BB7-A541-49B1-A8C8-3E9E48879DB8}"/>
          </ac:picMkLst>
        </pc:picChg>
      </pc:sldChg>
      <pc:sldChg chg="delSp modSp mod">
        <pc:chgData name="Michelle Hawke (DHHS)" userId="e1f988f5-c848-4af2-8ab3-00734e327765" providerId="ADAL" clId="{7CD3CC22-BF33-4A21-8EA5-31B4C0E99903}" dt="2021-11-23T04:05:57.862" v="17" actId="478"/>
        <pc:sldMkLst>
          <pc:docMk/>
          <pc:sldMk cId="166703749" sldId="364"/>
        </pc:sldMkLst>
        <pc:spChg chg="mod">
          <ac:chgData name="Michelle Hawke (DHHS)" userId="e1f988f5-c848-4af2-8ab3-00734e327765" providerId="ADAL" clId="{7CD3CC22-BF33-4A21-8EA5-31B4C0E99903}" dt="2021-11-23T04:05:55.752" v="16" actId="20577"/>
          <ac:spMkLst>
            <pc:docMk/>
            <pc:sldMk cId="166703749" sldId="364"/>
            <ac:spMk id="2" creationId="{31DFF16F-8A4D-4DA3-B194-D71AB014DFAA}"/>
          </ac:spMkLst>
        </pc:spChg>
        <pc:picChg chg="del">
          <ac:chgData name="Michelle Hawke (DHHS)" userId="e1f988f5-c848-4af2-8ab3-00734e327765" providerId="ADAL" clId="{7CD3CC22-BF33-4A21-8EA5-31B4C0E99903}" dt="2021-11-23T04:05:57.862" v="17" actId="478"/>
          <ac:picMkLst>
            <pc:docMk/>
            <pc:sldMk cId="166703749" sldId="364"/>
            <ac:picMk id="6" creationId="{6FC10722-A24B-41A9-AB4B-82E3C38C8C55}"/>
          </ac:picMkLst>
        </pc:picChg>
      </pc:sldChg>
      <pc:sldChg chg="delSp mod">
        <pc:chgData name="Michelle Hawke (DHHS)" userId="e1f988f5-c848-4af2-8ab3-00734e327765" providerId="ADAL" clId="{7CD3CC22-BF33-4A21-8EA5-31B4C0E99903}" dt="2021-11-23T04:05:18.613" v="1" actId="478"/>
        <pc:sldMkLst>
          <pc:docMk/>
          <pc:sldMk cId="176569223" sldId="378"/>
        </pc:sldMkLst>
        <pc:picChg chg="del">
          <ac:chgData name="Michelle Hawke (DHHS)" userId="e1f988f5-c848-4af2-8ab3-00734e327765" providerId="ADAL" clId="{7CD3CC22-BF33-4A21-8EA5-31B4C0E99903}" dt="2021-11-23T04:05:16.414" v="0" actId="478"/>
          <ac:picMkLst>
            <pc:docMk/>
            <pc:sldMk cId="176569223" sldId="378"/>
            <ac:picMk id="6" creationId="{157C49B5-A399-46BD-ADD8-7E8628F0036F}"/>
          </ac:picMkLst>
        </pc:picChg>
        <pc:picChg chg="del">
          <ac:chgData name="Michelle Hawke (DHHS)" userId="e1f988f5-c848-4af2-8ab3-00734e327765" providerId="ADAL" clId="{7CD3CC22-BF33-4A21-8EA5-31B4C0E99903}" dt="2021-11-23T04:05:18.613" v="1" actId="478"/>
          <ac:picMkLst>
            <pc:docMk/>
            <pc:sldMk cId="176569223" sldId="378"/>
            <ac:picMk id="1028" creationId="{687E0708-9158-4400-B8FB-567A493A5FDC}"/>
          </ac:picMkLst>
        </pc:picChg>
      </pc:sldChg>
    </pc:docChg>
  </pc:docChgLst>
  <pc:docChgLst>
    <pc:chgData name="Joanna Gaston (DHHS)" userId="S::joanna.gaston@safercare.vic.gov.au::29a4e196-b44b-4499-b5ed-890ea3911844" providerId="AD" clId="Web-{01C30B17-925C-40AD-8AE2-DCE6CEB0EC6E}"/>
    <pc:docChg chg="modSld">
      <pc:chgData name="Joanna Gaston (DHHS)" userId="S::joanna.gaston@safercare.vic.gov.au::29a4e196-b44b-4499-b5ed-890ea3911844" providerId="AD" clId="Web-{01C30B17-925C-40AD-8AE2-DCE6CEB0EC6E}" dt="2022-05-02T23:57:26.282" v="68" actId="20577"/>
      <pc:docMkLst>
        <pc:docMk/>
      </pc:docMkLst>
      <pc:sldChg chg="modSp">
        <pc:chgData name="Joanna Gaston (DHHS)" userId="S::joanna.gaston@safercare.vic.gov.au::29a4e196-b44b-4499-b5ed-890ea3911844" providerId="AD" clId="Web-{01C30B17-925C-40AD-8AE2-DCE6CEB0EC6E}" dt="2022-05-02T23:57:26.282" v="68" actId="20577"/>
        <pc:sldMkLst>
          <pc:docMk/>
          <pc:sldMk cId="2505995972" sldId="726"/>
        </pc:sldMkLst>
        <pc:spChg chg="mod">
          <ac:chgData name="Joanna Gaston (DHHS)" userId="S::joanna.gaston@safercare.vic.gov.au::29a4e196-b44b-4499-b5ed-890ea3911844" providerId="AD" clId="Web-{01C30B17-925C-40AD-8AE2-DCE6CEB0EC6E}" dt="2022-05-02T23:57:26.282" v="68" actId="20577"/>
          <ac:spMkLst>
            <pc:docMk/>
            <pc:sldMk cId="2505995972" sldId="726"/>
            <ac:spMk id="2" creationId="{4EBEED84-75E2-499A-9EE5-BA1F7AF7F98B}"/>
          </ac:spMkLst>
        </pc:spChg>
      </pc:sldChg>
    </pc:docChg>
  </pc:docChgLst>
  <pc:docChgLst>
    <pc:chgData name="Joanna Gaston (DHHS)" userId="S::joanna.gaston@safercare.vic.gov.au::29a4e196-b44b-4499-b5ed-890ea3911844" providerId="AD" clId="Web-{B4567787-37B5-4794-90F3-327F4C124C26}"/>
    <pc:docChg chg="modSld">
      <pc:chgData name="Joanna Gaston (DHHS)" userId="S::joanna.gaston@safercare.vic.gov.au::29a4e196-b44b-4499-b5ed-890ea3911844" providerId="AD" clId="Web-{B4567787-37B5-4794-90F3-327F4C124C26}" dt="2022-04-28T01:04:17.665" v="251" actId="20577"/>
      <pc:docMkLst>
        <pc:docMk/>
      </pc:docMkLst>
      <pc:sldChg chg="modSp">
        <pc:chgData name="Joanna Gaston (DHHS)" userId="S::joanna.gaston@safercare.vic.gov.au::29a4e196-b44b-4499-b5ed-890ea3911844" providerId="AD" clId="Web-{B4567787-37B5-4794-90F3-327F4C124C26}" dt="2022-04-28T01:04:17.665" v="251" actId="20577"/>
        <pc:sldMkLst>
          <pc:docMk/>
          <pc:sldMk cId="630661018" sldId="699"/>
        </pc:sldMkLst>
        <pc:spChg chg="mod">
          <ac:chgData name="Joanna Gaston (DHHS)" userId="S::joanna.gaston@safercare.vic.gov.au::29a4e196-b44b-4499-b5ed-890ea3911844" providerId="AD" clId="Web-{B4567787-37B5-4794-90F3-327F4C124C26}" dt="2022-04-28T01:04:17.665" v="251" actId="20577"/>
          <ac:spMkLst>
            <pc:docMk/>
            <pc:sldMk cId="630661018" sldId="699"/>
            <ac:spMk id="2" creationId="{DF1DB7A7-8A90-48A7-A395-F9C9EF4069D2}"/>
          </ac:spMkLst>
        </pc:spChg>
      </pc:sldChg>
      <pc:sldChg chg="modSp">
        <pc:chgData name="Joanna Gaston (DHHS)" userId="S::joanna.gaston@safercare.vic.gov.au::29a4e196-b44b-4499-b5ed-890ea3911844" providerId="AD" clId="Web-{B4567787-37B5-4794-90F3-327F4C124C26}" dt="2022-04-28T01:00:42.800" v="185" actId="20577"/>
        <pc:sldMkLst>
          <pc:docMk/>
          <pc:sldMk cId="2476412596" sldId="701"/>
        </pc:sldMkLst>
        <pc:spChg chg="mod">
          <ac:chgData name="Joanna Gaston (DHHS)" userId="S::joanna.gaston@safercare.vic.gov.au::29a4e196-b44b-4499-b5ed-890ea3911844" providerId="AD" clId="Web-{B4567787-37B5-4794-90F3-327F4C124C26}" dt="2022-04-28T01:00:42.800" v="185" actId="20577"/>
          <ac:spMkLst>
            <pc:docMk/>
            <pc:sldMk cId="2476412596" sldId="701"/>
            <ac:spMk id="2" creationId="{FAD5C7E4-7A6D-492D-9265-5FCBA2D829A6}"/>
          </ac:spMkLst>
        </pc:spChg>
        <pc:spChg chg="mod">
          <ac:chgData name="Joanna Gaston (DHHS)" userId="S::joanna.gaston@safercare.vic.gov.au::29a4e196-b44b-4499-b5ed-890ea3911844" providerId="AD" clId="Web-{B4567787-37B5-4794-90F3-327F4C124C26}" dt="2022-04-28T00:59:03.828" v="129" actId="20577"/>
          <ac:spMkLst>
            <pc:docMk/>
            <pc:sldMk cId="2476412596" sldId="701"/>
            <ac:spMk id="3" creationId="{51F7B3D0-0545-4BEB-8914-17BD0F982B37}"/>
          </ac:spMkLst>
        </pc:spChg>
      </pc:sldChg>
    </pc:docChg>
  </pc:docChgLst>
  <pc:docChgLst>
    <pc:chgData name="Joanna Gaston (DHHS)" userId="S::joanna.gaston@safercare.vic.gov.au::29a4e196-b44b-4499-b5ed-890ea3911844" providerId="AD" clId="Web-{6421D899-3865-4E89-9006-6F5021094DDF}"/>
    <pc:docChg chg="modSld">
      <pc:chgData name="Joanna Gaston (DHHS)" userId="S::joanna.gaston@safercare.vic.gov.au::29a4e196-b44b-4499-b5ed-890ea3911844" providerId="AD" clId="Web-{6421D899-3865-4E89-9006-6F5021094DDF}" dt="2022-05-03T06:03:15.605" v="509" actId="20577"/>
      <pc:docMkLst>
        <pc:docMk/>
      </pc:docMkLst>
      <pc:sldChg chg="modSp">
        <pc:chgData name="Joanna Gaston (DHHS)" userId="S::joanna.gaston@safercare.vic.gov.au::29a4e196-b44b-4499-b5ed-890ea3911844" providerId="AD" clId="Web-{6421D899-3865-4E89-9006-6F5021094DDF}" dt="2022-05-03T05:47:05.096" v="85" actId="20577"/>
        <pc:sldMkLst>
          <pc:docMk/>
          <pc:sldMk cId="2327885728" sldId="727"/>
        </pc:sldMkLst>
        <pc:spChg chg="mod">
          <ac:chgData name="Joanna Gaston (DHHS)" userId="S::joanna.gaston@safercare.vic.gov.au::29a4e196-b44b-4499-b5ed-890ea3911844" providerId="AD" clId="Web-{6421D899-3865-4E89-9006-6F5021094DDF}" dt="2022-05-03T05:47:05.096" v="85" actId="20577"/>
          <ac:spMkLst>
            <pc:docMk/>
            <pc:sldMk cId="2327885728" sldId="727"/>
            <ac:spMk id="2" creationId="{4EBEED84-75E2-499A-9EE5-BA1F7AF7F98B}"/>
          </ac:spMkLst>
        </pc:spChg>
        <pc:spChg chg="mod">
          <ac:chgData name="Joanna Gaston (DHHS)" userId="S::joanna.gaston@safercare.vic.gov.au::29a4e196-b44b-4499-b5ed-890ea3911844" providerId="AD" clId="Web-{6421D899-3865-4E89-9006-6F5021094DDF}" dt="2022-05-03T05:46:53.190" v="81" actId="1076"/>
          <ac:spMkLst>
            <pc:docMk/>
            <pc:sldMk cId="2327885728" sldId="727"/>
            <ac:spMk id="3" creationId="{B65224EC-D8F3-41B3-81F9-3BD52E65CAF7}"/>
          </ac:spMkLst>
        </pc:spChg>
      </pc:sldChg>
      <pc:sldChg chg="modSp">
        <pc:chgData name="Joanna Gaston (DHHS)" userId="S::joanna.gaston@safercare.vic.gov.au::29a4e196-b44b-4499-b5ed-890ea3911844" providerId="AD" clId="Web-{6421D899-3865-4E89-9006-6F5021094DDF}" dt="2022-05-03T06:03:15.605" v="509" actId="20577"/>
        <pc:sldMkLst>
          <pc:docMk/>
          <pc:sldMk cId="1388894933" sldId="728"/>
        </pc:sldMkLst>
        <pc:spChg chg="mod">
          <ac:chgData name="Joanna Gaston (DHHS)" userId="S::joanna.gaston@safercare.vic.gov.au::29a4e196-b44b-4499-b5ed-890ea3911844" providerId="AD" clId="Web-{6421D899-3865-4E89-9006-6F5021094DDF}" dt="2022-05-03T06:03:15.605" v="509" actId="20577"/>
          <ac:spMkLst>
            <pc:docMk/>
            <pc:sldMk cId="1388894933" sldId="728"/>
            <ac:spMk id="2" creationId="{4EBEED84-75E2-499A-9EE5-BA1F7AF7F98B}"/>
          </ac:spMkLst>
        </pc:spChg>
      </pc:sldChg>
    </pc:docChg>
  </pc:docChgLst>
  <pc:docChgLst>
    <pc:chgData name="Joanna Gaston (DHHS)" userId="S::joanna.gaston@safercare.vic.gov.au::29a4e196-b44b-4499-b5ed-890ea3911844" providerId="AD" clId="Web-{AD322F68-9336-41A2-9BA5-3BA69D1EB188}"/>
    <pc:docChg chg="addSld delSld modSld sldOrd">
      <pc:chgData name="Joanna Gaston (DHHS)" userId="S::joanna.gaston@safercare.vic.gov.au::29a4e196-b44b-4499-b5ed-890ea3911844" providerId="AD" clId="Web-{AD322F68-9336-41A2-9BA5-3BA69D1EB188}" dt="2022-03-04T03:12:44.820" v="328"/>
      <pc:docMkLst>
        <pc:docMk/>
      </pc:docMkLst>
      <pc:sldChg chg="addSp delSp modSp">
        <pc:chgData name="Joanna Gaston (DHHS)" userId="S::joanna.gaston@safercare.vic.gov.au::29a4e196-b44b-4499-b5ed-890ea3911844" providerId="AD" clId="Web-{AD322F68-9336-41A2-9BA5-3BA69D1EB188}" dt="2022-03-04T02:07:13.044" v="35"/>
        <pc:sldMkLst>
          <pc:docMk/>
          <pc:sldMk cId="1652829229" sldId="256"/>
        </pc:sldMkLst>
        <pc:spChg chg="del">
          <ac:chgData name="Joanna Gaston (DHHS)" userId="S::joanna.gaston@safercare.vic.gov.au::29a4e196-b44b-4499-b5ed-890ea3911844" providerId="AD" clId="Web-{AD322F68-9336-41A2-9BA5-3BA69D1EB188}" dt="2022-03-04T02:01:24.035" v="7"/>
          <ac:spMkLst>
            <pc:docMk/>
            <pc:sldMk cId="1652829229" sldId="256"/>
            <ac:spMk id="2" creationId="{DAC6FACA-2B87-41A6-BB74-C77BF0A32EDC}"/>
          </ac:spMkLst>
        </pc:spChg>
        <pc:spChg chg="del">
          <ac:chgData name="Joanna Gaston (DHHS)" userId="S::joanna.gaston@safercare.vic.gov.au::29a4e196-b44b-4499-b5ed-890ea3911844" providerId="AD" clId="Web-{AD322F68-9336-41A2-9BA5-3BA69D1EB188}" dt="2022-03-04T02:01:40.676" v="11"/>
          <ac:spMkLst>
            <pc:docMk/>
            <pc:sldMk cId="1652829229" sldId="256"/>
            <ac:spMk id="3" creationId="{1C78D8A7-557E-428A-9C87-6D0C7916BECE}"/>
          </ac:spMkLst>
        </pc:spChg>
        <pc:spChg chg="del">
          <ac:chgData name="Joanna Gaston (DHHS)" userId="S::joanna.gaston@safercare.vic.gov.au::29a4e196-b44b-4499-b5ed-890ea3911844" providerId="AD" clId="Web-{AD322F68-9336-41A2-9BA5-3BA69D1EB188}" dt="2022-03-04T02:01:36.317" v="10"/>
          <ac:spMkLst>
            <pc:docMk/>
            <pc:sldMk cId="1652829229" sldId="256"/>
            <ac:spMk id="9" creationId="{12F357A6-20FA-4192-8D53-3AB7EF7AFA17}"/>
          </ac:spMkLst>
        </pc:spChg>
        <pc:spChg chg="add mod">
          <ac:chgData name="Joanna Gaston (DHHS)" userId="S::joanna.gaston@safercare.vic.gov.au::29a4e196-b44b-4499-b5ed-890ea3911844" providerId="AD" clId="Web-{AD322F68-9336-41A2-9BA5-3BA69D1EB188}" dt="2022-03-04T02:07:13.044" v="35"/>
          <ac:spMkLst>
            <pc:docMk/>
            <pc:sldMk cId="1652829229" sldId="256"/>
            <ac:spMk id="14" creationId="{AA64CADC-7C81-4AE7-8912-FAF7534593D7}"/>
          </ac:spMkLst>
        </pc:spChg>
        <pc:picChg chg="del">
          <ac:chgData name="Joanna Gaston (DHHS)" userId="S::joanna.gaston@safercare.vic.gov.au::29a4e196-b44b-4499-b5ed-890ea3911844" providerId="AD" clId="Web-{AD322F68-9336-41A2-9BA5-3BA69D1EB188}" dt="2022-03-04T02:01:14.722" v="6"/>
          <ac:picMkLst>
            <pc:docMk/>
            <pc:sldMk cId="1652829229" sldId="256"/>
            <ac:picMk id="4" creationId="{287DF0EF-8F90-4D2A-B29B-0416BAD50851}"/>
          </ac:picMkLst>
        </pc:picChg>
        <pc:picChg chg="del">
          <ac:chgData name="Joanna Gaston (DHHS)" userId="S::joanna.gaston@safercare.vic.gov.au::29a4e196-b44b-4499-b5ed-890ea3911844" providerId="AD" clId="Web-{AD322F68-9336-41A2-9BA5-3BA69D1EB188}" dt="2022-03-04T02:01:27.223" v="8"/>
          <ac:picMkLst>
            <pc:docMk/>
            <pc:sldMk cId="1652829229" sldId="256"/>
            <ac:picMk id="5" creationId="{FCD2AC3D-30A3-419B-83BE-F137DA46B5CA}"/>
          </ac:picMkLst>
        </pc:picChg>
        <pc:picChg chg="add del mod">
          <ac:chgData name="Joanna Gaston (DHHS)" userId="S::joanna.gaston@safercare.vic.gov.au::29a4e196-b44b-4499-b5ed-890ea3911844" providerId="AD" clId="Web-{AD322F68-9336-41A2-9BA5-3BA69D1EB188}" dt="2022-03-04T02:03:18.772" v="14"/>
          <ac:picMkLst>
            <pc:docMk/>
            <pc:sldMk cId="1652829229" sldId="256"/>
            <ac:picMk id="6" creationId="{5F4B4341-3D0B-4F78-83C3-27DB0EB311F5}"/>
          </ac:picMkLst>
        </pc:picChg>
        <pc:picChg chg="add mod">
          <ac:chgData name="Joanna Gaston (DHHS)" userId="S::joanna.gaston@safercare.vic.gov.au::29a4e196-b44b-4499-b5ed-890ea3911844" providerId="AD" clId="Web-{AD322F68-9336-41A2-9BA5-3BA69D1EB188}" dt="2022-03-04T02:04:33.509" v="18" actId="14100"/>
          <ac:picMkLst>
            <pc:docMk/>
            <pc:sldMk cId="1652829229" sldId="256"/>
            <ac:picMk id="7" creationId="{EDA82EA0-2D9D-4BEA-9672-8679E1E64136}"/>
          </ac:picMkLst>
        </pc:picChg>
        <pc:picChg chg="del">
          <ac:chgData name="Joanna Gaston (DHHS)" userId="S::joanna.gaston@safercare.vic.gov.au::29a4e196-b44b-4499-b5ed-890ea3911844" providerId="AD" clId="Web-{AD322F68-9336-41A2-9BA5-3BA69D1EB188}" dt="2022-03-04T02:01:32.332" v="9"/>
          <ac:picMkLst>
            <pc:docMk/>
            <pc:sldMk cId="1652829229" sldId="256"/>
            <ac:picMk id="8" creationId="{1E655177-DB2A-46D4-B879-4C31D55BE78D}"/>
          </ac:picMkLst>
        </pc:picChg>
        <pc:picChg chg="add mod">
          <ac:chgData name="Joanna Gaston (DHHS)" userId="S::joanna.gaston@safercare.vic.gov.au::29a4e196-b44b-4499-b5ed-890ea3911844" providerId="AD" clId="Web-{AD322F68-9336-41A2-9BA5-3BA69D1EB188}" dt="2022-03-04T02:05:04.369" v="20" actId="14100"/>
          <ac:picMkLst>
            <pc:docMk/>
            <pc:sldMk cId="1652829229" sldId="256"/>
            <ac:picMk id="11" creationId="{F4463ACE-2A4E-4CA9-A9A7-34E16489007A}"/>
          </ac:picMkLst>
        </pc:picChg>
        <pc:picChg chg="add">
          <ac:chgData name="Joanna Gaston (DHHS)" userId="S::joanna.gaston@safercare.vic.gov.au::29a4e196-b44b-4499-b5ed-890ea3911844" providerId="AD" clId="Web-{AD322F68-9336-41A2-9BA5-3BA69D1EB188}" dt="2022-03-04T02:05:19.151" v="21"/>
          <ac:picMkLst>
            <pc:docMk/>
            <pc:sldMk cId="1652829229" sldId="256"/>
            <ac:picMk id="13" creationId="{C4AE6383-B1D9-4B69-B977-E940FF60A356}"/>
          </ac:picMkLst>
        </pc:picChg>
      </pc:sldChg>
      <pc:sldChg chg="modSp mod modClrScheme chgLayout">
        <pc:chgData name="Joanna Gaston (DHHS)" userId="S::joanna.gaston@safercare.vic.gov.au::29a4e196-b44b-4499-b5ed-890ea3911844" providerId="AD" clId="Web-{AD322F68-9336-41A2-9BA5-3BA69D1EB188}" dt="2022-03-04T02:32:24.476" v="130"/>
        <pc:sldMkLst>
          <pc:docMk/>
          <pc:sldMk cId="2185254478" sldId="289"/>
        </pc:sldMkLst>
        <pc:spChg chg="mod">
          <ac:chgData name="Joanna Gaston (DHHS)" userId="S::joanna.gaston@safercare.vic.gov.au::29a4e196-b44b-4499-b5ed-890ea3911844" providerId="AD" clId="Web-{AD322F68-9336-41A2-9BA5-3BA69D1EB188}" dt="2022-03-04T02:32:24.476" v="130"/>
          <ac:spMkLst>
            <pc:docMk/>
            <pc:sldMk cId="2185254478" sldId="289"/>
            <ac:spMk id="7" creationId="{6CD34784-7F3E-4093-9E62-27C0DF5DE7B9}"/>
          </ac:spMkLst>
        </pc:spChg>
        <pc:picChg chg="mod">
          <ac:chgData name="Joanna Gaston (DHHS)" userId="S::joanna.gaston@safercare.vic.gov.au::29a4e196-b44b-4499-b5ed-890ea3911844" providerId="AD" clId="Web-{AD322F68-9336-41A2-9BA5-3BA69D1EB188}" dt="2022-03-04T02:32:24.476" v="130"/>
          <ac:picMkLst>
            <pc:docMk/>
            <pc:sldMk cId="2185254478" sldId="289"/>
            <ac:picMk id="2" creationId="{5BE59032-9FE3-4067-A8CC-62A825164A28}"/>
          </ac:picMkLst>
        </pc:picChg>
      </pc:sldChg>
      <pc:sldChg chg="addSp delSp modSp mod modClrScheme chgLayout">
        <pc:chgData name="Joanna Gaston (DHHS)" userId="S::joanna.gaston@safercare.vic.gov.au::29a4e196-b44b-4499-b5ed-890ea3911844" providerId="AD" clId="Web-{AD322F68-9336-41A2-9BA5-3BA69D1EB188}" dt="2022-03-04T03:12:44.820" v="328"/>
        <pc:sldMkLst>
          <pc:docMk/>
          <pc:sldMk cId="3257958856" sldId="304"/>
        </pc:sldMkLst>
        <pc:spChg chg="mod ord">
          <ac:chgData name="Joanna Gaston (DHHS)" userId="S::joanna.gaston@safercare.vic.gov.au::29a4e196-b44b-4499-b5ed-890ea3911844" providerId="AD" clId="Web-{AD322F68-9336-41A2-9BA5-3BA69D1EB188}" dt="2022-03-04T03:12:44.820" v="328"/>
          <ac:spMkLst>
            <pc:docMk/>
            <pc:sldMk cId="3257958856" sldId="304"/>
            <ac:spMk id="2" creationId="{ADB95468-8FBF-4736-9E31-598A3BA4DE3D}"/>
          </ac:spMkLst>
        </pc:spChg>
        <pc:spChg chg="mod">
          <ac:chgData name="Joanna Gaston (DHHS)" userId="S::joanna.gaston@safercare.vic.gov.au::29a4e196-b44b-4499-b5ed-890ea3911844" providerId="AD" clId="Web-{AD322F68-9336-41A2-9BA5-3BA69D1EB188}" dt="2022-03-04T03:12:44.820" v="328"/>
          <ac:spMkLst>
            <pc:docMk/>
            <pc:sldMk cId="3257958856" sldId="304"/>
            <ac:spMk id="3" creationId="{127C9061-1914-431E-A66E-D9503BC9B7AD}"/>
          </ac:spMkLst>
        </pc:spChg>
        <pc:spChg chg="add del mod">
          <ac:chgData name="Joanna Gaston (DHHS)" userId="S::joanna.gaston@safercare.vic.gov.au::29a4e196-b44b-4499-b5ed-890ea3911844" providerId="AD" clId="Web-{AD322F68-9336-41A2-9BA5-3BA69D1EB188}" dt="2022-03-04T03:11:39.975" v="320"/>
          <ac:spMkLst>
            <pc:docMk/>
            <pc:sldMk cId="3257958856" sldId="304"/>
            <ac:spMk id="5" creationId="{9331B98F-315C-460F-9B20-DF15B6B2EA44}"/>
          </ac:spMkLst>
        </pc:spChg>
        <pc:spChg chg="add del mod">
          <ac:chgData name="Joanna Gaston (DHHS)" userId="S::joanna.gaston@safercare.vic.gov.au::29a4e196-b44b-4499-b5ed-890ea3911844" providerId="AD" clId="Web-{AD322F68-9336-41A2-9BA5-3BA69D1EB188}" dt="2022-03-04T03:11:44.022" v="322"/>
          <ac:spMkLst>
            <pc:docMk/>
            <pc:sldMk cId="3257958856" sldId="304"/>
            <ac:spMk id="6" creationId="{39599120-9CBE-4536-99E2-6B9448FA9905}"/>
          </ac:spMkLst>
        </pc:spChg>
        <pc:spChg chg="add del mod">
          <ac:chgData name="Joanna Gaston (DHHS)" userId="S::joanna.gaston@safercare.vic.gov.au::29a4e196-b44b-4499-b5ed-890ea3911844" providerId="AD" clId="Web-{AD322F68-9336-41A2-9BA5-3BA69D1EB188}" dt="2022-03-04T03:10:28.879" v="309"/>
          <ac:spMkLst>
            <pc:docMk/>
            <pc:sldMk cId="3257958856" sldId="304"/>
            <ac:spMk id="8" creationId="{E369C80B-1516-491C-81D1-6E94F813C2E8}"/>
          </ac:spMkLst>
        </pc:spChg>
        <pc:spChg chg="add del mod">
          <ac:chgData name="Joanna Gaston (DHHS)" userId="S::joanna.gaston@safercare.vic.gov.au::29a4e196-b44b-4499-b5ed-890ea3911844" providerId="AD" clId="Web-{AD322F68-9336-41A2-9BA5-3BA69D1EB188}" dt="2022-03-04T03:10:28.879" v="309"/>
          <ac:spMkLst>
            <pc:docMk/>
            <pc:sldMk cId="3257958856" sldId="304"/>
            <ac:spMk id="10" creationId="{EB715F66-614D-408D-8AF8-066D67883023}"/>
          </ac:spMkLst>
        </pc:spChg>
      </pc:sldChg>
      <pc:sldChg chg="modSp mod modClrScheme chgLayout">
        <pc:chgData name="Joanna Gaston (DHHS)" userId="S::joanna.gaston@safercare.vic.gov.au::29a4e196-b44b-4499-b5ed-890ea3911844" providerId="AD" clId="Web-{AD322F68-9336-41A2-9BA5-3BA69D1EB188}" dt="2022-03-04T03:07:48.859" v="271" actId="14100"/>
        <pc:sldMkLst>
          <pc:docMk/>
          <pc:sldMk cId="3427773823" sldId="316"/>
        </pc:sldMkLst>
        <pc:spChg chg="mod ord">
          <ac:chgData name="Joanna Gaston (DHHS)" userId="S::joanna.gaston@safercare.vic.gov.au::29a4e196-b44b-4499-b5ed-890ea3911844" providerId="AD" clId="Web-{AD322F68-9336-41A2-9BA5-3BA69D1EB188}" dt="2022-03-04T03:07:37.968" v="269"/>
          <ac:spMkLst>
            <pc:docMk/>
            <pc:sldMk cId="3427773823" sldId="316"/>
            <ac:spMk id="2" creationId="{9DE71C17-05D7-48E4-B422-05E8233BF603}"/>
          </ac:spMkLst>
        </pc:spChg>
        <pc:picChg chg="mod">
          <ac:chgData name="Joanna Gaston (DHHS)" userId="S::joanna.gaston@safercare.vic.gov.au::29a4e196-b44b-4499-b5ed-890ea3911844" providerId="AD" clId="Web-{AD322F68-9336-41A2-9BA5-3BA69D1EB188}" dt="2022-03-04T03:07:48.859" v="271" actId="14100"/>
          <ac:picMkLst>
            <pc:docMk/>
            <pc:sldMk cId="3427773823" sldId="316"/>
            <ac:picMk id="5" creationId="{E8ABFB4A-8F19-4287-9364-2033D9219834}"/>
          </ac:picMkLst>
        </pc:picChg>
      </pc:sldChg>
      <pc:sldChg chg="modSp mod modClrScheme chgLayout">
        <pc:chgData name="Joanna Gaston (DHHS)" userId="S::joanna.gaston@safercare.vic.gov.au::29a4e196-b44b-4499-b5ed-890ea3911844" providerId="AD" clId="Web-{AD322F68-9336-41A2-9BA5-3BA69D1EB188}" dt="2022-03-04T03:09:14.283" v="296" actId="1076"/>
        <pc:sldMkLst>
          <pc:docMk/>
          <pc:sldMk cId="4157611026" sldId="318"/>
        </pc:sldMkLst>
        <pc:spChg chg="mod ord">
          <ac:chgData name="Joanna Gaston (DHHS)" userId="S::joanna.gaston@safercare.vic.gov.au::29a4e196-b44b-4499-b5ed-890ea3911844" providerId="AD" clId="Web-{AD322F68-9336-41A2-9BA5-3BA69D1EB188}" dt="2022-03-04T03:09:07.455" v="294"/>
          <ac:spMkLst>
            <pc:docMk/>
            <pc:sldMk cId="4157611026" sldId="318"/>
            <ac:spMk id="2" creationId="{820C2A3F-51F9-4285-A841-B78B8F068CF1}"/>
          </ac:spMkLst>
        </pc:spChg>
        <pc:picChg chg="mod">
          <ac:chgData name="Joanna Gaston (DHHS)" userId="S::joanna.gaston@safercare.vic.gov.au::29a4e196-b44b-4499-b5ed-890ea3911844" providerId="AD" clId="Web-{AD322F68-9336-41A2-9BA5-3BA69D1EB188}" dt="2022-03-04T03:09:12.049" v="295" actId="1076"/>
          <ac:picMkLst>
            <pc:docMk/>
            <pc:sldMk cId="4157611026" sldId="318"/>
            <ac:picMk id="4" creationId="{E99CA64D-EB3C-4919-AE24-8D154B7333F3}"/>
          </ac:picMkLst>
        </pc:picChg>
        <pc:picChg chg="mod">
          <ac:chgData name="Joanna Gaston (DHHS)" userId="S::joanna.gaston@safercare.vic.gov.au::29a4e196-b44b-4499-b5ed-890ea3911844" providerId="AD" clId="Web-{AD322F68-9336-41A2-9BA5-3BA69D1EB188}" dt="2022-03-04T03:09:14.283" v="296" actId="1076"/>
          <ac:picMkLst>
            <pc:docMk/>
            <pc:sldMk cId="4157611026" sldId="318"/>
            <ac:picMk id="6" creationId="{0925403F-1394-499C-8FF8-47A84AC04975}"/>
          </ac:picMkLst>
        </pc:picChg>
      </pc:sldChg>
      <pc:sldChg chg="modSp mod modClrScheme chgLayout">
        <pc:chgData name="Joanna Gaston (DHHS)" userId="S::joanna.gaston@safercare.vic.gov.au::29a4e196-b44b-4499-b5ed-890ea3911844" providerId="AD" clId="Web-{AD322F68-9336-41A2-9BA5-3BA69D1EB188}" dt="2022-03-04T03:09:45.956" v="303" actId="1076"/>
        <pc:sldMkLst>
          <pc:docMk/>
          <pc:sldMk cId="1425074148" sldId="319"/>
        </pc:sldMkLst>
        <pc:spChg chg="mod ord">
          <ac:chgData name="Joanna Gaston (DHHS)" userId="S::joanna.gaston@safercare.vic.gov.au::29a4e196-b44b-4499-b5ed-890ea3911844" providerId="AD" clId="Web-{AD322F68-9336-41A2-9BA5-3BA69D1EB188}" dt="2022-03-04T03:09:45.956" v="303" actId="1076"/>
          <ac:spMkLst>
            <pc:docMk/>
            <pc:sldMk cId="1425074148" sldId="319"/>
            <ac:spMk id="2" creationId="{172FA108-556F-4AD3-9DFB-9D9491BC55D4}"/>
          </ac:spMkLst>
        </pc:spChg>
        <pc:picChg chg="mod">
          <ac:chgData name="Joanna Gaston (DHHS)" userId="S::joanna.gaston@safercare.vic.gov.au::29a4e196-b44b-4499-b5ed-890ea3911844" providerId="AD" clId="Web-{AD322F68-9336-41A2-9BA5-3BA69D1EB188}" dt="2022-03-04T03:09:31.003" v="301"/>
          <ac:picMkLst>
            <pc:docMk/>
            <pc:sldMk cId="1425074148" sldId="319"/>
            <ac:picMk id="4" creationId="{31388303-E9AC-4AA4-95E1-6E4184FE0040}"/>
          </ac:picMkLst>
        </pc:picChg>
      </pc:sldChg>
      <pc:sldChg chg="modSp mod modClrScheme chgLayout">
        <pc:chgData name="Joanna Gaston (DHHS)" userId="S::joanna.gaston@safercare.vic.gov.au::29a4e196-b44b-4499-b5ed-890ea3911844" providerId="AD" clId="Web-{AD322F68-9336-41A2-9BA5-3BA69D1EB188}" dt="2022-03-04T03:07:07.999" v="264" actId="1076"/>
        <pc:sldMkLst>
          <pc:docMk/>
          <pc:sldMk cId="4206501344" sldId="332"/>
        </pc:sldMkLst>
        <pc:spChg chg="mod">
          <ac:chgData name="Joanna Gaston (DHHS)" userId="S::joanna.gaston@safercare.vic.gov.au::29a4e196-b44b-4499-b5ed-890ea3911844" providerId="AD" clId="Web-{AD322F68-9336-41A2-9BA5-3BA69D1EB188}" dt="2022-03-04T03:06:41.967" v="261"/>
          <ac:spMkLst>
            <pc:docMk/>
            <pc:sldMk cId="4206501344" sldId="332"/>
            <ac:spMk id="2" creationId="{8A7499AA-E3DE-47CB-A757-366D0B9A7EB1}"/>
          </ac:spMkLst>
        </pc:spChg>
        <pc:picChg chg="mod">
          <ac:chgData name="Joanna Gaston (DHHS)" userId="S::joanna.gaston@safercare.vic.gov.au::29a4e196-b44b-4499-b5ed-890ea3911844" providerId="AD" clId="Web-{AD322F68-9336-41A2-9BA5-3BA69D1EB188}" dt="2022-03-04T03:07:07.999" v="264" actId="1076"/>
          <ac:picMkLst>
            <pc:docMk/>
            <pc:sldMk cId="4206501344" sldId="332"/>
            <ac:picMk id="5" creationId="{76638529-9321-4732-9683-9A89EA4CBF2A}"/>
          </ac:picMkLst>
        </pc:picChg>
      </pc:sldChg>
      <pc:sldChg chg="addSp delSp modSp mod modClrScheme chgLayout">
        <pc:chgData name="Joanna Gaston (DHHS)" userId="S::joanna.gaston@safercare.vic.gov.au::29a4e196-b44b-4499-b5ed-890ea3911844" providerId="AD" clId="Web-{AD322F68-9336-41A2-9BA5-3BA69D1EB188}" dt="2022-03-04T02:12:29.428" v="54"/>
        <pc:sldMkLst>
          <pc:docMk/>
          <pc:sldMk cId="2082904876" sldId="337"/>
        </pc:sldMkLst>
        <pc:spChg chg="mod ord">
          <ac:chgData name="Joanna Gaston (DHHS)" userId="S::joanna.gaston@safercare.vic.gov.au::29a4e196-b44b-4499-b5ed-890ea3911844" providerId="AD" clId="Web-{AD322F68-9336-41A2-9BA5-3BA69D1EB188}" dt="2022-03-04T02:12:29.428" v="54"/>
          <ac:spMkLst>
            <pc:docMk/>
            <pc:sldMk cId="2082904876" sldId="337"/>
            <ac:spMk id="2" creationId="{2B3EC542-681F-4E71-956B-4ED12C281760}"/>
          </ac:spMkLst>
        </pc:spChg>
        <pc:picChg chg="del">
          <ac:chgData name="Joanna Gaston (DHHS)" userId="S::joanna.gaston@safercare.vic.gov.au::29a4e196-b44b-4499-b5ed-890ea3911844" providerId="AD" clId="Web-{AD322F68-9336-41A2-9BA5-3BA69D1EB188}" dt="2022-03-04T02:07:52.545" v="37"/>
          <ac:picMkLst>
            <pc:docMk/>
            <pc:sldMk cId="2082904876" sldId="337"/>
            <ac:picMk id="3" creationId="{745B0303-2BD9-424E-9FE3-BE1CB9B4D043}"/>
          </ac:picMkLst>
        </pc:picChg>
        <pc:picChg chg="add del mod">
          <ac:chgData name="Joanna Gaston (DHHS)" userId="S::joanna.gaston@safercare.vic.gov.au::29a4e196-b44b-4499-b5ed-890ea3911844" providerId="AD" clId="Web-{AD322F68-9336-41A2-9BA5-3BA69D1EB188}" dt="2022-03-04T02:12:12.990" v="52"/>
          <ac:picMkLst>
            <pc:docMk/>
            <pc:sldMk cId="2082904876" sldId="337"/>
            <ac:picMk id="4" creationId="{5CB408FE-3D89-440A-A1A7-2A6D0BB73152}"/>
          </ac:picMkLst>
        </pc:picChg>
        <pc:picChg chg="add mod">
          <ac:chgData name="Joanna Gaston (DHHS)" userId="S::joanna.gaston@safercare.vic.gov.au::29a4e196-b44b-4499-b5ed-890ea3911844" providerId="AD" clId="Web-{AD322F68-9336-41A2-9BA5-3BA69D1EB188}" dt="2022-03-04T02:12:29.428" v="54"/>
          <ac:picMkLst>
            <pc:docMk/>
            <pc:sldMk cId="2082904876" sldId="337"/>
            <ac:picMk id="5" creationId="{578A4522-97C9-4584-B21C-4EC96704D4FE}"/>
          </ac:picMkLst>
        </pc:picChg>
      </pc:sldChg>
      <pc:sldChg chg="addSp delSp modSp mod modClrScheme chgLayout">
        <pc:chgData name="Joanna Gaston (DHHS)" userId="S::joanna.gaston@safercare.vic.gov.au::29a4e196-b44b-4499-b5ed-890ea3911844" providerId="AD" clId="Web-{AD322F68-9336-41A2-9BA5-3BA69D1EB188}" dt="2022-03-04T02:12:52.100" v="57"/>
        <pc:sldMkLst>
          <pc:docMk/>
          <pc:sldMk cId="2417936478" sldId="338"/>
        </pc:sldMkLst>
        <pc:spChg chg="mod ord">
          <ac:chgData name="Joanna Gaston (DHHS)" userId="S::joanna.gaston@safercare.vic.gov.au::29a4e196-b44b-4499-b5ed-890ea3911844" providerId="AD" clId="Web-{AD322F68-9336-41A2-9BA5-3BA69D1EB188}" dt="2022-03-04T02:12:52.100" v="57"/>
          <ac:spMkLst>
            <pc:docMk/>
            <pc:sldMk cId="2417936478" sldId="338"/>
            <ac:spMk id="2" creationId="{2B3EC542-681F-4E71-956B-4ED12C281760}"/>
          </ac:spMkLst>
        </pc:spChg>
        <pc:picChg chg="del">
          <ac:chgData name="Joanna Gaston (DHHS)" userId="S::joanna.gaston@safercare.vic.gov.au::29a4e196-b44b-4499-b5ed-890ea3911844" providerId="AD" clId="Web-{AD322F68-9336-41A2-9BA5-3BA69D1EB188}" dt="2022-03-04T02:08:28.703" v="41"/>
          <ac:picMkLst>
            <pc:docMk/>
            <pc:sldMk cId="2417936478" sldId="338"/>
            <ac:picMk id="3" creationId="{745B0303-2BD9-424E-9FE3-BE1CB9B4D043}"/>
          </ac:picMkLst>
        </pc:picChg>
        <pc:picChg chg="add del">
          <ac:chgData name="Joanna Gaston (DHHS)" userId="S::joanna.gaston@safercare.vic.gov.au::29a4e196-b44b-4499-b5ed-890ea3911844" providerId="AD" clId="Web-{AD322F68-9336-41A2-9BA5-3BA69D1EB188}" dt="2022-03-04T02:08:49.937" v="43"/>
          <ac:picMkLst>
            <pc:docMk/>
            <pc:sldMk cId="2417936478" sldId="338"/>
            <ac:picMk id="4" creationId="{E777FDBB-2421-47D7-9D94-217D1E7CA8F1}"/>
          </ac:picMkLst>
        </pc:picChg>
        <pc:picChg chg="add del mod">
          <ac:chgData name="Joanna Gaston (DHHS)" userId="S::joanna.gaston@safercare.vic.gov.au::29a4e196-b44b-4499-b5ed-890ea3911844" providerId="AD" clId="Web-{AD322F68-9336-41A2-9BA5-3BA69D1EB188}" dt="2022-03-04T02:12:39.553" v="55"/>
          <ac:picMkLst>
            <pc:docMk/>
            <pc:sldMk cId="2417936478" sldId="338"/>
            <ac:picMk id="5" creationId="{90AABB16-1361-4117-B468-38719BA94804}"/>
          </ac:picMkLst>
        </pc:picChg>
        <pc:picChg chg="add mod">
          <ac:chgData name="Joanna Gaston (DHHS)" userId="S::joanna.gaston@safercare.vic.gov.au::29a4e196-b44b-4499-b5ed-890ea3911844" providerId="AD" clId="Web-{AD322F68-9336-41A2-9BA5-3BA69D1EB188}" dt="2022-03-04T02:12:52.100" v="57"/>
          <ac:picMkLst>
            <pc:docMk/>
            <pc:sldMk cId="2417936478" sldId="338"/>
            <ac:picMk id="6" creationId="{C06711AA-336F-40BB-94F5-DD2D2AFAB74A}"/>
          </ac:picMkLst>
        </pc:picChg>
      </pc:sldChg>
      <pc:sldChg chg="addSp delSp modSp">
        <pc:chgData name="Joanna Gaston (DHHS)" userId="S::joanna.gaston@safercare.vic.gov.au::29a4e196-b44b-4499-b5ed-890ea3911844" providerId="AD" clId="Web-{AD322F68-9336-41A2-9BA5-3BA69D1EB188}" dt="2022-03-04T02:16:22.590" v="81"/>
        <pc:sldMkLst>
          <pc:docMk/>
          <pc:sldMk cId="2753405200" sldId="339"/>
        </pc:sldMkLst>
        <pc:spChg chg="ord">
          <ac:chgData name="Joanna Gaston (DHHS)" userId="S::joanna.gaston@safercare.vic.gov.au::29a4e196-b44b-4499-b5ed-890ea3911844" providerId="AD" clId="Web-{AD322F68-9336-41A2-9BA5-3BA69D1EB188}" dt="2022-03-04T02:16:22.590" v="81"/>
          <ac:spMkLst>
            <pc:docMk/>
            <pc:sldMk cId="2753405200" sldId="339"/>
            <ac:spMk id="2" creationId="{2B3EC542-681F-4E71-956B-4ED12C281760}"/>
          </ac:spMkLst>
        </pc:spChg>
        <pc:picChg chg="add del">
          <ac:chgData name="Joanna Gaston (DHHS)" userId="S::joanna.gaston@safercare.vic.gov.au::29a4e196-b44b-4499-b5ed-890ea3911844" providerId="AD" clId="Web-{AD322F68-9336-41A2-9BA5-3BA69D1EB188}" dt="2022-03-04T02:15:57.543" v="79"/>
          <ac:picMkLst>
            <pc:docMk/>
            <pc:sldMk cId="2753405200" sldId="339"/>
            <ac:picMk id="3" creationId="{745B0303-2BD9-424E-9FE3-BE1CB9B4D043}"/>
          </ac:picMkLst>
        </pc:picChg>
        <pc:picChg chg="add mod">
          <ac:chgData name="Joanna Gaston (DHHS)" userId="S::joanna.gaston@safercare.vic.gov.au::29a4e196-b44b-4499-b5ed-890ea3911844" providerId="AD" clId="Web-{AD322F68-9336-41A2-9BA5-3BA69D1EB188}" dt="2022-03-04T02:16:22.590" v="81"/>
          <ac:picMkLst>
            <pc:docMk/>
            <pc:sldMk cId="2753405200" sldId="339"/>
            <ac:picMk id="5" creationId="{54096790-7E22-41F1-B1B9-19CF93FFAF78}"/>
          </ac:picMkLst>
        </pc:picChg>
      </pc:sldChg>
      <pc:sldChg chg="modSp">
        <pc:chgData name="Joanna Gaston (DHHS)" userId="S::joanna.gaston@safercare.vic.gov.au::29a4e196-b44b-4499-b5ed-890ea3911844" providerId="AD" clId="Web-{AD322F68-9336-41A2-9BA5-3BA69D1EB188}" dt="2022-03-04T03:07:33.749" v="268" actId="1076"/>
        <pc:sldMkLst>
          <pc:docMk/>
          <pc:sldMk cId="3941486498" sldId="353"/>
        </pc:sldMkLst>
        <pc:picChg chg="mod">
          <ac:chgData name="Joanna Gaston (DHHS)" userId="S::joanna.gaston@safercare.vic.gov.au::29a4e196-b44b-4499-b5ed-890ea3911844" providerId="AD" clId="Web-{AD322F68-9336-41A2-9BA5-3BA69D1EB188}" dt="2022-03-04T03:07:33.749" v="268" actId="1076"/>
          <ac:picMkLst>
            <pc:docMk/>
            <pc:sldMk cId="3941486498" sldId="353"/>
            <ac:picMk id="6" creationId="{918B915F-3FA7-4E16-A5B4-1C5F7BFCBB61}"/>
          </ac:picMkLst>
        </pc:picChg>
      </pc:sldChg>
      <pc:sldChg chg="addSp delSp modSp mod modClrScheme chgLayout">
        <pc:chgData name="Joanna Gaston (DHHS)" userId="S::joanna.gaston@safercare.vic.gov.au::29a4e196-b44b-4499-b5ed-890ea3911844" providerId="AD" clId="Web-{AD322F68-9336-41A2-9BA5-3BA69D1EB188}" dt="2022-03-04T02:36:46.529" v="140" actId="1076"/>
        <pc:sldMkLst>
          <pc:docMk/>
          <pc:sldMk cId="3154074824" sldId="357"/>
        </pc:sldMkLst>
        <pc:spChg chg="mod ord">
          <ac:chgData name="Joanna Gaston (DHHS)" userId="S::joanna.gaston@safercare.vic.gov.au::29a4e196-b44b-4499-b5ed-890ea3911844" providerId="AD" clId="Web-{AD322F68-9336-41A2-9BA5-3BA69D1EB188}" dt="2022-03-04T02:36:34.528" v="139"/>
          <ac:spMkLst>
            <pc:docMk/>
            <pc:sldMk cId="3154074824" sldId="357"/>
            <ac:spMk id="2" creationId="{94E0CE0A-B95B-4B30-95DB-8C5FB2947E80}"/>
          </ac:spMkLst>
        </pc:spChg>
        <pc:picChg chg="add mod">
          <ac:chgData name="Joanna Gaston (DHHS)" userId="S::joanna.gaston@safercare.vic.gov.au::29a4e196-b44b-4499-b5ed-890ea3911844" providerId="AD" clId="Web-{AD322F68-9336-41A2-9BA5-3BA69D1EB188}" dt="2022-03-04T02:36:46.529" v="140" actId="1076"/>
          <ac:picMkLst>
            <pc:docMk/>
            <pc:sldMk cId="3154074824" sldId="357"/>
            <ac:picMk id="3" creationId="{4C2DBE47-EC5A-45D0-9095-A2CAC1B021B8}"/>
          </ac:picMkLst>
        </pc:picChg>
        <pc:picChg chg="del mod">
          <ac:chgData name="Joanna Gaston (DHHS)" userId="S::joanna.gaston@safercare.vic.gov.au::29a4e196-b44b-4499-b5ed-890ea3911844" providerId="AD" clId="Web-{AD322F68-9336-41A2-9BA5-3BA69D1EB188}" dt="2022-03-04T02:36:31.700" v="138"/>
          <ac:picMkLst>
            <pc:docMk/>
            <pc:sldMk cId="3154074824" sldId="357"/>
            <ac:picMk id="5" creationId="{1D884099-D373-451D-AC27-2DC1D059BC77}"/>
          </ac:picMkLst>
        </pc:picChg>
      </pc:sldChg>
      <pc:sldChg chg="addSp delSp modSp mod modClrScheme chgLayout">
        <pc:chgData name="Joanna Gaston (DHHS)" userId="S::joanna.gaston@safercare.vic.gov.au::29a4e196-b44b-4499-b5ed-890ea3911844" providerId="AD" clId="Web-{AD322F68-9336-41A2-9BA5-3BA69D1EB188}" dt="2022-03-04T02:27:27.811" v="107" actId="1076"/>
        <pc:sldMkLst>
          <pc:docMk/>
          <pc:sldMk cId="3380372775" sldId="363"/>
        </pc:sldMkLst>
        <pc:spChg chg="mod ord">
          <ac:chgData name="Joanna Gaston (DHHS)" userId="S::joanna.gaston@safercare.vic.gov.au::29a4e196-b44b-4499-b5ed-890ea3911844" providerId="AD" clId="Web-{AD322F68-9336-41A2-9BA5-3BA69D1EB188}" dt="2022-03-04T02:27:18.811" v="105"/>
          <ac:spMkLst>
            <pc:docMk/>
            <pc:sldMk cId="3380372775" sldId="363"/>
            <ac:spMk id="2" creationId="{F824A1B4-472F-496F-A2B4-10A616BB5B29}"/>
          </ac:spMkLst>
        </pc:spChg>
        <pc:picChg chg="add mod">
          <ac:chgData name="Joanna Gaston (DHHS)" userId="S::joanna.gaston@safercare.vic.gov.au::29a4e196-b44b-4499-b5ed-890ea3911844" providerId="AD" clId="Web-{AD322F68-9336-41A2-9BA5-3BA69D1EB188}" dt="2022-03-04T02:27:24.451" v="106" actId="1076"/>
          <ac:picMkLst>
            <pc:docMk/>
            <pc:sldMk cId="3380372775" sldId="363"/>
            <ac:picMk id="3" creationId="{48F0AD27-4751-4477-82BC-C1A57FA558F4}"/>
          </ac:picMkLst>
        </pc:picChg>
        <pc:picChg chg="add mod">
          <ac:chgData name="Joanna Gaston (DHHS)" userId="S::joanna.gaston@safercare.vic.gov.au::29a4e196-b44b-4499-b5ed-890ea3911844" providerId="AD" clId="Web-{AD322F68-9336-41A2-9BA5-3BA69D1EB188}" dt="2022-03-04T02:27:27.811" v="107" actId="1076"/>
          <ac:picMkLst>
            <pc:docMk/>
            <pc:sldMk cId="3380372775" sldId="363"/>
            <ac:picMk id="4" creationId="{7592EDFD-0299-402F-AEC5-507E7F7C86E2}"/>
          </ac:picMkLst>
        </pc:picChg>
        <pc:picChg chg="del mod">
          <ac:chgData name="Joanna Gaston (DHHS)" userId="S::joanna.gaston@safercare.vic.gov.au::29a4e196-b44b-4499-b5ed-890ea3911844" providerId="AD" clId="Web-{AD322F68-9336-41A2-9BA5-3BA69D1EB188}" dt="2022-03-04T02:26:49.685" v="97"/>
          <ac:picMkLst>
            <pc:docMk/>
            <pc:sldMk cId="3380372775" sldId="363"/>
            <ac:picMk id="6" creationId="{2CC2D446-266C-4FDA-B92B-ECE234D3C21E}"/>
          </ac:picMkLst>
        </pc:picChg>
        <pc:picChg chg="del mod">
          <ac:chgData name="Joanna Gaston (DHHS)" userId="S::joanna.gaston@safercare.vic.gov.au::29a4e196-b44b-4499-b5ed-890ea3911844" providerId="AD" clId="Web-{AD322F68-9336-41A2-9BA5-3BA69D1EB188}" dt="2022-03-04T02:26:57.857" v="99"/>
          <ac:picMkLst>
            <pc:docMk/>
            <pc:sldMk cId="3380372775" sldId="363"/>
            <ac:picMk id="8" creationId="{C54DD39E-2C7D-456A-B673-CEC151E0795B}"/>
          </ac:picMkLst>
        </pc:picChg>
      </pc:sldChg>
      <pc:sldChg chg="addSp delSp modSp mod modClrScheme chgLayout">
        <pc:chgData name="Joanna Gaston (DHHS)" userId="S::joanna.gaston@safercare.vic.gov.au::29a4e196-b44b-4499-b5ed-890ea3911844" providerId="AD" clId="Web-{AD322F68-9336-41A2-9BA5-3BA69D1EB188}" dt="2022-03-04T02:47:39.796" v="186" actId="1076"/>
        <pc:sldMkLst>
          <pc:docMk/>
          <pc:sldMk cId="166703749" sldId="364"/>
        </pc:sldMkLst>
        <pc:spChg chg="mod ord">
          <ac:chgData name="Joanna Gaston (DHHS)" userId="S::joanna.gaston@safercare.vic.gov.au::29a4e196-b44b-4499-b5ed-890ea3911844" providerId="AD" clId="Web-{AD322F68-9336-41A2-9BA5-3BA69D1EB188}" dt="2022-03-04T02:32:01.490" v="128"/>
          <ac:spMkLst>
            <pc:docMk/>
            <pc:sldMk cId="166703749" sldId="364"/>
            <ac:spMk id="2" creationId="{31DFF16F-8A4D-4DA3-B194-D71AB014DFAA}"/>
          </ac:spMkLst>
        </pc:spChg>
        <pc:picChg chg="add mod">
          <ac:chgData name="Joanna Gaston (DHHS)" userId="S::joanna.gaston@safercare.vic.gov.au::29a4e196-b44b-4499-b5ed-890ea3911844" providerId="AD" clId="Web-{AD322F68-9336-41A2-9BA5-3BA69D1EB188}" dt="2022-03-04T02:47:39.796" v="186" actId="1076"/>
          <ac:picMkLst>
            <pc:docMk/>
            <pc:sldMk cId="166703749" sldId="364"/>
            <ac:picMk id="3" creationId="{9E03AA6B-3AE0-4EC1-83E1-424C9193D8CD}"/>
          </ac:picMkLst>
        </pc:picChg>
        <pc:picChg chg="add del">
          <ac:chgData name="Joanna Gaston (DHHS)" userId="S::joanna.gaston@safercare.vic.gov.au::29a4e196-b44b-4499-b5ed-890ea3911844" providerId="AD" clId="Web-{AD322F68-9336-41A2-9BA5-3BA69D1EB188}" dt="2022-03-04T02:31:56.943" v="127"/>
          <ac:picMkLst>
            <pc:docMk/>
            <pc:sldMk cId="166703749" sldId="364"/>
            <ac:picMk id="5" creationId="{1CE22AA5-592B-4480-8D58-E13844C0E5D5}"/>
          </ac:picMkLst>
        </pc:picChg>
      </pc:sldChg>
      <pc:sldChg chg="addSp delSp modSp">
        <pc:chgData name="Joanna Gaston (DHHS)" userId="S::joanna.gaston@safercare.vic.gov.au::29a4e196-b44b-4499-b5ed-890ea3911844" providerId="AD" clId="Web-{AD322F68-9336-41A2-9BA5-3BA69D1EB188}" dt="2022-03-04T02:13:06.710" v="60"/>
        <pc:sldMkLst>
          <pc:docMk/>
          <pc:sldMk cId="2828327523" sldId="365"/>
        </pc:sldMkLst>
        <pc:spChg chg="mod ord">
          <ac:chgData name="Joanna Gaston (DHHS)" userId="S::joanna.gaston@safercare.vic.gov.au::29a4e196-b44b-4499-b5ed-890ea3911844" providerId="AD" clId="Web-{AD322F68-9336-41A2-9BA5-3BA69D1EB188}" dt="2022-03-04T02:13:06.710" v="60"/>
          <ac:spMkLst>
            <pc:docMk/>
            <pc:sldMk cId="2828327523" sldId="365"/>
            <ac:spMk id="2" creationId="{2B3EC542-681F-4E71-956B-4ED12C281760}"/>
          </ac:spMkLst>
        </pc:spChg>
        <pc:picChg chg="del">
          <ac:chgData name="Joanna Gaston (DHHS)" userId="S::joanna.gaston@safercare.vic.gov.au::29a4e196-b44b-4499-b5ed-890ea3911844" providerId="AD" clId="Web-{AD322F68-9336-41A2-9BA5-3BA69D1EB188}" dt="2022-03-04T02:09:19.923" v="47"/>
          <ac:picMkLst>
            <pc:docMk/>
            <pc:sldMk cId="2828327523" sldId="365"/>
            <ac:picMk id="3" creationId="{745B0303-2BD9-424E-9FE3-BE1CB9B4D043}"/>
          </ac:picMkLst>
        </pc:picChg>
        <pc:picChg chg="add del mod">
          <ac:chgData name="Joanna Gaston (DHHS)" userId="S::joanna.gaston@safercare.vic.gov.au::29a4e196-b44b-4499-b5ed-890ea3911844" providerId="AD" clId="Web-{AD322F68-9336-41A2-9BA5-3BA69D1EB188}" dt="2022-03-04T02:12:58.210" v="58"/>
          <ac:picMkLst>
            <pc:docMk/>
            <pc:sldMk cId="2828327523" sldId="365"/>
            <ac:picMk id="4" creationId="{7AA67B0D-D310-49DD-8ADD-75187BB963FD}"/>
          </ac:picMkLst>
        </pc:picChg>
        <pc:picChg chg="add mod">
          <ac:chgData name="Joanna Gaston (DHHS)" userId="S::joanna.gaston@safercare.vic.gov.au::29a4e196-b44b-4499-b5ed-890ea3911844" providerId="AD" clId="Web-{AD322F68-9336-41A2-9BA5-3BA69D1EB188}" dt="2022-03-04T02:13:06.710" v="60"/>
          <ac:picMkLst>
            <pc:docMk/>
            <pc:sldMk cId="2828327523" sldId="365"/>
            <ac:picMk id="5" creationId="{ADCD87B9-05D5-4BA1-8146-1D0F7EECA9C2}"/>
          </ac:picMkLst>
        </pc:picChg>
      </pc:sldChg>
      <pc:sldChg chg="addSp delSp modSp">
        <pc:chgData name="Joanna Gaston (DHHS)" userId="S::joanna.gaston@safercare.vic.gov.au::29a4e196-b44b-4499-b5ed-890ea3911844" providerId="AD" clId="Web-{AD322F68-9336-41A2-9BA5-3BA69D1EB188}" dt="2022-03-04T02:15:22.995" v="76"/>
        <pc:sldMkLst>
          <pc:docMk/>
          <pc:sldMk cId="972891572" sldId="366"/>
        </pc:sldMkLst>
        <pc:picChg chg="del">
          <ac:chgData name="Joanna Gaston (DHHS)" userId="S::joanna.gaston@safercare.vic.gov.au::29a4e196-b44b-4499-b5ed-890ea3911844" providerId="AD" clId="Web-{AD322F68-9336-41A2-9BA5-3BA69D1EB188}" dt="2022-03-04T02:13:41.914" v="66"/>
          <ac:picMkLst>
            <pc:docMk/>
            <pc:sldMk cId="972891572" sldId="366"/>
            <ac:picMk id="3" creationId="{745B0303-2BD9-424E-9FE3-BE1CB9B4D043}"/>
          </ac:picMkLst>
        </pc:picChg>
        <pc:picChg chg="add del mod">
          <ac:chgData name="Joanna Gaston (DHHS)" userId="S::joanna.gaston@safercare.vic.gov.au::29a4e196-b44b-4499-b5ed-890ea3911844" providerId="AD" clId="Web-{AD322F68-9336-41A2-9BA5-3BA69D1EB188}" dt="2022-03-04T02:15:10.635" v="75"/>
          <ac:picMkLst>
            <pc:docMk/>
            <pc:sldMk cId="972891572" sldId="366"/>
            <ac:picMk id="4" creationId="{108E6EF0-BEB2-42AB-A196-2F6B536685EE}"/>
          </ac:picMkLst>
        </pc:picChg>
        <pc:picChg chg="add">
          <ac:chgData name="Joanna Gaston (DHHS)" userId="S::joanna.gaston@safercare.vic.gov.au::29a4e196-b44b-4499-b5ed-890ea3911844" providerId="AD" clId="Web-{AD322F68-9336-41A2-9BA5-3BA69D1EB188}" dt="2022-03-04T02:15:22.995" v="76"/>
          <ac:picMkLst>
            <pc:docMk/>
            <pc:sldMk cId="972891572" sldId="366"/>
            <ac:picMk id="6" creationId="{226E4BEB-9474-4EDD-83EC-E879DE1405D6}"/>
          </ac:picMkLst>
        </pc:picChg>
      </pc:sldChg>
      <pc:sldChg chg="addSp delSp modSp add del mod modClrScheme chgLayout">
        <pc:chgData name="Joanna Gaston (DHHS)" userId="S::joanna.gaston@safercare.vic.gov.au::29a4e196-b44b-4499-b5ed-890ea3911844" providerId="AD" clId="Web-{AD322F68-9336-41A2-9BA5-3BA69D1EB188}" dt="2022-03-04T02:13:32.648" v="65"/>
        <pc:sldMkLst>
          <pc:docMk/>
          <pc:sldMk cId="3343946320" sldId="369"/>
        </pc:sldMkLst>
        <pc:spChg chg="mod ord">
          <ac:chgData name="Joanna Gaston (DHHS)" userId="S::joanna.gaston@safercare.vic.gov.au::29a4e196-b44b-4499-b5ed-890ea3911844" providerId="AD" clId="Web-{AD322F68-9336-41A2-9BA5-3BA69D1EB188}" dt="2022-03-04T02:13:32.648" v="65"/>
          <ac:spMkLst>
            <pc:docMk/>
            <pc:sldMk cId="3343946320" sldId="369"/>
            <ac:spMk id="2" creationId="{2B3EC542-681F-4E71-956B-4ED12C281760}"/>
          </ac:spMkLst>
        </pc:spChg>
        <pc:picChg chg="del">
          <ac:chgData name="Joanna Gaston (DHHS)" userId="S::joanna.gaston@safercare.vic.gov.au::29a4e196-b44b-4499-b5ed-890ea3911844" providerId="AD" clId="Web-{AD322F68-9336-41A2-9BA5-3BA69D1EB188}" dt="2022-03-04T02:09:46.533" v="50"/>
          <ac:picMkLst>
            <pc:docMk/>
            <pc:sldMk cId="3343946320" sldId="369"/>
            <ac:picMk id="3" creationId="{745B0303-2BD9-424E-9FE3-BE1CB9B4D043}"/>
          </ac:picMkLst>
        </pc:picChg>
        <pc:picChg chg="add del mod">
          <ac:chgData name="Joanna Gaston (DHHS)" userId="S::joanna.gaston@safercare.vic.gov.au::29a4e196-b44b-4499-b5ed-890ea3911844" providerId="AD" clId="Web-{AD322F68-9336-41A2-9BA5-3BA69D1EB188}" dt="2022-03-04T02:13:23.585" v="63"/>
          <ac:picMkLst>
            <pc:docMk/>
            <pc:sldMk cId="3343946320" sldId="369"/>
            <ac:picMk id="4" creationId="{4D2F4F9A-F3D9-42D7-9D20-D3AA1B80BF4A}"/>
          </ac:picMkLst>
        </pc:picChg>
        <pc:picChg chg="add mod">
          <ac:chgData name="Joanna Gaston (DHHS)" userId="S::joanna.gaston@safercare.vic.gov.au::29a4e196-b44b-4499-b5ed-890ea3911844" providerId="AD" clId="Web-{AD322F68-9336-41A2-9BA5-3BA69D1EB188}" dt="2022-03-04T02:13:32.648" v="65"/>
          <ac:picMkLst>
            <pc:docMk/>
            <pc:sldMk cId="3343946320" sldId="369"/>
            <ac:picMk id="5" creationId="{816276C1-BB42-4333-9ECE-EFAF5778B8DB}"/>
          </ac:picMkLst>
        </pc:picChg>
      </pc:sldChg>
      <pc:sldChg chg="addSp delSp modSp modCm">
        <pc:chgData name="Joanna Gaston (DHHS)" userId="S::joanna.gaston@safercare.vic.gov.au::29a4e196-b44b-4499-b5ed-890ea3911844" providerId="AD" clId="Web-{AD322F68-9336-41A2-9BA5-3BA69D1EB188}" dt="2022-03-04T02:19:07.001" v="87"/>
        <pc:sldMkLst>
          <pc:docMk/>
          <pc:sldMk cId="2085164136" sldId="372"/>
        </pc:sldMkLst>
        <pc:picChg chg="add mod">
          <ac:chgData name="Joanna Gaston (DHHS)" userId="S::joanna.gaston@safercare.vic.gov.au::29a4e196-b44b-4499-b5ed-890ea3911844" providerId="AD" clId="Web-{AD322F68-9336-41A2-9BA5-3BA69D1EB188}" dt="2022-03-04T02:17:41.827" v="86" actId="14100"/>
          <ac:picMkLst>
            <pc:docMk/>
            <pc:sldMk cId="2085164136" sldId="372"/>
            <ac:picMk id="5" creationId="{A5CE8EE8-0225-4DB0-ADD5-7ABDB79226FF}"/>
          </ac:picMkLst>
        </pc:picChg>
        <pc:picChg chg="del">
          <ac:chgData name="Joanna Gaston (DHHS)" userId="S::joanna.gaston@safercare.vic.gov.au::29a4e196-b44b-4499-b5ed-890ea3911844" providerId="AD" clId="Web-{AD322F68-9336-41A2-9BA5-3BA69D1EB188}" dt="2022-03-04T02:17:25.342" v="83"/>
          <ac:picMkLst>
            <pc:docMk/>
            <pc:sldMk cId="2085164136" sldId="372"/>
            <ac:picMk id="6" creationId="{87E41FC0-34D0-470D-AB03-58A353D89A69}"/>
          </ac:picMkLst>
        </pc:picChg>
      </pc:sldChg>
      <pc:sldChg chg="modSp addCm">
        <pc:chgData name="Joanna Gaston (DHHS)" userId="S::joanna.gaston@safercare.vic.gov.au::29a4e196-b44b-4499-b5ed-890ea3911844" providerId="AD" clId="Web-{AD322F68-9336-41A2-9BA5-3BA69D1EB188}" dt="2022-03-04T02:22:09.084" v="93"/>
        <pc:sldMkLst>
          <pc:docMk/>
          <pc:sldMk cId="4247072382" sldId="700"/>
        </pc:sldMkLst>
        <pc:spChg chg="mod">
          <ac:chgData name="Joanna Gaston (DHHS)" userId="S::joanna.gaston@safercare.vic.gov.au::29a4e196-b44b-4499-b5ed-890ea3911844" providerId="AD" clId="Web-{AD322F68-9336-41A2-9BA5-3BA69D1EB188}" dt="2022-03-04T02:21:21.660" v="92" actId="20577"/>
          <ac:spMkLst>
            <pc:docMk/>
            <pc:sldMk cId="4247072382" sldId="700"/>
            <ac:spMk id="3" creationId="{C06BB32D-71B0-431E-8BDC-40A68E25C6D9}"/>
          </ac:spMkLst>
        </pc:spChg>
      </pc:sldChg>
      <pc:sldChg chg="addSp delSp modSp mod modClrScheme chgLayout">
        <pc:chgData name="Joanna Gaston (DHHS)" userId="S::joanna.gaston@safercare.vic.gov.au::29a4e196-b44b-4499-b5ed-890ea3911844" providerId="AD" clId="Web-{AD322F68-9336-41A2-9BA5-3BA69D1EB188}" dt="2022-03-04T03:06:21.560" v="259" actId="14100"/>
        <pc:sldMkLst>
          <pc:docMk/>
          <pc:sldMk cId="2417694326" sldId="702"/>
        </pc:sldMkLst>
        <pc:spChg chg="mod ord">
          <ac:chgData name="Joanna Gaston (DHHS)" userId="S::joanna.gaston@safercare.vic.gov.au::29a4e196-b44b-4499-b5ed-890ea3911844" providerId="AD" clId="Web-{AD322F68-9336-41A2-9BA5-3BA69D1EB188}" dt="2022-03-04T03:05:30.793" v="247"/>
          <ac:spMkLst>
            <pc:docMk/>
            <pc:sldMk cId="2417694326" sldId="702"/>
            <ac:spMk id="2" creationId="{16584377-250D-43AF-BBF1-7CAE69FE91F3}"/>
          </ac:spMkLst>
        </pc:spChg>
        <pc:picChg chg="add mod ord">
          <ac:chgData name="Joanna Gaston (DHHS)" userId="S::joanna.gaston@safercare.vic.gov.au::29a4e196-b44b-4499-b5ed-890ea3911844" providerId="AD" clId="Web-{AD322F68-9336-41A2-9BA5-3BA69D1EB188}" dt="2022-03-04T03:06:13.950" v="257" actId="1076"/>
          <ac:picMkLst>
            <pc:docMk/>
            <pc:sldMk cId="2417694326" sldId="702"/>
            <ac:picMk id="3" creationId="{8A481773-78CB-4E92-8B90-C0D4F82A470B}"/>
          </ac:picMkLst>
        </pc:picChg>
        <pc:picChg chg="add mod">
          <ac:chgData name="Joanna Gaston (DHHS)" userId="S::joanna.gaston@safercare.vic.gov.au::29a4e196-b44b-4499-b5ed-890ea3911844" providerId="AD" clId="Web-{AD322F68-9336-41A2-9BA5-3BA69D1EB188}" dt="2022-03-04T03:06:21.560" v="259" actId="14100"/>
          <ac:picMkLst>
            <pc:docMk/>
            <pc:sldMk cId="2417694326" sldId="702"/>
            <ac:picMk id="4" creationId="{3DF461C1-BDBB-473A-BC0B-F80D52EA4444}"/>
          </ac:picMkLst>
        </pc:picChg>
        <pc:picChg chg="del">
          <ac:chgData name="Joanna Gaston (DHHS)" userId="S::joanna.gaston@safercare.vic.gov.au::29a4e196-b44b-4499-b5ed-890ea3911844" providerId="AD" clId="Web-{AD322F68-9336-41A2-9BA5-3BA69D1EB188}" dt="2022-03-04T03:04:41.948" v="237"/>
          <ac:picMkLst>
            <pc:docMk/>
            <pc:sldMk cId="2417694326" sldId="702"/>
            <ac:picMk id="7" creationId="{053763F6-A7AA-496E-BC2B-58FD6D38A68D}"/>
          </ac:picMkLst>
        </pc:picChg>
        <pc:picChg chg="del">
          <ac:chgData name="Joanna Gaston (DHHS)" userId="S::joanna.gaston@safercare.vic.gov.au::29a4e196-b44b-4499-b5ed-890ea3911844" providerId="AD" clId="Web-{AD322F68-9336-41A2-9BA5-3BA69D1EB188}" dt="2022-03-04T03:04:45.198" v="238"/>
          <ac:picMkLst>
            <pc:docMk/>
            <pc:sldMk cId="2417694326" sldId="702"/>
            <ac:picMk id="9" creationId="{BC6B5A88-48D2-4866-8A71-3320C1F03E6D}"/>
          </ac:picMkLst>
        </pc:picChg>
      </pc:sldChg>
      <pc:sldChg chg="addSp delSp modSp mod modClrScheme chgLayout">
        <pc:chgData name="Joanna Gaston (DHHS)" userId="S::joanna.gaston@safercare.vic.gov.au::29a4e196-b44b-4499-b5ed-890ea3911844" providerId="AD" clId="Web-{AD322F68-9336-41A2-9BA5-3BA69D1EB188}" dt="2022-03-04T02:41:50.677" v="155" actId="1076"/>
        <pc:sldMkLst>
          <pc:docMk/>
          <pc:sldMk cId="751790810" sldId="709"/>
        </pc:sldMkLst>
        <pc:spChg chg="mod ord">
          <ac:chgData name="Joanna Gaston (DHHS)" userId="S::joanna.gaston@safercare.vic.gov.au::29a4e196-b44b-4499-b5ed-890ea3911844" providerId="AD" clId="Web-{AD322F68-9336-41A2-9BA5-3BA69D1EB188}" dt="2022-03-04T02:41:04.567" v="149"/>
          <ac:spMkLst>
            <pc:docMk/>
            <pc:sldMk cId="751790810" sldId="709"/>
            <ac:spMk id="2" creationId="{5EC018C4-01C2-4D17-92A6-48BF0B5FD7BC}"/>
          </ac:spMkLst>
        </pc:spChg>
        <pc:spChg chg="add del">
          <ac:chgData name="Joanna Gaston (DHHS)" userId="S::joanna.gaston@safercare.vic.gov.au::29a4e196-b44b-4499-b5ed-890ea3911844" providerId="AD" clId="Web-{AD322F68-9336-41A2-9BA5-3BA69D1EB188}" dt="2022-03-04T02:40:41.097" v="146"/>
          <ac:spMkLst>
            <pc:docMk/>
            <pc:sldMk cId="751790810" sldId="709"/>
            <ac:spMk id="3" creationId="{C2505F01-0D14-4DD6-BAE1-F4144FB60BBE}"/>
          </ac:spMkLst>
        </pc:spChg>
        <pc:spChg chg="add del mod ord">
          <ac:chgData name="Joanna Gaston (DHHS)" userId="S::joanna.gaston@safercare.vic.gov.au::29a4e196-b44b-4499-b5ed-890ea3911844" providerId="AD" clId="Web-{AD322F68-9336-41A2-9BA5-3BA69D1EB188}" dt="2022-03-04T02:41:11.504" v="150"/>
          <ac:spMkLst>
            <pc:docMk/>
            <pc:sldMk cId="751790810" sldId="709"/>
            <ac:spMk id="6" creationId="{7B61A9C8-0B1E-4514-872A-9DBBB535671F}"/>
          </ac:spMkLst>
        </pc:spChg>
        <pc:picChg chg="del mod">
          <ac:chgData name="Joanna Gaston (DHHS)" userId="S::joanna.gaston@safercare.vic.gov.au::29a4e196-b44b-4499-b5ed-890ea3911844" providerId="AD" clId="Web-{AD322F68-9336-41A2-9BA5-3BA69D1EB188}" dt="2022-03-04T02:40:07.768" v="142"/>
          <ac:picMkLst>
            <pc:docMk/>
            <pc:sldMk cId="751790810" sldId="709"/>
            <ac:picMk id="4" creationId="{44DE049B-5D12-4E0C-BBA0-C07FE97C2A01}"/>
          </ac:picMkLst>
        </pc:picChg>
        <pc:picChg chg="add del">
          <ac:chgData name="Joanna Gaston (DHHS)" userId="S::joanna.gaston@safercare.vic.gov.au::29a4e196-b44b-4499-b5ed-890ea3911844" providerId="AD" clId="Web-{AD322F68-9336-41A2-9BA5-3BA69D1EB188}" dt="2022-03-04T02:40:22.425" v="144"/>
          <ac:picMkLst>
            <pc:docMk/>
            <pc:sldMk cId="751790810" sldId="709"/>
            <ac:picMk id="5" creationId="{9F49191F-2A19-4EF6-ABA1-15867EA7426F}"/>
          </ac:picMkLst>
        </pc:picChg>
        <pc:picChg chg="add mod modCrop">
          <ac:chgData name="Joanna Gaston (DHHS)" userId="S::joanna.gaston@safercare.vic.gov.au::29a4e196-b44b-4499-b5ed-890ea3911844" providerId="AD" clId="Web-{AD322F68-9336-41A2-9BA5-3BA69D1EB188}" dt="2022-03-04T02:41:50.677" v="155" actId="1076"/>
          <ac:picMkLst>
            <pc:docMk/>
            <pc:sldMk cId="751790810" sldId="709"/>
            <ac:picMk id="7" creationId="{4ED6F9D5-5BB5-4AB9-A631-9DE48160578A}"/>
          </ac:picMkLst>
        </pc:picChg>
      </pc:sldChg>
      <pc:sldChg chg="addSp delSp modSp mod modClrScheme chgLayout">
        <pc:chgData name="Joanna Gaston (DHHS)" userId="S::joanna.gaston@safercare.vic.gov.au::29a4e196-b44b-4499-b5ed-890ea3911844" providerId="AD" clId="Web-{AD322F68-9336-41A2-9BA5-3BA69D1EB188}" dt="2022-03-04T02:52:19.178" v="224" actId="1076"/>
        <pc:sldMkLst>
          <pc:docMk/>
          <pc:sldMk cId="732343641" sldId="710"/>
        </pc:sldMkLst>
        <pc:spChg chg="mod ord">
          <ac:chgData name="Joanna Gaston (DHHS)" userId="S::joanna.gaston@safercare.vic.gov.au::29a4e196-b44b-4499-b5ed-890ea3911844" providerId="AD" clId="Web-{AD322F68-9336-41A2-9BA5-3BA69D1EB188}" dt="2022-03-04T02:51:44.599" v="216" actId="14100"/>
          <ac:spMkLst>
            <pc:docMk/>
            <pc:sldMk cId="732343641" sldId="710"/>
            <ac:spMk id="2" creationId="{4FFAA6A8-C41D-411D-80BA-39C6E22E4EE3}"/>
          </ac:spMkLst>
        </pc:spChg>
        <pc:picChg chg="add del mod">
          <ac:chgData name="Joanna Gaston (DHHS)" userId="S::joanna.gaston@safercare.vic.gov.au::29a4e196-b44b-4499-b5ed-890ea3911844" providerId="AD" clId="Web-{AD322F68-9336-41A2-9BA5-3BA69D1EB188}" dt="2022-03-04T02:52:11.100" v="222" actId="1076"/>
          <ac:picMkLst>
            <pc:docMk/>
            <pc:sldMk cId="732343641" sldId="710"/>
            <ac:picMk id="3" creationId="{2E5B40B3-AD27-4A99-9453-01EA3DBAF395}"/>
          </ac:picMkLst>
        </pc:picChg>
        <pc:picChg chg="add del mod">
          <ac:chgData name="Joanna Gaston (DHHS)" userId="S::joanna.gaston@safercare.vic.gov.au::29a4e196-b44b-4499-b5ed-890ea3911844" providerId="AD" clId="Web-{AD322F68-9336-41A2-9BA5-3BA69D1EB188}" dt="2022-03-04T02:48:22.438" v="194"/>
          <ac:picMkLst>
            <pc:docMk/>
            <pc:sldMk cId="732343641" sldId="710"/>
            <ac:picMk id="4" creationId="{099D489E-D123-4B80-959A-65B5661BD0EA}"/>
          </ac:picMkLst>
        </pc:picChg>
        <pc:picChg chg="add del mod">
          <ac:chgData name="Joanna Gaston (DHHS)" userId="S::joanna.gaston@safercare.vic.gov.au::29a4e196-b44b-4499-b5ed-890ea3911844" providerId="AD" clId="Web-{AD322F68-9336-41A2-9BA5-3BA69D1EB188}" dt="2022-03-04T02:52:13.959" v="223" actId="1076"/>
          <ac:picMkLst>
            <pc:docMk/>
            <pc:sldMk cId="732343641" sldId="710"/>
            <ac:picMk id="5" creationId="{F624530B-A7C1-4A29-8D71-AAF75780CD98}"/>
          </ac:picMkLst>
        </pc:picChg>
        <pc:picChg chg="add mod">
          <ac:chgData name="Joanna Gaston (DHHS)" userId="S::joanna.gaston@safercare.vic.gov.au::29a4e196-b44b-4499-b5ed-890ea3911844" providerId="AD" clId="Web-{AD322F68-9336-41A2-9BA5-3BA69D1EB188}" dt="2022-03-04T02:52:19.178" v="224" actId="1076"/>
          <ac:picMkLst>
            <pc:docMk/>
            <pc:sldMk cId="732343641" sldId="710"/>
            <ac:picMk id="6" creationId="{7C3D087D-1281-4BDE-A5EA-4F2452739C67}"/>
          </ac:picMkLst>
        </pc:picChg>
        <pc:picChg chg="add del mod">
          <ac:chgData name="Joanna Gaston (DHHS)" userId="S::joanna.gaston@safercare.vic.gov.au::29a4e196-b44b-4499-b5ed-890ea3911844" providerId="AD" clId="Web-{AD322F68-9336-41A2-9BA5-3BA69D1EB188}" dt="2022-03-04T02:48:13.969" v="191"/>
          <ac:picMkLst>
            <pc:docMk/>
            <pc:sldMk cId="732343641" sldId="710"/>
            <ac:picMk id="8" creationId="{EE13E34B-31C4-47B1-A28B-CE8A36D5A0C6}"/>
          </ac:picMkLst>
        </pc:picChg>
      </pc:sldChg>
      <pc:sldChg chg="del">
        <pc:chgData name="Joanna Gaston (DHHS)" userId="S::joanna.gaston@safercare.vic.gov.au::29a4e196-b44b-4499-b5ed-890ea3911844" providerId="AD" clId="Web-{AD322F68-9336-41A2-9BA5-3BA69D1EB188}" dt="2022-03-04T02:52:26.585" v="225"/>
        <pc:sldMkLst>
          <pc:docMk/>
          <pc:sldMk cId="3112402855" sldId="711"/>
        </pc:sldMkLst>
      </pc:sldChg>
      <pc:sldChg chg="addSp delSp modSp">
        <pc:chgData name="Joanna Gaston (DHHS)" userId="S::joanna.gaston@safercare.vic.gov.au::29a4e196-b44b-4499-b5ed-890ea3911844" providerId="AD" clId="Web-{AD322F68-9336-41A2-9BA5-3BA69D1EB188}" dt="2022-03-04T03:01:03.020" v="235" actId="1076"/>
        <pc:sldMkLst>
          <pc:docMk/>
          <pc:sldMk cId="4049360361" sldId="713"/>
        </pc:sldMkLst>
        <pc:spChg chg="mod ord">
          <ac:chgData name="Joanna Gaston (DHHS)" userId="S::joanna.gaston@safercare.vic.gov.au::29a4e196-b44b-4499-b5ed-890ea3911844" providerId="AD" clId="Web-{AD322F68-9336-41A2-9BA5-3BA69D1EB188}" dt="2022-03-04T03:00:48.489" v="232" actId="1076"/>
          <ac:spMkLst>
            <pc:docMk/>
            <pc:sldMk cId="4049360361" sldId="713"/>
            <ac:spMk id="2" creationId="{E377C914-508F-48DD-9154-BD1CAEB6A229}"/>
          </ac:spMkLst>
        </pc:spChg>
        <pc:picChg chg="add mod">
          <ac:chgData name="Joanna Gaston (DHHS)" userId="S::joanna.gaston@safercare.vic.gov.au::29a4e196-b44b-4499-b5ed-890ea3911844" providerId="AD" clId="Web-{AD322F68-9336-41A2-9BA5-3BA69D1EB188}" dt="2022-03-04T03:01:03.020" v="235" actId="1076"/>
          <ac:picMkLst>
            <pc:docMk/>
            <pc:sldMk cId="4049360361" sldId="713"/>
            <ac:picMk id="3" creationId="{285C64FC-E0AE-4457-B602-90BB9187132B}"/>
          </ac:picMkLst>
        </pc:picChg>
        <pc:picChg chg="del mod">
          <ac:chgData name="Joanna Gaston (DHHS)" userId="S::joanna.gaston@safercare.vic.gov.au::29a4e196-b44b-4499-b5ed-890ea3911844" providerId="AD" clId="Web-{AD322F68-9336-41A2-9BA5-3BA69D1EB188}" dt="2022-03-04T03:00:30.754" v="228"/>
          <ac:picMkLst>
            <pc:docMk/>
            <pc:sldMk cId="4049360361" sldId="713"/>
            <ac:picMk id="5" creationId="{477DB66E-0702-4C78-9828-298348AB8206}"/>
          </ac:picMkLst>
        </pc:picChg>
      </pc:sldChg>
      <pc:sldChg chg="modSp mod modClrScheme chgLayout">
        <pc:chgData name="Joanna Gaston (DHHS)" userId="S::joanna.gaston@safercare.vic.gov.au::29a4e196-b44b-4499-b5ed-890ea3911844" providerId="AD" clId="Web-{AD322F68-9336-41A2-9BA5-3BA69D1EB188}" dt="2022-03-04T03:09:00.924" v="293" actId="1076"/>
        <pc:sldMkLst>
          <pc:docMk/>
          <pc:sldMk cId="2007099999" sldId="715"/>
        </pc:sldMkLst>
        <pc:spChg chg="mod">
          <ac:chgData name="Joanna Gaston (DHHS)" userId="S::joanna.gaston@safercare.vic.gov.au::29a4e196-b44b-4499-b5ed-890ea3911844" providerId="AD" clId="Web-{AD322F68-9336-41A2-9BA5-3BA69D1EB188}" dt="2022-03-04T03:08:52.814" v="290"/>
          <ac:spMkLst>
            <pc:docMk/>
            <pc:sldMk cId="2007099999" sldId="715"/>
            <ac:spMk id="2" creationId="{820C2A3F-51F9-4285-A841-B78B8F068CF1}"/>
          </ac:spMkLst>
        </pc:spChg>
        <pc:picChg chg="mod">
          <ac:chgData name="Joanna Gaston (DHHS)" userId="S::joanna.gaston@safercare.vic.gov.au::29a4e196-b44b-4499-b5ed-890ea3911844" providerId="AD" clId="Web-{AD322F68-9336-41A2-9BA5-3BA69D1EB188}" dt="2022-03-04T03:08:57.017" v="292" actId="1076"/>
          <ac:picMkLst>
            <pc:docMk/>
            <pc:sldMk cId="2007099999" sldId="715"/>
            <ac:picMk id="4" creationId="{305418FE-5DB3-48CF-BA92-6E56EE5B0CD4}"/>
          </ac:picMkLst>
        </pc:picChg>
        <pc:picChg chg="mod ord">
          <ac:chgData name="Joanna Gaston (DHHS)" userId="S::joanna.gaston@safercare.vic.gov.au::29a4e196-b44b-4499-b5ed-890ea3911844" providerId="AD" clId="Web-{AD322F68-9336-41A2-9BA5-3BA69D1EB188}" dt="2022-03-04T03:09:00.924" v="293" actId="1076"/>
          <ac:picMkLst>
            <pc:docMk/>
            <pc:sldMk cId="2007099999" sldId="715"/>
            <ac:picMk id="6" creationId="{41E2E94E-6F1F-4975-8A90-2DC88DC9D793}"/>
          </ac:picMkLst>
        </pc:picChg>
      </pc:sldChg>
      <pc:sldChg chg="delSp add del ord replId">
        <pc:chgData name="Joanna Gaston (DHHS)" userId="S::joanna.gaston@safercare.vic.gov.au::29a4e196-b44b-4499-b5ed-890ea3911844" providerId="AD" clId="Web-{AD322F68-9336-41A2-9BA5-3BA69D1EB188}" dt="2022-03-04T02:07:23.060" v="36"/>
        <pc:sldMkLst>
          <pc:docMk/>
          <pc:sldMk cId="283826815" sldId="716"/>
        </pc:sldMkLst>
        <pc:picChg chg="del">
          <ac:chgData name="Joanna Gaston (DHHS)" userId="S::joanna.gaston@safercare.vic.gov.au::29a4e196-b44b-4499-b5ed-890ea3911844" providerId="AD" clId="Web-{AD322F68-9336-41A2-9BA5-3BA69D1EB188}" dt="2022-03-04T02:00:55.691" v="4"/>
          <ac:picMkLst>
            <pc:docMk/>
            <pc:sldMk cId="283826815" sldId="716"/>
            <ac:picMk id="6" creationId="{5F4B4341-3D0B-4F78-83C3-27DB0EB311F5}"/>
          </ac:picMkLst>
        </pc:picChg>
      </pc:sldChg>
      <pc:sldChg chg="new del">
        <pc:chgData name="Joanna Gaston (DHHS)" userId="S::joanna.gaston@safercare.vic.gov.au::29a4e196-b44b-4499-b5ed-890ea3911844" providerId="AD" clId="Web-{AD322F68-9336-41A2-9BA5-3BA69D1EB188}" dt="2022-03-04T02:00:47.690" v="2"/>
        <pc:sldMkLst>
          <pc:docMk/>
          <pc:sldMk cId="315575922" sldId="716"/>
        </pc:sldMkLst>
      </pc:sldChg>
      <pc:sldChg chg="add del replId">
        <pc:chgData name="Joanna Gaston (DHHS)" userId="S::joanna.gaston@safercare.vic.gov.au::29a4e196-b44b-4499-b5ed-890ea3911844" providerId="AD" clId="Web-{AD322F68-9336-41A2-9BA5-3BA69D1EB188}" dt="2022-03-04T02:15:06.088" v="73"/>
        <pc:sldMkLst>
          <pc:docMk/>
          <pc:sldMk cId="370903356" sldId="716"/>
        </pc:sldMkLst>
      </pc:sldChg>
    </pc:docChg>
  </pc:docChgLst>
  <pc:docChgLst>
    <pc:chgData name="Joanna Gaston (DHHS)" userId="S::joanna.gaston@safercare.vic.gov.au::29a4e196-b44b-4499-b5ed-890ea3911844" providerId="AD" clId="Web-{79E00463-CE1C-426E-BC6E-90C5A7E3B72D}"/>
    <pc:docChg chg="modSld">
      <pc:chgData name="Joanna Gaston (DHHS)" userId="S::joanna.gaston@safercare.vic.gov.au::29a4e196-b44b-4499-b5ed-890ea3911844" providerId="AD" clId="Web-{79E00463-CE1C-426E-BC6E-90C5A7E3B72D}" dt="2022-03-04T04:02:12.471" v="12" actId="14100"/>
      <pc:docMkLst>
        <pc:docMk/>
      </pc:docMkLst>
      <pc:sldChg chg="modSp">
        <pc:chgData name="Joanna Gaston (DHHS)" userId="S::joanna.gaston@safercare.vic.gov.au::29a4e196-b44b-4499-b5ed-890ea3911844" providerId="AD" clId="Web-{79E00463-CE1C-426E-BC6E-90C5A7E3B72D}" dt="2022-03-04T04:02:12.471" v="12" actId="14100"/>
        <pc:sldMkLst>
          <pc:docMk/>
          <pc:sldMk cId="4206501344" sldId="332"/>
        </pc:sldMkLst>
        <pc:spChg chg="mod">
          <ac:chgData name="Joanna Gaston (DHHS)" userId="S::joanna.gaston@safercare.vic.gov.au::29a4e196-b44b-4499-b5ed-890ea3911844" providerId="AD" clId="Web-{79E00463-CE1C-426E-BC6E-90C5A7E3B72D}" dt="2022-03-04T04:01:56.408" v="9"/>
          <ac:spMkLst>
            <pc:docMk/>
            <pc:sldMk cId="4206501344" sldId="332"/>
            <ac:spMk id="2" creationId="{8A7499AA-E3DE-47CB-A757-366D0B9A7EB1}"/>
          </ac:spMkLst>
        </pc:spChg>
        <pc:picChg chg="mod">
          <ac:chgData name="Joanna Gaston (DHHS)" userId="S::joanna.gaston@safercare.vic.gov.au::29a4e196-b44b-4499-b5ed-890ea3911844" providerId="AD" clId="Web-{79E00463-CE1C-426E-BC6E-90C5A7E3B72D}" dt="2022-03-04T04:02:12.471" v="12" actId="14100"/>
          <ac:picMkLst>
            <pc:docMk/>
            <pc:sldMk cId="4206501344" sldId="332"/>
            <ac:picMk id="5" creationId="{76638529-9321-4732-9683-9A89EA4CBF2A}"/>
          </ac:picMkLst>
        </pc:picChg>
      </pc:sldChg>
      <pc:sldChg chg="modSp">
        <pc:chgData name="Joanna Gaston (DHHS)" userId="S::joanna.gaston@safercare.vic.gov.au::29a4e196-b44b-4499-b5ed-890ea3911844" providerId="AD" clId="Web-{79E00463-CE1C-426E-BC6E-90C5A7E3B72D}" dt="2022-03-04T03:56:36.462" v="0"/>
        <pc:sldMkLst>
          <pc:docMk/>
          <pc:sldMk cId="2417694326" sldId="702"/>
        </pc:sldMkLst>
        <pc:spChg chg="mod">
          <ac:chgData name="Joanna Gaston (DHHS)" userId="S::joanna.gaston@safercare.vic.gov.au::29a4e196-b44b-4499-b5ed-890ea3911844" providerId="AD" clId="Web-{79E00463-CE1C-426E-BC6E-90C5A7E3B72D}" dt="2022-03-04T03:56:36.462" v="0"/>
          <ac:spMkLst>
            <pc:docMk/>
            <pc:sldMk cId="2417694326" sldId="702"/>
            <ac:spMk id="2" creationId="{16584377-250D-43AF-BBF1-7CAE69FE91F3}"/>
          </ac:spMkLst>
        </pc:spChg>
        <pc:picChg chg="mod">
          <ac:chgData name="Joanna Gaston (DHHS)" userId="S::joanna.gaston@safercare.vic.gov.au::29a4e196-b44b-4499-b5ed-890ea3911844" providerId="AD" clId="Web-{79E00463-CE1C-426E-BC6E-90C5A7E3B72D}" dt="2022-03-04T03:56:36.462" v="0"/>
          <ac:picMkLst>
            <pc:docMk/>
            <pc:sldMk cId="2417694326" sldId="702"/>
            <ac:picMk id="3" creationId="{8A481773-78CB-4E92-8B90-C0D4F82A470B}"/>
          </ac:picMkLst>
        </pc:picChg>
        <pc:picChg chg="mod ord">
          <ac:chgData name="Joanna Gaston (DHHS)" userId="S::joanna.gaston@safercare.vic.gov.au::29a4e196-b44b-4499-b5ed-890ea3911844" providerId="AD" clId="Web-{79E00463-CE1C-426E-BC6E-90C5A7E3B72D}" dt="2022-03-04T03:56:36.462" v="0"/>
          <ac:picMkLst>
            <pc:docMk/>
            <pc:sldMk cId="2417694326" sldId="702"/>
            <ac:picMk id="4" creationId="{3DF461C1-BDBB-473A-BC0B-F80D52EA4444}"/>
          </ac:picMkLst>
        </pc:picChg>
      </pc:sldChg>
      <pc:sldChg chg="modSp">
        <pc:chgData name="Joanna Gaston (DHHS)" userId="S::joanna.gaston@safercare.vic.gov.au::29a4e196-b44b-4499-b5ed-890ea3911844" providerId="AD" clId="Web-{79E00463-CE1C-426E-BC6E-90C5A7E3B72D}" dt="2022-03-04T04:00:20.733" v="8" actId="14100"/>
        <pc:sldMkLst>
          <pc:docMk/>
          <pc:sldMk cId="1451946122" sldId="703"/>
        </pc:sldMkLst>
        <pc:spChg chg="mod">
          <ac:chgData name="Joanna Gaston (DHHS)" userId="S::joanna.gaston@safercare.vic.gov.au::29a4e196-b44b-4499-b5ed-890ea3911844" providerId="AD" clId="Web-{79E00463-CE1C-426E-BC6E-90C5A7E3B72D}" dt="2022-03-04T04:00:20.733" v="8" actId="14100"/>
          <ac:spMkLst>
            <pc:docMk/>
            <pc:sldMk cId="1451946122" sldId="703"/>
            <ac:spMk id="3" creationId="{7E840DC9-5690-4995-A72D-0AF6BE06EABF}"/>
          </ac:spMkLst>
        </pc:spChg>
        <pc:picChg chg="mod">
          <ac:chgData name="Joanna Gaston (DHHS)" userId="S::joanna.gaston@safercare.vic.gov.au::29a4e196-b44b-4499-b5ed-890ea3911844" providerId="AD" clId="Web-{79E00463-CE1C-426E-BC6E-90C5A7E3B72D}" dt="2022-03-04T03:59:56.842" v="2" actId="1076"/>
          <ac:picMkLst>
            <pc:docMk/>
            <pc:sldMk cId="1451946122" sldId="703"/>
            <ac:picMk id="6" creationId="{709D50A1-0021-4406-87A1-E2C4D7F8481A}"/>
          </ac:picMkLst>
        </pc:picChg>
      </pc:sldChg>
    </pc:docChg>
  </pc:docChgLst>
  <pc:docChgLst>
    <pc:chgData name="Michelle Hawke (DHHS)" userId="S::michelle.hawke@safercare.vic.gov.au::e1f988f5-c848-4af2-8ab3-00734e327765" providerId="AD" clId="Web-{DAFE9732-F0DC-4698-910C-FA988D38540D}"/>
    <pc:docChg chg="modSld">
      <pc:chgData name="Michelle Hawke (DHHS)" userId="S::michelle.hawke@safercare.vic.gov.au::e1f988f5-c848-4af2-8ab3-00734e327765" providerId="AD" clId="Web-{DAFE9732-F0DC-4698-910C-FA988D38540D}" dt="2022-03-03T23:07:51.875" v="2" actId="20577"/>
      <pc:docMkLst>
        <pc:docMk/>
      </pc:docMkLst>
      <pc:sldChg chg="modSp">
        <pc:chgData name="Michelle Hawke (DHHS)" userId="S::michelle.hawke@safercare.vic.gov.au::e1f988f5-c848-4af2-8ab3-00734e327765" providerId="AD" clId="Web-{DAFE9732-F0DC-4698-910C-FA988D38540D}" dt="2022-03-03T23:07:51.875" v="2" actId="20577"/>
        <pc:sldMkLst>
          <pc:docMk/>
          <pc:sldMk cId="630661018" sldId="699"/>
        </pc:sldMkLst>
        <pc:spChg chg="mod">
          <ac:chgData name="Michelle Hawke (DHHS)" userId="S::michelle.hawke@safercare.vic.gov.au::e1f988f5-c848-4af2-8ab3-00734e327765" providerId="AD" clId="Web-{DAFE9732-F0DC-4698-910C-FA988D38540D}" dt="2022-03-03T23:07:51.875" v="2" actId="20577"/>
          <ac:spMkLst>
            <pc:docMk/>
            <pc:sldMk cId="630661018" sldId="699"/>
            <ac:spMk id="2" creationId="{DF1DB7A7-8A90-48A7-A395-F9C9EF4069D2}"/>
          </ac:spMkLst>
        </pc:spChg>
      </pc:sldChg>
      <pc:sldChg chg="modSp">
        <pc:chgData name="Michelle Hawke (DHHS)" userId="S::michelle.hawke@safercare.vic.gov.au::e1f988f5-c848-4af2-8ab3-00734e327765" providerId="AD" clId="Web-{DAFE9732-F0DC-4698-910C-FA988D38540D}" dt="2022-03-03T23:07:47.750" v="1" actId="20577"/>
        <pc:sldMkLst>
          <pc:docMk/>
          <pc:sldMk cId="2476412596" sldId="701"/>
        </pc:sldMkLst>
        <pc:spChg chg="mod">
          <ac:chgData name="Michelle Hawke (DHHS)" userId="S::michelle.hawke@safercare.vic.gov.au::e1f988f5-c848-4af2-8ab3-00734e327765" providerId="AD" clId="Web-{DAFE9732-F0DC-4698-910C-FA988D38540D}" dt="2022-03-03T23:07:47.750" v="1" actId="20577"/>
          <ac:spMkLst>
            <pc:docMk/>
            <pc:sldMk cId="2476412596" sldId="701"/>
            <ac:spMk id="2" creationId="{FAD5C7E4-7A6D-492D-9265-5FCBA2D829A6}"/>
          </ac:spMkLst>
        </pc:spChg>
      </pc:sldChg>
    </pc:docChg>
  </pc:docChgLst>
  <pc:docChgLst>
    <pc:chgData name="Joanna Gaston (DHHS)" userId="S::joanna.gaston@safercare.vic.gov.au::29a4e196-b44b-4499-b5ed-890ea3911844" providerId="AD" clId="Web-{37450129-5BB3-4371-AD43-8BA763126CC1}"/>
    <pc:docChg chg="modSld">
      <pc:chgData name="Joanna Gaston (DHHS)" userId="S::joanna.gaston@safercare.vic.gov.au::29a4e196-b44b-4499-b5ed-890ea3911844" providerId="AD" clId="Web-{37450129-5BB3-4371-AD43-8BA763126CC1}" dt="2022-03-07T01:47:19.621" v="3" actId="14100"/>
      <pc:docMkLst>
        <pc:docMk/>
      </pc:docMkLst>
      <pc:sldChg chg="modSp">
        <pc:chgData name="Joanna Gaston (DHHS)" userId="S::joanna.gaston@safercare.vic.gov.au::29a4e196-b44b-4499-b5ed-890ea3911844" providerId="AD" clId="Web-{37450129-5BB3-4371-AD43-8BA763126CC1}" dt="2022-03-07T01:47:06.605" v="1" actId="20577"/>
        <pc:sldMkLst>
          <pc:docMk/>
          <pc:sldMk cId="3257958856" sldId="304"/>
        </pc:sldMkLst>
        <pc:spChg chg="mod">
          <ac:chgData name="Joanna Gaston (DHHS)" userId="S::joanna.gaston@safercare.vic.gov.au::29a4e196-b44b-4499-b5ed-890ea3911844" providerId="AD" clId="Web-{37450129-5BB3-4371-AD43-8BA763126CC1}" dt="2022-03-07T01:47:06.605" v="1" actId="20577"/>
          <ac:spMkLst>
            <pc:docMk/>
            <pc:sldMk cId="3257958856" sldId="304"/>
            <ac:spMk id="2" creationId="{ADB95468-8FBF-4736-9E31-598A3BA4DE3D}"/>
          </ac:spMkLst>
        </pc:spChg>
      </pc:sldChg>
      <pc:sldChg chg="modSp">
        <pc:chgData name="Joanna Gaston (DHHS)" userId="S::joanna.gaston@safercare.vic.gov.au::29a4e196-b44b-4499-b5ed-890ea3911844" providerId="AD" clId="Web-{37450129-5BB3-4371-AD43-8BA763126CC1}" dt="2022-03-07T01:47:19.621" v="3" actId="14100"/>
        <pc:sldMkLst>
          <pc:docMk/>
          <pc:sldMk cId="641546222" sldId="308"/>
        </pc:sldMkLst>
        <pc:spChg chg="mod">
          <ac:chgData name="Joanna Gaston (DHHS)" userId="S::joanna.gaston@safercare.vic.gov.au::29a4e196-b44b-4499-b5ed-890ea3911844" providerId="AD" clId="Web-{37450129-5BB3-4371-AD43-8BA763126CC1}" dt="2022-03-07T01:47:19.621" v="3" actId="14100"/>
          <ac:spMkLst>
            <pc:docMk/>
            <pc:sldMk cId="641546222" sldId="308"/>
            <ac:spMk id="4" creationId="{C868360A-48DF-4C6F-9865-3FA1FB38C42A}"/>
          </ac:spMkLst>
        </pc:spChg>
      </pc:sldChg>
    </pc:docChg>
  </pc:docChgLst>
  <pc:docChgLst>
    <pc:chgData name="Michelle Hawke (DHHS)" userId="S::michelle.hawke@safercare.vic.gov.au::e1f988f5-c848-4af2-8ab3-00734e327765" providerId="AD" clId="Web-{3CA6B164-B5E5-43F1-8B26-36CC91069968}"/>
    <pc:docChg chg="modSld">
      <pc:chgData name="Michelle Hawke (DHHS)" userId="S::michelle.hawke@safercare.vic.gov.au::e1f988f5-c848-4af2-8ab3-00734e327765" providerId="AD" clId="Web-{3CA6B164-B5E5-43F1-8B26-36CC91069968}" dt="2021-11-23T04:04:28.959" v="6" actId="20577"/>
      <pc:docMkLst>
        <pc:docMk/>
      </pc:docMkLst>
      <pc:sldChg chg="modSp">
        <pc:chgData name="Michelle Hawke (DHHS)" userId="S::michelle.hawke@safercare.vic.gov.au::e1f988f5-c848-4af2-8ab3-00734e327765" providerId="AD" clId="Web-{3CA6B164-B5E5-43F1-8B26-36CC91069968}" dt="2021-11-23T03:58:58.949" v="1" actId="20577"/>
        <pc:sldMkLst>
          <pc:docMk/>
          <pc:sldMk cId="1652829229" sldId="256"/>
        </pc:sldMkLst>
        <pc:spChg chg="mod">
          <ac:chgData name="Michelle Hawke (DHHS)" userId="S::michelle.hawke@safercare.vic.gov.au::e1f988f5-c848-4af2-8ab3-00734e327765" providerId="AD" clId="Web-{3CA6B164-B5E5-43F1-8B26-36CC91069968}" dt="2021-11-23T03:58:58.949" v="1" actId="20577"/>
          <ac:spMkLst>
            <pc:docMk/>
            <pc:sldMk cId="1652829229" sldId="256"/>
            <ac:spMk id="9" creationId="{12F357A6-20FA-4192-8D53-3AB7EF7AFA17}"/>
          </ac:spMkLst>
        </pc:spChg>
      </pc:sldChg>
      <pc:sldChg chg="modSp">
        <pc:chgData name="Michelle Hawke (DHHS)" userId="S::michelle.hawke@safercare.vic.gov.au::e1f988f5-c848-4af2-8ab3-00734e327765" providerId="AD" clId="Web-{3CA6B164-B5E5-43F1-8B26-36CC91069968}" dt="2021-11-23T04:04:28.959" v="6" actId="20577"/>
        <pc:sldMkLst>
          <pc:docMk/>
          <pc:sldMk cId="3257958856" sldId="304"/>
        </pc:sldMkLst>
        <pc:spChg chg="mod">
          <ac:chgData name="Michelle Hawke (DHHS)" userId="S::michelle.hawke@safercare.vic.gov.au::e1f988f5-c848-4af2-8ab3-00734e327765" providerId="AD" clId="Web-{3CA6B164-B5E5-43F1-8B26-36CC91069968}" dt="2021-11-23T04:04:28.959" v="6" actId="20577"/>
          <ac:spMkLst>
            <pc:docMk/>
            <pc:sldMk cId="3257958856" sldId="304"/>
            <ac:spMk id="2" creationId="{ADB95468-8FBF-4736-9E31-598A3BA4DE3D}"/>
          </ac:spMkLst>
        </pc:spChg>
      </pc:sldChg>
      <pc:sldChg chg="modSp">
        <pc:chgData name="Michelle Hawke (DHHS)" userId="S::michelle.hawke@safercare.vic.gov.au::e1f988f5-c848-4af2-8ab3-00734e327765" providerId="AD" clId="Web-{3CA6B164-B5E5-43F1-8B26-36CC91069968}" dt="2021-11-23T04:04:02.990" v="5" actId="20577"/>
        <pc:sldMkLst>
          <pc:docMk/>
          <pc:sldMk cId="2417936478" sldId="338"/>
        </pc:sldMkLst>
        <pc:spChg chg="mod">
          <ac:chgData name="Michelle Hawke (DHHS)" userId="S::michelle.hawke@safercare.vic.gov.au::e1f988f5-c848-4af2-8ab3-00734e327765" providerId="AD" clId="Web-{3CA6B164-B5E5-43F1-8B26-36CC91069968}" dt="2021-11-23T04:04:02.990" v="5" actId="20577"/>
          <ac:spMkLst>
            <pc:docMk/>
            <pc:sldMk cId="2417936478" sldId="338"/>
            <ac:spMk id="2" creationId="{2B3EC542-681F-4E71-956B-4ED12C281760}"/>
          </ac:spMkLst>
        </pc:spChg>
      </pc:sldChg>
      <pc:sldChg chg="modSp">
        <pc:chgData name="Michelle Hawke (DHHS)" userId="S::michelle.hawke@safercare.vic.gov.au::e1f988f5-c848-4af2-8ab3-00734e327765" providerId="AD" clId="Web-{3CA6B164-B5E5-43F1-8B26-36CC91069968}" dt="2021-11-23T03:59:53.779" v="2" actId="14100"/>
        <pc:sldMkLst>
          <pc:docMk/>
          <pc:sldMk cId="2476412596" sldId="701"/>
        </pc:sldMkLst>
        <pc:spChg chg="mod">
          <ac:chgData name="Michelle Hawke (DHHS)" userId="S::michelle.hawke@safercare.vic.gov.au::e1f988f5-c848-4af2-8ab3-00734e327765" providerId="AD" clId="Web-{3CA6B164-B5E5-43F1-8B26-36CC91069968}" dt="2021-11-23T03:59:53.779" v="2" actId="14100"/>
          <ac:spMkLst>
            <pc:docMk/>
            <pc:sldMk cId="2476412596" sldId="701"/>
            <ac:spMk id="2" creationId="{FAD5C7E4-7A6D-492D-9265-5FCBA2D829A6}"/>
          </ac:spMkLst>
        </pc:spChg>
      </pc:sldChg>
    </pc:docChg>
  </pc:docChgLst>
  <pc:docChgLst>
    <pc:chgData name="Joanna Gaston (DHHS)" userId="S::joanna.gaston@safercare.vic.gov.au::29a4e196-b44b-4499-b5ed-890ea3911844" providerId="AD" clId="Web-{447B0CBF-BBA2-4782-8D0C-56495A510CAC}"/>
    <pc:docChg chg="modSld">
      <pc:chgData name="Joanna Gaston (DHHS)" userId="S::joanna.gaston@safercare.vic.gov.au::29a4e196-b44b-4499-b5ed-890ea3911844" providerId="AD" clId="Web-{447B0CBF-BBA2-4782-8D0C-56495A510CAC}" dt="2022-05-02T22:41:50.379" v="55" actId="20577"/>
      <pc:docMkLst>
        <pc:docMk/>
      </pc:docMkLst>
      <pc:sldChg chg="modSp">
        <pc:chgData name="Joanna Gaston (DHHS)" userId="S::joanna.gaston@safercare.vic.gov.au::29a4e196-b44b-4499-b5ed-890ea3911844" providerId="AD" clId="Web-{447B0CBF-BBA2-4782-8D0C-56495A510CAC}" dt="2022-05-02T22:41:50.379" v="55" actId="20577"/>
        <pc:sldMkLst>
          <pc:docMk/>
          <pc:sldMk cId="3607188883" sldId="725"/>
        </pc:sldMkLst>
        <pc:spChg chg="mod">
          <ac:chgData name="Joanna Gaston (DHHS)" userId="S::joanna.gaston@safercare.vic.gov.au::29a4e196-b44b-4499-b5ed-890ea3911844" providerId="AD" clId="Web-{447B0CBF-BBA2-4782-8D0C-56495A510CAC}" dt="2022-05-02T22:41:50.379" v="55" actId="20577"/>
          <ac:spMkLst>
            <pc:docMk/>
            <pc:sldMk cId="3607188883" sldId="725"/>
            <ac:spMk id="2" creationId="{4EBEED84-75E2-499A-9EE5-BA1F7AF7F98B}"/>
          </ac:spMkLst>
        </pc:spChg>
      </pc:sldChg>
    </pc:docChg>
  </pc:docChgLst>
  <pc:docChgLst>
    <pc:chgData name="Joanna Gaston (DHHS)" userId="29a4e196-b44b-4499-b5ed-890ea3911844" providerId="ADAL" clId="{709F79FD-3A03-4730-AF7B-684735B00B7B}"/>
    <pc:docChg chg="undo custSel modSld">
      <pc:chgData name="Joanna Gaston (DHHS)" userId="29a4e196-b44b-4499-b5ed-890ea3911844" providerId="ADAL" clId="{709F79FD-3A03-4730-AF7B-684735B00B7B}" dt="2022-03-04T03:28:23.671" v="470" actId="14100"/>
      <pc:docMkLst>
        <pc:docMk/>
      </pc:docMkLst>
      <pc:sldChg chg="modSp mod">
        <pc:chgData name="Joanna Gaston (DHHS)" userId="29a4e196-b44b-4499-b5ed-890ea3911844" providerId="ADAL" clId="{709F79FD-3A03-4730-AF7B-684735B00B7B}" dt="2022-03-04T03:28:16.569" v="469" actId="14100"/>
        <pc:sldMkLst>
          <pc:docMk/>
          <pc:sldMk cId="3257958856" sldId="304"/>
        </pc:sldMkLst>
        <pc:spChg chg="mod">
          <ac:chgData name="Joanna Gaston (DHHS)" userId="29a4e196-b44b-4499-b5ed-890ea3911844" providerId="ADAL" clId="{709F79FD-3A03-4730-AF7B-684735B00B7B}" dt="2022-03-04T03:28:16.569" v="469" actId="14100"/>
          <ac:spMkLst>
            <pc:docMk/>
            <pc:sldMk cId="3257958856" sldId="304"/>
            <ac:spMk id="2" creationId="{ADB95468-8FBF-4736-9E31-598A3BA4DE3D}"/>
          </ac:spMkLst>
        </pc:spChg>
      </pc:sldChg>
      <pc:sldChg chg="modSp mod">
        <pc:chgData name="Joanna Gaston (DHHS)" userId="29a4e196-b44b-4499-b5ed-890ea3911844" providerId="ADAL" clId="{709F79FD-3A03-4730-AF7B-684735B00B7B}" dt="2022-03-04T03:26:12.645" v="279" actId="1076"/>
        <pc:sldMkLst>
          <pc:docMk/>
          <pc:sldMk cId="901229509" sldId="305"/>
        </pc:sldMkLst>
        <pc:spChg chg="mod">
          <ac:chgData name="Joanna Gaston (DHHS)" userId="29a4e196-b44b-4499-b5ed-890ea3911844" providerId="ADAL" clId="{709F79FD-3A03-4730-AF7B-684735B00B7B}" dt="2022-03-04T03:25:58.717" v="278" actId="14100"/>
          <ac:spMkLst>
            <pc:docMk/>
            <pc:sldMk cId="901229509" sldId="305"/>
            <ac:spMk id="2" creationId="{0A2ECC0A-E76D-4BF5-9786-BEA7277AC225}"/>
          </ac:spMkLst>
        </pc:spChg>
        <pc:spChg chg="mod">
          <ac:chgData name="Joanna Gaston (DHHS)" userId="29a4e196-b44b-4499-b5ed-890ea3911844" providerId="ADAL" clId="{709F79FD-3A03-4730-AF7B-684735B00B7B}" dt="2022-03-04T03:26:12.645" v="279" actId="1076"/>
          <ac:spMkLst>
            <pc:docMk/>
            <pc:sldMk cId="901229509" sldId="305"/>
            <ac:spMk id="5" creationId="{A97D2E71-DC44-4259-8ED4-55515223BFE7}"/>
          </ac:spMkLst>
        </pc:spChg>
      </pc:sldChg>
      <pc:sldChg chg="modSp mod">
        <pc:chgData name="Joanna Gaston (DHHS)" userId="29a4e196-b44b-4499-b5ed-890ea3911844" providerId="ADAL" clId="{709F79FD-3A03-4730-AF7B-684735B00B7B}" dt="2022-03-04T03:28:23.671" v="470" actId="14100"/>
        <pc:sldMkLst>
          <pc:docMk/>
          <pc:sldMk cId="1628451263" sldId="306"/>
        </pc:sldMkLst>
        <pc:spChg chg="mod">
          <ac:chgData name="Joanna Gaston (DHHS)" userId="29a4e196-b44b-4499-b5ed-890ea3911844" providerId="ADAL" clId="{709F79FD-3A03-4730-AF7B-684735B00B7B}" dt="2022-03-04T03:28:23.671" v="470" actId="14100"/>
          <ac:spMkLst>
            <pc:docMk/>
            <pc:sldMk cId="1628451263" sldId="306"/>
            <ac:spMk id="2" creationId="{9F78E8E9-5112-4A8A-BA28-CE90801FC46F}"/>
          </ac:spMkLst>
        </pc:spChg>
      </pc:sldChg>
      <pc:sldChg chg="modSp mod">
        <pc:chgData name="Joanna Gaston (DHHS)" userId="29a4e196-b44b-4499-b5ed-890ea3911844" providerId="ADAL" clId="{709F79FD-3A03-4730-AF7B-684735B00B7B}" dt="2022-03-04T03:27:14.682" v="464" actId="207"/>
        <pc:sldMkLst>
          <pc:docMk/>
          <pc:sldMk cId="641546222" sldId="308"/>
        </pc:sldMkLst>
        <pc:spChg chg="mod">
          <ac:chgData name="Joanna Gaston (DHHS)" userId="29a4e196-b44b-4499-b5ed-890ea3911844" providerId="ADAL" clId="{709F79FD-3A03-4730-AF7B-684735B00B7B}" dt="2022-03-04T03:27:14.682" v="464" actId="207"/>
          <ac:spMkLst>
            <pc:docMk/>
            <pc:sldMk cId="641546222" sldId="308"/>
            <ac:spMk id="4" creationId="{C868360A-48DF-4C6F-9865-3FA1FB38C42A}"/>
          </ac:spMkLst>
        </pc:spChg>
      </pc:sldChg>
      <pc:sldChg chg="modSp mod">
        <pc:chgData name="Joanna Gaston (DHHS)" userId="29a4e196-b44b-4499-b5ed-890ea3911844" providerId="ADAL" clId="{709F79FD-3A03-4730-AF7B-684735B00B7B}" dt="2022-03-04T03:16:53.617" v="16" actId="1076"/>
        <pc:sldMkLst>
          <pc:docMk/>
          <pc:sldMk cId="4206501344" sldId="332"/>
        </pc:sldMkLst>
        <pc:spChg chg="mod">
          <ac:chgData name="Joanna Gaston (DHHS)" userId="29a4e196-b44b-4499-b5ed-890ea3911844" providerId="ADAL" clId="{709F79FD-3A03-4730-AF7B-684735B00B7B}" dt="2022-03-04T03:16:53.617" v="16" actId="1076"/>
          <ac:spMkLst>
            <pc:docMk/>
            <pc:sldMk cId="4206501344" sldId="332"/>
            <ac:spMk id="2" creationId="{8A7499AA-E3DE-47CB-A757-366D0B9A7EB1}"/>
          </ac:spMkLst>
        </pc:spChg>
      </pc:sldChg>
      <pc:sldChg chg="delCm">
        <pc:chgData name="Joanna Gaston (DHHS)" userId="29a4e196-b44b-4499-b5ed-890ea3911844" providerId="ADAL" clId="{709F79FD-3A03-4730-AF7B-684735B00B7B}" dt="2022-03-04T03:17:27.478" v="20"/>
        <pc:sldMkLst>
          <pc:docMk/>
          <pc:sldMk cId="2082904876" sldId="337"/>
        </pc:sldMkLst>
      </pc:sldChg>
      <pc:sldChg chg="delCm">
        <pc:chgData name="Joanna Gaston (DHHS)" userId="29a4e196-b44b-4499-b5ed-890ea3911844" providerId="ADAL" clId="{709F79FD-3A03-4730-AF7B-684735B00B7B}" dt="2022-03-04T03:17:21.063" v="19"/>
        <pc:sldMkLst>
          <pc:docMk/>
          <pc:sldMk cId="2417936478" sldId="338"/>
        </pc:sldMkLst>
      </pc:sldChg>
      <pc:sldChg chg="delCm">
        <pc:chgData name="Joanna Gaston (DHHS)" userId="29a4e196-b44b-4499-b5ed-890ea3911844" providerId="ADAL" clId="{709F79FD-3A03-4730-AF7B-684735B00B7B}" dt="2022-03-04T03:18:28.697" v="24"/>
        <pc:sldMkLst>
          <pc:docMk/>
          <pc:sldMk cId="2753405200" sldId="339"/>
        </pc:sldMkLst>
      </pc:sldChg>
      <pc:sldChg chg="modSp mod">
        <pc:chgData name="Joanna Gaston (DHHS)" userId="29a4e196-b44b-4499-b5ed-890ea3911844" providerId="ADAL" clId="{709F79FD-3A03-4730-AF7B-684735B00B7B}" dt="2022-03-04T03:18:12.205" v="23" actId="1076"/>
        <pc:sldMkLst>
          <pc:docMk/>
          <pc:sldMk cId="3941486498" sldId="353"/>
        </pc:sldMkLst>
        <pc:spChg chg="mod">
          <ac:chgData name="Joanna Gaston (DHHS)" userId="29a4e196-b44b-4499-b5ed-890ea3911844" providerId="ADAL" clId="{709F79FD-3A03-4730-AF7B-684735B00B7B}" dt="2022-03-04T03:17:57.765" v="22" actId="1076"/>
          <ac:spMkLst>
            <pc:docMk/>
            <pc:sldMk cId="3941486498" sldId="353"/>
            <ac:spMk id="7" creationId="{6CD34784-7F3E-4093-9E62-27C0DF5DE7B9}"/>
          </ac:spMkLst>
        </pc:spChg>
        <pc:picChg chg="mod">
          <ac:chgData name="Joanna Gaston (DHHS)" userId="29a4e196-b44b-4499-b5ed-890ea3911844" providerId="ADAL" clId="{709F79FD-3A03-4730-AF7B-684735B00B7B}" dt="2022-03-04T03:18:12.205" v="23" actId="1076"/>
          <ac:picMkLst>
            <pc:docMk/>
            <pc:sldMk cId="3941486498" sldId="353"/>
            <ac:picMk id="6" creationId="{918B915F-3FA7-4E16-A5B4-1C5F7BFCBB61}"/>
          </ac:picMkLst>
        </pc:picChg>
      </pc:sldChg>
      <pc:sldChg chg="modSp mod">
        <pc:chgData name="Joanna Gaston (DHHS)" userId="29a4e196-b44b-4499-b5ed-890ea3911844" providerId="ADAL" clId="{709F79FD-3A03-4730-AF7B-684735B00B7B}" dt="2022-03-04T03:14:22.038" v="0" actId="1076"/>
        <pc:sldMkLst>
          <pc:docMk/>
          <pc:sldMk cId="3380372775" sldId="363"/>
        </pc:sldMkLst>
        <pc:spChg chg="mod">
          <ac:chgData name="Joanna Gaston (DHHS)" userId="29a4e196-b44b-4499-b5ed-890ea3911844" providerId="ADAL" clId="{709F79FD-3A03-4730-AF7B-684735B00B7B}" dt="2022-03-04T03:14:22.038" v="0" actId="1076"/>
          <ac:spMkLst>
            <pc:docMk/>
            <pc:sldMk cId="3380372775" sldId="363"/>
            <ac:spMk id="2" creationId="{F824A1B4-472F-496F-A2B4-10A616BB5B29}"/>
          </ac:spMkLst>
        </pc:spChg>
      </pc:sldChg>
      <pc:sldChg chg="modSp mod">
        <pc:chgData name="Joanna Gaston (DHHS)" userId="29a4e196-b44b-4499-b5ed-890ea3911844" providerId="ADAL" clId="{709F79FD-3A03-4730-AF7B-684735B00B7B}" dt="2022-03-04T03:14:50.515" v="4" actId="1076"/>
        <pc:sldMkLst>
          <pc:docMk/>
          <pc:sldMk cId="166703749" sldId="364"/>
        </pc:sldMkLst>
        <pc:spChg chg="mod">
          <ac:chgData name="Joanna Gaston (DHHS)" userId="29a4e196-b44b-4499-b5ed-890ea3911844" providerId="ADAL" clId="{709F79FD-3A03-4730-AF7B-684735B00B7B}" dt="2022-03-04T03:14:32.515" v="1" actId="1076"/>
          <ac:spMkLst>
            <pc:docMk/>
            <pc:sldMk cId="166703749" sldId="364"/>
            <ac:spMk id="2" creationId="{31DFF16F-8A4D-4DA3-B194-D71AB014DFAA}"/>
          </ac:spMkLst>
        </pc:spChg>
        <pc:picChg chg="mod">
          <ac:chgData name="Joanna Gaston (DHHS)" userId="29a4e196-b44b-4499-b5ed-890ea3911844" providerId="ADAL" clId="{709F79FD-3A03-4730-AF7B-684735B00B7B}" dt="2022-03-04T03:14:50.515" v="4" actId="1076"/>
          <ac:picMkLst>
            <pc:docMk/>
            <pc:sldMk cId="166703749" sldId="364"/>
            <ac:picMk id="3" creationId="{9E03AA6B-3AE0-4EC1-83E1-424C9193D8CD}"/>
          </ac:picMkLst>
        </pc:picChg>
      </pc:sldChg>
      <pc:sldChg chg="delCm modCm">
        <pc:chgData name="Joanna Gaston (DHHS)" userId="29a4e196-b44b-4499-b5ed-890ea3911844" providerId="ADAL" clId="{709F79FD-3A03-4730-AF7B-684735B00B7B}" dt="2022-03-04T03:17:40.484" v="21"/>
        <pc:sldMkLst>
          <pc:docMk/>
          <pc:sldMk cId="2828327523" sldId="365"/>
        </pc:sldMkLst>
      </pc:sldChg>
      <pc:sldChg chg="delCm">
        <pc:chgData name="Joanna Gaston (DHHS)" userId="29a4e196-b44b-4499-b5ed-890ea3911844" providerId="ADAL" clId="{709F79FD-3A03-4730-AF7B-684735B00B7B}" dt="2022-03-04T03:17:03.166" v="17"/>
        <pc:sldMkLst>
          <pc:docMk/>
          <pc:sldMk cId="972891572" sldId="366"/>
        </pc:sldMkLst>
      </pc:sldChg>
      <pc:sldChg chg="delCm">
        <pc:chgData name="Joanna Gaston (DHHS)" userId="29a4e196-b44b-4499-b5ed-890ea3911844" providerId="ADAL" clId="{709F79FD-3A03-4730-AF7B-684735B00B7B}" dt="2022-03-04T03:17:07.230" v="18"/>
        <pc:sldMkLst>
          <pc:docMk/>
          <pc:sldMk cId="3343946320" sldId="369"/>
        </pc:sldMkLst>
      </pc:sldChg>
      <pc:sldChg chg="modSp mod">
        <pc:chgData name="Joanna Gaston (DHHS)" userId="29a4e196-b44b-4499-b5ed-890ea3911844" providerId="ADAL" clId="{709F79FD-3A03-4730-AF7B-684735B00B7B}" dt="2022-03-04T03:27:50.259" v="466" actId="1076"/>
        <pc:sldMkLst>
          <pc:docMk/>
          <pc:sldMk cId="2085164136" sldId="372"/>
        </pc:sldMkLst>
        <pc:spChg chg="mod">
          <ac:chgData name="Joanna Gaston (DHHS)" userId="29a4e196-b44b-4499-b5ed-890ea3911844" providerId="ADAL" clId="{709F79FD-3A03-4730-AF7B-684735B00B7B}" dt="2022-03-04T03:27:50.259" v="466" actId="1076"/>
          <ac:spMkLst>
            <pc:docMk/>
            <pc:sldMk cId="2085164136" sldId="372"/>
            <ac:spMk id="4" creationId="{5D949D89-A80F-40BF-9C08-3932F75982E5}"/>
          </ac:spMkLst>
        </pc:spChg>
      </pc:sldChg>
      <pc:sldChg chg="modSp mod">
        <pc:chgData name="Joanna Gaston (DHHS)" userId="29a4e196-b44b-4499-b5ed-890ea3911844" providerId="ADAL" clId="{709F79FD-3A03-4730-AF7B-684735B00B7B}" dt="2022-03-04T03:16:08.309" v="11" actId="1076"/>
        <pc:sldMkLst>
          <pc:docMk/>
          <pc:sldMk cId="2417694326" sldId="702"/>
        </pc:sldMkLst>
        <pc:spChg chg="mod">
          <ac:chgData name="Joanna Gaston (DHHS)" userId="29a4e196-b44b-4499-b5ed-890ea3911844" providerId="ADAL" clId="{709F79FD-3A03-4730-AF7B-684735B00B7B}" dt="2022-03-04T03:16:08.309" v="11" actId="1076"/>
          <ac:spMkLst>
            <pc:docMk/>
            <pc:sldMk cId="2417694326" sldId="702"/>
            <ac:spMk id="2" creationId="{16584377-250D-43AF-BBF1-7CAE69FE91F3}"/>
          </ac:spMkLst>
        </pc:spChg>
      </pc:sldChg>
      <pc:sldChg chg="modSp mod">
        <pc:chgData name="Joanna Gaston (DHHS)" userId="29a4e196-b44b-4499-b5ed-890ea3911844" providerId="ADAL" clId="{709F79FD-3A03-4730-AF7B-684735B00B7B}" dt="2022-03-04T03:16:47.198" v="15" actId="1076"/>
        <pc:sldMkLst>
          <pc:docMk/>
          <pc:sldMk cId="1451946122" sldId="703"/>
        </pc:sldMkLst>
        <pc:spChg chg="mod">
          <ac:chgData name="Joanna Gaston (DHHS)" userId="29a4e196-b44b-4499-b5ed-890ea3911844" providerId="ADAL" clId="{709F79FD-3A03-4730-AF7B-684735B00B7B}" dt="2022-03-04T03:16:47.198" v="15" actId="1076"/>
          <ac:spMkLst>
            <pc:docMk/>
            <pc:sldMk cId="1451946122" sldId="703"/>
            <ac:spMk id="2" creationId="{F8A1D305-AD89-4BCD-A8FE-33ABD7360F43}"/>
          </ac:spMkLst>
        </pc:spChg>
        <pc:spChg chg="mod">
          <ac:chgData name="Joanna Gaston (DHHS)" userId="29a4e196-b44b-4499-b5ed-890ea3911844" providerId="ADAL" clId="{709F79FD-3A03-4730-AF7B-684735B00B7B}" dt="2022-03-04T03:16:40.669" v="14" actId="1076"/>
          <ac:spMkLst>
            <pc:docMk/>
            <pc:sldMk cId="1451946122" sldId="703"/>
            <ac:spMk id="3" creationId="{7E840DC9-5690-4995-A72D-0AF6BE06EABF}"/>
          </ac:spMkLst>
        </pc:spChg>
        <pc:picChg chg="mod">
          <ac:chgData name="Joanna Gaston (DHHS)" userId="29a4e196-b44b-4499-b5ed-890ea3911844" providerId="ADAL" clId="{709F79FD-3A03-4730-AF7B-684735B00B7B}" dt="2022-03-04T03:16:35.093" v="13" actId="1076"/>
          <ac:picMkLst>
            <pc:docMk/>
            <pc:sldMk cId="1451946122" sldId="703"/>
            <ac:picMk id="6" creationId="{709D50A1-0021-4406-87A1-E2C4D7F8481A}"/>
          </ac:picMkLst>
        </pc:picChg>
      </pc:sldChg>
      <pc:sldChg chg="modSp mod">
        <pc:chgData name="Joanna Gaston (DHHS)" userId="29a4e196-b44b-4499-b5ed-890ea3911844" providerId="ADAL" clId="{709F79FD-3A03-4730-AF7B-684735B00B7B}" dt="2022-03-04T03:15:40.029" v="10" actId="14100"/>
        <pc:sldMkLst>
          <pc:docMk/>
          <pc:sldMk cId="751790810" sldId="709"/>
        </pc:sldMkLst>
        <pc:picChg chg="mod">
          <ac:chgData name="Joanna Gaston (DHHS)" userId="29a4e196-b44b-4499-b5ed-890ea3911844" providerId="ADAL" clId="{709F79FD-3A03-4730-AF7B-684735B00B7B}" dt="2022-03-04T03:15:40.029" v="10" actId="14100"/>
          <ac:picMkLst>
            <pc:docMk/>
            <pc:sldMk cId="751790810" sldId="709"/>
            <ac:picMk id="7" creationId="{4ED6F9D5-5BB5-4AB9-A631-9DE48160578A}"/>
          </ac:picMkLst>
        </pc:picChg>
      </pc:sldChg>
    </pc:docChg>
  </pc:docChgLst>
  <pc:docChgLst>
    <pc:chgData name="Joanna Gaston (DHHS)" userId="S::joanna.gaston@safercare.vic.gov.au::29a4e196-b44b-4499-b5ed-890ea3911844" providerId="AD" clId="Web-{161AC5D7-1FF1-4F82-81C1-5403B4E30A60}"/>
    <pc:docChg chg="modSld">
      <pc:chgData name="Joanna Gaston (DHHS)" userId="S::joanna.gaston@safercare.vic.gov.au::29a4e196-b44b-4499-b5ed-890ea3911844" providerId="AD" clId="Web-{161AC5D7-1FF1-4F82-81C1-5403B4E30A60}" dt="2022-03-04T00:02:33.251" v="14" actId="1076"/>
      <pc:docMkLst>
        <pc:docMk/>
      </pc:docMkLst>
      <pc:sldChg chg="addSp delSp modSp">
        <pc:chgData name="Joanna Gaston (DHHS)" userId="S::joanna.gaston@safercare.vic.gov.au::29a4e196-b44b-4499-b5ed-890ea3911844" providerId="AD" clId="Web-{161AC5D7-1FF1-4F82-81C1-5403B4E30A60}" dt="2022-03-03T23:58:58.308" v="5" actId="14100"/>
        <pc:sldMkLst>
          <pc:docMk/>
          <pc:sldMk cId="1652829229" sldId="256"/>
        </pc:sldMkLst>
        <pc:spChg chg="mod">
          <ac:chgData name="Joanna Gaston (DHHS)" userId="S::joanna.gaston@safercare.vic.gov.au::29a4e196-b44b-4499-b5ed-890ea3911844" providerId="AD" clId="Web-{161AC5D7-1FF1-4F82-81C1-5403B4E30A60}" dt="2022-03-03T23:58:58.308" v="5" actId="14100"/>
          <ac:spMkLst>
            <pc:docMk/>
            <pc:sldMk cId="1652829229" sldId="256"/>
            <ac:spMk id="9" creationId="{12F357A6-20FA-4192-8D53-3AB7EF7AFA17}"/>
          </ac:spMkLst>
        </pc:spChg>
        <pc:picChg chg="add del">
          <ac:chgData name="Joanna Gaston (DHHS)" userId="S::joanna.gaston@safercare.vic.gov.au::29a4e196-b44b-4499-b5ed-890ea3911844" providerId="AD" clId="Web-{161AC5D7-1FF1-4F82-81C1-5403B4E30A60}" dt="2022-03-03T23:58:43.198" v="2"/>
          <ac:picMkLst>
            <pc:docMk/>
            <pc:sldMk cId="1652829229" sldId="256"/>
            <ac:picMk id="4" creationId="{287DF0EF-8F90-4D2A-B29B-0416BAD50851}"/>
          </ac:picMkLst>
        </pc:picChg>
      </pc:sldChg>
      <pc:sldChg chg="addSp delSp modSp mod modClrScheme chgLayout">
        <pc:chgData name="Joanna Gaston (DHHS)" userId="S::joanna.gaston@safercare.vic.gov.au::29a4e196-b44b-4499-b5ed-890ea3911844" providerId="AD" clId="Web-{161AC5D7-1FF1-4F82-81C1-5403B4E30A60}" dt="2022-03-04T00:02:33.251" v="14" actId="1076"/>
        <pc:sldMkLst>
          <pc:docMk/>
          <pc:sldMk cId="2185254478" sldId="289"/>
        </pc:sldMkLst>
        <pc:spChg chg="mod ord">
          <ac:chgData name="Joanna Gaston (DHHS)" userId="S::joanna.gaston@safercare.vic.gov.au::29a4e196-b44b-4499-b5ed-890ea3911844" providerId="AD" clId="Web-{161AC5D7-1FF1-4F82-81C1-5403B4E30A60}" dt="2022-03-04T00:02:03.719" v="10"/>
          <ac:spMkLst>
            <pc:docMk/>
            <pc:sldMk cId="2185254478" sldId="289"/>
            <ac:spMk id="7" creationId="{6CD34784-7F3E-4093-9E62-27C0DF5DE7B9}"/>
          </ac:spMkLst>
        </pc:spChg>
        <pc:picChg chg="add mod">
          <ac:chgData name="Joanna Gaston (DHHS)" userId="S::joanna.gaston@safercare.vic.gov.au::29a4e196-b44b-4499-b5ed-890ea3911844" providerId="AD" clId="Web-{161AC5D7-1FF1-4F82-81C1-5403B4E30A60}" dt="2022-03-04T00:02:33.251" v="14" actId="1076"/>
          <ac:picMkLst>
            <pc:docMk/>
            <pc:sldMk cId="2185254478" sldId="289"/>
            <ac:picMk id="2" creationId="{5BE59032-9FE3-4067-A8CC-62A825164A28}"/>
          </ac:picMkLst>
        </pc:picChg>
        <pc:picChg chg="del">
          <ac:chgData name="Joanna Gaston (DHHS)" userId="S::joanna.gaston@safercare.vic.gov.au::29a4e196-b44b-4499-b5ed-890ea3911844" providerId="AD" clId="Web-{161AC5D7-1FF1-4F82-81C1-5403B4E30A60}" dt="2022-03-04T00:01:41.609" v="6"/>
          <ac:picMkLst>
            <pc:docMk/>
            <pc:sldMk cId="2185254478" sldId="289"/>
            <ac:picMk id="3" creationId="{52C085BA-7866-499D-B82A-717FE904BE65}"/>
          </ac:picMkLst>
        </pc:picChg>
      </pc:sldChg>
    </pc:docChg>
  </pc:docChgLst>
  <pc:docChgLst>
    <pc:chgData name="Tali Ryan-Atwood (DHHS)" userId="b1a01dde-7636-424c-9922-2ac2ebc2dbc3" providerId="ADAL" clId="{BDD6A04F-297F-455B-8BB2-371ACD878B1D}"/>
    <pc:docChg chg="undo custSel modSld">
      <pc:chgData name="Tali Ryan-Atwood (DHHS)" userId="b1a01dde-7636-424c-9922-2ac2ebc2dbc3" providerId="ADAL" clId="{BDD6A04F-297F-455B-8BB2-371ACD878B1D}" dt="2022-01-11T03:17:25.449" v="104" actId="13926"/>
      <pc:docMkLst>
        <pc:docMk/>
      </pc:docMkLst>
      <pc:sldChg chg="addSp modSp">
        <pc:chgData name="Tali Ryan-Atwood (DHHS)" userId="b1a01dde-7636-424c-9922-2ac2ebc2dbc3" providerId="ADAL" clId="{BDD6A04F-297F-455B-8BB2-371ACD878B1D}" dt="2022-01-11T03:14:28.683" v="85"/>
        <pc:sldMkLst>
          <pc:docMk/>
          <pc:sldMk cId="2185254478" sldId="289"/>
        </pc:sldMkLst>
        <pc:picChg chg="add mod">
          <ac:chgData name="Tali Ryan-Atwood (DHHS)" userId="b1a01dde-7636-424c-9922-2ac2ebc2dbc3" providerId="ADAL" clId="{BDD6A04F-297F-455B-8BB2-371ACD878B1D}" dt="2022-01-11T03:14:28.683" v="85"/>
          <ac:picMkLst>
            <pc:docMk/>
            <pc:sldMk cId="2185254478" sldId="289"/>
            <ac:picMk id="3" creationId="{52C085BA-7866-499D-B82A-717FE904BE65}"/>
          </ac:picMkLst>
        </pc:picChg>
      </pc:sldChg>
      <pc:sldChg chg="addSp modSp">
        <pc:chgData name="Tali Ryan-Atwood (DHHS)" userId="b1a01dde-7636-424c-9922-2ac2ebc2dbc3" providerId="ADAL" clId="{BDD6A04F-297F-455B-8BB2-371ACD878B1D}" dt="2022-01-11T03:16:14.066" v="97"/>
        <pc:sldMkLst>
          <pc:docMk/>
          <pc:sldMk cId="3427773823" sldId="316"/>
        </pc:sldMkLst>
        <pc:picChg chg="add mod">
          <ac:chgData name="Tali Ryan-Atwood (DHHS)" userId="b1a01dde-7636-424c-9922-2ac2ebc2dbc3" providerId="ADAL" clId="{BDD6A04F-297F-455B-8BB2-371ACD878B1D}" dt="2022-01-11T03:16:14.066" v="97"/>
          <ac:picMkLst>
            <pc:docMk/>
            <pc:sldMk cId="3427773823" sldId="316"/>
            <ac:picMk id="3" creationId="{7DFAAC0F-1106-41BF-B500-749EC554FD65}"/>
          </ac:picMkLst>
        </pc:picChg>
      </pc:sldChg>
      <pc:sldChg chg="addSp modSp">
        <pc:chgData name="Tali Ryan-Atwood (DHHS)" userId="b1a01dde-7636-424c-9922-2ac2ebc2dbc3" providerId="ADAL" clId="{BDD6A04F-297F-455B-8BB2-371ACD878B1D}" dt="2022-01-11T03:16:26.423" v="99"/>
        <pc:sldMkLst>
          <pc:docMk/>
          <pc:sldMk cId="3896949960" sldId="317"/>
        </pc:sldMkLst>
        <pc:picChg chg="add mod">
          <ac:chgData name="Tali Ryan-Atwood (DHHS)" userId="b1a01dde-7636-424c-9922-2ac2ebc2dbc3" providerId="ADAL" clId="{BDD6A04F-297F-455B-8BB2-371ACD878B1D}" dt="2022-01-11T03:16:26.423" v="99"/>
          <ac:picMkLst>
            <pc:docMk/>
            <pc:sldMk cId="3896949960" sldId="317"/>
            <ac:picMk id="3" creationId="{45221B70-BED7-48AD-A1DF-A3BABD09FAD1}"/>
          </ac:picMkLst>
        </pc:picChg>
        <pc:picChg chg="add mod">
          <ac:chgData name="Tali Ryan-Atwood (DHHS)" userId="b1a01dde-7636-424c-9922-2ac2ebc2dbc3" providerId="ADAL" clId="{BDD6A04F-297F-455B-8BB2-371ACD878B1D}" dt="2022-01-11T03:16:26.423" v="99"/>
          <ac:picMkLst>
            <pc:docMk/>
            <pc:sldMk cId="3896949960" sldId="317"/>
            <ac:picMk id="4" creationId="{86FAD960-27F5-4901-BF49-226BE79E9469}"/>
          </ac:picMkLst>
        </pc:picChg>
      </pc:sldChg>
      <pc:sldChg chg="addSp modSp">
        <pc:chgData name="Tali Ryan-Atwood (DHHS)" userId="b1a01dde-7636-424c-9922-2ac2ebc2dbc3" providerId="ADAL" clId="{BDD6A04F-297F-455B-8BB2-371ACD878B1D}" dt="2022-01-11T03:16:48.566" v="100"/>
        <pc:sldMkLst>
          <pc:docMk/>
          <pc:sldMk cId="4157611026" sldId="318"/>
        </pc:sldMkLst>
        <pc:picChg chg="add mod">
          <ac:chgData name="Tali Ryan-Atwood (DHHS)" userId="b1a01dde-7636-424c-9922-2ac2ebc2dbc3" providerId="ADAL" clId="{BDD6A04F-297F-455B-8BB2-371ACD878B1D}" dt="2022-01-11T03:16:48.566" v="100"/>
          <ac:picMkLst>
            <pc:docMk/>
            <pc:sldMk cId="4157611026" sldId="318"/>
            <ac:picMk id="3" creationId="{647F759F-110F-4484-80CF-6F7B7B2872D2}"/>
          </ac:picMkLst>
        </pc:picChg>
        <pc:picChg chg="add mod">
          <ac:chgData name="Tali Ryan-Atwood (DHHS)" userId="b1a01dde-7636-424c-9922-2ac2ebc2dbc3" providerId="ADAL" clId="{BDD6A04F-297F-455B-8BB2-371ACD878B1D}" dt="2022-01-11T03:16:48.566" v="100"/>
          <ac:picMkLst>
            <pc:docMk/>
            <pc:sldMk cId="4157611026" sldId="318"/>
            <ac:picMk id="4" creationId="{D3DE8C18-235A-4F71-858C-E4370D6B11BF}"/>
          </ac:picMkLst>
        </pc:picChg>
      </pc:sldChg>
      <pc:sldChg chg="addSp modSp">
        <pc:chgData name="Tali Ryan-Atwood (DHHS)" userId="b1a01dde-7636-424c-9922-2ac2ebc2dbc3" providerId="ADAL" clId="{BDD6A04F-297F-455B-8BB2-371ACD878B1D}" dt="2022-01-11T03:16:53.849" v="101"/>
        <pc:sldMkLst>
          <pc:docMk/>
          <pc:sldMk cId="1425074148" sldId="319"/>
        </pc:sldMkLst>
        <pc:picChg chg="add mod">
          <ac:chgData name="Tali Ryan-Atwood (DHHS)" userId="b1a01dde-7636-424c-9922-2ac2ebc2dbc3" providerId="ADAL" clId="{BDD6A04F-297F-455B-8BB2-371ACD878B1D}" dt="2022-01-11T03:16:53.849" v="101"/>
          <ac:picMkLst>
            <pc:docMk/>
            <pc:sldMk cId="1425074148" sldId="319"/>
            <ac:picMk id="3" creationId="{3F04E424-6254-40BF-8E86-0727EC832DB0}"/>
          </ac:picMkLst>
        </pc:picChg>
      </pc:sldChg>
      <pc:sldChg chg="addSp modSp">
        <pc:chgData name="Tali Ryan-Atwood (DHHS)" userId="b1a01dde-7636-424c-9922-2ac2ebc2dbc3" providerId="ADAL" clId="{BDD6A04F-297F-455B-8BB2-371ACD878B1D}" dt="2022-01-11T03:16:20.066" v="98"/>
        <pc:sldMkLst>
          <pc:docMk/>
          <pc:sldMk cId="4264437928" sldId="321"/>
        </pc:sldMkLst>
        <pc:picChg chg="add mod">
          <ac:chgData name="Tali Ryan-Atwood (DHHS)" userId="b1a01dde-7636-424c-9922-2ac2ebc2dbc3" providerId="ADAL" clId="{BDD6A04F-297F-455B-8BB2-371ACD878B1D}" dt="2022-01-11T03:16:20.066" v="98"/>
          <ac:picMkLst>
            <pc:docMk/>
            <pc:sldMk cId="4264437928" sldId="321"/>
            <ac:picMk id="3" creationId="{77B7D6A7-D7D7-48CC-A629-2EA1B0E6834D}"/>
          </ac:picMkLst>
        </pc:picChg>
      </pc:sldChg>
      <pc:sldChg chg="addSp modSp">
        <pc:chgData name="Tali Ryan-Atwood (DHHS)" userId="b1a01dde-7636-424c-9922-2ac2ebc2dbc3" providerId="ADAL" clId="{BDD6A04F-297F-455B-8BB2-371ACD878B1D}" dt="2022-01-11T03:15:42.850" v="93"/>
        <pc:sldMkLst>
          <pc:docMk/>
          <pc:sldMk cId="3496676915" sldId="331"/>
        </pc:sldMkLst>
        <pc:picChg chg="add mod">
          <ac:chgData name="Tali Ryan-Atwood (DHHS)" userId="b1a01dde-7636-424c-9922-2ac2ebc2dbc3" providerId="ADAL" clId="{BDD6A04F-297F-455B-8BB2-371ACD878B1D}" dt="2022-01-11T03:15:42.850" v="93"/>
          <ac:picMkLst>
            <pc:docMk/>
            <pc:sldMk cId="3496676915" sldId="331"/>
            <ac:picMk id="3" creationId="{D4091D9D-B957-4025-A601-8F520F411E6B}"/>
          </ac:picMkLst>
        </pc:picChg>
      </pc:sldChg>
      <pc:sldChg chg="addSp modSp">
        <pc:chgData name="Tali Ryan-Atwood (DHHS)" userId="b1a01dde-7636-424c-9922-2ac2ebc2dbc3" providerId="ADAL" clId="{BDD6A04F-297F-455B-8BB2-371ACD878B1D}" dt="2022-01-11T03:16:02.782" v="95"/>
        <pc:sldMkLst>
          <pc:docMk/>
          <pc:sldMk cId="4206501344" sldId="332"/>
        </pc:sldMkLst>
        <pc:picChg chg="add mod">
          <ac:chgData name="Tali Ryan-Atwood (DHHS)" userId="b1a01dde-7636-424c-9922-2ac2ebc2dbc3" providerId="ADAL" clId="{BDD6A04F-297F-455B-8BB2-371ACD878B1D}" dt="2022-01-11T03:16:02.782" v="95"/>
          <ac:picMkLst>
            <pc:docMk/>
            <pc:sldMk cId="4206501344" sldId="332"/>
            <ac:picMk id="3" creationId="{EDA77D64-4CDB-4760-A14C-3F98A8286D1C}"/>
          </ac:picMkLst>
        </pc:picChg>
      </pc:sldChg>
      <pc:sldChg chg="addSp modSp">
        <pc:chgData name="Tali Ryan-Atwood (DHHS)" userId="b1a01dde-7636-424c-9922-2ac2ebc2dbc3" providerId="ADAL" clId="{BDD6A04F-297F-455B-8BB2-371ACD878B1D}" dt="2022-01-11T03:16:08.466" v="96"/>
        <pc:sldMkLst>
          <pc:docMk/>
          <pc:sldMk cId="3941486498" sldId="353"/>
        </pc:sldMkLst>
        <pc:picChg chg="add mod">
          <ac:chgData name="Tali Ryan-Atwood (DHHS)" userId="b1a01dde-7636-424c-9922-2ac2ebc2dbc3" providerId="ADAL" clId="{BDD6A04F-297F-455B-8BB2-371ACD878B1D}" dt="2022-01-11T03:16:08.466" v="96"/>
          <ac:picMkLst>
            <pc:docMk/>
            <pc:sldMk cId="3941486498" sldId="353"/>
            <ac:picMk id="3" creationId="{D8C44C36-847C-49B0-AA06-C1BE15D4D70D}"/>
          </ac:picMkLst>
        </pc:picChg>
      </pc:sldChg>
      <pc:sldChg chg="addSp modSp">
        <pc:chgData name="Tali Ryan-Atwood (DHHS)" userId="b1a01dde-7636-424c-9922-2ac2ebc2dbc3" providerId="ADAL" clId="{BDD6A04F-297F-455B-8BB2-371ACD878B1D}" dt="2022-01-11T03:14:59.382" v="88"/>
        <pc:sldMkLst>
          <pc:docMk/>
          <pc:sldMk cId="3154074824" sldId="357"/>
        </pc:sldMkLst>
        <pc:picChg chg="add mod">
          <ac:chgData name="Tali Ryan-Atwood (DHHS)" userId="b1a01dde-7636-424c-9922-2ac2ebc2dbc3" providerId="ADAL" clId="{BDD6A04F-297F-455B-8BB2-371ACD878B1D}" dt="2022-01-11T03:14:59.382" v="88"/>
          <ac:picMkLst>
            <pc:docMk/>
            <pc:sldMk cId="3154074824" sldId="357"/>
            <ac:picMk id="3" creationId="{3516CF04-3A77-470F-8FCA-C5EB4CEEE5FC}"/>
          </ac:picMkLst>
        </pc:picChg>
      </pc:sldChg>
      <pc:sldChg chg="addSp modSp">
        <pc:chgData name="Tali Ryan-Atwood (DHHS)" userId="b1a01dde-7636-424c-9922-2ac2ebc2dbc3" providerId="ADAL" clId="{BDD6A04F-297F-455B-8BB2-371ACD878B1D}" dt="2022-01-11T03:15:17.559" v="90"/>
        <pc:sldMkLst>
          <pc:docMk/>
          <pc:sldMk cId="2676537034" sldId="358"/>
        </pc:sldMkLst>
        <pc:picChg chg="add mod">
          <ac:chgData name="Tali Ryan-Atwood (DHHS)" userId="b1a01dde-7636-424c-9922-2ac2ebc2dbc3" providerId="ADAL" clId="{BDD6A04F-297F-455B-8BB2-371ACD878B1D}" dt="2022-01-11T03:15:17.559" v="90"/>
          <ac:picMkLst>
            <pc:docMk/>
            <pc:sldMk cId="2676537034" sldId="358"/>
            <ac:picMk id="3" creationId="{05F49BBC-BA4A-46AE-B6FA-8C4DFFA2ABBD}"/>
          </ac:picMkLst>
        </pc:picChg>
        <pc:picChg chg="add mod">
          <ac:chgData name="Tali Ryan-Atwood (DHHS)" userId="b1a01dde-7636-424c-9922-2ac2ebc2dbc3" providerId="ADAL" clId="{BDD6A04F-297F-455B-8BB2-371ACD878B1D}" dt="2022-01-11T03:15:17.559" v="90"/>
          <ac:picMkLst>
            <pc:docMk/>
            <pc:sldMk cId="2676537034" sldId="358"/>
            <ac:picMk id="4" creationId="{46D52145-E655-4160-836C-EA946EA0B912}"/>
          </ac:picMkLst>
        </pc:picChg>
        <pc:picChg chg="add mod">
          <ac:chgData name="Tali Ryan-Atwood (DHHS)" userId="b1a01dde-7636-424c-9922-2ac2ebc2dbc3" providerId="ADAL" clId="{BDD6A04F-297F-455B-8BB2-371ACD878B1D}" dt="2022-01-11T03:15:17.559" v="90"/>
          <ac:picMkLst>
            <pc:docMk/>
            <pc:sldMk cId="2676537034" sldId="358"/>
            <ac:picMk id="5" creationId="{6FD32DF5-83CF-4220-A119-11E9E9852257}"/>
          </ac:picMkLst>
        </pc:picChg>
        <pc:cxnChg chg="add mod">
          <ac:chgData name="Tali Ryan-Atwood (DHHS)" userId="b1a01dde-7636-424c-9922-2ac2ebc2dbc3" providerId="ADAL" clId="{BDD6A04F-297F-455B-8BB2-371ACD878B1D}" dt="2022-01-11T03:15:17.559" v="90"/>
          <ac:cxnSpMkLst>
            <pc:docMk/>
            <pc:sldMk cId="2676537034" sldId="358"/>
            <ac:cxnSpMk id="6" creationId="{184F1036-5742-4B6E-A25C-66C795E7E001}"/>
          </ac:cxnSpMkLst>
        </pc:cxnChg>
        <pc:cxnChg chg="add mod">
          <ac:chgData name="Tali Ryan-Atwood (DHHS)" userId="b1a01dde-7636-424c-9922-2ac2ebc2dbc3" providerId="ADAL" clId="{BDD6A04F-297F-455B-8BB2-371ACD878B1D}" dt="2022-01-11T03:15:17.559" v="90"/>
          <ac:cxnSpMkLst>
            <pc:docMk/>
            <pc:sldMk cId="2676537034" sldId="358"/>
            <ac:cxnSpMk id="7" creationId="{21724713-1B18-4E61-9CC8-EDC190161C5E}"/>
          </ac:cxnSpMkLst>
        </pc:cxnChg>
      </pc:sldChg>
      <pc:sldChg chg="addSp modSp">
        <pc:chgData name="Tali Ryan-Atwood (DHHS)" userId="b1a01dde-7636-424c-9922-2ac2ebc2dbc3" providerId="ADAL" clId="{BDD6A04F-297F-455B-8BB2-371ACD878B1D}" dt="2022-01-11T03:15:29.833" v="91"/>
        <pc:sldMkLst>
          <pc:docMk/>
          <pc:sldMk cId="1504654325" sldId="359"/>
        </pc:sldMkLst>
        <pc:picChg chg="add mod">
          <ac:chgData name="Tali Ryan-Atwood (DHHS)" userId="b1a01dde-7636-424c-9922-2ac2ebc2dbc3" providerId="ADAL" clId="{BDD6A04F-297F-455B-8BB2-371ACD878B1D}" dt="2022-01-11T03:15:29.833" v="91"/>
          <ac:picMkLst>
            <pc:docMk/>
            <pc:sldMk cId="1504654325" sldId="359"/>
            <ac:picMk id="3" creationId="{8AB7630D-3639-4D5A-8C20-769B5BB8BCA7}"/>
          </ac:picMkLst>
        </pc:picChg>
        <pc:picChg chg="add mod">
          <ac:chgData name="Tali Ryan-Atwood (DHHS)" userId="b1a01dde-7636-424c-9922-2ac2ebc2dbc3" providerId="ADAL" clId="{BDD6A04F-297F-455B-8BB2-371ACD878B1D}" dt="2022-01-11T03:15:29.833" v="91"/>
          <ac:picMkLst>
            <pc:docMk/>
            <pc:sldMk cId="1504654325" sldId="359"/>
            <ac:picMk id="4" creationId="{E04AA997-9B59-446E-BE94-8E5F7DFFA383}"/>
          </ac:picMkLst>
        </pc:picChg>
        <pc:picChg chg="add mod">
          <ac:chgData name="Tali Ryan-Atwood (DHHS)" userId="b1a01dde-7636-424c-9922-2ac2ebc2dbc3" providerId="ADAL" clId="{BDD6A04F-297F-455B-8BB2-371ACD878B1D}" dt="2022-01-11T03:15:29.833" v="91"/>
          <ac:picMkLst>
            <pc:docMk/>
            <pc:sldMk cId="1504654325" sldId="359"/>
            <ac:picMk id="5" creationId="{37C82E5A-DC67-4190-8A2E-7BA157885386}"/>
          </ac:picMkLst>
        </pc:picChg>
      </pc:sldChg>
      <pc:sldChg chg="addSp modSp">
        <pc:chgData name="Tali Ryan-Atwood (DHHS)" userId="b1a01dde-7636-424c-9922-2ac2ebc2dbc3" providerId="ADAL" clId="{BDD6A04F-297F-455B-8BB2-371ACD878B1D}" dt="2022-01-11T03:15:06.266" v="89"/>
        <pc:sldMkLst>
          <pc:docMk/>
          <pc:sldMk cId="232654088" sldId="360"/>
        </pc:sldMkLst>
        <pc:picChg chg="add mod">
          <ac:chgData name="Tali Ryan-Atwood (DHHS)" userId="b1a01dde-7636-424c-9922-2ac2ebc2dbc3" providerId="ADAL" clId="{BDD6A04F-297F-455B-8BB2-371ACD878B1D}" dt="2022-01-11T03:15:06.266" v="89"/>
          <ac:picMkLst>
            <pc:docMk/>
            <pc:sldMk cId="232654088" sldId="360"/>
            <ac:picMk id="3" creationId="{F7511414-4AA3-413A-837C-BB9D154BAD95}"/>
          </ac:picMkLst>
        </pc:picChg>
      </pc:sldChg>
      <pc:sldChg chg="addSp modSp">
        <pc:chgData name="Tali Ryan-Atwood (DHHS)" userId="b1a01dde-7636-424c-9922-2ac2ebc2dbc3" providerId="ADAL" clId="{BDD6A04F-297F-455B-8BB2-371ACD878B1D}" dt="2022-01-11T03:15:35.031" v="92"/>
        <pc:sldMkLst>
          <pc:docMk/>
          <pc:sldMk cId="146593937" sldId="361"/>
        </pc:sldMkLst>
        <pc:picChg chg="add mod">
          <ac:chgData name="Tali Ryan-Atwood (DHHS)" userId="b1a01dde-7636-424c-9922-2ac2ebc2dbc3" providerId="ADAL" clId="{BDD6A04F-297F-455B-8BB2-371ACD878B1D}" dt="2022-01-11T03:15:35.031" v="92"/>
          <ac:picMkLst>
            <pc:docMk/>
            <pc:sldMk cId="146593937" sldId="361"/>
            <ac:picMk id="3" creationId="{A1275FAA-0D6B-4758-B36D-70688AFC84ED}"/>
          </ac:picMkLst>
        </pc:picChg>
      </pc:sldChg>
      <pc:sldChg chg="addSp modSp">
        <pc:chgData name="Tali Ryan-Atwood (DHHS)" userId="b1a01dde-7636-424c-9922-2ac2ebc2dbc3" providerId="ADAL" clId="{BDD6A04F-297F-455B-8BB2-371ACD878B1D}" dt="2022-01-11T03:15:47.982" v="94"/>
        <pc:sldMkLst>
          <pc:docMk/>
          <pc:sldMk cId="4109809406" sldId="362"/>
        </pc:sldMkLst>
        <pc:picChg chg="add mod">
          <ac:chgData name="Tali Ryan-Atwood (DHHS)" userId="b1a01dde-7636-424c-9922-2ac2ebc2dbc3" providerId="ADAL" clId="{BDD6A04F-297F-455B-8BB2-371ACD878B1D}" dt="2022-01-11T03:15:47.982" v="94"/>
          <ac:picMkLst>
            <pc:docMk/>
            <pc:sldMk cId="4109809406" sldId="362"/>
            <ac:picMk id="3" creationId="{17611445-8E47-4603-89DE-D0ED7134DEDC}"/>
          </ac:picMkLst>
        </pc:picChg>
      </pc:sldChg>
      <pc:sldChg chg="addSp modSp">
        <pc:chgData name="Tali Ryan-Atwood (DHHS)" userId="b1a01dde-7636-424c-9922-2ac2ebc2dbc3" providerId="ADAL" clId="{BDD6A04F-297F-455B-8BB2-371ACD878B1D}" dt="2022-01-11T03:14:40.841" v="86"/>
        <pc:sldMkLst>
          <pc:docMk/>
          <pc:sldMk cId="3380372775" sldId="363"/>
        </pc:sldMkLst>
        <pc:picChg chg="add mod">
          <ac:chgData name="Tali Ryan-Atwood (DHHS)" userId="b1a01dde-7636-424c-9922-2ac2ebc2dbc3" providerId="ADAL" clId="{BDD6A04F-297F-455B-8BB2-371ACD878B1D}" dt="2022-01-11T03:14:40.841" v="86"/>
          <ac:picMkLst>
            <pc:docMk/>
            <pc:sldMk cId="3380372775" sldId="363"/>
            <ac:picMk id="3" creationId="{A314C7EA-D021-4424-B982-A3DCA4AC8177}"/>
          </ac:picMkLst>
        </pc:picChg>
        <pc:picChg chg="add mod">
          <ac:chgData name="Tali Ryan-Atwood (DHHS)" userId="b1a01dde-7636-424c-9922-2ac2ebc2dbc3" providerId="ADAL" clId="{BDD6A04F-297F-455B-8BB2-371ACD878B1D}" dt="2022-01-11T03:14:40.841" v="86"/>
          <ac:picMkLst>
            <pc:docMk/>
            <pc:sldMk cId="3380372775" sldId="363"/>
            <ac:picMk id="4" creationId="{6674DF82-42B8-42EB-86AF-6FB20BB0C47B}"/>
          </ac:picMkLst>
        </pc:picChg>
      </pc:sldChg>
      <pc:sldChg chg="addSp modSp">
        <pc:chgData name="Tali Ryan-Atwood (DHHS)" userId="b1a01dde-7636-424c-9922-2ac2ebc2dbc3" providerId="ADAL" clId="{BDD6A04F-297F-455B-8BB2-371ACD878B1D}" dt="2022-01-11T03:14:48.816" v="87"/>
        <pc:sldMkLst>
          <pc:docMk/>
          <pc:sldMk cId="166703749" sldId="364"/>
        </pc:sldMkLst>
        <pc:picChg chg="add mod">
          <ac:chgData name="Tali Ryan-Atwood (DHHS)" userId="b1a01dde-7636-424c-9922-2ac2ebc2dbc3" providerId="ADAL" clId="{BDD6A04F-297F-455B-8BB2-371ACD878B1D}" dt="2022-01-11T03:14:48.816" v="87"/>
          <ac:picMkLst>
            <pc:docMk/>
            <pc:sldMk cId="166703749" sldId="364"/>
            <ac:picMk id="3" creationId="{7AB3D5E5-FE56-4A0C-A91F-61826341462C}"/>
          </ac:picMkLst>
        </pc:picChg>
      </pc:sldChg>
      <pc:sldChg chg="modSp mod">
        <pc:chgData name="Tali Ryan-Atwood (DHHS)" userId="b1a01dde-7636-424c-9922-2ac2ebc2dbc3" providerId="ADAL" clId="{BDD6A04F-297F-455B-8BB2-371ACD878B1D}" dt="2022-01-11T03:17:25.449" v="104" actId="13926"/>
        <pc:sldMkLst>
          <pc:docMk/>
          <pc:sldMk cId="2085164136" sldId="372"/>
        </pc:sldMkLst>
        <pc:spChg chg="mod">
          <ac:chgData name="Tali Ryan-Atwood (DHHS)" userId="b1a01dde-7636-424c-9922-2ac2ebc2dbc3" providerId="ADAL" clId="{BDD6A04F-297F-455B-8BB2-371ACD878B1D}" dt="2022-01-11T03:17:17.328" v="103" actId="1076"/>
          <ac:spMkLst>
            <pc:docMk/>
            <pc:sldMk cId="2085164136" sldId="372"/>
            <ac:spMk id="2" creationId="{654A77C6-7AB1-46A5-A8CB-6BD0EE0B3241}"/>
          </ac:spMkLst>
        </pc:spChg>
        <pc:spChg chg="mod">
          <ac:chgData name="Tali Ryan-Atwood (DHHS)" userId="b1a01dde-7636-424c-9922-2ac2ebc2dbc3" providerId="ADAL" clId="{BDD6A04F-297F-455B-8BB2-371ACD878B1D}" dt="2022-01-11T03:17:17.328" v="103" actId="1076"/>
          <ac:spMkLst>
            <pc:docMk/>
            <pc:sldMk cId="2085164136" sldId="372"/>
            <ac:spMk id="3" creationId="{3124B6CD-F506-4914-8021-F89A37A07030}"/>
          </ac:spMkLst>
        </pc:spChg>
        <pc:spChg chg="mod">
          <ac:chgData name="Tali Ryan-Atwood (DHHS)" userId="b1a01dde-7636-424c-9922-2ac2ebc2dbc3" providerId="ADAL" clId="{BDD6A04F-297F-455B-8BB2-371ACD878B1D}" dt="2022-01-11T03:17:25.449" v="104" actId="13926"/>
          <ac:spMkLst>
            <pc:docMk/>
            <pc:sldMk cId="2085164136" sldId="372"/>
            <ac:spMk id="4" creationId="{5D949D89-A80F-40BF-9C08-3932F75982E5}"/>
          </ac:spMkLst>
        </pc:spChg>
        <pc:picChg chg="mod">
          <ac:chgData name="Tali Ryan-Atwood (DHHS)" userId="b1a01dde-7636-424c-9922-2ac2ebc2dbc3" providerId="ADAL" clId="{BDD6A04F-297F-455B-8BB2-371ACD878B1D}" dt="2022-01-11T03:17:17.328" v="103" actId="1076"/>
          <ac:picMkLst>
            <pc:docMk/>
            <pc:sldMk cId="2085164136" sldId="372"/>
            <ac:picMk id="6" creationId="{87E41FC0-34D0-470D-AB03-58A353D89A69}"/>
          </ac:picMkLst>
        </pc:picChg>
      </pc:sldChg>
      <pc:sldChg chg="modSp mod">
        <pc:chgData name="Tali Ryan-Atwood (DHHS)" userId="b1a01dde-7636-424c-9922-2ac2ebc2dbc3" providerId="ADAL" clId="{BDD6A04F-297F-455B-8BB2-371ACD878B1D}" dt="2022-01-11T03:13:08.016" v="84" actId="20577"/>
        <pc:sldMkLst>
          <pc:docMk/>
          <pc:sldMk cId="630661018" sldId="699"/>
        </pc:sldMkLst>
        <pc:spChg chg="mod">
          <ac:chgData name="Tali Ryan-Atwood (DHHS)" userId="b1a01dde-7636-424c-9922-2ac2ebc2dbc3" providerId="ADAL" clId="{BDD6A04F-297F-455B-8BB2-371ACD878B1D}" dt="2022-01-11T03:13:08.016" v="84" actId="20577"/>
          <ac:spMkLst>
            <pc:docMk/>
            <pc:sldMk cId="630661018" sldId="699"/>
            <ac:spMk id="2" creationId="{DF1DB7A7-8A90-48A7-A395-F9C9EF4069D2}"/>
          </ac:spMkLst>
        </pc:spChg>
      </pc:sldChg>
      <pc:sldChg chg="modSp mod">
        <pc:chgData name="Tali Ryan-Atwood (DHHS)" userId="b1a01dde-7636-424c-9922-2ac2ebc2dbc3" providerId="ADAL" clId="{BDD6A04F-297F-455B-8BB2-371ACD878B1D}" dt="2022-01-11T03:12:38.336" v="13" actId="13926"/>
        <pc:sldMkLst>
          <pc:docMk/>
          <pc:sldMk cId="2476412596" sldId="701"/>
        </pc:sldMkLst>
        <pc:spChg chg="mod">
          <ac:chgData name="Tali Ryan-Atwood (DHHS)" userId="b1a01dde-7636-424c-9922-2ac2ebc2dbc3" providerId="ADAL" clId="{BDD6A04F-297F-455B-8BB2-371ACD878B1D}" dt="2022-01-11T03:12:38.336" v="13" actId="13926"/>
          <ac:spMkLst>
            <pc:docMk/>
            <pc:sldMk cId="2476412596" sldId="701"/>
            <ac:spMk id="2" creationId="{FAD5C7E4-7A6D-492D-9265-5FCBA2D829A6}"/>
          </ac:spMkLst>
        </pc:spChg>
      </pc:sldChg>
    </pc:docChg>
  </pc:docChgLst>
  <pc:docChgLst>
    <pc:chgData name="Courtney Lynch (DHHS)" userId="74d83af1-c8ff-4870-8779-5779cbf3a251" providerId="ADAL" clId="{56439E41-C529-4C97-8DD3-FC2CA605DB41}"/>
    <pc:docChg chg="undo custSel modSld">
      <pc:chgData name="Courtney Lynch (DHHS)" userId="74d83af1-c8ff-4870-8779-5779cbf3a251" providerId="ADAL" clId="{56439E41-C529-4C97-8DD3-FC2CA605DB41}" dt="2022-05-05T06:37:53.704" v="43"/>
      <pc:docMkLst>
        <pc:docMk/>
      </pc:docMkLst>
      <pc:sldChg chg="modSp mod">
        <pc:chgData name="Courtney Lynch (DHHS)" userId="74d83af1-c8ff-4870-8779-5779cbf3a251" providerId="ADAL" clId="{56439E41-C529-4C97-8DD3-FC2CA605DB41}" dt="2022-05-05T06:31:29.593" v="10" actId="242"/>
        <pc:sldMkLst>
          <pc:docMk/>
          <pc:sldMk cId="3257958856" sldId="304"/>
        </pc:sldMkLst>
        <pc:spChg chg="mod">
          <ac:chgData name="Courtney Lynch (DHHS)" userId="74d83af1-c8ff-4870-8779-5779cbf3a251" providerId="ADAL" clId="{56439E41-C529-4C97-8DD3-FC2CA605DB41}" dt="2022-05-05T06:31:29.593" v="10" actId="242"/>
          <ac:spMkLst>
            <pc:docMk/>
            <pc:sldMk cId="3257958856" sldId="304"/>
            <ac:spMk id="2" creationId="{ADB95468-8FBF-4736-9E31-598A3BA4DE3D}"/>
          </ac:spMkLst>
        </pc:spChg>
      </pc:sldChg>
      <pc:sldChg chg="modSp mod">
        <pc:chgData name="Courtney Lynch (DHHS)" userId="74d83af1-c8ff-4870-8779-5779cbf3a251" providerId="ADAL" clId="{56439E41-C529-4C97-8DD3-FC2CA605DB41}" dt="2022-05-05T06:33:28.679" v="25" actId="6549"/>
        <pc:sldMkLst>
          <pc:docMk/>
          <pc:sldMk cId="901229509" sldId="305"/>
        </pc:sldMkLst>
        <pc:spChg chg="mod">
          <ac:chgData name="Courtney Lynch (DHHS)" userId="74d83af1-c8ff-4870-8779-5779cbf3a251" providerId="ADAL" clId="{56439E41-C529-4C97-8DD3-FC2CA605DB41}" dt="2022-05-05T06:33:28.679" v="25" actId="6549"/>
          <ac:spMkLst>
            <pc:docMk/>
            <pc:sldMk cId="901229509" sldId="305"/>
            <ac:spMk id="2" creationId="{0A2ECC0A-E76D-4BF5-9786-BEA7277AC225}"/>
          </ac:spMkLst>
        </pc:spChg>
      </pc:sldChg>
      <pc:sldChg chg="modSp mod">
        <pc:chgData name="Courtney Lynch (DHHS)" userId="74d83af1-c8ff-4870-8779-5779cbf3a251" providerId="ADAL" clId="{56439E41-C529-4C97-8DD3-FC2CA605DB41}" dt="2022-05-05T06:36:54.471" v="39" actId="20577"/>
        <pc:sldMkLst>
          <pc:docMk/>
          <pc:sldMk cId="641546222" sldId="308"/>
        </pc:sldMkLst>
        <pc:spChg chg="mod">
          <ac:chgData name="Courtney Lynch (DHHS)" userId="74d83af1-c8ff-4870-8779-5779cbf3a251" providerId="ADAL" clId="{56439E41-C529-4C97-8DD3-FC2CA605DB41}" dt="2022-05-05T06:36:54.471" v="39" actId="20577"/>
          <ac:spMkLst>
            <pc:docMk/>
            <pc:sldMk cId="641546222" sldId="308"/>
            <ac:spMk id="4" creationId="{C868360A-48DF-4C6F-9865-3FA1FB38C42A}"/>
          </ac:spMkLst>
        </pc:spChg>
      </pc:sldChg>
      <pc:sldChg chg="modSp mod">
        <pc:chgData name="Courtney Lynch (DHHS)" userId="74d83af1-c8ff-4870-8779-5779cbf3a251" providerId="ADAL" clId="{56439E41-C529-4C97-8DD3-FC2CA605DB41}" dt="2022-05-05T06:30:42.172" v="9" actId="20577"/>
        <pc:sldMkLst>
          <pc:docMk/>
          <pc:sldMk cId="4264437928" sldId="321"/>
        </pc:sldMkLst>
        <pc:spChg chg="mod">
          <ac:chgData name="Courtney Lynch (DHHS)" userId="74d83af1-c8ff-4870-8779-5779cbf3a251" providerId="ADAL" clId="{56439E41-C529-4C97-8DD3-FC2CA605DB41}" dt="2022-05-05T06:30:42.172" v="9" actId="20577"/>
          <ac:spMkLst>
            <pc:docMk/>
            <pc:sldMk cId="4264437928" sldId="321"/>
            <ac:spMk id="2" creationId="{02F0779D-ED48-4965-91A6-E6A61A5FD67D}"/>
          </ac:spMkLst>
        </pc:spChg>
      </pc:sldChg>
      <pc:sldChg chg="modSp mod">
        <pc:chgData name="Courtney Lynch (DHHS)" userId="74d83af1-c8ff-4870-8779-5779cbf3a251" providerId="ADAL" clId="{56439E41-C529-4C97-8DD3-FC2CA605DB41}" dt="2022-05-05T06:28:24.430" v="2" actId="6549"/>
        <pc:sldMkLst>
          <pc:docMk/>
          <pc:sldMk cId="630661018" sldId="699"/>
        </pc:sldMkLst>
        <pc:spChg chg="mod">
          <ac:chgData name="Courtney Lynch (DHHS)" userId="74d83af1-c8ff-4870-8779-5779cbf3a251" providerId="ADAL" clId="{56439E41-C529-4C97-8DD3-FC2CA605DB41}" dt="2022-05-05T06:28:24.430" v="2" actId="6549"/>
          <ac:spMkLst>
            <pc:docMk/>
            <pc:sldMk cId="630661018" sldId="699"/>
            <ac:spMk id="2" creationId="{DF1DB7A7-8A90-48A7-A395-F9C9EF4069D2}"/>
          </ac:spMkLst>
        </pc:spChg>
      </pc:sldChg>
      <pc:sldChg chg="modSp mod">
        <pc:chgData name="Courtney Lynch (DHHS)" userId="74d83af1-c8ff-4870-8779-5779cbf3a251" providerId="ADAL" clId="{56439E41-C529-4C97-8DD3-FC2CA605DB41}" dt="2022-05-05T06:30:13.714" v="6" actId="6549"/>
        <pc:sldMkLst>
          <pc:docMk/>
          <pc:sldMk cId="1451946122" sldId="703"/>
        </pc:sldMkLst>
        <pc:spChg chg="mod">
          <ac:chgData name="Courtney Lynch (DHHS)" userId="74d83af1-c8ff-4870-8779-5779cbf3a251" providerId="ADAL" clId="{56439E41-C529-4C97-8DD3-FC2CA605DB41}" dt="2022-05-05T06:30:13.714" v="6" actId="6549"/>
          <ac:spMkLst>
            <pc:docMk/>
            <pc:sldMk cId="1451946122" sldId="703"/>
            <ac:spMk id="3" creationId="{7E840DC9-5690-4995-A72D-0AF6BE06EABF}"/>
          </ac:spMkLst>
        </pc:spChg>
      </pc:sldChg>
      <pc:sldChg chg="delSp mod">
        <pc:chgData name="Courtney Lynch (DHHS)" userId="74d83af1-c8ff-4870-8779-5779cbf3a251" providerId="ADAL" clId="{56439E41-C529-4C97-8DD3-FC2CA605DB41}" dt="2022-05-05T06:27:47.499" v="0" actId="478"/>
        <pc:sldMkLst>
          <pc:docMk/>
          <pc:sldMk cId="3112586020" sldId="717"/>
        </pc:sldMkLst>
        <pc:spChg chg="del">
          <ac:chgData name="Courtney Lynch (DHHS)" userId="74d83af1-c8ff-4870-8779-5779cbf3a251" providerId="ADAL" clId="{56439E41-C529-4C97-8DD3-FC2CA605DB41}" dt="2022-05-05T06:27:47.499" v="0" actId="478"/>
          <ac:spMkLst>
            <pc:docMk/>
            <pc:sldMk cId="3112586020" sldId="717"/>
            <ac:spMk id="4" creationId="{83309981-E5EB-C1F1-5565-FCA0E295A2AA}"/>
          </ac:spMkLst>
        </pc:spChg>
      </pc:sldChg>
      <pc:sldChg chg="modSp mod">
        <pc:chgData name="Courtney Lynch (DHHS)" userId="74d83af1-c8ff-4870-8779-5779cbf3a251" providerId="ADAL" clId="{56439E41-C529-4C97-8DD3-FC2CA605DB41}" dt="2022-05-05T06:29:21.211" v="4" actId="108"/>
        <pc:sldMkLst>
          <pc:docMk/>
          <pc:sldMk cId="3079380855" sldId="718"/>
        </pc:sldMkLst>
        <pc:spChg chg="mod">
          <ac:chgData name="Courtney Lynch (DHHS)" userId="74d83af1-c8ff-4870-8779-5779cbf3a251" providerId="ADAL" clId="{56439E41-C529-4C97-8DD3-FC2CA605DB41}" dt="2022-05-05T06:29:21.211" v="4" actId="108"/>
          <ac:spMkLst>
            <pc:docMk/>
            <pc:sldMk cId="3079380855" sldId="718"/>
            <ac:spMk id="2" creationId="{F6F37AD0-AD6A-4771-9D64-4898F6EF7235}"/>
          </ac:spMkLst>
        </pc:spChg>
        <pc:spChg chg="mod">
          <ac:chgData name="Courtney Lynch (DHHS)" userId="74d83af1-c8ff-4870-8779-5779cbf3a251" providerId="ADAL" clId="{56439E41-C529-4C97-8DD3-FC2CA605DB41}" dt="2022-05-05T06:28:36.098" v="3" actId="6549"/>
          <ac:spMkLst>
            <pc:docMk/>
            <pc:sldMk cId="3079380855" sldId="718"/>
            <ac:spMk id="3" creationId="{C06BB32D-71B0-431E-8BDC-40A68E25C6D9}"/>
          </ac:spMkLst>
        </pc:spChg>
      </pc:sldChg>
      <pc:sldChg chg="modSp mod">
        <pc:chgData name="Courtney Lynch (DHHS)" userId="74d83af1-c8ff-4870-8779-5779cbf3a251" providerId="ADAL" clId="{56439E41-C529-4C97-8DD3-FC2CA605DB41}" dt="2022-05-05T06:34:12.461" v="28" actId="20577"/>
        <pc:sldMkLst>
          <pc:docMk/>
          <pc:sldMk cId="2947474116" sldId="721"/>
        </pc:sldMkLst>
        <pc:spChg chg="mod">
          <ac:chgData name="Courtney Lynch (DHHS)" userId="74d83af1-c8ff-4870-8779-5779cbf3a251" providerId="ADAL" clId="{56439E41-C529-4C97-8DD3-FC2CA605DB41}" dt="2022-05-05T06:34:12.461" v="28" actId="20577"/>
          <ac:spMkLst>
            <pc:docMk/>
            <pc:sldMk cId="2947474116" sldId="721"/>
            <ac:spMk id="2" creationId="{0A2ECC0A-E76D-4BF5-9786-BEA7277AC225}"/>
          </ac:spMkLst>
        </pc:spChg>
      </pc:sldChg>
      <pc:sldChg chg="modSp mod">
        <pc:chgData name="Courtney Lynch (DHHS)" userId="74d83af1-c8ff-4870-8779-5779cbf3a251" providerId="ADAL" clId="{56439E41-C529-4C97-8DD3-FC2CA605DB41}" dt="2022-05-05T06:32:47.657" v="15" actId="20577"/>
        <pc:sldMkLst>
          <pc:docMk/>
          <pc:sldMk cId="3604499567" sldId="723"/>
        </pc:sldMkLst>
        <pc:spChg chg="mod">
          <ac:chgData name="Courtney Lynch (DHHS)" userId="74d83af1-c8ff-4870-8779-5779cbf3a251" providerId="ADAL" clId="{56439E41-C529-4C97-8DD3-FC2CA605DB41}" dt="2022-05-05T06:32:47.657" v="15" actId="20577"/>
          <ac:spMkLst>
            <pc:docMk/>
            <pc:sldMk cId="3604499567" sldId="723"/>
            <ac:spMk id="5" creationId="{619DC88C-DCE1-4379-9A03-2550D5368C76}"/>
          </ac:spMkLst>
        </pc:spChg>
      </pc:sldChg>
      <pc:sldChg chg="modSp mod">
        <pc:chgData name="Courtney Lynch (DHHS)" userId="74d83af1-c8ff-4870-8779-5779cbf3a251" providerId="ADAL" clId="{56439E41-C529-4C97-8DD3-FC2CA605DB41}" dt="2022-05-05T06:35:04.938" v="30"/>
        <pc:sldMkLst>
          <pc:docMk/>
          <pc:sldMk cId="3607188883" sldId="725"/>
        </pc:sldMkLst>
        <pc:spChg chg="mod">
          <ac:chgData name="Courtney Lynch (DHHS)" userId="74d83af1-c8ff-4870-8779-5779cbf3a251" providerId="ADAL" clId="{56439E41-C529-4C97-8DD3-FC2CA605DB41}" dt="2022-05-05T06:33:57.166" v="26" actId="108"/>
          <ac:spMkLst>
            <pc:docMk/>
            <pc:sldMk cId="3607188883" sldId="725"/>
            <ac:spMk id="2" creationId="{4EBEED84-75E2-499A-9EE5-BA1F7AF7F98B}"/>
          </ac:spMkLst>
        </pc:spChg>
        <pc:spChg chg="mod">
          <ac:chgData name="Courtney Lynch (DHHS)" userId="74d83af1-c8ff-4870-8779-5779cbf3a251" providerId="ADAL" clId="{56439E41-C529-4C97-8DD3-FC2CA605DB41}" dt="2022-05-05T06:35:04.938" v="30"/>
          <ac:spMkLst>
            <pc:docMk/>
            <pc:sldMk cId="3607188883" sldId="725"/>
            <ac:spMk id="3" creationId="{B65224EC-D8F3-41B3-81F9-3BD52E65CAF7}"/>
          </ac:spMkLst>
        </pc:spChg>
      </pc:sldChg>
      <pc:sldChg chg="modSp mod">
        <pc:chgData name="Courtney Lynch (DHHS)" userId="74d83af1-c8ff-4870-8779-5779cbf3a251" providerId="ADAL" clId="{56439E41-C529-4C97-8DD3-FC2CA605DB41}" dt="2022-05-05T06:35:29.870" v="34"/>
        <pc:sldMkLst>
          <pc:docMk/>
          <pc:sldMk cId="2505995972" sldId="726"/>
        </pc:sldMkLst>
        <pc:spChg chg="mod">
          <ac:chgData name="Courtney Lynch (DHHS)" userId="74d83af1-c8ff-4870-8779-5779cbf3a251" providerId="ADAL" clId="{56439E41-C529-4C97-8DD3-FC2CA605DB41}" dt="2022-05-05T06:35:29.870" v="34"/>
          <ac:spMkLst>
            <pc:docMk/>
            <pc:sldMk cId="2505995972" sldId="726"/>
            <ac:spMk id="2" creationId="{4EBEED84-75E2-499A-9EE5-BA1F7AF7F98B}"/>
          </ac:spMkLst>
        </pc:spChg>
        <pc:spChg chg="mod">
          <ac:chgData name="Courtney Lynch (DHHS)" userId="74d83af1-c8ff-4870-8779-5779cbf3a251" providerId="ADAL" clId="{56439E41-C529-4C97-8DD3-FC2CA605DB41}" dt="2022-05-05T06:35:09.212" v="31"/>
          <ac:spMkLst>
            <pc:docMk/>
            <pc:sldMk cId="2505995972" sldId="726"/>
            <ac:spMk id="3" creationId="{B65224EC-D8F3-41B3-81F9-3BD52E65CAF7}"/>
          </ac:spMkLst>
        </pc:spChg>
      </pc:sldChg>
      <pc:sldChg chg="modSp mod">
        <pc:chgData name="Courtney Lynch (DHHS)" userId="74d83af1-c8ff-4870-8779-5779cbf3a251" providerId="ADAL" clId="{56439E41-C529-4C97-8DD3-FC2CA605DB41}" dt="2022-05-05T06:36:31.970" v="38"/>
        <pc:sldMkLst>
          <pc:docMk/>
          <pc:sldMk cId="2327885728" sldId="727"/>
        </pc:sldMkLst>
        <pc:spChg chg="mod">
          <ac:chgData name="Courtney Lynch (DHHS)" userId="74d83af1-c8ff-4870-8779-5779cbf3a251" providerId="ADAL" clId="{56439E41-C529-4C97-8DD3-FC2CA605DB41}" dt="2022-05-05T06:36:18.790" v="37" actId="255"/>
          <ac:spMkLst>
            <pc:docMk/>
            <pc:sldMk cId="2327885728" sldId="727"/>
            <ac:spMk id="2" creationId="{4EBEED84-75E2-499A-9EE5-BA1F7AF7F98B}"/>
          </ac:spMkLst>
        </pc:spChg>
        <pc:spChg chg="mod">
          <ac:chgData name="Courtney Lynch (DHHS)" userId="74d83af1-c8ff-4870-8779-5779cbf3a251" providerId="ADAL" clId="{56439E41-C529-4C97-8DD3-FC2CA605DB41}" dt="2022-05-05T06:36:31.970" v="38"/>
          <ac:spMkLst>
            <pc:docMk/>
            <pc:sldMk cId="2327885728" sldId="727"/>
            <ac:spMk id="3" creationId="{B65224EC-D8F3-41B3-81F9-3BD52E65CAF7}"/>
          </ac:spMkLst>
        </pc:spChg>
      </pc:sldChg>
      <pc:sldChg chg="modSp mod">
        <pc:chgData name="Courtney Lynch (DHHS)" userId="74d83af1-c8ff-4870-8779-5779cbf3a251" providerId="ADAL" clId="{56439E41-C529-4C97-8DD3-FC2CA605DB41}" dt="2022-05-05T06:37:53.704" v="43"/>
        <pc:sldMkLst>
          <pc:docMk/>
          <pc:sldMk cId="1388894933" sldId="728"/>
        </pc:sldMkLst>
        <pc:spChg chg="mod">
          <ac:chgData name="Courtney Lynch (DHHS)" userId="74d83af1-c8ff-4870-8779-5779cbf3a251" providerId="ADAL" clId="{56439E41-C529-4C97-8DD3-FC2CA605DB41}" dt="2022-05-05T06:37:24.192" v="42" actId="255"/>
          <ac:spMkLst>
            <pc:docMk/>
            <pc:sldMk cId="1388894933" sldId="728"/>
            <ac:spMk id="2" creationId="{4EBEED84-75E2-499A-9EE5-BA1F7AF7F98B}"/>
          </ac:spMkLst>
        </pc:spChg>
        <pc:spChg chg="mod">
          <ac:chgData name="Courtney Lynch (DHHS)" userId="74d83af1-c8ff-4870-8779-5779cbf3a251" providerId="ADAL" clId="{56439E41-C529-4C97-8DD3-FC2CA605DB41}" dt="2022-05-05T06:37:53.704" v="43"/>
          <ac:spMkLst>
            <pc:docMk/>
            <pc:sldMk cId="1388894933" sldId="728"/>
            <ac:spMk id="3" creationId="{B65224EC-D8F3-41B3-81F9-3BD52E65CAF7}"/>
          </ac:spMkLst>
        </pc:spChg>
      </pc:sldChg>
    </pc:docChg>
  </pc:docChgLst>
  <pc:docChgLst>
    <pc:chgData name="Courtney Lynch (DHHS)" userId="S::courtney.lynch@safercare.vic.gov.au::74d83af1-c8ff-4870-8779-5779cbf3a251" providerId="AD" clId="Web-{E073D8DB-24E1-132F-2557-8ED88FBD5D41}"/>
    <pc:docChg chg="modSld">
      <pc:chgData name="Courtney Lynch (DHHS)" userId="S::courtney.lynch@safercare.vic.gov.au::74d83af1-c8ff-4870-8779-5779cbf3a251" providerId="AD" clId="Web-{E073D8DB-24E1-132F-2557-8ED88FBD5D41}" dt="2022-05-12T23:51:28.975" v="1" actId="20577"/>
      <pc:docMkLst>
        <pc:docMk/>
      </pc:docMkLst>
      <pc:sldChg chg="modSp">
        <pc:chgData name="Courtney Lynch (DHHS)" userId="S::courtney.lynch@safercare.vic.gov.au::74d83af1-c8ff-4870-8779-5779cbf3a251" providerId="AD" clId="Web-{E073D8DB-24E1-132F-2557-8ED88FBD5D41}" dt="2022-05-12T23:51:28.975" v="1" actId="20577"/>
        <pc:sldMkLst>
          <pc:docMk/>
          <pc:sldMk cId="3604499567" sldId="723"/>
        </pc:sldMkLst>
        <pc:spChg chg="mod">
          <ac:chgData name="Courtney Lynch (DHHS)" userId="S::courtney.lynch@safercare.vic.gov.au::74d83af1-c8ff-4870-8779-5779cbf3a251" providerId="AD" clId="Web-{E073D8DB-24E1-132F-2557-8ED88FBD5D41}" dt="2022-05-12T23:51:28.975" v="1" actId="20577"/>
          <ac:spMkLst>
            <pc:docMk/>
            <pc:sldMk cId="3604499567" sldId="723"/>
            <ac:spMk id="5" creationId="{619DC88C-DCE1-4379-9A03-2550D5368C76}"/>
          </ac:spMkLst>
        </pc:spChg>
      </pc:sldChg>
    </pc:docChg>
  </pc:docChgLst>
  <pc:docChgLst>
    <pc:chgData name="Joanna Gaston (DHHS)" userId="S::joanna.gaston@safercare.vic.gov.au::29a4e196-b44b-4499-b5ed-890ea3911844" providerId="AD" clId="Web-{2863F790-C819-4FB6-8B31-5DB453C37D62}"/>
    <pc:docChg chg="modSld">
      <pc:chgData name="Joanna Gaston (DHHS)" userId="S::joanna.gaston@safercare.vic.gov.au::29a4e196-b44b-4499-b5ed-890ea3911844" providerId="AD" clId="Web-{2863F790-C819-4FB6-8B31-5DB453C37D62}" dt="2022-04-04T05:24:49.159" v="195" actId="14100"/>
      <pc:docMkLst>
        <pc:docMk/>
      </pc:docMkLst>
      <pc:sldChg chg="modSp">
        <pc:chgData name="Joanna Gaston (DHHS)" userId="S::joanna.gaston@safercare.vic.gov.au::29a4e196-b44b-4499-b5ed-890ea3911844" providerId="AD" clId="Web-{2863F790-C819-4FB6-8B31-5DB453C37D62}" dt="2022-04-04T05:24:49.159" v="195" actId="14100"/>
        <pc:sldMkLst>
          <pc:docMk/>
          <pc:sldMk cId="1451946122" sldId="703"/>
        </pc:sldMkLst>
        <pc:spChg chg="mod">
          <ac:chgData name="Joanna Gaston (DHHS)" userId="S::joanna.gaston@safercare.vic.gov.au::29a4e196-b44b-4499-b5ed-890ea3911844" providerId="AD" clId="Web-{2863F790-C819-4FB6-8B31-5DB453C37D62}" dt="2022-04-04T05:24:49.159" v="195" actId="14100"/>
          <ac:spMkLst>
            <pc:docMk/>
            <pc:sldMk cId="1451946122" sldId="703"/>
            <ac:spMk id="3" creationId="{7E840DC9-5690-4995-A72D-0AF6BE06EABF}"/>
          </ac:spMkLst>
        </pc:spChg>
        <pc:picChg chg="mod">
          <ac:chgData name="Joanna Gaston (DHHS)" userId="S::joanna.gaston@safercare.vic.gov.au::29a4e196-b44b-4499-b5ed-890ea3911844" providerId="AD" clId="Web-{2863F790-C819-4FB6-8B31-5DB453C37D62}" dt="2022-04-04T05:18:53.635" v="173" actId="1076"/>
          <ac:picMkLst>
            <pc:docMk/>
            <pc:sldMk cId="1451946122" sldId="703"/>
            <ac:picMk id="6" creationId="{709D50A1-0021-4406-87A1-E2C4D7F8481A}"/>
          </ac:picMkLst>
        </pc:picChg>
      </pc:sldChg>
    </pc:docChg>
  </pc:docChgLst>
  <pc:docChgLst>
    <pc:chgData name="Joanna Gaston (DHHS)" userId="S::joanna.gaston@safercare.vic.gov.au::29a4e196-b44b-4499-b5ed-890ea3911844" providerId="AD" clId="Web-{13A58B20-36FA-403D-82FE-63715412AB91}"/>
    <pc:docChg chg="modSld">
      <pc:chgData name="Joanna Gaston (DHHS)" userId="S::joanna.gaston@safercare.vic.gov.au::29a4e196-b44b-4499-b5ed-890ea3911844" providerId="AD" clId="Web-{13A58B20-36FA-403D-82FE-63715412AB91}" dt="2022-03-04T05:12:25.083" v="15"/>
      <pc:docMkLst>
        <pc:docMk/>
      </pc:docMkLst>
      <pc:sldChg chg="modSp mod modClrScheme chgLayout">
        <pc:chgData name="Joanna Gaston (DHHS)" userId="S::joanna.gaston@safercare.vic.gov.au::29a4e196-b44b-4499-b5ed-890ea3911844" providerId="AD" clId="Web-{13A58B20-36FA-403D-82FE-63715412AB91}" dt="2022-03-04T05:10:50.955" v="6" actId="1076"/>
        <pc:sldMkLst>
          <pc:docMk/>
          <pc:sldMk cId="2185254478" sldId="289"/>
        </pc:sldMkLst>
        <pc:spChg chg="mod">
          <ac:chgData name="Joanna Gaston (DHHS)" userId="S::joanna.gaston@safercare.vic.gov.au::29a4e196-b44b-4499-b5ed-890ea3911844" providerId="AD" clId="Web-{13A58B20-36FA-403D-82FE-63715412AB91}" dt="2022-03-04T05:10:47.580" v="5"/>
          <ac:spMkLst>
            <pc:docMk/>
            <pc:sldMk cId="2185254478" sldId="289"/>
            <ac:spMk id="7" creationId="{6CD34784-7F3E-4093-9E62-27C0DF5DE7B9}"/>
          </ac:spMkLst>
        </pc:spChg>
        <pc:picChg chg="mod">
          <ac:chgData name="Joanna Gaston (DHHS)" userId="S::joanna.gaston@safercare.vic.gov.au::29a4e196-b44b-4499-b5ed-890ea3911844" providerId="AD" clId="Web-{13A58B20-36FA-403D-82FE-63715412AB91}" dt="2022-03-04T05:10:50.955" v="6" actId="1076"/>
          <ac:picMkLst>
            <pc:docMk/>
            <pc:sldMk cId="2185254478" sldId="289"/>
            <ac:picMk id="2" creationId="{5BE59032-9FE3-4067-A8CC-62A825164A28}"/>
          </ac:picMkLst>
        </pc:picChg>
      </pc:sldChg>
      <pc:sldChg chg="modSp">
        <pc:chgData name="Joanna Gaston (DHHS)" userId="S::joanna.gaston@safercare.vic.gov.au::29a4e196-b44b-4499-b5ed-890ea3911844" providerId="AD" clId="Web-{13A58B20-36FA-403D-82FE-63715412AB91}" dt="2022-03-04T05:12:25.083" v="15"/>
        <pc:sldMkLst>
          <pc:docMk/>
          <pc:sldMk cId="3343946320" sldId="369"/>
        </pc:sldMkLst>
        <pc:spChg chg="mod">
          <ac:chgData name="Joanna Gaston (DHHS)" userId="S::joanna.gaston@safercare.vic.gov.au::29a4e196-b44b-4499-b5ed-890ea3911844" providerId="AD" clId="Web-{13A58B20-36FA-403D-82FE-63715412AB91}" dt="2022-03-04T05:12:25.083" v="15"/>
          <ac:spMkLst>
            <pc:docMk/>
            <pc:sldMk cId="3343946320" sldId="369"/>
            <ac:spMk id="2" creationId="{2B3EC542-681F-4E71-956B-4ED12C281760}"/>
          </ac:spMkLst>
        </pc:spChg>
      </pc:sldChg>
      <pc:sldChg chg="modSp">
        <pc:chgData name="Joanna Gaston (DHHS)" userId="S::joanna.gaston@safercare.vic.gov.au::29a4e196-b44b-4499-b5ed-890ea3911844" providerId="AD" clId="Web-{13A58B20-36FA-403D-82FE-63715412AB91}" dt="2022-03-04T05:10:37.924" v="4" actId="20577"/>
        <pc:sldMkLst>
          <pc:docMk/>
          <pc:sldMk cId="176569223" sldId="378"/>
        </pc:sldMkLst>
        <pc:spChg chg="mod">
          <ac:chgData name="Joanna Gaston (DHHS)" userId="S::joanna.gaston@safercare.vic.gov.au::29a4e196-b44b-4499-b5ed-890ea3911844" providerId="AD" clId="Web-{13A58B20-36FA-403D-82FE-63715412AB91}" dt="2022-03-04T05:10:37.924" v="4" actId="20577"/>
          <ac:spMkLst>
            <pc:docMk/>
            <pc:sldMk cId="176569223" sldId="378"/>
            <ac:spMk id="2" creationId="{8CAF0DEE-1355-4F39-907A-AF2E84A0A5ED}"/>
          </ac:spMkLst>
        </pc:spChg>
      </pc:sldChg>
      <pc:sldChg chg="delCm modCm">
        <pc:chgData name="Joanna Gaston (DHHS)" userId="S::joanna.gaston@safercare.vic.gov.au::29a4e196-b44b-4499-b5ed-890ea3911844" providerId="AD" clId="Web-{13A58B20-36FA-403D-82FE-63715412AB91}" dt="2022-03-04T05:10:25.720" v="3"/>
        <pc:sldMkLst>
          <pc:docMk/>
          <pc:sldMk cId="630661018" sldId="699"/>
        </pc:sldMkLst>
      </pc:sldChg>
      <pc:sldChg chg="modSp">
        <pc:chgData name="Joanna Gaston (DHHS)" userId="S::joanna.gaston@safercare.vic.gov.au::29a4e196-b44b-4499-b5ed-890ea3911844" providerId="AD" clId="Web-{13A58B20-36FA-403D-82FE-63715412AB91}" dt="2022-03-04T05:09:37.203" v="1" actId="14100"/>
        <pc:sldMkLst>
          <pc:docMk/>
          <pc:sldMk cId="2476412596" sldId="701"/>
        </pc:sldMkLst>
        <pc:spChg chg="mod">
          <ac:chgData name="Joanna Gaston (DHHS)" userId="S::joanna.gaston@safercare.vic.gov.au::29a4e196-b44b-4499-b5ed-890ea3911844" providerId="AD" clId="Web-{13A58B20-36FA-403D-82FE-63715412AB91}" dt="2022-03-04T05:09:37.203" v="1" actId="14100"/>
          <ac:spMkLst>
            <pc:docMk/>
            <pc:sldMk cId="2476412596" sldId="701"/>
            <ac:spMk id="2" creationId="{FAD5C7E4-7A6D-492D-9265-5FCBA2D829A6}"/>
          </ac:spMkLst>
        </pc:spChg>
      </pc:sldChg>
      <pc:sldChg chg="modSp">
        <pc:chgData name="Joanna Gaston (DHHS)" userId="S::joanna.gaston@safercare.vic.gov.au::29a4e196-b44b-4499-b5ed-890ea3911844" providerId="AD" clId="Web-{13A58B20-36FA-403D-82FE-63715412AB91}" dt="2022-03-04T05:11:17.128" v="8" actId="14100"/>
        <pc:sldMkLst>
          <pc:docMk/>
          <pc:sldMk cId="4192892463" sldId="712"/>
        </pc:sldMkLst>
        <pc:spChg chg="mod">
          <ac:chgData name="Joanna Gaston (DHHS)" userId="S::joanna.gaston@safercare.vic.gov.au::29a4e196-b44b-4499-b5ed-890ea3911844" providerId="AD" clId="Web-{13A58B20-36FA-403D-82FE-63715412AB91}" dt="2022-03-04T05:11:17.128" v="8" actId="14100"/>
          <ac:spMkLst>
            <pc:docMk/>
            <pc:sldMk cId="4192892463" sldId="712"/>
            <ac:spMk id="2" creationId="{5B32E661-B90A-4E83-ABCD-8617164C4C8B}"/>
          </ac:spMkLst>
        </pc:spChg>
      </pc:sldChg>
      <pc:sldChg chg="modSp">
        <pc:chgData name="Joanna Gaston (DHHS)" userId="S::joanna.gaston@safercare.vic.gov.au::29a4e196-b44b-4499-b5ed-890ea3911844" providerId="AD" clId="Web-{13A58B20-36FA-403D-82FE-63715412AB91}" dt="2022-03-04T05:11:34.738" v="9" actId="1076"/>
        <pc:sldMkLst>
          <pc:docMk/>
          <pc:sldMk cId="231789823" sldId="714"/>
        </pc:sldMkLst>
        <pc:spChg chg="mod">
          <ac:chgData name="Joanna Gaston (DHHS)" userId="S::joanna.gaston@safercare.vic.gov.au::29a4e196-b44b-4499-b5ed-890ea3911844" providerId="AD" clId="Web-{13A58B20-36FA-403D-82FE-63715412AB91}" dt="2022-03-04T05:11:34.738" v="9" actId="1076"/>
          <ac:spMkLst>
            <pc:docMk/>
            <pc:sldMk cId="231789823" sldId="714"/>
            <ac:spMk id="2" creationId="{F8A1D305-AD89-4BCD-A8FE-33ABD7360F43}"/>
          </ac:spMkLst>
        </pc:spChg>
      </pc:sldChg>
    </pc:docChg>
  </pc:docChgLst>
  <pc:docChgLst>
    <pc:chgData name="Joanna Gaston (DHHS)" userId="S::joanna.gaston@safercare.vic.gov.au::29a4e196-b44b-4499-b5ed-890ea3911844" providerId="AD" clId="Web-{137C19A4-2666-40EC-93FE-04D3EBCA85B9}"/>
    <pc:docChg chg="modSld">
      <pc:chgData name="Joanna Gaston (DHHS)" userId="S::joanna.gaston@safercare.vic.gov.au::29a4e196-b44b-4499-b5ed-890ea3911844" providerId="AD" clId="Web-{137C19A4-2666-40EC-93FE-04D3EBCA85B9}" dt="2022-05-05T08:00:52.559" v="0" actId="1076"/>
      <pc:docMkLst>
        <pc:docMk/>
      </pc:docMkLst>
      <pc:sldChg chg="modSp">
        <pc:chgData name="Joanna Gaston (DHHS)" userId="S::joanna.gaston@safercare.vic.gov.au::29a4e196-b44b-4499-b5ed-890ea3911844" providerId="AD" clId="Web-{137C19A4-2666-40EC-93FE-04D3EBCA85B9}" dt="2022-05-05T08:00:52.559" v="0" actId="1076"/>
        <pc:sldMkLst>
          <pc:docMk/>
          <pc:sldMk cId="2085164136" sldId="372"/>
        </pc:sldMkLst>
        <pc:spChg chg="mod">
          <ac:chgData name="Joanna Gaston (DHHS)" userId="S::joanna.gaston@safercare.vic.gov.au::29a4e196-b44b-4499-b5ed-890ea3911844" providerId="AD" clId="Web-{137C19A4-2666-40EC-93FE-04D3EBCA85B9}" dt="2022-05-05T08:00:52.559" v="0" actId="1076"/>
          <ac:spMkLst>
            <pc:docMk/>
            <pc:sldMk cId="2085164136" sldId="372"/>
            <ac:spMk id="4" creationId="{5D949D89-A80F-40BF-9C08-3932F75982E5}"/>
          </ac:spMkLst>
        </pc:spChg>
      </pc:sldChg>
    </pc:docChg>
  </pc:docChgLst>
  <pc:docChgLst>
    <pc:chgData name="Tali Ryan-Atwood (DHHS)" userId="b1a01dde-7636-424c-9922-2ac2ebc2dbc3" providerId="ADAL" clId="{FED2EE91-C31A-4F7B-99A3-3452E1D889D5}"/>
    <pc:docChg chg="undo custSel modSld">
      <pc:chgData name="Tali Ryan-Atwood (DHHS)" userId="b1a01dde-7636-424c-9922-2ac2ebc2dbc3" providerId="ADAL" clId="{FED2EE91-C31A-4F7B-99A3-3452E1D889D5}" dt="2022-04-04T01:19:06.031" v="21" actId="1076"/>
      <pc:docMkLst>
        <pc:docMk/>
      </pc:docMkLst>
      <pc:sldChg chg="addSp delSp modSp mod">
        <pc:chgData name="Tali Ryan-Atwood (DHHS)" userId="b1a01dde-7636-424c-9922-2ac2ebc2dbc3" providerId="ADAL" clId="{FED2EE91-C31A-4F7B-99A3-3452E1D889D5}" dt="2022-04-04T01:17:40.470" v="12" actId="14100"/>
        <pc:sldMkLst>
          <pc:docMk/>
          <pc:sldMk cId="3154074824" sldId="357"/>
        </pc:sldMkLst>
        <pc:picChg chg="add del">
          <ac:chgData name="Tali Ryan-Atwood (DHHS)" userId="b1a01dde-7636-424c-9922-2ac2ebc2dbc3" providerId="ADAL" clId="{FED2EE91-C31A-4F7B-99A3-3452E1D889D5}" dt="2022-04-04T01:16:35.830" v="5" actId="478"/>
          <ac:picMkLst>
            <pc:docMk/>
            <pc:sldMk cId="3154074824" sldId="357"/>
            <ac:picMk id="3" creationId="{4C2DBE47-EC5A-45D0-9095-A2CAC1B021B8}"/>
          </ac:picMkLst>
        </pc:picChg>
        <pc:picChg chg="add del mod">
          <ac:chgData name="Tali Ryan-Atwood (DHHS)" userId="b1a01dde-7636-424c-9922-2ac2ebc2dbc3" providerId="ADAL" clId="{FED2EE91-C31A-4F7B-99A3-3452E1D889D5}" dt="2022-04-04T01:17:23.686" v="10" actId="478"/>
          <ac:picMkLst>
            <pc:docMk/>
            <pc:sldMk cId="3154074824" sldId="357"/>
            <ac:picMk id="5" creationId="{37BDCE80-04B1-4C6F-8EBE-605924328154}"/>
          </ac:picMkLst>
        </pc:picChg>
        <pc:picChg chg="add mod ord">
          <ac:chgData name="Tali Ryan-Atwood (DHHS)" userId="b1a01dde-7636-424c-9922-2ac2ebc2dbc3" providerId="ADAL" clId="{FED2EE91-C31A-4F7B-99A3-3452E1D889D5}" dt="2022-04-04T01:17:40.470" v="12" actId="14100"/>
          <ac:picMkLst>
            <pc:docMk/>
            <pc:sldMk cId="3154074824" sldId="357"/>
            <ac:picMk id="7" creationId="{70780C3D-D2FD-4932-964B-8F3BAD3257DD}"/>
          </ac:picMkLst>
        </pc:picChg>
      </pc:sldChg>
      <pc:sldChg chg="addSp delSp modSp mod">
        <pc:chgData name="Tali Ryan-Atwood (DHHS)" userId="b1a01dde-7636-424c-9922-2ac2ebc2dbc3" providerId="ADAL" clId="{FED2EE91-C31A-4F7B-99A3-3452E1D889D5}" dt="2022-04-04T01:19:06.031" v="21" actId="1076"/>
        <pc:sldMkLst>
          <pc:docMk/>
          <pc:sldMk cId="732343641" sldId="710"/>
        </pc:sldMkLst>
        <pc:picChg chg="del">
          <ac:chgData name="Tali Ryan-Atwood (DHHS)" userId="b1a01dde-7636-424c-9922-2ac2ebc2dbc3" providerId="ADAL" clId="{FED2EE91-C31A-4F7B-99A3-3452E1D889D5}" dt="2022-04-04T01:18:48.047" v="14" actId="478"/>
          <ac:picMkLst>
            <pc:docMk/>
            <pc:sldMk cId="732343641" sldId="710"/>
            <ac:picMk id="5" creationId="{F624530B-A7C1-4A29-8D71-AAF75780CD98}"/>
          </ac:picMkLst>
        </pc:picChg>
        <pc:picChg chg="del">
          <ac:chgData name="Tali Ryan-Atwood (DHHS)" userId="b1a01dde-7636-424c-9922-2ac2ebc2dbc3" providerId="ADAL" clId="{FED2EE91-C31A-4F7B-99A3-3452E1D889D5}" dt="2022-04-04T01:18:47.290" v="13" actId="478"/>
          <ac:picMkLst>
            <pc:docMk/>
            <pc:sldMk cId="732343641" sldId="710"/>
            <ac:picMk id="6" creationId="{7C3D087D-1281-4BDE-A5EA-4F2452739C67}"/>
          </ac:picMkLst>
        </pc:picChg>
        <pc:picChg chg="add mod">
          <ac:chgData name="Tali Ryan-Atwood (DHHS)" userId="b1a01dde-7636-424c-9922-2ac2ebc2dbc3" providerId="ADAL" clId="{FED2EE91-C31A-4F7B-99A3-3452E1D889D5}" dt="2022-04-04T01:19:06.031" v="21" actId="1076"/>
          <ac:picMkLst>
            <pc:docMk/>
            <pc:sldMk cId="732343641" sldId="710"/>
            <ac:picMk id="7" creationId="{9A1C215D-3B1F-4A1B-836B-47DAC485F268}"/>
          </ac:picMkLst>
        </pc:picChg>
      </pc:sldChg>
    </pc:docChg>
  </pc:docChgLst>
  <pc:docChgLst>
    <pc:chgData name="Joanna Gaston (DHHS)" userId="S::joanna.gaston@safercare.vic.gov.au::29a4e196-b44b-4499-b5ed-890ea3911844" providerId="AD" clId="Web-{F2530E6C-81DA-4318-9833-33681253E43E}"/>
    <pc:docChg chg="modSld">
      <pc:chgData name="Joanna Gaston (DHHS)" userId="S::joanna.gaston@safercare.vic.gov.au::29a4e196-b44b-4499-b5ed-890ea3911844" providerId="AD" clId="Web-{F2530E6C-81DA-4318-9833-33681253E43E}" dt="2022-04-28T00:35:15.816" v="100" actId="20577"/>
      <pc:docMkLst>
        <pc:docMk/>
      </pc:docMkLst>
      <pc:sldChg chg="modSp">
        <pc:chgData name="Joanna Gaston (DHHS)" userId="S::joanna.gaston@safercare.vic.gov.au::29a4e196-b44b-4499-b5ed-890ea3911844" providerId="AD" clId="Web-{F2530E6C-81DA-4318-9833-33681253E43E}" dt="2022-04-28T00:35:15.816" v="100" actId="20577"/>
        <pc:sldMkLst>
          <pc:docMk/>
          <pc:sldMk cId="2476412596" sldId="701"/>
        </pc:sldMkLst>
        <pc:spChg chg="mod">
          <ac:chgData name="Joanna Gaston (DHHS)" userId="S::joanna.gaston@safercare.vic.gov.au::29a4e196-b44b-4499-b5ed-890ea3911844" providerId="AD" clId="Web-{F2530E6C-81DA-4318-9833-33681253E43E}" dt="2022-04-28T00:35:15.816" v="100" actId="20577"/>
          <ac:spMkLst>
            <pc:docMk/>
            <pc:sldMk cId="2476412596" sldId="701"/>
            <ac:spMk id="2" creationId="{FAD5C7E4-7A6D-492D-9265-5FCBA2D829A6}"/>
          </ac:spMkLst>
        </pc:spChg>
        <pc:spChg chg="mod">
          <ac:chgData name="Joanna Gaston (DHHS)" userId="S::joanna.gaston@safercare.vic.gov.au::29a4e196-b44b-4499-b5ed-890ea3911844" providerId="AD" clId="Web-{F2530E6C-81DA-4318-9833-33681253E43E}" dt="2022-04-28T00:33:41.657" v="96" actId="20577"/>
          <ac:spMkLst>
            <pc:docMk/>
            <pc:sldMk cId="2476412596" sldId="701"/>
            <ac:spMk id="3" creationId="{51F7B3D0-0545-4BEB-8914-17BD0F982B37}"/>
          </ac:spMkLst>
        </pc:spChg>
      </pc:sldChg>
    </pc:docChg>
  </pc:docChgLst>
  <pc:docChgLst>
    <pc:chgData name="Joanna Gaston (DHHS)" userId="S::joanna.gaston@safercare.vic.gov.au::29a4e196-b44b-4499-b5ed-890ea3911844" providerId="AD" clId="Web-{7A02E156-9F44-41D8-BE9B-5D265037C2A3}"/>
    <pc:docChg chg="addSld delSld modSld">
      <pc:chgData name="Joanna Gaston (DHHS)" userId="S::joanna.gaston@safercare.vic.gov.au::29a4e196-b44b-4499-b5ed-890ea3911844" providerId="AD" clId="Web-{7A02E156-9F44-41D8-BE9B-5D265037C2A3}" dt="2022-04-04T03:18:26.387" v="21" actId="14100"/>
      <pc:docMkLst>
        <pc:docMk/>
      </pc:docMkLst>
      <pc:sldChg chg="delSp modSp">
        <pc:chgData name="Joanna Gaston (DHHS)" userId="S::joanna.gaston@safercare.vic.gov.au::29a4e196-b44b-4499-b5ed-890ea3911844" providerId="AD" clId="Web-{7A02E156-9F44-41D8-BE9B-5D265037C2A3}" dt="2022-04-04T03:18:12.683" v="20" actId="14100"/>
        <pc:sldMkLst>
          <pc:docMk/>
          <pc:sldMk cId="901229509" sldId="305"/>
        </pc:sldMkLst>
        <pc:spChg chg="mod">
          <ac:chgData name="Joanna Gaston (DHHS)" userId="S::joanna.gaston@safercare.vic.gov.au::29a4e196-b44b-4499-b5ed-890ea3911844" providerId="AD" clId="Web-{7A02E156-9F44-41D8-BE9B-5D265037C2A3}" dt="2022-04-04T03:18:12.683" v="20" actId="14100"/>
          <ac:spMkLst>
            <pc:docMk/>
            <pc:sldMk cId="901229509" sldId="305"/>
            <ac:spMk id="2" creationId="{0A2ECC0A-E76D-4BF5-9786-BEA7277AC225}"/>
          </ac:spMkLst>
        </pc:spChg>
        <pc:spChg chg="del">
          <ac:chgData name="Joanna Gaston (DHHS)" userId="S::joanna.gaston@safercare.vic.gov.au::29a4e196-b44b-4499-b5ed-890ea3911844" providerId="AD" clId="Web-{7A02E156-9F44-41D8-BE9B-5D265037C2A3}" dt="2022-04-04T03:18:02.777" v="18"/>
          <ac:spMkLst>
            <pc:docMk/>
            <pc:sldMk cId="901229509" sldId="305"/>
            <ac:spMk id="5" creationId="{A97D2E71-DC44-4259-8ED4-55515223BFE7}"/>
          </ac:spMkLst>
        </pc:spChg>
        <pc:spChg chg="mod">
          <ac:chgData name="Joanna Gaston (DHHS)" userId="S::joanna.gaston@safercare.vic.gov.au::29a4e196-b44b-4499-b5ed-890ea3911844" providerId="AD" clId="Web-{7A02E156-9F44-41D8-BE9B-5D265037C2A3}" dt="2022-04-04T03:16:35.368" v="3" actId="20577"/>
          <ac:spMkLst>
            <pc:docMk/>
            <pc:sldMk cId="901229509" sldId="305"/>
            <ac:spMk id="6" creationId="{775E7762-4986-4DFC-B450-471BB463A3D5}"/>
          </ac:spMkLst>
        </pc:spChg>
      </pc:sldChg>
      <pc:sldChg chg="new del">
        <pc:chgData name="Joanna Gaston (DHHS)" userId="S::joanna.gaston@safercare.vic.gov.au::29a4e196-b44b-4499-b5ed-890ea3911844" providerId="AD" clId="Web-{7A02E156-9F44-41D8-BE9B-5D265037C2A3}" dt="2022-04-04T03:16:26.337" v="2"/>
        <pc:sldMkLst>
          <pc:docMk/>
          <pc:sldMk cId="3951172331" sldId="719"/>
        </pc:sldMkLst>
      </pc:sldChg>
      <pc:sldChg chg="addSp delSp modSp add replId">
        <pc:chgData name="Joanna Gaston (DHHS)" userId="S::joanna.gaston@safercare.vic.gov.au::29a4e196-b44b-4499-b5ed-890ea3911844" providerId="AD" clId="Web-{7A02E156-9F44-41D8-BE9B-5D265037C2A3}" dt="2022-04-04T03:18:26.387" v="21" actId="14100"/>
        <pc:sldMkLst>
          <pc:docMk/>
          <pc:sldMk cId="1129293831" sldId="720"/>
        </pc:sldMkLst>
        <pc:spChg chg="del">
          <ac:chgData name="Joanna Gaston (DHHS)" userId="S::joanna.gaston@safercare.vic.gov.au::29a4e196-b44b-4499-b5ed-890ea3911844" providerId="AD" clId="Web-{7A02E156-9F44-41D8-BE9B-5D265037C2A3}" dt="2022-04-04T03:16:47.900" v="7"/>
          <ac:spMkLst>
            <pc:docMk/>
            <pc:sldMk cId="1129293831" sldId="720"/>
            <ac:spMk id="2" creationId="{0A2ECC0A-E76D-4BF5-9786-BEA7277AC225}"/>
          </ac:spMkLst>
        </pc:spChg>
        <pc:spChg chg="add del mod">
          <ac:chgData name="Joanna Gaston (DHHS)" userId="S::joanna.gaston@safercare.vic.gov.au::29a4e196-b44b-4499-b5ed-890ea3911844" providerId="AD" clId="Web-{7A02E156-9F44-41D8-BE9B-5D265037C2A3}" dt="2022-04-04T03:16:54.119" v="8"/>
          <ac:spMkLst>
            <pc:docMk/>
            <pc:sldMk cId="1129293831" sldId="720"/>
            <ac:spMk id="4" creationId="{E3D2DC07-A052-8FA3-6CB0-8452BE011A76}"/>
          </ac:spMkLst>
        </pc:spChg>
        <pc:spChg chg="mod">
          <ac:chgData name="Joanna Gaston (DHHS)" userId="S::joanna.gaston@safercare.vic.gov.au::29a4e196-b44b-4499-b5ed-890ea3911844" providerId="AD" clId="Web-{7A02E156-9F44-41D8-BE9B-5D265037C2A3}" dt="2022-04-04T03:18:26.387" v="21" actId="14100"/>
          <ac:spMkLst>
            <pc:docMk/>
            <pc:sldMk cId="1129293831" sldId="720"/>
            <ac:spMk id="5" creationId="{A97D2E71-DC44-4259-8ED4-55515223BFE7}"/>
          </ac:spMkLst>
        </pc:spChg>
        <pc:spChg chg="mod">
          <ac:chgData name="Joanna Gaston (DHHS)" userId="S::joanna.gaston@safercare.vic.gov.au::29a4e196-b44b-4499-b5ed-890ea3911844" providerId="AD" clId="Web-{7A02E156-9F44-41D8-BE9B-5D265037C2A3}" dt="2022-04-04T03:16:38.009" v="6" actId="20577"/>
          <ac:spMkLst>
            <pc:docMk/>
            <pc:sldMk cId="1129293831" sldId="720"/>
            <ac:spMk id="6" creationId="{775E7762-4986-4DFC-B450-471BB463A3D5}"/>
          </ac:spMkLst>
        </pc:spChg>
      </pc:sldChg>
    </pc:docChg>
  </pc:docChgLst>
  <pc:docChgLst>
    <pc:chgData name="Joanna Gaston (DHHS)" userId="S::joanna.gaston@safercare.vic.gov.au::29a4e196-b44b-4499-b5ed-890ea3911844" providerId="AD" clId="Web-{E362E349-824B-406F-A730-33F51502F24F}"/>
    <pc:docChg chg="addSld delSld">
      <pc:chgData name="Joanna Gaston (DHHS)" userId="S::joanna.gaston@safercare.vic.gov.au::29a4e196-b44b-4499-b5ed-890ea3911844" providerId="AD" clId="Web-{E362E349-824B-406F-A730-33F51502F24F}" dt="2022-04-04T02:47:27.977" v="1"/>
      <pc:docMkLst>
        <pc:docMk/>
      </pc:docMkLst>
      <pc:sldChg chg="del">
        <pc:chgData name="Joanna Gaston (DHHS)" userId="S::joanna.gaston@safercare.vic.gov.au::29a4e196-b44b-4499-b5ed-890ea3911844" providerId="AD" clId="Web-{E362E349-824B-406F-A730-33F51502F24F}" dt="2022-04-04T02:47:27.977" v="1"/>
        <pc:sldMkLst>
          <pc:docMk/>
          <pc:sldMk cId="4247072382" sldId="700"/>
        </pc:sldMkLst>
      </pc:sldChg>
      <pc:sldChg chg="add">
        <pc:chgData name="Joanna Gaston (DHHS)" userId="S::joanna.gaston@safercare.vic.gov.au::29a4e196-b44b-4499-b5ed-890ea3911844" providerId="AD" clId="Web-{E362E349-824B-406F-A730-33F51502F24F}" dt="2022-04-04T02:47:26.305" v="0"/>
        <pc:sldMkLst>
          <pc:docMk/>
          <pc:sldMk cId="3079380855" sldId="718"/>
        </pc:sldMkLst>
      </pc:sldChg>
    </pc:docChg>
  </pc:docChgLst>
  <pc:docChgLst>
    <pc:chgData name="Tanya Farrell (DHHS)" userId="S::tanya.farrell@safercare.vic.gov.au::47036624-b800-4574-be63-a3c301a52951" providerId="AD" clId="Web-{E0CC0100-9030-B686-56FF-10D2C2E7C2DD}"/>
    <pc:docChg chg="modSld">
      <pc:chgData name="Tanya Farrell (DHHS)" userId="S::tanya.farrell@safercare.vic.gov.au::47036624-b800-4574-be63-a3c301a52951" providerId="AD" clId="Web-{E0CC0100-9030-B686-56FF-10D2C2E7C2DD}" dt="2022-04-03T00:14:23.277" v="20" actId="20577"/>
      <pc:docMkLst>
        <pc:docMk/>
      </pc:docMkLst>
      <pc:sldChg chg="modSp">
        <pc:chgData name="Tanya Farrell (DHHS)" userId="S::tanya.farrell@safercare.vic.gov.au::47036624-b800-4574-be63-a3c301a52951" providerId="AD" clId="Web-{E0CC0100-9030-B686-56FF-10D2C2E7C2DD}" dt="2022-04-03T00:14:23.277" v="20" actId="20577"/>
        <pc:sldMkLst>
          <pc:docMk/>
          <pc:sldMk cId="4206501344" sldId="332"/>
        </pc:sldMkLst>
        <pc:spChg chg="mod">
          <ac:chgData name="Tanya Farrell (DHHS)" userId="S::tanya.farrell@safercare.vic.gov.au::47036624-b800-4574-be63-a3c301a52951" providerId="AD" clId="Web-{E0CC0100-9030-B686-56FF-10D2C2E7C2DD}" dt="2022-04-03T00:14:23.277" v="20" actId="20577"/>
          <ac:spMkLst>
            <pc:docMk/>
            <pc:sldMk cId="4206501344" sldId="332"/>
            <ac:spMk id="2" creationId="{8A7499AA-E3DE-47CB-A757-366D0B9A7EB1}"/>
          </ac:spMkLst>
        </pc:spChg>
      </pc:sldChg>
      <pc:sldChg chg="modSp">
        <pc:chgData name="Tanya Farrell (DHHS)" userId="S::tanya.farrell@safercare.vic.gov.au::47036624-b800-4574-be63-a3c301a52951" providerId="AD" clId="Web-{E0CC0100-9030-B686-56FF-10D2C2E7C2DD}" dt="2022-04-03T00:10:31.474" v="10" actId="20577"/>
        <pc:sldMkLst>
          <pc:docMk/>
          <pc:sldMk cId="4049360361" sldId="713"/>
        </pc:sldMkLst>
        <pc:spChg chg="mod">
          <ac:chgData name="Tanya Farrell (DHHS)" userId="S::tanya.farrell@safercare.vic.gov.au::47036624-b800-4574-be63-a3c301a52951" providerId="AD" clId="Web-{E0CC0100-9030-B686-56FF-10D2C2E7C2DD}" dt="2022-04-03T00:10:31.474" v="10" actId="20577"/>
          <ac:spMkLst>
            <pc:docMk/>
            <pc:sldMk cId="4049360361" sldId="713"/>
            <ac:spMk id="2" creationId="{E377C914-508F-48DD-9154-BD1CAEB6A229}"/>
          </ac:spMkLst>
        </pc:spChg>
      </pc:sldChg>
    </pc:docChg>
  </pc:docChgLst>
  <pc:docChgLst>
    <pc:chgData name="Joanna Gaston (DHHS)" userId="29a4e196-b44b-4499-b5ed-890ea3911844" providerId="ADAL" clId="{23FE2935-DFFC-4027-A282-D204A13034C6}"/>
    <pc:docChg chg="undo custSel addSld delSld modSld sldOrd">
      <pc:chgData name="Joanna Gaston (DHHS)" userId="29a4e196-b44b-4499-b5ed-890ea3911844" providerId="ADAL" clId="{23FE2935-DFFC-4027-A282-D204A13034C6}" dt="2022-05-03T01:28:09.739" v="4342" actId="20577"/>
      <pc:docMkLst>
        <pc:docMk/>
      </pc:docMkLst>
      <pc:sldChg chg="addSp delSp modSp mod">
        <pc:chgData name="Joanna Gaston (DHHS)" userId="29a4e196-b44b-4499-b5ed-890ea3911844" providerId="ADAL" clId="{23FE2935-DFFC-4027-A282-D204A13034C6}" dt="2022-05-02T05:39:54.283" v="1554" actId="1076"/>
        <pc:sldMkLst>
          <pc:docMk/>
          <pc:sldMk cId="3257958856" sldId="304"/>
        </pc:sldMkLst>
        <pc:spChg chg="mod">
          <ac:chgData name="Joanna Gaston (DHHS)" userId="29a4e196-b44b-4499-b5ed-890ea3911844" providerId="ADAL" clId="{23FE2935-DFFC-4027-A282-D204A13034C6}" dt="2022-05-02T05:39:54.283" v="1554" actId="1076"/>
          <ac:spMkLst>
            <pc:docMk/>
            <pc:sldMk cId="3257958856" sldId="304"/>
            <ac:spMk id="2" creationId="{ADB95468-8FBF-4736-9E31-598A3BA4DE3D}"/>
          </ac:spMkLst>
        </pc:spChg>
        <pc:spChg chg="mod">
          <ac:chgData name="Joanna Gaston (DHHS)" userId="29a4e196-b44b-4499-b5ed-890ea3911844" providerId="ADAL" clId="{23FE2935-DFFC-4027-A282-D204A13034C6}" dt="2022-03-04T05:16:59.075" v="35" actId="1076"/>
          <ac:spMkLst>
            <pc:docMk/>
            <pc:sldMk cId="3257958856" sldId="304"/>
            <ac:spMk id="3" creationId="{127C9061-1914-431E-A66E-D9503BC9B7AD}"/>
          </ac:spMkLst>
        </pc:spChg>
        <pc:spChg chg="add del mod">
          <ac:chgData name="Joanna Gaston (DHHS)" userId="29a4e196-b44b-4499-b5ed-890ea3911844" providerId="ADAL" clId="{23FE2935-DFFC-4027-A282-D204A13034C6}" dt="2022-05-02T05:07:57.461" v="1081" actId="21"/>
          <ac:spMkLst>
            <pc:docMk/>
            <pc:sldMk cId="3257958856" sldId="304"/>
            <ac:spMk id="4" creationId="{C543E0CF-A14C-47C9-B3FB-15580E7B2F8F}"/>
          </ac:spMkLst>
        </pc:spChg>
      </pc:sldChg>
      <pc:sldChg chg="modSp mod ord">
        <pc:chgData name="Joanna Gaston (DHHS)" userId="29a4e196-b44b-4499-b5ed-890ea3911844" providerId="ADAL" clId="{23FE2935-DFFC-4027-A282-D204A13034C6}" dt="2022-05-02T06:09:58.436" v="1896"/>
        <pc:sldMkLst>
          <pc:docMk/>
          <pc:sldMk cId="901229509" sldId="305"/>
        </pc:sldMkLst>
        <pc:spChg chg="mod">
          <ac:chgData name="Joanna Gaston (DHHS)" userId="29a4e196-b44b-4499-b5ed-890ea3911844" providerId="ADAL" clId="{23FE2935-DFFC-4027-A282-D204A13034C6}" dt="2022-03-04T05:17:21.102" v="38" actId="1076"/>
          <ac:spMkLst>
            <pc:docMk/>
            <pc:sldMk cId="901229509" sldId="305"/>
            <ac:spMk id="2" creationId="{0A2ECC0A-E76D-4BF5-9786-BEA7277AC225}"/>
          </ac:spMkLst>
        </pc:spChg>
        <pc:spChg chg="mod">
          <ac:chgData name="Joanna Gaston (DHHS)" userId="29a4e196-b44b-4499-b5ed-890ea3911844" providerId="ADAL" clId="{23FE2935-DFFC-4027-A282-D204A13034C6}" dt="2022-03-04T05:17:25.407" v="39" actId="1076"/>
          <ac:spMkLst>
            <pc:docMk/>
            <pc:sldMk cId="901229509" sldId="305"/>
            <ac:spMk id="5" creationId="{A97D2E71-DC44-4259-8ED4-55515223BFE7}"/>
          </ac:spMkLst>
        </pc:spChg>
        <pc:spChg chg="mod">
          <ac:chgData name="Joanna Gaston (DHHS)" userId="29a4e196-b44b-4499-b5ed-890ea3911844" providerId="ADAL" clId="{23FE2935-DFFC-4027-A282-D204A13034C6}" dt="2022-03-04T05:16:52.544" v="33" actId="1076"/>
          <ac:spMkLst>
            <pc:docMk/>
            <pc:sldMk cId="901229509" sldId="305"/>
            <ac:spMk id="6" creationId="{775E7762-4986-4DFC-B450-471BB463A3D5}"/>
          </ac:spMkLst>
        </pc:spChg>
      </pc:sldChg>
      <pc:sldChg chg="modSp mod">
        <pc:chgData name="Joanna Gaston (DHHS)" userId="29a4e196-b44b-4499-b5ed-890ea3911844" providerId="ADAL" clId="{23FE2935-DFFC-4027-A282-D204A13034C6}" dt="2022-05-03T01:00:52.145" v="3551" actId="1076"/>
        <pc:sldMkLst>
          <pc:docMk/>
          <pc:sldMk cId="1628451263" sldId="306"/>
        </pc:sldMkLst>
        <pc:spChg chg="mod">
          <ac:chgData name="Joanna Gaston (DHHS)" userId="29a4e196-b44b-4499-b5ed-890ea3911844" providerId="ADAL" clId="{23FE2935-DFFC-4027-A282-D204A13034C6}" dt="2022-05-03T01:00:52.145" v="3551" actId="1076"/>
          <ac:spMkLst>
            <pc:docMk/>
            <pc:sldMk cId="1628451263" sldId="306"/>
            <ac:spMk id="2" creationId="{9F78E8E9-5112-4A8A-BA28-CE90801FC46F}"/>
          </ac:spMkLst>
        </pc:spChg>
        <pc:spChg chg="mod">
          <ac:chgData name="Joanna Gaston (DHHS)" userId="29a4e196-b44b-4499-b5ed-890ea3911844" providerId="ADAL" clId="{23FE2935-DFFC-4027-A282-D204A13034C6}" dt="2022-03-04T05:17:05.863" v="36" actId="1076"/>
          <ac:spMkLst>
            <pc:docMk/>
            <pc:sldMk cId="1628451263" sldId="306"/>
            <ac:spMk id="3" creationId="{CD0B75F7-825C-424E-A1AF-F758A079DF6D}"/>
          </ac:spMkLst>
        </pc:spChg>
      </pc:sldChg>
      <pc:sldChg chg="modSp mod">
        <pc:chgData name="Joanna Gaston (DHHS)" userId="29a4e196-b44b-4499-b5ed-890ea3911844" providerId="ADAL" clId="{23FE2935-DFFC-4027-A282-D204A13034C6}" dt="2022-03-04T05:17:35.096" v="40" actId="1076"/>
        <pc:sldMkLst>
          <pc:docMk/>
          <pc:sldMk cId="641546222" sldId="308"/>
        </pc:sldMkLst>
        <pc:spChg chg="mod">
          <ac:chgData name="Joanna Gaston (DHHS)" userId="29a4e196-b44b-4499-b5ed-890ea3911844" providerId="ADAL" clId="{23FE2935-DFFC-4027-A282-D204A13034C6}" dt="2022-03-04T05:17:35.096" v="40" actId="1076"/>
          <ac:spMkLst>
            <pc:docMk/>
            <pc:sldMk cId="641546222" sldId="308"/>
            <ac:spMk id="4" creationId="{C868360A-48DF-4C6F-9865-3FA1FB38C42A}"/>
          </ac:spMkLst>
        </pc:spChg>
      </pc:sldChg>
      <pc:sldChg chg="modSp mod">
        <pc:chgData name="Joanna Gaston (DHHS)" userId="29a4e196-b44b-4499-b5ed-890ea3911844" providerId="ADAL" clId="{23FE2935-DFFC-4027-A282-D204A13034C6}" dt="2022-03-04T05:16:21.163" v="28" actId="1076"/>
        <pc:sldMkLst>
          <pc:docMk/>
          <pc:sldMk cId="3427773823" sldId="316"/>
        </pc:sldMkLst>
        <pc:spChg chg="mod">
          <ac:chgData name="Joanna Gaston (DHHS)" userId="29a4e196-b44b-4499-b5ed-890ea3911844" providerId="ADAL" clId="{23FE2935-DFFC-4027-A282-D204A13034C6}" dt="2022-03-04T05:16:21.163" v="28" actId="1076"/>
          <ac:spMkLst>
            <pc:docMk/>
            <pc:sldMk cId="3427773823" sldId="316"/>
            <ac:spMk id="2" creationId="{9DE71C17-05D7-48E4-B422-05E8233BF603}"/>
          </ac:spMkLst>
        </pc:spChg>
      </pc:sldChg>
      <pc:sldChg chg="modSp mod">
        <pc:chgData name="Joanna Gaston (DHHS)" userId="29a4e196-b44b-4499-b5ed-890ea3911844" providerId="ADAL" clId="{23FE2935-DFFC-4027-A282-D204A13034C6}" dt="2022-03-04T05:16:35.950" v="31" actId="1076"/>
        <pc:sldMkLst>
          <pc:docMk/>
          <pc:sldMk cId="4157611026" sldId="318"/>
        </pc:sldMkLst>
        <pc:spChg chg="mod">
          <ac:chgData name="Joanna Gaston (DHHS)" userId="29a4e196-b44b-4499-b5ed-890ea3911844" providerId="ADAL" clId="{23FE2935-DFFC-4027-A282-D204A13034C6}" dt="2022-03-04T05:16:35.950" v="31" actId="1076"/>
          <ac:spMkLst>
            <pc:docMk/>
            <pc:sldMk cId="4157611026" sldId="318"/>
            <ac:spMk id="2" creationId="{820C2A3F-51F9-4285-A841-B78B8F068CF1}"/>
          </ac:spMkLst>
        </pc:spChg>
      </pc:sldChg>
      <pc:sldChg chg="modSp mod">
        <pc:chgData name="Joanna Gaston (DHHS)" userId="29a4e196-b44b-4499-b5ed-890ea3911844" providerId="ADAL" clId="{23FE2935-DFFC-4027-A282-D204A13034C6}" dt="2022-03-04T05:16:43.848" v="32" actId="1076"/>
        <pc:sldMkLst>
          <pc:docMk/>
          <pc:sldMk cId="1425074148" sldId="319"/>
        </pc:sldMkLst>
        <pc:spChg chg="mod">
          <ac:chgData name="Joanna Gaston (DHHS)" userId="29a4e196-b44b-4499-b5ed-890ea3911844" providerId="ADAL" clId="{23FE2935-DFFC-4027-A282-D204A13034C6}" dt="2022-03-04T05:16:43.848" v="32" actId="1076"/>
          <ac:spMkLst>
            <pc:docMk/>
            <pc:sldMk cId="1425074148" sldId="319"/>
            <ac:spMk id="2" creationId="{172FA108-556F-4AD3-9DFB-9D9491BC55D4}"/>
          </ac:spMkLst>
        </pc:spChg>
      </pc:sldChg>
      <pc:sldChg chg="modSp mod">
        <pc:chgData name="Joanna Gaston (DHHS)" userId="29a4e196-b44b-4499-b5ed-890ea3911844" providerId="ADAL" clId="{23FE2935-DFFC-4027-A282-D204A13034C6}" dt="2022-03-04T05:16:26.322" v="29" actId="1076"/>
        <pc:sldMkLst>
          <pc:docMk/>
          <pc:sldMk cId="4264437928" sldId="321"/>
        </pc:sldMkLst>
        <pc:spChg chg="mod">
          <ac:chgData name="Joanna Gaston (DHHS)" userId="29a4e196-b44b-4499-b5ed-890ea3911844" providerId="ADAL" clId="{23FE2935-DFFC-4027-A282-D204A13034C6}" dt="2022-03-04T05:16:26.322" v="29" actId="1076"/>
          <ac:spMkLst>
            <pc:docMk/>
            <pc:sldMk cId="4264437928" sldId="321"/>
            <ac:spMk id="2" creationId="{02F0779D-ED48-4965-91A6-E6A61A5FD67D}"/>
          </ac:spMkLst>
        </pc:spChg>
      </pc:sldChg>
      <pc:sldChg chg="modSp mod">
        <pc:chgData name="Joanna Gaston (DHHS)" userId="29a4e196-b44b-4499-b5ed-890ea3911844" providerId="ADAL" clId="{23FE2935-DFFC-4027-A282-D204A13034C6}" dt="2022-03-04T05:15:52.148" v="23" actId="1076"/>
        <pc:sldMkLst>
          <pc:docMk/>
          <pc:sldMk cId="4206501344" sldId="332"/>
        </pc:sldMkLst>
        <pc:spChg chg="mod">
          <ac:chgData name="Joanna Gaston (DHHS)" userId="29a4e196-b44b-4499-b5ed-890ea3911844" providerId="ADAL" clId="{23FE2935-DFFC-4027-A282-D204A13034C6}" dt="2022-03-04T05:15:52.148" v="23" actId="1076"/>
          <ac:spMkLst>
            <pc:docMk/>
            <pc:sldMk cId="4206501344" sldId="332"/>
            <ac:spMk id="2" creationId="{8A7499AA-E3DE-47CB-A757-366D0B9A7EB1}"/>
          </ac:spMkLst>
        </pc:spChg>
      </pc:sldChg>
      <pc:sldChg chg="modSp mod">
        <pc:chgData name="Joanna Gaston (DHHS)" userId="29a4e196-b44b-4499-b5ed-890ea3911844" providerId="ADAL" clId="{23FE2935-DFFC-4027-A282-D204A13034C6}" dt="2022-03-04T05:16:03.693" v="26" actId="27636"/>
        <pc:sldMkLst>
          <pc:docMk/>
          <pc:sldMk cId="972891572" sldId="366"/>
        </pc:sldMkLst>
        <pc:spChg chg="mod">
          <ac:chgData name="Joanna Gaston (DHHS)" userId="29a4e196-b44b-4499-b5ed-890ea3911844" providerId="ADAL" clId="{23FE2935-DFFC-4027-A282-D204A13034C6}" dt="2022-03-04T05:16:03.693" v="26" actId="27636"/>
          <ac:spMkLst>
            <pc:docMk/>
            <pc:sldMk cId="972891572" sldId="366"/>
            <ac:spMk id="2" creationId="{2B3EC542-681F-4E71-956B-4ED12C281760}"/>
          </ac:spMkLst>
        </pc:spChg>
      </pc:sldChg>
      <pc:sldChg chg="modSp mod">
        <pc:chgData name="Joanna Gaston (DHHS)" userId="29a4e196-b44b-4499-b5ed-890ea3911844" providerId="ADAL" clId="{23FE2935-DFFC-4027-A282-D204A13034C6}" dt="2022-03-04T05:15:31.171" v="20" actId="1076"/>
        <pc:sldMkLst>
          <pc:docMk/>
          <pc:sldMk cId="3343946320" sldId="369"/>
        </pc:sldMkLst>
        <pc:spChg chg="mod">
          <ac:chgData name="Joanna Gaston (DHHS)" userId="29a4e196-b44b-4499-b5ed-890ea3911844" providerId="ADAL" clId="{23FE2935-DFFC-4027-A282-D204A13034C6}" dt="2022-03-04T05:15:31.171" v="20" actId="1076"/>
          <ac:spMkLst>
            <pc:docMk/>
            <pc:sldMk cId="3343946320" sldId="369"/>
            <ac:spMk id="2" creationId="{2B3EC542-681F-4E71-956B-4ED12C281760}"/>
          </ac:spMkLst>
        </pc:spChg>
      </pc:sldChg>
      <pc:sldChg chg="modSp mod">
        <pc:chgData name="Joanna Gaston (DHHS)" userId="29a4e196-b44b-4499-b5ed-890ea3911844" providerId="ADAL" clId="{23FE2935-DFFC-4027-A282-D204A13034C6}" dt="2022-03-04T05:12:51.215" v="0" actId="1076"/>
        <pc:sldMkLst>
          <pc:docMk/>
          <pc:sldMk cId="2476412596" sldId="701"/>
        </pc:sldMkLst>
        <pc:spChg chg="mod">
          <ac:chgData name="Joanna Gaston (DHHS)" userId="29a4e196-b44b-4499-b5ed-890ea3911844" providerId="ADAL" clId="{23FE2935-DFFC-4027-A282-D204A13034C6}" dt="2022-03-04T05:12:51.215" v="0" actId="1076"/>
          <ac:spMkLst>
            <pc:docMk/>
            <pc:sldMk cId="2476412596" sldId="701"/>
            <ac:spMk id="2" creationId="{FAD5C7E4-7A6D-492D-9265-5FCBA2D829A6}"/>
          </ac:spMkLst>
        </pc:spChg>
      </pc:sldChg>
      <pc:sldChg chg="modSp mod">
        <pc:chgData name="Joanna Gaston (DHHS)" userId="29a4e196-b44b-4499-b5ed-890ea3911844" providerId="ADAL" clId="{23FE2935-DFFC-4027-A282-D204A13034C6}" dt="2022-03-04T05:15:41.479" v="22" actId="255"/>
        <pc:sldMkLst>
          <pc:docMk/>
          <pc:sldMk cId="2417694326" sldId="702"/>
        </pc:sldMkLst>
        <pc:spChg chg="mod">
          <ac:chgData name="Joanna Gaston (DHHS)" userId="29a4e196-b44b-4499-b5ed-890ea3911844" providerId="ADAL" clId="{23FE2935-DFFC-4027-A282-D204A13034C6}" dt="2022-03-04T05:15:41.479" v="22" actId="255"/>
          <ac:spMkLst>
            <pc:docMk/>
            <pc:sldMk cId="2417694326" sldId="702"/>
            <ac:spMk id="2" creationId="{16584377-250D-43AF-BBF1-7CAE69FE91F3}"/>
          </ac:spMkLst>
        </pc:spChg>
      </pc:sldChg>
      <pc:sldChg chg="modSp mod modClrScheme chgLayout">
        <pc:chgData name="Joanna Gaston (DHHS)" userId="29a4e196-b44b-4499-b5ed-890ea3911844" providerId="ADAL" clId="{23FE2935-DFFC-4027-A282-D204A13034C6}" dt="2022-03-04T05:14:46.882" v="15" actId="14100"/>
        <pc:sldMkLst>
          <pc:docMk/>
          <pc:sldMk cId="732343641" sldId="710"/>
        </pc:sldMkLst>
        <pc:spChg chg="mod ord">
          <ac:chgData name="Joanna Gaston (DHHS)" userId="29a4e196-b44b-4499-b5ed-890ea3911844" providerId="ADAL" clId="{23FE2935-DFFC-4027-A282-D204A13034C6}" dt="2022-03-04T05:14:33.054" v="10" actId="26606"/>
          <ac:spMkLst>
            <pc:docMk/>
            <pc:sldMk cId="732343641" sldId="710"/>
            <ac:spMk id="2" creationId="{4FFAA6A8-C41D-411D-80BA-39C6E22E4EE3}"/>
          </ac:spMkLst>
        </pc:spChg>
        <pc:picChg chg="mod">
          <ac:chgData name="Joanna Gaston (DHHS)" userId="29a4e196-b44b-4499-b5ed-890ea3911844" providerId="ADAL" clId="{23FE2935-DFFC-4027-A282-D204A13034C6}" dt="2022-03-04T05:14:46.882" v="15" actId="14100"/>
          <ac:picMkLst>
            <pc:docMk/>
            <pc:sldMk cId="732343641" sldId="710"/>
            <ac:picMk id="3" creationId="{2E5B40B3-AD27-4A99-9453-01EA3DBAF395}"/>
          </ac:picMkLst>
        </pc:picChg>
        <pc:picChg chg="mod">
          <ac:chgData name="Joanna Gaston (DHHS)" userId="29a4e196-b44b-4499-b5ed-890ea3911844" providerId="ADAL" clId="{23FE2935-DFFC-4027-A282-D204A13034C6}" dt="2022-03-04T05:14:42.339" v="13" actId="1076"/>
          <ac:picMkLst>
            <pc:docMk/>
            <pc:sldMk cId="732343641" sldId="710"/>
            <ac:picMk id="5" creationId="{F624530B-A7C1-4A29-8D71-AAF75780CD98}"/>
          </ac:picMkLst>
        </pc:picChg>
        <pc:picChg chg="mod">
          <ac:chgData name="Joanna Gaston (DHHS)" userId="29a4e196-b44b-4499-b5ed-890ea3911844" providerId="ADAL" clId="{23FE2935-DFFC-4027-A282-D204A13034C6}" dt="2022-03-04T05:14:40.283" v="12" actId="1076"/>
          <ac:picMkLst>
            <pc:docMk/>
            <pc:sldMk cId="732343641" sldId="710"/>
            <ac:picMk id="6" creationId="{7C3D087D-1281-4BDE-A5EA-4F2452739C67}"/>
          </ac:picMkLst>
        </pc:picChg>
      </pc:sldChg>
      <pc:sldChg chg="modSp mod">
        <pc:chgData name="Joanna Gaston (DHHS)" userId="29a4e196-b44b-4499-b5ed-890ea3911844" providerId="ADAL" clId="{23FE2935-DFFC-4027-A282-D204A13034C6}" dt="2022-03-04T05:16:31.886" v="30" actId="1076"/>
        <pc:sldMkLst>
          <pc:docMk/>
          <pc:sldMk cId="2007099999" sldId="715"/>
        </pc:sldMkLst>
        <pc:spChg chg="mod">
          <ac:chgData name="Joanna Gaston (DHHS)" userId="29a4e196-b44b-4499-b5ed-890ea3911844" providerId="ADAL" clId="{23FE2935-DFFC-4027-A282-D204A13034C6}" dt="2022-03-04T05:16:31.886" v="30" actId="1076"/>
          <ac:spMkLst>
            <pc:docMk/>
            <pc:sldMk cId="2007099999" sldId="715"/>
            <ac:spMk id="2" creationId="{820C2A3F-51F9-4285-A841-B78B8F068CF1}"/>
          </ac:spMkLst>
        </pc:spChg>
      </pc:sldChg>
      <pc:sldChg chg="modSp mod">
        <pc:chgData name="Joanna Gaston (DHHS)" userId="29a4e196-b44b-4499-b5ed-890ea3911844" providerId="ADAL" clId="{23FE2935-DFFC-4027-A282-D204A13034C6}" dt="2022-05-02T05:38:50.242" v="1539" actId="1076"/>
        <pc:sldMkLst>
          <pc:docMk/>
          <pc:sldMk cId="3079380855" sldId="718"/>
        </pc:sldMkLst>
        <pc:spChg chg="mod">
          <ac:chgData name="Joanna Gaston (DHHS)" userId="29a4e196-b44b-4499-b5ed-890ea3911844" providerId="ADAL" clId="{23FE2935-DFFC-4027-A282-D204A13034C6}" dt="2022-05-02T05:38:50.242" v="1539" actId="1076"/>
          <ac:spMkLst>
            <pc:docMk/>
            <pc:sldMk cId="3079380855" sldId="718"/>
            <ac:spMk id="2" creationId="{F6F37AD0-AD6A-4771-9D64-4898F6EF7235}"/>
          </ac:spMkLst>
        </pc:spChg>
        <pc:spChg chg="mod">
          <ac:chgData name="Joanna Gaston (DHHS)" userId="29a4e196-b44b-4499-b5ed-890ea3911844" providerId="ADAL" clId="{23FE2935-DFFC-4027-A282-D204A13034C6}" dt="2022-05-02T05:38:46.851" v="1538" actId="1076"/>
          <ac:spMkLst>
            <pc:docMk/>
            <pc:sldMk cId="3079380855" sldId="718"/>
            <ac:spMk id="3" creationId="{C06BB32D-71B0-431E-8BDC-40A68E25C6D9}"/>
          </ac:spMkLst>
        </pc:spChg>
      </pc:sldChg>
      <pc:sldChg chg="addSp delSp modSp new mod ord">
        <pc:chgData name="Joanna Gaston (DHHS)" userId="29a4e196-b44b-4499-b5ed-890ea3911844" providerId="ADAL" clId="{23FE2935-DFFC-4027-A282-D204A13034C6}" dt="2022-05-02T07:15:46.935" v="2228" actId="1076"/>
        <pc:sldMkLst>
          <pc:docMk/>
          <pc:sldMk cId="3604499567" sldId="723"/>
        </pc:sldMkLst>
        <pc:spChg chg="del">
          <ac:chgData name="Joanna Gaston (DHHS)" userId="29a4e196-b44b-4499-b5ed-890ea3911844" providerId="ADAL" clId="{23FE2935-DFFC-4027-A282-D204A13034C6}" dt="2022-05-02T05:07:43.745" v="1080"/>
          <ac:spMkLst>
            <pc:docMk/>
            <pc:sldMk cId="3604499567" sldId="723"/>
            <ac:spMk id="2" creationId="{828566AF-8CA2-4EF3-83D3-E7098B72F3D6}"/>
          </ac:spMkLst>
        </pc:spChg>
        <pc:spChg chg="mod">
          <ac:chgData name="Joanna Gaston (DHHS)" userId="29a4e196-b44b-4499-b5ed-890ea3911844" providerId="ADAL" clId="{23FE2935-DFFC-4027-A282-D204A13034C6}" dt="2022-05-02T05:34:14.912" v="1506" actId="14100"/>
          <ac:spMkLst>
            <pc:docMk/>
            <pc:sldMk cId="3604499567" sldId="723"/>
            <ac:spMk id="3" creationId="{C70AEB59-80D4-4A70-8E0E-9FE20A99E499}"/>
          </ac:spMkLst>
        </pc:spChg>
        <pc:spChg chg="add del mod">
          <ac:chgData name="Joanna Gaston (DHHS)" userId="29a4e196-b44b-4499-b5ed-890ea3911844" providerId="ADAL" clId="{23FE2935-DFFC-4027-A282-D204A13034C6}" dt="2022-05-02T05:36:58.039" v="1524" actId="21"/>
          <ac:spMkLst>
            <pc:docMk/>
            <pc:sldMk cId="3604499567" sldId="723"/>
            <ac:spMk id="4" creationId="{AB0DF3E2-950B-473F-AE1F-2410283F85C9}"/>
          </ac:spMkLst>
        </pc:spChg>
        <pc:spChg chg="add mod">
          <ac:chgData name="Joanna Gaston (DHHS)" userId="29a4e196-b44b-4499-b5ed-890ea3911844" providerId="ADAL" clId="{23FE2935-DFFC-4027-A282-D204A13034C6}" dt="2022-05-02T07:15:46.935" v="2228" actId="1076"/>
          <ac:spMkLst>
            <pc:docMk/>
            <pc:sldMk cId="3604499567" sldId="723"/>
            <ac:spMk id="5" creationId="{619DC88C-DCE1-4379-9A03-2550D5368C76}"/>
          </ac:spMkLst>
        </pc:spChg>
      </pc:sldChg>
      <pc:sldChg chg="addSp modSp del mod">
        <pc:chgData name="Joanna Gaston (DHHS)" userId="29a4e196-b44b-4499-b5ed-890ea3911844" providerId="ADAL" clId="{23FE2935-DFFC-4027-A282-D204A13034C6}" dt="2022-05-02T07:41:12.408" v="2751" actId="2696"/>
        <pc:sldMkLst>
          <pc:docMk/>
          <pc:sldMk cId="212596227" sldId="724"/>
        </pc:sldMkLst>
        <pc:spChg chg="add mod">
          <ac:chgData name="Joanna Gaston (DHHS)" userId="29a4e196-b44b-4499-b5ed-890ea3911844" providerId="ADAL" clId="{23FE2935-DFFC-4027-A282-D204A13034C6}" dt="2022-05-02T07:40:07.742" v="2724"/>
          <ac:spMkLst>
            <pc:docMk/>
            <pc:sldMk cId="212596227" sldId="724"/>
            <ac:spMk id="2" creationId="{F01F10CC-F82B-4D7E-9258-348454D07E80}"/>
          </ac:spMkLst>
        </pc:spChg>
        <pc:spChg chg="mod">
          <ac:chgData name="Joanna Gaston (DHHS)" userId="29a4e196-b44b-4499-b5ed-890ea3911844" providerId="ADAL" clId="{23FE2935-DFFC-4027-A282-D204A13034C6}" dt="2022-05-02T07:35:48.390" v="2500" actId="1076"/>
          <ac:spMkLst>
            <pc:docMk/>
            <pc:sldMk cId="212596227" sldId="724"/>
            <ac:spMk id="3" creationId="{C70AEB59-80D4-4A70-8E0E-9FE20A99E499}"/>
          </ac:spMkLst>
        </pc:spChg>
        <pc:spChg chg="mod">
          <ac:chgData name="Joanna Gaston (DHHS)" userId="29a4e196-b44b-4499-b5ed-890ea3911844" providerId="ADAL" clId="{23FE2935-DFFC-4027-A282-D204A13034C6}" dt="2022-05-02T07:39:09.977" v="2712" actId="14100"/>
          <ac:spMkLst>
            <pc:docMk/>
            <pc:sldMk cId="212596227" sldId="724"/>
            <ac:spMk id="5" creationId="{619DC88C-DCE1-4379-9A03-2550D5368C76}"/>
          </ac:spMkLst>
        </pc:spChg>
      </pc:sldChg>
      <pc:sldChg chg="modSp new mod">
        <pc:chgData name="Joanna Gaston (DHHS)" userId="29a4e196-b44b-4499-b5ed-890ea3911844" providerId="ADAL" clId="{23FE2935-DFFC-4027-A282-D204A13034C6}" dt="2022-05-02T07:41:07.617" v="2750" actId="14100"/>
        <pc:sldMkLst>
          <pc:docMk/>
          <pc:sldMk cId="3607188883" sldId="725"/>
        </pc:sldMkLst>
        <pc:spChg chg="mod">
          <ac:chgData name="Joanna Gaston (DHHS)" userId="29a4e196-b44b-4499-b5ed-890ea3911844" providerId="ADAL" clId="{23FE2935-DFFC-4027-A282-D204A13034C6}" dt="2022-05-02T07:41:07.617" v="2750" actId="14100"/>
          <ac:spMkLst>
            <pc:docMk/>
            <pc:sldMk cId="3607188883" sldId="725"/>
            <ac:spMk id="2" creationId="{4EBEED84-75E2-499A-9EE5-BA1F7AF7F98B}"/>
          </ac:spMkLst>
        </pc:spChg>
        <pc:spChg chg="mod">
          <ac:chgData name="Joanna Gaston (DHHS)" userId="29a4e196-b44b-4499-b5ed-890ea3911844" providerId="ADAL" clId="{23FE2935-DFFC-4027-A282-D204A13034C6}" dt="2022-05-02T07:40:58.581" v="2748" actId="20577"/>
          <ac:spMkLst>
            <pc:docMk/>
            <pc:sldMk cId="3607188883" sldId="725"/>
            <ac:spMk id="3" creationId="{B65224EC-D8F3-41B3-81F9-3BD52E65CAF7}"/>
          </ac:spMkLst>
        </pc:spChg>
      </pc:sldChg>
      <pc:sldChg chg="modSp mod">
        <pc:chgData name="Joanna Gaston (DHHS)" userId="29a4e196-b44b-4499-b5ed-890ea3911844" providerId="ADAL" clId="{23FE2935-DFFC-4027-A282-D204A13034C6}" dt="2022-05-03T01:07:23.461" v="3560" actId="1076"/>
        <pc:sldMkLst>
          <pc:docMk/>
          <pc:sldMk cId="2505995972" sldId="726"/>
        </pc:sldMkLst>
        <pc:spChg chg="mod">
          <ac:chgData name="Joanna Gaston (DHHS)" userId="29a4e196-b44b-4499-b5ed-890ea3911844" providerId="ADAL" clId="{23FE2935-DFFC-4027-A282-D204A13034C6}" dt="2022-05-03T01:07:23.461" v="3560" actId="1076"/>
          <ac:spMkLst>
            <pc:docMk/>
            <pc:sldMk cId="2505995972" sldId="726"/>
            <ac:spMk id="2" creationId="{4EBEED84-75E2-499A-9EE5-BA1F7AF7F98B}"/>
          </ac:spMkLst>
        </pc:spChg>
        <pc:spChg chg="mod">
          <ac:chgData name="Joanna Gaston (DHHS)" userId="29a4e196-b44b-4499-b5ed-890ea3911844" providerId="ADAL" clId="{23FE2935-DFFC-4027-A282-D204A13034C6}" dt="2022-05-02T07:41:42.986" v="2753" actId="20577"/>
          <ac:spMkLst>
            <pc:docMk/>
            <pc:sldMk cId="2505995972" sldId="726"/>
            <ac:spMk id="3" creationId="{B65224EC-D8F3-41B3-81F9-3BD52E65CAF7}"/>
          </ac:spMkLst>
        </pc:spChg>
      </pc:sldChg>
      <pc:sldChg chg="modSp mod">
        <pc:chgData name="Joanna Gaston (DHHS)" userId="29a4e196-b44b-4499-b5ed-890ea3911844" providerId="ADAL" clId="{23FE2935-DFFC-4027-A282-D204A13034C6}" dt="2022-05-03T01:28:09.739" v="4342" actId="20577"/>
        <pc:sldMkLst>
          <pc:docMk/>
          <pc:sldMk cId="2327885728" sldId="727"/>
        </pc:sldMkLst>
        <pc:spChg chg="mod">
          <ac:chgData name="Joanna Gaston (DHHS)" userId="29a4e196-b44b-4499-b5ed-890ea3911844" providerId="ADAL" clId="{23FE2935-DFFC-4027-A282-D204A13034C6}" dt="2022-05-03T01:28:09.739" v="4342" actId="20577"/>
          <ac:spMkLst>
            <pc:docMk/>
            <pc:sldMk cId="2327885728" sldId="727"/>
            <ac:spMk id="2" creationId="{4EBEED84-75E2-499A-9EE5-BA1F7AF7F98B}"/>
          </ac:spMkLst>
        </pc:spChg>
        <pc:spChg chg="mod">
          <ac:chgData name="Joanna Gaston (DHHS)" userId="29a4e196-b44b-4499-b5ed-890ea3911844" providerId="ADAL" clId="{23FE2935-DFFC-4027-A282-D204A13034C6}" dt="2022-05-03T01:01:06.229" v="3553" actId="20577"/>
          <ac:spMkLst>
            <pc:docMk/>
            <pc:sldMk cId="2327885728" sldId="727"/>
            <ac:spMk id="3" creationId="{B65224EC-D8F3-41B3-81F9-3BD52E65CAF7}"/>
          </ac:spMkLst>
        </pc:spChg>
      </pc:sldChg>
      <pc:sldChg chg="modSp mod">
        <pc:chgData name="Joanna Gaston (DHHS)" userId="29a4e196-b44b-4499-b5ed-890ea3911844" providerId="ADAL" clId="{23FE2935-DFFC-4027-A282-D204A13034C6}" dt="2022-05-03T01:01:21.588" v="3556" actId="20577"/>
        <pc:sldMkLst>
          <pc:docMk/>
          <pc:sldMk cId="1388894933" sldId="728"/>
        </pc:sldMkLst>
        <pc:spChg chg="mod">
          <ac:chgData name="Joanna Gaston (DHHS)" userId="29a4e196-b44b-4499-b5ed-890ea3911844" providerId="ADAL" clId="{23FE2935-DFFC-4027-A282-D204A13034C6}" dt="2022-05-03T01:01:21.588" v="3556" actId="20577"/>
          <ac:spMkLst>
            <pc:docMk/>
            <pc:sldMk cId="1388894933" sldId="728"/>
            <ac:spMk id="2" creationId="{4EBEED84-75E2-499A-9EE5-BA1F7AF7F98B}"/>
          </ac:spMkLst>
        </pc:spChg>
        <pc:spChg chg="mod">
          <ac:chgData name="Joanna Gaston (DHHS)" userId="29a4e196-b44b-4499-b5ed-890ea3911844" providerId="ADAL" clId="{23FE2935-DFFC-4027-A282-D204A13034C6}" dt="2022-05-03T01:01:16.576" v="3555" actId="20577"/>
          <ac:spMkLst>
            <pc:docMk/>
            <pc:sldMk cId="1388894933" sldId="728"/>
            <ac:spMk id="3" creationId="{B65224EC-D8F3-41B3-81F9-3BD52E65CAF7}"/>
          </ac:spMkLst>
        </pc:spChg>
      </pc:sldChg>
    </pc:docChg>
  </pc:docChgLst>
  <pc:docChgLst>
    <pc:chgData name="Joanna Gaston (DHHS)" userId="S::joanna.gaston@safercare.vic.gov.au::29a4e196-b44b-4499-b5ed-890ea3911844" providerId="AD" clId="Web-{8CCB861A-5A89-452C-A30F-C7433BEA7F07}"/>
    <pc:docChg chg="modSld">
      <pc:chgData name="Joanna Gaston (DHHS)" userId="S::joanna.gaston@safercare.vic.gov.au::29a4e196-b44b-4499-b5ed-890ea3911844" providerId="AD" clId="Web-{8CCB861A-5A89-452C-A30F-C7433BEA7F07}" dt="2022-05-18T22:37:23.395" v="0" actId="20577"/>
      <pc:docMkLst>
        <pc:docMk/>
      </pc:docMkLst>
      <pc:sldChg chg="modSp">
        <pc:chgData name="Joanna Gaston (DHHS)" userId="S::joanna.gaston@safercare.vic.gov.au::29a4e196-b44b-4499-b5ed-890ea3911844" providerId="AD" clId="Web-{8CCB861A-5A89-452C-A30F-C7433BEA7F07}" dt="2022-05-18T22:37:23.395" v="0" actId="20577"/>
        <pc:sldMkLst>
          <pc:docMk/>
          <pc:sldMk cId="2476412596" sldId="701"/>
        </pc:sldMkLst>
        <pc:spChg chg="mod">
          <ac:chgData name="Joanna Gaston (DHHS)" userId="S::joanna.gaston@safercare.vic.gov.au::29a4e196-b44b-4499-b5ed-890ea3911844" providerId="AD" clId="Web-{8CCB861A-5A89-452C-A30F-C7433BEA7F07}" dt="2022-05-18T22:37:23.395" v="0" actId="20577"/>
          <ac:spMkLst>
            <pc:docMk/>
            <pc:sldMk cId="2476412596" sldId="701"/>
            <ac:spMk id="2" creationId="{FAD5C7E4-7A6D-492D-9265-5FCBA2D829A6}"/>
          </ac:spMkLst>
        </pc:spChg>
      </pc:sldChg>
    </pc:docChg>
  </pc:docChgLst>
  <pc:docChgLst>
    <pc:chgData name="Joanna Gaston (DHHS)" userId="S::joanna.gaston@safercare.vic.gov.au::29a4e196-b44b-4499-b5ed-890ea3911844" providerId="AD" clId="Web-{F5574689-8109-48F6-82FC-D007227CFDDB}"/>
    <pc:docChg chg="modSld">
      <pc:chgData name="Joanna Gaston (DHHS)" userId="S::joanna.gaston@safercare.vic.gov.au::29a4e196-b44b-4499-b5ed-890ea3911844" providerId="AD" clId="Web-{F5574689-8109-48F6-82FC-D007227CFDDB}" dt="2022-04-04T05:02:22.618" v="2" actId="20577"/>
      <pc:docMkLst>
        <pc:docMk/>
      </pc:docMkLst>
      <pc:sldChg chg="modSp">
        <pc:chgData name="Joanna Gaston (DHHS)" userId="S::joanna.gaston@safercare.vic.gov.au::29a4e196-b44b-4499-b5ed-890ea3911844" providerId="AD" clId="Web-{F5574689-8109-48F6-82FC-D007227CFDDB}" dt="2022-04-04T05:02:22.618" v="2" actId="20577"/>
        <pc:sldMkLst>
          <pc:docMk/>
          <pc:sldMk cId="2476412596" sldId="701"/>
        </pc:sldMkLst>
        <pc:spChg chg="mod">
          <ac:chgData name="Joanna Gaston (DHHS)" userId="S::joanna.gaston@safercare.vic.gov.au::29a4e196-b44b-4499-b5ed-890ea3911844" providerId="AD" clId="Web-{F5574689-8109-48F6-82FC-D007227CFDDB}" dt="2022-04-04T05:02:22.618" v="2" actId="20577"/>
          <ac:spMkLst>
            <pc:docMk/>
            <pc:sldMk cId="2476412596" sldId="701"/>
            <ac:spMk id="2" creationId="{FAD5C7E4-7A6D-492D-9265-5FCBA2D829A6}"/>
          </ac:spMkLst>
        </pc:spChg>
      </pc:sldChg>
    </pc:docChg>
  </pc:docChgLst>
  <pc:docChgLst>
    <pc:chgData name="Joanna Gaston (DHHS)" userId="S::joanna.gaston@safercare.vic.gov.au::29a4e196-b44b-4499-b5ed-890ea3911844" providerId="AD" clId="Web-{90C8B85F-F8E9-4A10-B412-EF740C1DE8D7}"/>
    <pc:docChg chg="modSld">
      <pc:chgData name="Joanna Gaston (DHHS)" userId="S::joanna.gaston@safercare.vic.gov.au::29a4e196-b44b-4499-b5ed-890ea3911844" providerId="AD" clId="Web-{90C8B85F-F8E9-4A10-B412-EF740C1DE8D7}" dt="2022-04-13T01:18:29.087" v="26" actId="1076"/>
      <pc:docMkLst>
        <pc:docMk/>
      </pc:docMkLst>
      <pc:sldChg chg="modSp">
        <pc:chgData name="Joanna Gaston (DHHS)" userId="S::joanna.gaston@safercare.vic.gov.au::29a4e196-b44b-4499-b5ed-890ea3911844" providerId="AD" clId="Web-{90C8B85F-F8E9-4A10-B412-EF740C1DE8D7}" dt="2022-04-13T01:15:13.879" v="2" actId="20577"/>
        <pc:sldMkLst>
          <pc:docMk/>
          <pc:sldMk cId="3257958856" sldId="304"/>
        </pc:sldMkLst>
        <pc:spChg chg="mod">
          <ac:chgData name="Joanna Gaston (DHHS)" userId="S::joanna.gaston@safercare.vic.gov.au::29a4e196-b44b-4499-b5ed-890ea3911844" providerId="AD" clId="Web-{90C8B85F-F8E9-4A10-B412-EF740C1DE8D7}" dt="2022-04-13T01:15:13.879" v="2" actId="20577"/>
          <ac:spMkLst>
            <pc:docMk/>
            <pc:sldMk cId="3257958856" sldId="304"/>
            <ac:spMk id="2" creationId="{ADB95468-8FBF-4736-9E31-598A3BA4DE3D}"/>
          </ac:spMkLst>
        </pc:spChg>
      </pc:sldChg>
      <pc:sldChg chg="modSp">
        <pc:chgData name="Joanna Gaston (DHHS)" userId="S::joanna.gaston@safercare.vic.gov.au::29a4e196-b44b-4499-b5ed-890ea3911844" providerId="AD" clId="Web-{90C8B85F-F8E9-4A10-B412-EF740C1DE8D7}" dt="2022-04-13T01:15:32.614" v="6" actId="20577"/>
        <pc:sldMkLst>
          <pc:docMk/>
          <pc:sldMk cId="901229509" sldId="305"/>
        </pc:sldMkLst>
        <pc:spChg chg="mod">
          <ac:chgData name="Joanna Gaston (DHHS)" userId="S::joanna.gaston@safercare.vic.gov.au::29a4e196-b44b-4499-b5ed-890ea3911844" providerId="AD" clId="Web-{90C8B85F-F8E9-4A10-B412-EF740C1DE8D7}" dt="2022-04-13T01:15:32.614" v="6" actId="20577"/>
          <ac:spMkLst>
            <pc:docMk/>
            <pc:sldMk cId="901229509" sldId="305"/>
            <ac:spMk id="2" creationId="{0A2ECC0A-E76D-4BF5-9786-BEA7277AC225}"/>
          </ac:spMkLst>
        </pc:spChg>
      </pc:sldChg>
      <pc:sldChg chg="modSp">
        <pc:chgData name="Joanna Gaston (DHHS)" userId="S::joanna.gaston@safercare.vic.gov.au::29a4e196-b44b-4499-b5ed-890ea3911844" providerId="AD" clId="Web-{90C8B85F-F8E9-4A10-B412-EF740C1DE8D7}" dt="2022-04-13T01:17:30.351" v="19" actId="1076"/>
        <pc:sldMkLst>
          <pc:docMk/>
          <pc:sldMk cId="1628451263" sldId="306"/>
        </pc:sldMkLst>
        <pc:spChg chg="mod">
          <ac:chgData name="Joanna Gaston (DHHS)" userId="S::joanna.gaston@safercare.vic.gov.au::29a4e196-b44b-4499-b5ed-890ea3911844" providerId="AD" clId="Web-{90C8B85F-F8E9-4A10-B412-EF740C1DE8D7}" dt="2022-04-13T01:17:24.913" v="18" actId="14100"/>
          <ac:spMkLst>
            <pc:docMk/>
            <pc:sldMk cId="1628451263" sldId="306"/>
            <ac:spMk id="2" creationId="{9F78E8E9-5112-4A8A-BA28-CE90801FC46F}"/>
          </ac:spMkLst>
        </pc:spChg>
        <pc:spChg chg="mod">
          <ac:chgData name="Joanna Gaston (DHHS)" userId="S::joanna.gaston@safercare.vic.gov.au::29a4e196-b44b-4499-b5ed-890ea3911844" providerId="AD" clId="Web-{90C8B85F-F8E9-4A10-B412-EF740C1DE8D7}" dt="2022-04-13T01:17:30.351" v="19" actId="1076"/>
          <ac:spMkLst>
            <pc:docMk/>
            <pc:sldMk cId="1628451263" sldId="306"/>
            <ac:spMk id="3" creationId="{CD0B75F7-825C-424E-A1AF-F758A079DF6D}"/>
          </ac:spMkLst>
        </pc:spChg>
      </pc:sldChg>
      <pc:sldChg chg="modSp">
        <pc:chgData name="Joanna Gaston (DHHS)" userId="S::joanna.gaston@safercare.vic.gov.au::29a4e196-b44b-4499-b5ed-890ea3911844" providerId="AD" clId="Web-{90C8B85F-F8E9-4A10-B412-EF740C1DE8D7}" dt="2022-04-13T01:18:29.087" v="26" actId="1076"/>
        <pc:sldMkLst>
          <pc:docMk/>
          <pc:sldMk cId="641546222" sldId="308"/>
        </pc:sldMkLst>
        <pc:spChg chg="mod">
          <ac:chgData name="Joanna Gaston (DHHS)" userId="S::joanna.gaston@safercare.vic.gov.au::29a4e196-b44b-4499-b5ed-890ea3911844" providerId="AD" clId="Web-{90C8B85F-F8E9-4A10-B412-EF740C1DE8D7}" dt="2022-04-13T01:18:29.087" v="26" actId="1076"/>
          <ac:spMkLst>
            <pc:docMk/>
            <pc:sldMk cId="641546222" sldId="308"/>
            <ac:spMk id="4" creationId="{C868360A-48DF-4C6F-9865-3FA1FB38C42A}"/>
          </ac:spMkLst>
        </pc:spChg>
      </pc:sldChg>
      <pc:sldChg chg="modSp">
        <pc:chgData name="Joanna Gaston (DHHS)" userId="S::joanna.gaston@safercare.vic.gov.au::29a4e196-b44b-4499-b5ed-890ea3911844" providerId="AD" clId="Web-{90C8B85F-F8E9-4A10-B412-EF740C1DE8D7}" dt="2022-04-13T01:15:47.989" v="9" actId="20577"/>
        <pc:sldMkLst>
          <pc:docMk/>
          <pc:sldMk cId="2947474116" sldId="721"/>
        </pc:sldMkLst>
        <pc:spChg chg="mod">
          <ac:chgData name="Joanna Gaston (DHHS)" userId="S::joanna.gaston@safercare.vic.gov.au::29a4e196-b44b-4499-b5ed-890ea3911844" providerId="AD" clId="Web-{90C8B85F-F8E9-4A10-B412-EF740C1DE8D7}" dt="2022-04-13T01:15:47.989" v="9" actId="20577"/>
          <ac:spMkLst>
            <pc:docMk/>
            <pc:sldMk cId="2947474116" sldId="721"/>
            <ac:spMk id="2" creationId="{0A2ECC0A-E76D-4BF5-9786-BEA7277AC2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5/18/2022</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5/18/2022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18/05/2022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bettersafercare.vic.gov.au/sites/default/files/2021-07/CCOPMM%20COVID19%20Communique%20FINAL.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bettersafercare.vic.gov.au/support-and-training/clinical-governance" TargetMode="External"/><Relationship Id="rId2" Type="http://schemas.openxmlformats.org/officeDocument/2006/relationships/hyperlink" Target="https://www.dhhs.vic.gov.au/publications/targeting-zero-review-hospital-safety-and-quality-assurance-victoria"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vhba.vic.gov.au/health/community-based-care/community-hospitals-progra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bettersafercare.vic.gov.au/reports-and-publications/victorias-mothers-babies-and-children-2020-report"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A picture containing aircraft, balloon, transport&#10;&#10;Description automatically generated">
            <a:extLst>
              <a:ext uri="{FF2B5EF4-FFF2-40B4-BE49-F238E27FC236}">
                <a16:creationId xmlns:a16="http://schemas.microsoft.com/office/drawing/2014/main" id="{EDA82EA0-2D9D-4BEA-9672-8679E1E64136}"/>
              </a:ext>
            </a:extLst>
          </p:cNvPr>
          <p:cNvPicPr>
            <a:picLocks noChangeAspect="1"/>
          </p:cNvPicPr>
          <p:nvPr/>
        </p:nvPicPr>
        <p:blipFill>
          <a:blip r:embed="rId2"/>
          <a:stretch>
            <a:fillRect/>
          </a:stretch>
        </p:blipFill>
        <p:spPr>
          <a:xfrm>
            <a:off x="-2433" y="-3422"/>
            <a:ext cx="9146226" cy="5151056"/>
          </a:xfrm>
          <a:prstGeom prst="rect">
            <a:avLst/>
          </a:prstGeom>
        </p:spPr>
      </p:pic>
      <p:pic>
        <p:nvPicPr>
          <p:cNvPr id="11" name="Picture 10" descr="Text&#10;&#10;Description automatically generated">
            <a:extLst>
              <a:ext uri="{FF2B5EF4-FFF2-40B4-BE49-F238E27FC236}">
                <a16:creationId xmlns:a16="http://schemas.microsoft.com/office/drawing/2014/main" id="{F4463ACE-2A4E-4CA9-A9A7-34E164890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03" y="-228753"/>
            <a:ext cx="3035249" cy="1866251"/>
          </a:xfrm>
          <a:prstGeom prst="rect">
            <a:avLst/>
          </a:prstGeom>
        </p:spPr>
      </p:pic>
      <p:pic>
        <p:nvPicPr>
          <p:cNvPr id="13" name="Picture 12">
            <a:extLst>
              <a:ext uri="{FF2B5EF4-FFF2-40B4-BE49-F238E27FC236}">
                <a16:creationId xmlns:a16="http://schemas.microsoft.com/office/drawing/2014/main" id="{C4AE6383-B1D9-4B69-B977-E940FF60A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14" name="TextBox 13">
            <a:extLst>
              <a:ext uri="{FF2B5EF4-FFF2-40B4-BE49-F238E27FC236}">
                <a16:creationId xmlns:a16="http://schemas.microsoft.com/office/drawing/2014/main" id="{AA64CADC-7C81-4AE7-8912-FAF7534593D7}"/>
              </a:ext>
            </a:extLst>
          </p:cNvPr>
          <p:cNvSpPr txBox="1"/>
          <p:nvPr/>
        </p:nvSpPr>
        <p:spPr>
          <a:xfrm>
            <a:off x="471765" y="2401721"/>
            <a:ext cx="7621057" cy="1902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050" b="1">
                <a:solidFill>
                  <a:schemeClr val="bg1"/>
                </a:solidFill>
                <a:latin typeface="VIC"/>
              </a:rPr>
              <a:t>Victoria’s</a:t>
            </a:r>
            <a:r>
              <a:rPr lang="en-AU" b="1">
                <a:solidFill>
                  <a:srgbClr val="FFFFFF"/>
                </a:solidFill>
                <a:latin typeface="VIC"/>
                <a:cs typeface="Segoe UI"/>
              </a:rPr>
              <a:t> </a:t>
            </a:r>
            <a:r>
              <a:rPr lang="en-AU" sz="4050" b="1">
                <a:solidFill>
                  <a:schemeClr val="bg1"/>
                </a:solidFill>
                <a:latin typeface="VIC"/>
              </a:rPr>
              <a:t>mothers, babies and children 2020​</a:t>
            </a:r>
          </a:p>
          <a:p>
            <a:r>
              <a:rPr lang="en-US" sz="2800" b="1">
                <a:solidFill>
                  <a:schemeClr val="bg1"/>
                </a:solidFill>
                <a:latin typeface="VIC"/>
              </a:rPr>
              <a:t>Trends and recommendations​</a:t>
            </a:r>
          </a:p>
        </p:txBody>
      </p:sp>
    </p:spTree>
    <p:extLst>
      <p:ext uri="{BB962C8B-B14F-4D97-AF65-F5344CB8AC3E}">
        <p14:creationId xmlns:p14="http://schemas.microsoft.com/office/powerpoint/2010/main" val="165282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hart&#10;&#10;Description automatically generated">
            <a:extLst>
              <a:ext uri="{FF2B5EF4-FFF2-40B4-BE49-F238E27FC236}">
                <a16:creationId xmlns:a16="http://schemas.microsoft.com/office/drawing/2014/main" id="{48F0AD27-4751-4477-82BC-C1A57FA558F4}"/>
              </a:ext>
            </a:extLst>
          </p:cNvPr>
          <p:cNvPicPr>
            <a:picLocks noChangeAspect="1"/>
          </p:cNvPicPr>
          <p:nvPr/>
        </p:nvPicPr>
        <p:blipFill>
          <a:blip r:embed="rId2"/>
          <a:stretch>
            <a:fillRect/>
          </a:stretch>
        </p:blipFill>
        <p:spPr>
          <a:xfrm>
            <a:off x="682625" y="1566655"/>
            <a:ext cx="3873500" cy="2819400"/>
          </a:xfrm>
          <a:prstGeom prst="rect">
            <a:avLst/>
          </a:prstGeom>
        </p:spPr>
      </p:pic>
      <p:pic>
        <p:nvPicPr>
          <p:cNvPr id="4" name="Picture 4" descr="Chart&#10;&#10;Description automatically generated">
            <a:extLst>
              <a:ext uri="{FF2B5EF4-FFF2-40B4-BE49-F238E27FC236}">
                <a16:creationId xmlns:a16="http://schemas.microsoft.com/office/drawing/2014/main" id="{7592EDFD-0299-402F-AEC5-507E7F7C86E2}"/>
              </a:ext>
            </a:extLst>
          </p:cNvPr>
          <p:cNvPicPr>
            <a:picLocks noChangeAspect="1"/>
          </p:cNvPicPr>
          <p:nvPr/>
        </p:nvPicPr>
        <p:blipFill>
          <a:blip r:embed="rId3"/>
          <a:stretch>
            <a:fillRect/>
          </a:stretch>
        </p:blipFill>
        <p:spPr>
          <a:xfrm>
            <a:off x="4586560" y="1566655"/>
            <a:ext cx="3830638" cy="2819400"/>
          </a:xfrm>
          <a:prstGeom prst="rect">
            <a:avLst/>
          </a:prstGeom>
        </p:spPr>
      </p:pic>
      <p:sp>
        <p:nvSpPr>
          <p:cNvPr id="2" name="Title 1">
            <a:extLst>
              <a:ext uri="{FF2B5EF4-FFF2-40B4-BE49-F238E27FC236}">
                <a16:creationId xmlns:a16="http://schemas.microsoft.com/office/drawing/2014/main" id="{F824A1B4-472F-496F-A2B4-10A616BB5B29}"/>
              </a:ext>
            </a:extLst>
          </p:cNvPr>
          <p:cNvSpPr>
            <a:spLocks noGrp="1"/>
          </p:cNvSpPr>
          <p:nvPr>
            <p:ph type="title"/>
          </p:nvPr>
        </p:nvSpPr>
        <p:spPr>
          <a:xfrm>
            <a:off x="702000" y="846655"/>
            <a:ext cx="7740000" cy="720000"/>
          </a:xfrm>
        </p:spPr>
        <p:txBody>
          <a:bodyPr anchor="t">
            <a:normAutofit/>
          </a:bodyPr>
          <a:lstStyle/>
          <a:p>
            <a:r>
              <a:rPr lang="en-AU"/>
              <a:t>Babies in 2020 </a:t>
            </a:r>
          </a:p>
        </p:txBody>
      </p:sp>
    </p:spTree>
    <p:extLst>
      <p:ext uri="{BB962C8B-B14F-4D97-AF65-F5344CB8AC3E}">
        <p14:creationId xmlns:p14="http://schemas.microsoft.com/office/powerpoint/2010/main" val="338037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E03AA6B-3AE0-4EC1-83E1-424C9193D8CD}"/>
              </a:ext>
            </a:extLst>
          </p:cNvPr>
          <p:cNvPicPr>
            <a:picLocks noChangeAspect="1"/>
          </p:cNvPicPr>
          <p:nvPr/>
        </p:nvPicPr>
        <p:blipFill>
          <a:blip r:embed="rId2"/>
          <a:stretch>
            <a:fillRect/>
          </a:stretch>
        </p:blipFill>
        <p:spPr>
          <a:xfrm>
            <a:off x="680067" y="2049117"/>
            <a:ext cx="7847128" cy="1588312"/>
          </a:xfrm>
          <a:prstGeom prst="rect">
            <a:avLst/>
          </a:prstGeom>
          <a:noFill/>
        </p:spPr>
      </p:pic>
      <p:sp>
        <p:nvSpPr>
          <p:cNvPr id="2" name="Title 1">
            <a:extLst>
              <a:ext uri="{FF2B5EF4-FFF2-40B4-BE49-F238E27FC236}">
                <a16:creationId xmlns:a16="http://schemas.microsoft.com/office/drawing/2014/main" id="{31DFF16F-8A4D-4DA3-B194-D71AB014DFAA}"/>
              </a:ext>
            </a:extLst>
          </p:cNvPr>
          <p:cNvSpPr>
            <a:spLocks noGrp="1"/>
          </p:cNvSpPr>
          <p:nvPr>
            <p:ph type="title"/>
          </p:nvPr>
        </p:nvSpPr>
        <p:spPr>
          <a:xfrm>
            <a:off x="680067" y="871147"/>
            <a:ext cx="7740000" cy="720000"/>
          </a:xfrm>
        </p:spPr>
        <p:txBody>
          <a:bodyPr anchor="t">
            <a:normAutofit/>
          </a:bodyPr>
          <a:lstStyle/>
          <a:p>
            <a:r>
              <a:rPr lang="en-AU"/>
              <a:t>Aboriginal mothers and babies in 2020 </a:t>
            </a:r>
          </a:p>
        </p:txBody>
      </p:sp>
    </p:spTree>
    <p:extLst>
      <p:ext uri="{BB962C8B-B14F-4D97-AF65-F5344CB8AC3E}">
        <p14:creationId xmlns:p14="http://schemas.microsoft.com/office/powerpoint/2010/main" val="16670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aircraft, transport, balloon&#10;&#10;Description automatically generated">
            <a:extLst>
              <a:ext uri="{FF2B5EF4-FFF2-40B4-BE49-F238E27FC236}">
                <a16:creationId xmlns:a16="http://schemas.microsoft.com/office/drawing/2014/main" id="{ADCD87B9-05D5-4BA1-8146-1D0F7EECA9C2}"/>
              </a:ext>
            </a:extLst>
          </p:cNvPr>
          <p:cNvPicPr>
            <a:picLocks noChangeAspect="1"/>
          </p:cNvPicPr>
          <p:nvPr/>
        </p:nvPicPr>
        <p:blipFill rotWithShape="1">
          <a:blip r:embed="rId2"/>
          <a:srcRect t="10790" b="86"/>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Perinatal mortality</a:t>
            </a: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82832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80C3D-D2FD-4932-964B-8F3BAD3257DD}"/>
              </a:ext>
            </a:extLst>
          </p:cNvPr>
          <p:cNvPicPr>
            <a:picLocks noChangeAspect="1"/>
          </p:cNvPicPr>
          <p:nvPr/>
        </p:nvPicPr>
        <p:blipFill>
          <a:blip r:embed="rId2"/>
          <a:stretch>
            <a:fillRect/>
          </a:stretch>
        </p:blipFill>
        <p:spPr>
          <a:xfrm>
            <a:off x="684000" y="1692000"/>
            <a:ext cx="7772549" cy="2845166"/>
          </a:xfrm>
          <a:prstGeom prst="rect">
            <a:avLst/>
          </a:prstGeom>
        </p:spPr>
      </p:pic>
      <p:sp>
        <p:nvSpPr>
          <p:cNvPr id="2" name="Title 1">
            <a:extLst>
              <a:ext uri="{FF2B5EF4-FFF2-40B4-BE49-F238E27FC236}">
                <a16:creationId xmlns:a16="http://schemas.microsoft.com/office/drawing/2014/main" id="{94E0CE0A-B95B-4B30-95DB-8C5FB2947E80}"/>
              </a:ext>
            </a:extLst>
          </p:cNvPr>
          <p:cNvSpPr>
            <a:spLocks noGrp="1"/>
          </p:cNvSpPr>
          <p:nvPr>
            <p:ph type="title"/>
          </p:nvPr>
        </p:nvSpPr>
        <p:spPr>
          <a:xfrm>
            <a:off x="684000" y="972000"/>
            <a:ext cx="7740000" cy="720000"/>
          </a:xfrm>
        </p:spPr>
        <p:txBody>
          <a:bodyPr anchor="t">
            <a:normAutofit/>
          </a:bodyPr>
          <a:lstStyle/>
          <a:p>
            <a:r>
              <a:rPr lang="en-AU"/>
              <a:t>Perinatal deaths in 2020 </a:t>
            </a:r>
          </a:p>
        </p:txBody>
      </p:sp>
    </p:spTree>
    <p:extLst>
      <p:ext uri="{BB962C8B-B14F-4D97-AF65-F5344CB8AC3E}">
        <p14:creationId xmlns:p14="http://schemas.microsoft.com/office/powerpoint/2010/main" val="315407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3E1A-7DAA-45D8-83BD-E1EDEE96F11F}"/>
              </a:ext>
            </a:extLst>
          </p:cNvPr>
          <p:cNvSpPr>
            <a:spLocks noGrp="1"/>
          </p:cNvSpPr>
          <p:nvPr>
            <p:ph type="title"/>
          </p:nvPr>
        </p:nvSpPr>
        <p:spPr>
          <a:xfrm>
            <a:off x="702000" y="743245"/>
            <a:ext cx="7740000" cy="790707"/>
          </a:xfrm>
        </p:spPr>
        <p:txBody>
          <a:bodyPr/>
          <a:lstStyle/>
          <a:p>
            <a:r>
              <a:rPr lang="en-AU"/>
              <a:t>Causes of stillbirths, neonatal and perinatal deaths  PSANZ perinatal death classification, 2020</a:t>
            </a:r>
          </a:p>
        </p:txBody>
      </p:sp>
      <p:pic>
        <p:nvPicPr>
          <p:cNvPr id="4" name="Picture 3">
            <a:extLst>
              <a:ext uri="{FF2B5EF4-FFF2-40B4-BE49-F238E27FC236}">
                <a16:creationId xmlns:a16="http://schemas.microsoft.com/office/drawing/2014/main" id="{C20E89BE-0606-4764-A174-2D44C5D21662}"/>
              </a:ext>
            </a:extLst>
          </p:cNvPr>
          <p:cNvPicPr>
            <a:picLocks noChangeAspect="1"/>
          </p:cNvPicPr>
          <p:nvPr/>
        </p:nvPicPr>
        <p:blipFill>
          <a:blip r:embed="rId2"/>
          <a:stretch>
            <a:fillRect/>
          </a:stretch>
        </p:blipFill>
        <p:spPr>
          <a:xfrm>
            <a:off x="619553" y="1533952"/>
            <a:ext cx="7949681" cy="3410426"/>
          </a:xfrm>
          <a:prstGeom prst="rect">
            <a:avLst/>
          </a:prstGeom>
        </p:spPr>
      </p:pic>
    </p:spTree>
    <p:extLst>
      <p:ext uri="{BB962C8B-B14F-4D97-AF65-F5344CB8AC3E}">
        <p14:creationId xmlns:p14="http://schemas.microsoft.com/office/powerpoint/2010/main" val="24673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9655431-4121-4991-AD3C-BB13F3EFA7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236" y="1854486"/>
            <a:ext cx="8068306" cy="1439289"/>
          </a:xfrm>
          <a:prstGeom prst="rect">
            <a:avLst/>
          </a:prstGeom>
          <a:solidFill>
            <a:srgbClr val="FFFFFF"/>
          </a:solidFill>
        </p:spPr>
      </p:pic>
      <p:sp>
        <p:nvSpPr>
          <p:cNvPr id="2" name="Title 1">
            <a:extLst>
              <a:ext uri="{FF2B5EF4-FFF2-40B4-BE49-F238E27FC236}">
                <a16:creationId xmlns:a16="http://schemas.microsoft.com/office/drawing/2014/main" id="{5EC018C4-01C2-4D17-92A6-48BF0B5FD7BC}"/>
              </a:ext>
            </a:extLst>
          </p:cNvPr>
          <p:cNvSpPr>
            <a:spLocks noGrp="1"/>
          </p:cNvSpPr>
          <p:nvPr>
            <p:ph type="title"/>
          </p:nvPr>
        </p:nvSpPr>
        <p:spPr>
          <a:xfrm>
            <a:off x="708784" y="682736"/>
            <a:ext cx="7793827" cy="383513"/>
          </a:xfrm>
        </p:spPr>
        <p:txBody>
          <a:bodyPr anchor="t">
            <a:normAutofit fontScale="90000"/>
          </a:bodyPr>
          <a:lstStyle/>
          <a:p>
            <a:r>
              <a:rPr lang="en-AU"/>
              <a:t>Perinatal mortality rates in 2020 </a:t>
            </a:r>
          </a:p>
        </p:txBody>
      </p:sp>
      <p:pic>
        <p:nvPicPr>
          <p:cNvPr id="3" name="Picture 2" descr="Text&#10;&#10;Description automatically generated">
            <a:extLst>
              <a:ext uri="{FF2B5EF4-FFF2-40B4-BE49-F238E27FC236}">
                <a16:creationId xmlns:a16="http://schemas.microsoft.com/office/drawing/2014/main" id="{18FCA3B0-777F-5546-B151-A4412B610C88}"/>
              </a:ext>
            </a:extLst>
          </p:cNvPr>
          <p:cNvPicPr>
            <a:picLocks noChangeAspect="1"/>
          </p:cNvPicPr>
          <p:nvPr/>
        </p:nvPicPr>
        <p:blipFill>
          <a:blip r:embed="rId3"/>
          <a:stretch>
            <a:fillRect/>
          </a:stretch>
        </p:blipFill>
        <p:spPr>
          <a:xfrm>
            <a:off x="568830" y="3373946"/>
            <a:ext cx="8109011" cy="1527783"/>
          </a:xfrm>
          <a:prstGeom prst="rect">
            <a:avLst/>
          </a:prstGeom>
          <a:noFill/>
        </p:spPr>
      </p:pic>
      <p:pic>
        <p:nvPicPr>
          <p:cNvPr id="5" name="Picture 5">
            <a:extLst>
              <a:ext uri="{FF2B5EF4-FFF2-40B4-BE49-F238E27FC236}">
                <a16:creationId xmlns:a16="http://schemas.microsoft.com/office/drawing/2014/main" id="{BF13F04C-4CA7-E13C-BF8E-F10A4AB21C99}"/>
              </a:ext>
            </a:extLst>
          </p:cNvPr>
          <p:cNvPicPr>
            <a:picLocks noChangeAspect="1"/>
          </p:cNvPicPr>
          <p:nvPr/>
        </p:nvPicPr>
        <p:blipFill>
          <a:blip r:embed="rId4"/>
          <a:stretch>
            <a:fillRect/>
          </a:stretch>
        </p:blipFill>
        <p:spPr>
          <a:xfrm>
            <a:off x="548137" y="1023650"/>
            <a:ext cx="8203401" cy="878939"/>
          </a:xfrm>
          <a:prstGeom prst="rect">
            <a:avLst/>
          </a:prstGeom>
        </p:spPr>
      </p:pic>
    </p:spTree>
    <p:extLst>
      <p:ext uri="{BB962C8B-B14F-4D97-AF65-F5344CB8AC3E}">
        <p14:creationId xmlns:p14="http://schemas.microsoft.com/office/powerpoint/2010/main" val="319654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A6A8-C41D-411D-80BA-39C6E22E4EE3}"/>
              </a:ext>
            </a:extLst>
          </p:cNvPr>
          <p:cNvSpPr>
            <a:spLocks noGrp="1"/>
          </p:cNvSpPr>
          <p:nvPr>
            <p:ph type="title"/>
          </p:nvPr>
        </p:nvSpPr>
        <p:spPr>
          <a:xfrm>
            <a:off x="745054" y="714168"/>
            <a:ext cx="7682799" cy="720000"/>
          </a:xfrm>
        </p:spPr>
        <p:txBody>
          <a:bodyPr anchor="t">
            <a:normAutofit/>
          </a:bodyPr>
          <a:lstStyle/>
          <a:p>
            <a:r>
              <a:rPr lang="en-AU"/>
              <a:t>Smoking and outcomes in 2020 </a:t>
            </a:r>
          </a:p>
        </p:txBody>
      </p:sp>
      <p:pic>
        <p:nvPicPr>
          <p:cNvPr id="3" name="Picture 4">
            <a:extLst>
              <a:ext uri="{FF2B5EF4-FFF2-40B4-BE49-F238E27FC236}">
                <a16:creationId xmlns:a16="http://schemas.microsoft.com/office/drawing/2014/main" id="{2E5B40B3-AD27-4A99-9453-01EA3DBAF395}"/>
              </a:ext>
            </a:extLst>
          </p:cNvPr>
          <p:cNvPicPr>
            <a:picLocks noChangeAspect="1"/>
          </p:cNvPicPr>
          <p:nvPr/>
        </p:nvPicPr>
        <p:blipFill>
          <a:blip r:embed="rId2"/>
          <a:stretch>
            <a:fillRect/>
          </a:stretch>
        </p:blipFill>
        <p:spPr>
          <a:xfrm>
            <a:off x="2302093" y="1075159"/>
            <a:ext cx="3694279" cy="1362546"/>
          </a:xfrm>
          <a:prstGeom prst="rect">
            <a:avLst/>
          </a:prstGeom>
        </p:spPr>
      </p:pic>
      <p:pic>
        <p:nvPicPr>
          <p:cNvPr id="7" name="Picture 6">
            <a:extLst>
              <a:ext uri="{FF2B5EF4-FFF2-40B4-BE49-F238E27FC236}">
                <a16:creationId xmlns:a16="http://schemas.microsoft.com/office/drawing/2014/main" id="{9A1C215D-3B1F-4A1B-836B-47DAC485F268}"/>
              </a:ext>
            </a:extLst>
          </p:cNvPr>
          <p:cNvPicPr>
            <a:picLocks noChangeAspect="1"/>
          </p:cNvPicPr>
          <p:nvPr/>
        </p:nvPicPr>
        <p:blipFill>
          <a:blip r:embed="rId3"/>
          <a:stretch>
            <a:fillRect/>
          </a:stretch>
        </p:blipFill>
        <p:spPr>
          <a:xfrm>
            <a:off x="2332850" y="2397520"/>
            <a:ext cx="3754605" cy="2771134"/>
          </a:xfrm>
          <a:prstGeom prst="rect">
            <a:avLst/>
          </a:prstGeom>
        </p:spPr>
      </p:pic>
    </p:spTree>
    <p:extLst>
      <p:ext uri="{BB962C8B-B14F-4D97-AF65-F5344CB8AC3E}">
        <p14:creationId xmlns:p14="http://schemas.microsoft.com/office/powerpoint/2010/main" val="732343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50446-CDA9-4995-A7BC-4268EB8E2C03}"/>
              </a:ext>
            </a:extLst>
          </p:cNvPr>
          <p:cNvPicPr>
            <a:picLocks noChangeAspect="1"/>
          </p:cNvPicPr>
          <p:nvPr/>
        </p:nvPicPr>
        <p:blipFill>
          <a:blip r:embed="rId2"/>
          <a:stretch>
            <a:fillRect/>
          </a:stretch>
        </p:blipFill>
        <p:spPr>
          <a:xfrm>
            <a:off x="605300" y="1782000"/>
            <a:ext cx="7740000" cy="2880000"/>
          </a:xfrm>
          <a:prstGeom prst="rect">
            <a:avLst/>
          </a:prstGeom>
          <a:noFill/>
        </p:spPr>
      </p:pic>
      <p:sp>
        <p:nvSpPr>
          <p:cNvPr id="2" name="Title 1">
            <a:extLst>
              <a:ext uri="{FF2B5EF4-FFF2-40B4-BE49-F238E27FC236}">
                <a16:creationId xmlns:a16="http://schemas.microsoft.com/office/drawing/2014/main" id="{5B32E661-B90A-4E83-ABCD-8617164C4C8B}"/>
              </a:ext>
            </a:extLst>
          </p:cNvPr>
          <p:cNvSpPr>
            <a:spLocks noGrp="1"/>
          </p:cNvSpPr>
          <p:nvPr>
            <p:ph type="title"/>
          </p:nvPr>
        </p:nvSpPr>
        <p:spPr>
          <a:xfrm>
            <a:off x="528190" y="760587"/>
            <a:ext cx="8173093" cy="828000"/>
          </a:xfrm>
        </p:spPr>
        <p:txBody>
          <a:bodyPr anchor="t">
            <a:normAutofit/>
          </a:bodyPr>
          <a:lstStyle/>
          <a:p>
            <a:r>
              <a:rPr lang="en-AU"/>
              <a:t>Trends in adjusted perinatal mortality rates, 2010-2020</a:t>
            </a:r>
          </a:p>
        </p:txBody>
      </p:sp>
    </p:spTree>
    <p:extLst>
      <p:ext uri="{BB962C8B-B14F-4D97-AF65-F5344CB8AC3E}">
        <p14:creationId xmlns:p14="http://schemas.microsoft.com/office/powerpoint/2010/main" val="419289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85C64FC-E0AE-4457-B602-90BB9187132B}"/>
              </a:ext>
            </a:extLst>
          </p:cNvPr>
          <p:cNvPicPr>
            <a:picLocks noChangeAspect="1"/>
          </p:cNvPicPr>
          <p:nvPr/>
        </p:nvPicPr>
        <p:blipFill>
          <a:blip r:embed="rId2"/>
          <a:stretch>
            <a:fillRect/>
          </a:stretch>
        </p:blipFill>
        <p:spPr>
          <a:xfrm>
            <a:off x="2236912" y="1158742"/>
            <a:ext cx="4691336" cy="3905012"/>
          </a:xfrm>
          <a:prstGeom prst="rect">
            <a:avLst/>
          </a:prstGeom>
          <a:noFill/>
        </p:spPr>
      </p:pic>
      <p:sp>
        <p:nvSpPr>
          <p:cNvPr id="2" name="Title 1">
            <a:extLst>
              <a:ext uri="{FF2B5EF4-FFF2-40B4-BE49-F238E27FC236}">
                <a16:creationId xmlns:a16="http://schemas.microsoft.com/office/drawing/2014/main" id="{E377C914-508F-48DD-9154-BD1CAEB6A229}"/>
              </a:ext>
            </a:extLst>
          </p:cNvPr>
          <p:cNvSpPr>
            <a:spLocks noGrp="1"/>
          </p:cNvSpPr>
          <p:nvPr>
            <p:ph type="title"/>
          </p:nvPr>
        </p:nvSpPr>
        <p:spPr>
          <a:xfrm>
            <a:off x="462325" y="734178"/>
            <a:ext cx="8113386" cy="720000"/>
          </a:xfrm>
        </p:spPr>
        <p:txBody>
          <a:bodyPr anchor="t">
            <a:normAutofit fontScale="90000"/>
          </a:bodyPr>
          <a:lstStyle/>
          <a:p>
            <a:r>
              <a:rPr lang="en-AU"/>
              <a:t>The gap: Aboriginal and Non-Aboriginal women, 2018-2020 </a:t>
            </a:r>
          </a:p>
        </p:txBody>
      </p:sp>
    </p:spTree>
    <p:extLst>
      <p:ext uri="{BB962C8B-B14F-4D97-AF65-F5344CB8AC3E}">
        <p14:creationId xmlns:p14="http://schemas.microsoft.com/office/powerpoint/2010/main" val="404936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718401" y="730627"/>
            <a:ext cx="7740000" cy="913432"/>
          </a:xfrm>
        </p:spPr>
        <p:txBody>
          <a:bodyPr/>
          <a:lstStyle/>
          <a:p>
            <a:r>
              <a:rPr lang="en-AU"/>
              <a:t>Adjusted perinatal mortality rate by Aboriginal status of mother, by rolling triennia, 2001-2020*</a:t>
            </a:r>
          </a:p>
        </p:txBody>
      </p:sp>
      <p:pic>
        <p:nvPicPr>
          <p:cNvPr id="4" name="Picture 3">
            <a:extLst>
              <a:ext uri="{FF2B5EF4-FFF2-40B4-BE49-F238E27FC236}">
                <a16:creationId xmlns:a16="http://schemas.microsoft.com/office/drawing/2014/main" id="{17B022CD-F5CD-4B4F-8036-F4AB4CB9F930}"/>
              </a:ext>
            </a:extLst>
          </p:cNvPr>
          <p:cNvPicPr>
            <a:picLocks noChangeAspect="1"/>
          </p:cNvPicPr>
          <p:nvPr/>
        </p:nvPicPr>
        <p:blipFill>
          <a:blip r:embed="rId2"/>
          <a:stretch>
            <a:fillRect/>
          </a:stretch>
        </p:blipFill>
        <p:spPr>
          <a:xfrm>
            <a:off x="660607" y="1701464"/>
            <a:ext cx="7852644" cy="3343742"/>
          </a:xfrm>
          <a:prstGeom prst="rect">
            <a:avLst/>
          </a:prstGeom>
        </p:spPr>
      </p:pic>
    </p:spTree>
    <p:extLst>
      <p:ext uri="{BB962C8B-B14F-4D97-AF65-F5344CB8AC3E}">
        <p14:creationId xmlns:p14="http://schemas.microsoft.com/office/powerpoint/2010/main" val="23178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aircraft, transport, balloon&#10;&#10;Description automatically generated">
            <a:extLst>
              <a:ext uri="{FF2B5EF4-FFF2-40B4-BE49-F238E27FC236}">
                <a16:creationId xmlns:a16="http://schemas.microsoft.com/office/drawing/2014/main" id="{578A4522-97C9-4584-B21C-4EC96704D4FE}"/>
              </a:ext>
            </a:extLst>
          </p:cNvPr>
          <p:cNvPicPr>
            <a:picLocks noChangeAspect="1"/>
          </p:cNvPicPr>
          <p:nvPr/>
        </p:nvPicPr>
        <p:blipFill rotWithShape="1">
          <a:blip r:embed="rId2"/>
          <a:srcRect t="4635"/>
          <a:stretch/>
        </p:blipFill>
        <p:spPr>
          <a:xfrm>
            <a:off x="684000" y="1782000"/>
            <a:ext cx="7776000" cy="3096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About CCOPMM </a:t>
            </a:r>
          </a:p>
        </p:txBody>
      </p:sp>
    </p:spTree>
    <p:extLst>
      <p:ext uri="{BB962C8B-B14F-4D97-AF65-F5344CB8AC3E}">
        <p14:creationId xmlns:p14="http://schemas.microsoft.com/office/powerpoint/2010/main" val="2082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aircraft, transport, balloon&#10;&#10;Description automatically generated">
            <a:extLst>
              <a:ext uri="{FF2B5EF4-FFF2-40B4-BE49-F238E27FC236}">
                <a16:creationId xmlns:a16="http://schemas.microsoft.com/office/drawing/2014/main" id="{816276C1-BB42-4333-9ECE-EFAF5778B8DB}"/>
              </a:ext>
            </a:extLst>
          </p:cNvPr>
          <p:cNvPicPr>
            <a:picLocks noChangeAspect="1"/>
          </p:cNvPicPr>
          <p:nvPr/>
        </p:nvPicPr>
        <p:blipFill rotWithShape="1">
          <a:blip r:embed="rId2"/>
          <a:srcRect t="4635"/>
          <a:stretch/>
        </p:blipFill>
        <p:spPr>
          <a:xfrm>
            <a:off x="684000" y="1782000"/>
            <a:ext cx="7776000" cy="3096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832397"/>
            <a:ext cx="7740000" cy="720000"/>
          </a:xfrm>
          <a:prstGeom prst="rect">
            <a:avLst/>
          </a:prstGeom>
        </p:spPr>
        <p:txBody>
          <a:bodyPr vert="horz" lIns="36000" tIns="36000" rIns="36000" bIns="36000" rtlCol="0" anchor="t" anchorCtr="0">
            <a:normAutofit fontScale="92500" lnSpcReduction="20000"/>
          </a:bodyPr>
          <a:lstStyle/>
          <a:p>
            <a:pPr>
              <a:lnSpc>
                <a:spcPct val="95000"/>
              </a:lnSpc>
              <a:spcBef>
                <a:spcPct val="0"/>
              </a:spcBef>
              <a:spcAft>
                <a:spcPts val="600"/>
              </a:spcAft>
            </a:pPr>
            <a:r>
              <a:rPr lang="en-US" sz="2600" b="1" i="0" kern="1200" baseline="0">
                <a:solidFill>
                  <a:schemeClr val="tx2"/>
                </a:solidFill>
                <a:latin typeface="+mj-lt"/>
                <a:ea typeface="+mj-ea"/>
                <a:cs typeface="+mj-cs"/>
              </a:rPr>
              <a:t>Trends and comparisons: Maternal mortality and morbidity </a:t>
            </a:r>
          </a:p>
          <a:p>
            <a:pPr>
              <a:lnSpc>
                <a:spcPct val="95000"/>
              </a:lnSpc>
              <a:spcBef>
                <a:spcPct val="0"/>
              </a:spcBef>
              <a:spcAft>
                <a:spcPts val="600"/>
              </a:spcAft>
            </a:pPr>
            <a:endParaRPr lang="en-US" b="1" i="0" kern="1200" baseline="0">
              <a:solidFill>
                <a:schemeClr val="tx2"/>
              </a:solidFill>
              <a:latin typeface="+mj-lt"/>
              <a:ea typeface="+mj-ea"/>
              <a:cs typeface="+mj-cs"/>
            </a:endParaRPr>
          </a:p>
        </p:txBody>
      </p:sp>
    </p:spTree>
    <p:extLst>
      <p:ext uri="{BB962C8B-B14F-4D97-AF65-F5344CB8AC3E}">
        <p14:creationId xmlns:p14="http://schemas.microsoft.com/office/powerpoint/2010/main" val="334394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A481773-78CB-4E92-8B90-C0D4F82A470B}"/>
              </a:ext>
            </a:extLst>
          </p:cNvPr>
          <p:cNvPicPr>
            <a:picLocks noChangeAspect="1"/>
          </p:cNvPicPr>
          <p:nvPr/>
        </p:nvPicPr>
        <p:blipFill>
          <a:blip r:embed="rId2"/>
          <a:stretch>
            <a:fillRect/>
          </a:stretch>
        </p:blipFill>
        <p:spPr>
          <a:xfrm>
            <a:off x="1609725" y="1727200"/>
            <a:ext cx="5883275" cy="971550"/>
          </a:xfrm>
          <a:prstGeom prst="rect">
            <a:avLst/>
          </a:prstGeom>
        </p:spPr>
      </p:pic>
      <p:pic>
        <p:nvPicPr>
          <p:cNvPr id="4" name="Picture 4" descr="A picture containing chart&#10;&#10;Description automatically generated">
            <a:extLst>
              <a:ext uri="{FF2B5EF4-FFF2-40B4-BE49-F238E27FC236}">
                <a16:creationId xmlns:a16="http://schemas.microsoft.com/office/drawing/2014/main" id="{3DF461C1-BDBB-473A-BC0B-F80D52EA4444}"/>
              </a:ext>
            </a:extLst>
          </p:cNvPr>
          <p:cNvPicPr>
            <a:picLocks noChangeAspect="1"/>
          </p:cNvPicPr>
          <p:nvPr/>
        </p:nvPicPr>
        <p:blipFill>
          <a:blip r:embed="rId3"/>
          <a:stretch>
            <a:fillRect/>
          </a:stretch>
        </p:blipFill>
        <p:spPr>
          <a:xfrm>
            <a:off x="1609725" y="2751138"/>
            <a:ext cx="5883275" cy="2106613"/>
          </a:xfrm>
          <a:prstGeom prst="rect">
            <a:avLst/>
          </a:prstGeom>
        </p:spPr>
      </p:pic>
      <p:sp>
        <p:nvSpPr>
          <p:cNvPr id="2" name="Title 1">
            <a:extLst>
              <a:ext uri="{FF2B5EF4-FFF2-40B4-BE49-F238E27FC236}">
                <a16:creationId xmlns:a16="http://schemas.microsoft.com/office/drawing/2014/main" id="{16584377-250D-43AF-BBF1-7CAE69FE91F3}"/>
              </a:ext>
            </a:extLst>
          </p:cNvPr>
          <p:cNvSpPr>
            <a:spLocks noGrp="1"/>
          </p:cNvSpPr>
          <p:nvPr>
            <p:ph type="title"/>
          </p:nvPr>
        </p:nvSpPr>
        <p:spPr>
          <a:xfrm>
            <a:off x="681362" y="837756"/>
            <a:ext cx="7740000" cy="684000"/>
          </a:xfrm>
        </p:spPr>
        <p:txBody>
          <a:bodyPr anchor="t">
            <a:normAutofit/>
          </a:bodyPr>
          <a:lstStyle/>
          <a:p>
            <a:r>
              <a:rPr lang="en-AU" sz="2400"/>
              <a:t>Maternal mortality: 2018 to 2020</a:t>
            </a:r>
          </a:p>
        </p:txBody>
      </p:sp>
    </p:spTree>
    <p:extLst>
      <p:ext uri="{BB962C8B-B14F-4D97-AF65-F5344CB8AC3E}">
        <p14:creationId xmlns:p14="http://schemas.microsoft.com/office/powerpoint/2010/main" val="241769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684000" y="812594"/>
            <a:ext cx="7740000" cy="828000"/>
          </a:xfrm>
        </p:spPr>
        <p:txBody>
          <a:bodyPr/>
          <a:lstStyle/>
          <a:p>
            <a:r>
              <a:rPr lang="en-AU"/>
              <a:t>Maternal mortality ratios: Rolling triennia</a:t>
            </a:r>
          </a:p>
        </p:txBody>
      </p:sp>
      <p:sp>
        <p:nvSpPr>
          <p:cNvPr id="3" name="TextBox 2">
            <a:extLst>
              <a:ext uri="{FF2B5EF4-FFF2-40B4-BE49-F238E27FC236}">
                <a16:creationId xmlns:a16="http://schemas.microsoft.com/office/drawing/2014/main" id="{7E840DC9-5690-4995-A72D-0AF6BE06EABF}"/>
              </a:ext>
            </a:extLst>
          </p:cNvPr>
          <p:cNvSpPr txBox="1"/>
          <p:nvPr/>
        </p:nvSpPr>
        <p:spPr>
          <a:xfrm>
            <a:off x="603149" y="4671431"/>
            <a:ext cx="8464719" cy="378886"/>
          </a:xfrm>
          <a:prstGeom prst="rect">
            <a:avLst/>
          </a:prstGeom>
          <a:noFill/>
        </p:spPr>
        <p:txBody>
          <a:bodyPr wrap="square" lIns="91440" tIns="45720" rIns="91440" bIns="45720" rtlCol="0" anchor="t">
            <a:spAutoFit/>
          </a:bodyPr>
          <a:lstStyle/>
          <a:p>
            <a:r>
              <a:rPr lang="en-AU" sz="1000" b="0" i="0" u="none" strike="noStrike" baseline="0"/>
              <a:t>P</a:t>
            </a:r>
            <a:r>
              <a:rPr lang="en-AU" sz="900" b="0" i="0" u="none" strike="noStrike" baseline="0"/>
              <a:t>lease note that the Australian maternal mortality ratio for 2019 does not include data from Western Australia and deaths that are awaiting classification.</a:t>
            </a:r>
            <a:r>
              <a:rPr lang="en-AU" sz="900"/>
              <a:t> Data was previously reported as discrete trienniums however CCOPMM has changed reporting to rolling trienniums (</a:t>
            </a:r>
            <a:r>
              <a:rPr lang="en-AU" sz="900" dirty="0"/>
              <a:t>i.e</a:t>
            </a:r>
            <a:r>
              <a:rPr lang="en-AU" sz="900"/>
              <a:t>. 2016-2018, 2017-2019 and 2018-2020).</a:t>
            </a:r>
            <a:endParaRPr lang="en-AU"/>
          </a:p>
        </p:txBody>
      </p:sp>
      <p:pic>
        <p:nvPicPr>
          <p:cNvPr id="6" name="Picture 5">
            <a:extLst>
              <a:ext uri="{FF2B5EF4-FFF2-40B4-BE49-F238E27FC236}">
                <a16:creationId xmlns:a16="http://schemas.microsoft.com/office/drawing/2014/main" id="{709D50A1-0021-4406-87A1-E2C4D7F8481A}"/>
              </a:ext>
            </a:extLst>
          </p:cNvPr>
          <p:cNvPicPr>
            <a:picLocks noChangeAspect="1"/>
          </p:cNvPicPr>
          <p:nvPr/>
        </p:nvPicPr>
        <p:blipFill>
          <a:blip r:embed="rId2"/>
          <a:stretch>
            <a:fillRect/>
          </a:stretch>
        </p:blipFill>
        <p:spPr>
          <a:xfrm>
            <a:off x="640541" y="1229237"/>
            <a:ext cx="7776001" cy="3277057"/>
          </a:xfrm>
          <a:prstGeom prst="rect">
            <a:avLst/>
          </a:prstGeom>
        </p:spPr>
      </p:pic>
    </p:spTree>
    <p:extLst>
      <p:ext uri="{BB962C8B-B14F-4D97-AF65-F5344CB8AC3E}">
        <p14:creationId xmlns:p14="http://schemas.microsoft.com/office/powerpoint/2010/main" val="145194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38529-9321-4732-9683-9A89EA4CBF2A}"/>
              </a:ext>
            </a:extLst>
          </p:cNvPr>
          <p:cNvPicPr>
            <a:picLocks noChangeAspect="1"/>
          </p:cNvPicPr>
          <p:nvPr/>
        </p:nvPicPr>
        <p:blipFill>
          <a:blip r:embed="rId2"/>
          <a:stretch>
            <a:fillRect/>
          </a:stretch>
        </p:blipFill>
        <p:spPr>
          <a:xfrm>
            <a:off x="528190" y="1399999"/>
            <a:ext cx="8086520" cy="3096897"/>
          </a:xfrm>
          <a:prstGeom prst="rect">
            <a:avLst/>
          </a:prstGeom>
          <a:noFill/>
        </p:spPr>
      </p:pic>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a:xfrm>
            <a:off x="701450" y="748635"/>
            <a:ext cx="7740000" cy="720000"/>
          </a:xfrm>
        </p:spPr>
        <p:txBody>
          <a:bodyPr anchor="t">
            <a:normAutofit/>
          </a:bodyPr>
          <a:lstStyle/>
          <a:p>
            <a:r>
              <a:rPr lang="en-AU"/>
              <a:t>Severe Acute Maternal Morbidity (SAMM), 2020</a:t>
            </a:r>
          </a:p>
        </p:txBody>
      </p:sp>
    </p:spTree>
    <p:extLst>
      <p:ext uri="{BB962C8B-B14F-4D97-AF65-F5344CB8AC3E}">
        <p14:creationId xmlns:p14="http://schemas.microsoft.com/office/powerpoint/2010/main" val="420650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84000" y="844158"/>
            <a:ext cx="7844364" cy="828000"/>
          </a:xfrm>
          <a:prstGeom prst="rect">
            <a:avLst/>
          </a:prstGeom>
        </p:spPr>
        <p:txBody>
          <a:bodyPr vert="horz" lIns="36000" tIns="36000" rIns="36000" bIns="36000" rtlCol="0" anchor="t" anchorCtr="0">
            <a:normAutofit lnSpcReduction="10000"/>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C</a:t>
            </a:r>
            <a:r>
              <a:rPr lang="en-US" sz="2400" b="1">
                <a:solidFill>
                  <a:schemeClr val="tx2"/>
                </a:solidFill>
              </a:rPr>
              <a:t>hild and adolescent mortality</a:t>
            </a:r>
          </a:p>
          <a:p>
            <a:pPr>
              <a:lnSpc>
                <a:spcPct val="95000"/>
              </a:lnSpc>
              <a:spcBef>
                <a:spcPct val="0"/>
              </a:spcBef>
              <a:spcAft>
                <a:spcPts val="600"/>
              </a:spcAft>
            </a:pPr>
            <a:endParaRPr lang="en-US" sz="2400" b="1">
              <a:solidFill>
                <a:schemeClr val="tx2"/>
              </a:solidFill>
            </a:endParaRP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pic>
        <p:nvPicPr>
          <p:cNvPr id="6" name="Picture 5" descr="A picture containing aircraft, transport, balloon&#10;&#10;Description automatically generated">
            <a:extLst>
              <a:ext uri="{FF2B5EF4-FFF2-40B4-BE49-F238E27FC236}">
                <a16:creationId xmlns:a16="http://schemas.microsoft.com/office/drawing/2014/main" id="{226E4BEB-9474-4EDD-83EC-E879DE1405D6}"/>
              </a:ext>
            </a:extLst>
          </p:cNvPr>
          <p:cNvPicPr>
            <a:picLocks noChangeAspect="1"/>
          </p:cNvPicPr>
          <p:nvPr/>
        </p:nvPicPr>
        <p:blipFill rotWithShape="1">
          <a:blip r:embed="rId2"/>
          <a:srcRect t="4635"/>
          <a:stretch/>
        </p:blipFill>
        <p:spPr>
          <a:xfrm>
            <a:off x="684000" y="1782000"/>
            <a:ext cx="7776000" cy="3096000"/>
          </a:xfrm>
          <a:prstGeom prst="rect">
            <a:avLst/>
          </a:prstGeom>
          <a:noFill/>
        </p:spPr>
      </p:pic>
    </p:spTree>
    <p:extLst>
      <p:ext uri="{BB962C8B-B14F-4D97-AF65-F5344CB8AC3E}">
        <p14:creationId xmlns:p14="http://schemas.microsoft.com/office/powerpoint/2010/main" val="97289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8B915F-3FA7-4E16-A5B4-1C5F7BFCBB61}"/>
              </a:ext>
            </a:extLst>
          </p:cNvPr>
          <p:cNvPicPr>
            <a:picLocks noChangeAspect="1"/>
          </p:cNvPicPr>
          <p:nvPr/>
        </p:nvPicPr>
        <p:blipFill>
          <a:blip r:embed="rId2"/>
          <a:stretch>
            <a:fillRect/>
          </a:stretch>
        </p:blipFill>
        <p:spPr>
          <a:xfrm>
            <a:off x="1272470" y="1256999"/>
            <a:ext cx="6272463" cy="3496420"/>
          </a:xfrm>
          <a:prstGeom prst="rect">
            <a:avLst/>
          </a:prstGeom>
          <a:noFill/>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757959" y="770294"/>
            <a:ext cx="7740000" cy="720000"/>
          </a:xfrm>
        </p:spPr>
        <p:txBody>
          <a:bodyPr anchor="t">
            <a:normAutofit/>
          </a:bodyPr>
          <a:lstStyle/>
          <a:p>
            <a:r>
              <a:rPr lang="en-AU"/>
              <a:t>Child and adolescent deaths in 2020 </a:t>
            </a:r>
          </a:p>
        </p:txBody>
      </p:sp>
    </p:spTree>
    <p:extLst>
      <p:ext uri="{BB962C8B-B14F-4D97-AF65-F5344CB8AC3E}">
        <p14:creationId xmlns:p14="http://schemas.microsoft.com/office/powerpoint/2010/main" val="394148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ABFB4A-8F19-4287-9364-2033D9219834}"/>
              </a:ext>
            </a:extLst>
          </p:cNvPr>
          <p:cNvPicPr>
            <a:picLocks noChangeAspect="1"/>
          </p:cNvPicPr>
          <p:nvPr/>
        </p:nvPicPr>
        <p:blipFill>
          <a:blip r:embed="rId2"/>
          <a:stretch>
            <a:fillRect/>
          </a:stretch>
        </p:blipFill>
        <p:spPr>
          <a:xfrm>
            <a:off x="623876" y="1429367"/>
            <a:ext cx="8062858" cy="3141499"/>
          </a:xfrm>
          <a:prstGeom prst="rect">
            <a:avLst/>
          </a:prstGeom>
          <a:noFill/>
        </p:spPr>
      </p:pic>
      <p:sp>
        <p:nvSpPr>
          <p:cNvPr id="2" name="Title 1">
            <a:extLst>
              <a:ext uri="{FF2B5EF4-FFF2-40B4-BE49-F238E27FC236}">
                <a16:creationId xmlns:a16="http://schemas.microsoft.com/office/drawing/2014/main" id="{9DE71C17-05D7-48E4-B422-05E8233BF603}"/>
              </a:ext>
            </a:extLst>
          </p:cNvPr>
          <p:cNvSpPr>
            <a:spLocks noGrp="1"/>
          </p:cNvSpPr>
          <p:nvPr>
            <p:ph type="title"/>
          </p:nvPr>
        </p:nvSpPr>
        <p:spPr>
          <a:xfrm>
            <a:off x="623876" y="816238"/>
            <a:ext cx="7740000" cy="529367"/>
          </a:xfrm>
        </p:spPr>
        <p:txBody>
          <a:bodyPr anchor="t">
            <a:normAutofit/>
          </a:bodyPr>
          <a:lstStyle/>
          <a:p>
            <a:r>
              <a:rPr lang="en-AU"/>
              <a:t>Infant and under 5 mortality</a:t>
            </a:r>
          </a:p>
        </p:txBody>
      </p:sp>
    </p:spTree>
    <p:extLst>
      <p:ext uri="{BB962C8B-B14F-4D97-AF65-F5344CB8AC3E}">
        <p14:creationId xmlns:p14="http://schemas.microsoft.com/office/powerpoint/2010/main" val="3427773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A497A7-C74D-4971-937B-AB9FD11328BD}"/>
              </a:ext>
            </a:extLst>
          </p:cNvPr>
          <p:cNvPicPr>
            <a:picLocks noChangeAspect="1"/>
          </p:cNvPicPr>
          <p:nvPr/>
        </p:nvPicPr>
        <p:blipFill>
          <a:blip r:embed="rId2"/>
          <a:stretch>
            <a:fillRect/>
          </a:stretch>
        </p:blipFill>
        <p:spPr>
          <a:xfrm>
            <a:off x="684001" y="1782000"/>
            <a:ext cx="7651478" cy="2880000"/>
          </a:xfrm>
          <a:prstGeom prst="rect">
            <a:avLst/>
          </a:prstGeom>
          <a:noFill/>
        </p:spPr>
      </p:pic>
      <p:sp>
        <p:nvSpPr>
          <p:cNvPr id="2" name="Title 1">
            <a:extLst>
              <a:ext uri="{FF2B5EF4-FFF2-40B4-BE49-F238E27FC236}">
                <a16:creationId xmlns:a16="http://schemas.microsoft.com/office/drawing/2014/main" id="{02F0779D-ED48-4965-91A6-E6A61A5FD67D}"/>
              </a:ext>
            </a:extLst>
          </p:cNvPr>
          <p:cNvSpPr>
            <a:spLocks noGrp="1"/>
          </p:cNvSpPr>
          <p:nvPr>
            <p:ph type="title"/>
          </p:nvPr>
        </p:nvSpPr>
        <p:spPr>
          <a:xfrm>
            <a:off x="684001" y="823218"/>
            <a:ext cx="7740000" cy="828000"/>
          </a:xfrm>
        </p:spPr>
        <p:txBody>
          <a:bodyPr anchor="t">
            <a:normAutofit/>
          </a:bodyPr>
          <a:lstStyle/>
          <a:p>
            <a:r>
              <a:rPr lang="en-AU"/>
              <a:t>Rates of death by age group, </a:t>
            </a:r>
            <a:r>
              <a:rPr lang="en-AU" dirty="0"/>
              <a:t>2010–2020</a:t>
            </a:r>
            <a:endParaRPr lang="en-AU"/>
          </a:p>
        </p:txBody>
      </p:sp>
    </p:spTree>
    <p:extLst>
      <p:ext uri="{BB962C8B-B14F-4D97-AF65-F5344CB8AC3E}">
        <p14:creationId xmlns:p14="http://schemas.microsoft.com/office/powerpoint/2010/main" val="426443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418FE-5DB3-48CF-BA92-6E56EE5B0CD4}"/>
              </a:ext>
            </a:extLst>
          </p:cNvPr>
          <p:cNvPicPr>
            <a:picLocks noChangeAspect="1"/>
          </p:cNvPicPr>
          <p:nvPr/>
        </p:nvPicPr>
        <p:blipFill>
          <a:blip r:embed="rId2"/>
          <a:stretch>
            <a:fillRect/>
          </a:stretch>
        </p:blipFill>
        <p:spPr>
          <a:xfrm>
            <a:off x="641623" y="1696279"/>
            <a:ext cx="3857625" cy="2822575"/>
          </a:xfrm>
          <a:prstGeom prst="rect">
            <a:avLst/>
          </a:prstGeom>
        </p:spPr>
      </p:pic>
      <p:pic>
        <p:nvPicPr>
          <p:cNvPr id="6" name="Picture 5">
            <a:extLst>
              <a:ext uri="{FF2B5EF4-FFF2-40B4-BE49-F238E27FC236}">
                <a16:creationId xmlns:a16="http://schemas.microsoft.com/office/drawing/2014/main" id="{41E2E94E-6F1F-4975-8A90-2DC88DC9D793}"/>
              </a:ext>
            </a:extLst>
          </p:cNvPr>
          <p:cNvPicPr>
            <a:picLocks noChangeAspect="1"/>
          </p:cNvPicPr>
          <p:nvPr/>
        </p:nvPicPr>
        <p:blipFill>
          <a:blip r:embed="rId3"/>
          <a:stretch>
            <a:fillRect/>
          </a:stretch>
        </p:blipFill>
        <p:spPr>
          <a:xfrm>
            <a:off x="4710094" y="1696279"/>
            <a:ext cx="3846513" cy="2822575"/>
          </a:xfrm>
          <a:prstGeom prst="rect">
            <a:avLst/>
          </a:prstGeom>
        </p:spPr>
      </p:pic>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a:xfrm>
            <a:off x="702000" y="874278"/>
            <a:ext cx="7740000" cy="720000"/>
          </a:xfrm>
        </p:spPr>
        <p:txBody>
          <a:bodyPr anchor="t">
            <a:normAutofit/>
          </a:bodyPr>
          <a:lstStyle/>
          <a:p>
            <a:r>
              <a:rPr lang="en-AU"/>
              <a:t>Causes of death in 2020 </a:t>
            </a:r>
          </a:p>
        </p:txBody>
      </p:sp>
    </p:spTree>
    <p:extLst>
      <p:ext uri="{BB962C8B-B14F-4D97-AF65-F5344CB8AC3E}">
        <p14:creationId xmlns:p14="http://schemas.microsoft.com/office/powerpoint/2010/main" val="200709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CA64D-EB3C-4919-AE24-8D154B7333F3}"/>
              </a:ext>
            </a:extLst>
          </p:cNvPr>
          <p:cNvPicPr>
            <a:picLocks noChangeAspect="1"/>
          </p:cNvPicPr>
          <p:nvPr/>
        </p:nvPicPr>
        <p:blipFill>
          <a:blip r:embed="rId2"/>
          <a:stretch>
            <a:fillRect/>
          </a:stretch>
        </p:blipFill>
        <p:spPr>
          <a:xfrm>
            <a:off x="641623" y="1690456"/>
            <a:ext cx="3884613" cy="2867025"/>
          </a:xfrm>
          <a:prstGeom prst="rect">
            <a:avLst/>
          </a:prstGeom>
        </p:spPr>
      </p:pic>
      <p:pic>
        <p:nvPicPr>
          <p:cNvPr id="6" name="Picture 5">
            <a:extLst>
              <a:ext uri="{FF2B5EF4-FFF2-40B4-BE49-F238E27FC236}">
                <a16:creationId xmlns:a16="http://schemas.microsoft.com/office/drawing/2014/main" id="{0925403F-1394-499C-8FF8-47A84AC04975}"/>
              </a:ext>
            </a:extLst>
          </p:cNvPr>
          <p:cNvPicPr>
            <a:picLocks noChangeAspect="1"/>
          </p:cNvPicPr>
          <p:nvPr/>
        </p:nvPicPr>
        <p:blipFill>
          <a:blip r:embed="rId3"/>
          <a:stretch>
            <a:fillRect/>
          </a:stretch>
        </p:blipFill>
        <p:spPr>
          <a:xfrm>
            <a:off x="4622274" y="1690456"/>
            <a:ext cx="3819525" cy="2867025"/>
          </a:xfrm>
          <a:prstGeom prst="rect">
            <a:avLst/>
          </a:prstGeom>
        </p:spPr>
      </p:pic>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a:xfrm>
            <a:off x="702000" y="832396"/>
            <a:ext cx="7740000" cy="720000"/>
          </a:xfrm>
        </p:spPr>
        <p:txBody>
          <a:bodyPr anchor="t">
            <a:normAutofit/>
          </a:bodyPr>
          <a:lstStyle/>
          <a:p>
            <a:r>
              <a:rPr lang="en-AU"/>
              <a:t>Causes of death in 2020 </a:t>
            </a:r>
          </a:p>
        </p:txBody>
      </p:sp>
    </p:spTree>
    <p:extLst>
      <p:ext uri="{BB962C8B-B14F-4D97-AF65-F5344CB8AC3E}">
        <p14:creationId xmlns:p14="http://schemas.microsoft.com/office/powerpoint/2010/main" val="415761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a:t>The Consultative Council on Obstetric and Paediatric Mortality and Morbidity (CCOPMM) is a statutory authority appointed by the Minister for Health.</a:t>
            </a:r>
          </a:p>
          <a:p>
            <a:r>
              <a:rPr lang="en-AU"/>
              <a:t>Chair: Adjunct Professor Tanya Farrell </a:t>
            </a:r>
          </a:p>
          <a:p>
            <a:r>
              <a:rPr lang="en-AU"/>
              <a:t>Operates under the </a:t>
            </a:r>
            <a:r>
              <a:rPr lang="en-AU" i="1"/>
              <a:t>Public Health and Wellbeing Act 2008</a:t>
            </a:r>
          </a:p>
          <a:p>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latin typeface="Arial heading"/>
              </a:rPr>
              <a:t>About CCOPMM</a:t>
            </a:r>
            <a:br>
              <a:rPr lang="en-AU"/>
            </a:br>
            <a:endParaRPr lang="en-AU"/>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4968">
            <a:off x="7149996" y="2474663"/>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97124" y="3366963"/>
            <a:ext cx="1118636" cy="1641957"/>
          </a:xfrm>
          <a:prstGeom prst="rect">
            <a:avLst/>
          </a:prstGeom>
        </p:spPr>
      </p:pic>
    </p:spTree>
    <p:extLst>
      <p:ext uri="{BB962C8B-B14F-4D97-AF65-F5344CB8AC3E}">
        <p14:creationId xmlns:p14="http://schemas.microsoft.com/office/powerpoint/2010/main" val="311258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88303-E9AC-4AA4-95E1-6E4184FE0040}"/>
              </a:ext>
            </a:extLst>
          </p:cNvPr>
          <p:cNvPicPr>
            <a:picLocks noChangeAspect="1"/>
          </p:cNvPicPr>
          <p:nvPr/>
        </p:nvPicPr>
        <p:blipFill>
          <a:blip r:embed="rId2"/>
          <a:stretch>
            <a:fillRect/>
          </a:stretch>
        </p:blipFill>
        <p:spPr>
          <a:xfrm>
            <a:off x="2217864" y="1412965"/>
            <a:ext cx="4526471" cy="3390186"/>
          </a:xfrm>
          <a:prstGeom prst="rect">
            <a:avLst/>
          </a:prstGeom>
          <a:noFill/>
        </p:spPr>
      </p:pic>
      <p:sp>
        <p:nvSpPr>
          <p:cNvPr id="2" name="Title 1">
            <a:extLst>
              <a:ext uri="{FF2B5EF4-FFF2-40B4-BE49-F238E27FC236}">
                <a16:creationId xmlns:a16="http://schemas.microsoft.com/office/drawing/2014/main" id="{172FA108-556F-4AD3-9DFB-9D9491BC55D4}"/>
              </a:ext>
            </a:extLst>
          </p:cNvPr>
          <p:cNvSpPr>
            <a:spLocks noGrp="1"/>
          </p:cNvSpPr>
          <p:nvPr>
            <p:ph type="title"/>
          </p:nvPr>
        </p:nvSpPr>
        <p:spPr>
          <a:xfrm>
            <a:off x="702000" y="846357"/>
            <a:ext cx="7740000" cy="720000"/>
          </a:xfrm>
        </p:spPr>
        <p:txBody>
          <a:bodyPr anchor="t">
            <a:normAutofit/>
          </a:bodyPr>
          <a:lstStyle/>
          <a:p>
            <a:r>
              <a:rPr lang="en-AU"/>
              <a:t>Causes of death in 2020 </a:t>
            </a:r>
          </a:p>
        </p:txBody>
      </p:sp>
    </p:spTree>
    <p:extLst>
      <p:ext uri="{BB962C8B-B14F-4D97-AF65-F5344CB8AC3E}">
        <p14:creationId xmlns:p14="http://schemas.microsoft.com/office/powerpoint/2010/main" val="14250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ircraft, transport, balloon&#10;&#10;Description automatically generated">
            <a:extLst>
              <a:ext uri="{FF2B5EF4-FFF2-40B4-BE49-F238E27FC236}">
                <a16:creationId xmlns:a16="http://schemas.microsoft.com/office/drawing/2014/main" id="{54096790-7E22-41F1-B1B9-19CF93FFAF78}"/>
              </a:ext>
            </a:extLst>
          </p:cNvPr>
          <p:cNvPicPr>
            <a:picLocks noChangeAspect="1"/>
          </p:cNvPicPr>
          <p:nvPr/>
        </p:nvPicPr>
        <p:blipFill rotWithShape="1">
          <a:blip r:embed="rId2"/>
          <a:srcRect t="7755" b="3120"/>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2020  </a:t>
            </a:r>
          </a:p>
        </p:txBody>
      </p:sp>
    </p:spTree>
    <p:extLst>
      <p:ext uri="{BB962C8B-B14F-4D97-AF65-F5344CB8AC3E}">
        <p14:creationId xmlns:p14="http://schemas.microsoft.com/office/powerpoint/2010/main" val="275340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5468-8FBF-4736-9E31-598A3BA4DE3D}"/>
              </a:ext>
            </a:extLst>
          </p:cNvPr>
          <p:cNvSpPr>
            <a:spLocks noGrp="1"/>
          </p:cNvSpPr>
          <p:nvPr>
            <p:ph sz="half" idx="2"/>
          </p:nvPr>
        </p:nvSpPr>
        <p:spPr>
          <a:xfrm>
            <a:off x="801935" y="2081513"/>
            <a:ext cx="7419108" cy="1322943"/>
          </a:xfrm>
          <a:solidFill>
            <a:schemeClr val="accent3">
              <a:lumMod val="90000"/>
            </a:schemeClr>
          </a:solidFill>
          <a:ln w="228600">
            <a:solidFill>
              <a:schemeClr val="accent3">
                <a:lumMod val="90000"/>
              </a:schemeClr>
            </a:solidFill>
          </a:ln>
        </p:spPr>
        <p:txBody>
          <a:bodyPr vert="horz" lIns="36000" tIns="36000" rIns="36000" bIns="36000" rtlCol="0" anchor="ctr">
            <a:normAutofit/>
          </a:bodyPr>
          <a:lstStyle/>
          <a:p>
            <a:r>
              <a:rPr lang="en-AU">
                <a:ea typeface="+mn-lt"/>
                <a:cs typeface="+mn-lt"/>
              </a:rPr>
              <a:t>CCOPMM and SCV collaborate with key partners in continuing to measure and report on the impact of the COVID-19 pandemic on selected outcomes for women, babies and children.</a:t>
            </a:r>
            <a:endParaRPr lang="en-US"/>
          </a:p>
        </p:txBody>
      </p:sp>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a:xfrm>
            <a:off x="702000" y="781337"/>
            <a:ext cx="7740000" cy="828000"/>
          </a:xfrm>
        </p:spPr>
        <p:txBody>
          <a:bodyPr anchor="t">
            <a:normAutofit/>
          </a:bodyPr>
          <a:lstStyle/>
          <a:p>
            <a:r>
              <a:rPr lang="en-AU"/>
              <a:t>Recommendation – 1 </a:t>
            </a:r>
          </a:p>
        </p:txBody>
      </p:sp>
    </p:spTree>
    <p:extLst>
      <p:ext uri="{BB962C8B-B14F-4D97-AF65-F5344CB8AC3E}">
        <p14:creationId xmlns:p14="http://schemas.microsoft.com/office/powerpoint/2010/main" val="3257958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AEB59-80D4-4A70-8E0E-9FE20A99E499}"/>
              </a:ext>
            </a:extLst>
          </p:cNvPr>
          <p:cNvSpPr>
            <a:spLocks noGrp="1"/>
          </p:cNvSpPr>
          <p:nvPr>
            <p:ph type="title"/>
          </p:nvPr>
        </p:nvSpPr>
        <p:spPr>
          <a:xfrm>
            <a:off x="702000" y="718465"/>
            <a:ext cx="7740000" cy="414000"/>
          </a:xfrm>
        </p:spPr>
        <p:txBody>
          <a:bodyPr/>
          <a:lstStyle/>
          <a:p>
            <a:r>
              <a:rPr lang="en-AU"/>
              <a:t>About recommendation – 1 </a:t>
            </a:r>
          </a:p>
        </p:txBody>
      </p:sp>
      <p:sp>
        <p:nvSpPr>
          <p:cNvPr id="5" name="TextBox 4">
            <a:extLst>
              <a:ext uri="{FF2B5EF4-FFF2-40B4-BE49-F238E27FC236}">
                <a16:creationId xmlns:a16="http://schemas.microsoft.com/office/drawing/2014/main" id="{619DC88C-DCE1-4379-9A03-2550D5368C76}"/>
              </a:ext>
            </a:extLst>
          </p:cNvPr>
          <p:cNvSpPr txBox="1"/>
          <p:nvPr/>
        </p:nvSpPr>
        <p:spPr>
          <a:xfrm>
            <a:off x="702000" y="1132465"/>
            <a:ext cx="8128747" cy="3775393"/>
          </a:xfrm>
          <a:prstGeom prst="rect">
            <a:avLst/>
          </a:prstGeom>
          <a:noFill/>
        </p:spPr>
        <p:txBody>
          <a:bodyPr wrap="square" lIns="91440" tIns="45720" rIns="91440" bIns="45720" rtlCol="0" anchor="t">
            <a:spAutoFit/>
          </a:bodyPr>
          <a:lstStyle/>
          <a:p>
            <a:pPr marL="467995" lvl="2" indent="-467995">
              <a:tabLst>
                <a:tab pos="457200" algn="l"/>
              </a:tabLst>
            </a:pPr>
            <a:r>
              <a:rPr lang="en-AU" dirty="0"/>
              <a:t>CCOPMM collects data related to the impact of COVID-19. </a:t>
            </a:r>
          </a:p>
          <a:p>
            <a:pPr marL="467995" lvl="2" indent="-467995">
              <a:tabLst>
                <a:tab pos="457200" algn="l"/>
              </a:tabLst>
            </a:pPr>
            <a:r>
              <a:rPr lang="en-AU" dirty="0"/>
              <a:t>Preliminary findings on the impact of the pandemic were released by CCOPMM in the </a:t>
            </a:r>
            <a:r>
              <a:rPr lang="en-AU" dirty="0">
                <a:hlinkClick r:id="rId2">
                  <a:extLst>
                    <a:ext uri="{A12FA001-AC4F-418D-AE19-62706E023703}">
                      <ahyp:hlinkClr xmlns:ahyp="http://schemas.microsoft.com/office/drawing/2018/hyperlinkcolor" val="tx"/>
                    </a:ext>
                  </a:extLst>
                </a:hlinkClick>
              </a:rPr>
              <a:t>CCOPMM COVID-19 communique</a:t>
            </a:r>
            <a:r>
              <a:rPr lang="en-AU" dirty="0"/>
              <a:t> in 2020.</a:t>
            </a:r>
          </a:p>
          <a:p>
            <a:pPr marL="467995" lvl="2" indent="-467995">
              <a:tabLst>
                <a:tab pos="457200" algn="l"/>
              </a:tabLst>
            </a:pPr>
            <a:r>
              <a:rPr lang="en-AU" dirty="0" err="1"/>
              <a:t>Statewide</a:t>
            </a:r>
            <a:r>
              <a:rPr lang="en-AU" dirty="0"/>
              <a:t> data showed no areas of concern requiring immediate interventions. </a:t>
            </a:r>
          </a:p>
          <a:p>
            <a:pPr marL="467995" lvl="2" indent="-467995">
              <a:tabLst>
                <a:tab pos="457200" algn="l"/>
              </a:tabLst>
            </a:pPr>
            <a:r>
              <a:rPr lang="en-AU" dirty="0"/>
              <a:t>National data did report significant impacts on women and their partners.</a:t>
            </a:r>
          </a:p>
          <a:p>
            <a:pPr marL="467995" lvl="2" indent="-467995">
              <a:tabLst>
                <a:tab pos="457200" algn="l"/>
              </a:tabLst>
            </a:pPr>
            <a:r>
              <a:rPr lang="en-AU" dirty="0"/>
              <a:t>Further research is needed to understand the direct and indirect impacts of COVID-19 to help inform prevention strategies and clinical care. </a:t>
            </a:r>
          </a:p>
        </p:txBody>
      </p:sp>
    </p:spTree>
    <p:extLst>
      <p:ext uri="{BB962C8B-B14F-4D97-AF65-F5344CB8AC3E}">
        <p14:creationId xmlns:p14="http://schemas.microsoft.com/office/powerpoint/2010/main" val="360449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795683" y="1884977"/>
            <a:ext cx="7618887" cy="1729347"/>
          </a:xfrm>
          <a:solidFill>
            <a:schemeClr val="accent3">
              <a:lumMod val="90000"/>
            </a:schemeClr>
          </a:solidFill>
          <a:ln w="254000">
            <a:solidFill>
              <a:schemeClr val="accent3">
                <a:lumMod val="90000"/>
              </a:schemeClr>
            </a:solidFill>
          </a:ln>
        </p:spPr>
        <p:txBody>
          <a:bodyPr vert="horz" lIns="36000" tIns="36000" rIns="36000" bIns="36000" rtlCol="0" anchor="ctr">
            <a:noAutofit/>
          </a:bodyPr>
          <a:lstStyle/>
          <a:p>
            <a:r>
              <a:rPr lang="en-AU">
                <a:ea typeface="+mn-lt"/>
                <a:cs typeface="+mn-lt"/>
              </a:rPr>
              <a:t>CCOPMM will actively support the development of a learning system model for Victorian maternity, neonatal and paediatric services to create an environment where consumers, health services and government can work together to learn and improve in an integrated way.</a:t>
            </a:r>
            <a:endParaRPr lang="en-AU" dirty="0">
              <a:latin typeface="VIC"/>
            </a:endParaRPr>
          </a:p>
        </p:txBody>
      </p:sp>
      <p:sp>
        <p:nvSpPr>
          <p:cNvPr id="6" name="Title 2">
            <a:extLst>
              <a:ext uri="{FF2B5EF4-FFF2-40B4-BE49-F238E27FC236}">
                <a16:creationId xmlns:a16="http://schemas.microsoft.com/office/drawing/2014/main" id="{775E7762-4986-4DFC-B450-471BB463A3D5}"/>
              </a:ext>
            </a:extLst>
          </p:cNvPr>
          <p:cNvSpPr txBox="1">
            <a:spLocks/>
          </p:cNvSpPr>
          <p:nvPr/>
        </p:nvSpPr>
        <p:spPr>
          <a:xfrm>
            <a:off x="702000" y="725312"/>
            <a:ext cx="7740000" cy="828000"/>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Recommendation – 2 </a:t>
            </a:r>
          </a:p>
        </p:txBody>
      </p:sp>
    </p:spTree>
    <p:extLst>
      <p:ext uri="{BB962C8B-B14F-4D97-AF65-F5344CB8AC3E}">
        <p14:creationId xmlns:p14="http://schemas.microsoft.com/office/powerpoint/2010/main" val="90122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764683" y="1134131"/>
            <a:ext cx="7740000" cy="3874898"/>
          </a:xfrm>
        </p:spPr>
        <p:txBody>
          <a:bodyPr vert="horz" lIns="36000" tIns="36000" rIns="36000" bIns="36000" rtlCol="0" anchor="t">
            <a:noAutofit/>
          </a:bodyPr>
          <a:lstStyle/>
          <a:p>
            <a:pPr marL="467995" lvl="2" indent="-467995">
              <a:tabLst>
                <a:tab pos="457200" algn="l"/>
              </a:tabLst>
            </a:pPr>
            <a:r>
              <a:rPr lang="en-AU"/>
              <a:t>A learning health system is based on rapid learning from data and evidence and applying knowledge to improve care.</a:t>
            </a:r>
            <a:endParaRPr lang="en-AU" dirty="0"/>
          </a:p>
          <a:p>
            <a:pPr marL="467995" lvl="2" indent="-467995">
              <a:tabLst>
                <a:tab pos="457200" algn="l"/>
              </a:tabLst>
            </a:pPr>
            <a:r>
              <a:rPr lang="en-AU"/>
              <a:t>CCOPMM will commission specific safety reviews into reoccurring issues starting with neonatal resuscitation and </a:t>
            </a:r>
            <a:r>
              <a:rPr lang="en-AU" dirty="0"/>
              <a:t>fetal</a:t>
            </a:r>
            <a:r>
              <a:rPr lang="en-AU"/>
              <a:t> monitoring to identify contributing factors.</a:t>
            </a:r>
            <a:endParaRPr lang="en-AU" dirty="0"/>
          </a:p>
          <a:p>
            <a:pPr marL="467995" lvl="2" indent="-467995">
              <a:tabLst>
                <a:tab pos="457200" algn="l"/>
              </a:tabLst>
            </a:pPr>
            <a:r>
              <a:rPr lang="en-AU" dirty="0"/>
              <a:t>AcciMap</a:t>
            </a:r>
            <a:r>
              <a:rPr lang="en-AU"/>
              <a:t> will be used – a systems focused review methodology.</a:t>
            </a:r>
            <a:endParaRPr lang="en-AU" dirty="0"/>
          </a:p>
          <a:p>
            <a:pPr marL="467995" lvl="2" indent="-467995">
              <a:tabLst>
                <a:tab pos="457200" algn="l"/>
              </a:tabLst>
            </a:pPr>
            <a:r>
              <a:rPr lang="en-AU"/>
              <a:t>Mortality and morbidity case review tool to be piloted in selected services to ensure learnings from serious adverse events and systems improvement. </a:t>
            </a:r>
            <a:endParaRPr lang="en-AU" dirty="0"/>
          </a:p>
          <a:p>
            <a:endParaRPr lang="en-AU"/>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555672"/>
          </a:xfrm>
        </p:spPr>
        <p:txBody>
          <a:bodyPr/>
          <a:lstStyle/>
          <a:p>
            <a:r>
              <a:rPr lang="en-AU"/>
              <a:t>About recommendation </a:t>
            </a:r>
            <a:r>
              <a:rPr lang="en-AU" dirty="0"/>
              <a:t>–</a:t>
            </a:r>
            <a:r>
              <a:rPr lang="en-AU"/>
              <a:t> 2</a:t>
            </a:r>
          </a:p>
        </p:txBody>
      </p:sp>
    </p:spTree>
    <p:extLst>
      <p:ext uri="{BB962C8B-B14F-4D97-AF65-F5344CB8AC3E}">
        <p14:creationId xmlns:p14="http://schemas.microsoft.com/office/powerpoint/2010/main" val="360718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761764" y="1815329"/>
            <a:ext cx="7739999" cy="1729347"/>
          </a:xfrm>
          <a:solidFill>
            <a:schemeClr val="accent3">
              <a:lumMod val="90000"/>
            </a:schemeClr>
          </a:solidFill>
          <a:ln w="254000">
            <a:solidFill>
              <a:schemeClr val="accent3">
                <a:lumMod val="90000"/>
              </a:schemeClr>
            </a:solidFill>
          </a:ln>
        </p:spPr>
        <p:txBody>
          <a:bodyPr vert="horz" lIns="36000" tIns="36000" rIns="36000" bIns="36000" rtlCol="0" anchor="ctr">
            <a:noAutofit/>
          </a:bodyPr>
          <a:lstStyle/>
          <a:p>
            <a:r>
              <a:rPr lang="en-AU">
                <a:ea typeface="+mn-lt"/>
                <a:cs typeface="+mn-lt"/>
              </a:rPr>
              <a:t>Develop and implement targeted improvement programs for maternity, neonatal and paediatric services to strengthen clinical governance, incident review, reporting processes and quality improvement capability.</a:t>
            </a:r>
            <a:endParaRPr lang="en-US"/>
          </a:p>
        </p:txBody>
      </p:sp>
      <p:sp>
        <p:nvSpPr>
          <p:cNvPr id="6" name="Title 2">
            <a:extLst>
              <a:ext uri="{FF2B5EF4-FFF2-40B4-BE49-F238E27FC236}">
                <a16:creationId xmlns:a16="http://schemas.microsoft.com/office/drawing/2014/main" id="{775E7762-4986-4DFC-B450-471BB463A3D5}"/>
              </a:ext>
            </a:extLst>
          </p:cNvPr>
          <p:cNvSpPr txBox="1">
            <a:spLocks/>
          </p:cNvSpPr>
          <p:nvPr/>
        </p:nvSpPr>
        <p:spPr>
          <a:xfrm>
            <a:off x="702000" y="725312"/>
            <a:ext cx="7740000" cy="828000"/>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Recommendation – 3</a:t>
            </a:r>
          </a:p>
        </p:txBody>
      </p:sp>
    </p:spTree>
    <p:extLst>
      <p:ext uri="{BB962C8B-B14F-4D97-AF65-F5344CB8AC3E}">
        <p14:creationId xmlns:p14="http://schemas.microsoft.com/office/powerpoint/2010/main" val="294747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54859" y="1136165"/>
            <a:ext cx="8069695" cy="3531998"/>
          </a:xfrm>
        </p:spPr>
        <p:txBody>
          <a:bodyPr vert="horz" lIns="36000" tIns="36000" rIns="36000" bIns="36000" rtlCol="0" anchor="t">
            <a:noAutofit/>
          </a:bodyPr>
          <a:lstStyle/>
          <a:p>
            <a:pPr marL="467995" lvl="2" indent="-467995">
              <a:tabLst>
                <a:tab pos="457200" algn="l"/>
              </a:tabLst>
            </a:pPr>
            <a:r>
              <a:rPr lang="en-AU"/>
              <a:t>Clinical governance was a key area of concern in the </a:t>
            </a:r>
            <a:r>
              <a:rPr lang="en-AU">
                <a:hlinkClick r:id="rId2"/>
              </a:rPr>
              <a:t>Targeting Zero</a:t>
            </a:r>
            <a:r>
              <a:rPr lang="en-AU"/>
              <a:t> report. To ensure services are safe and </a:t>
            </a:r>
            <a:r>
              <a:rPr lang="en-AU" dirty="0"/>
              <a:t>high-quality</a:t>
            </a:r>
            <a:r>
              <a:rPr lang="en-AU"/>
              <a:t>, clinical governance capability must continue to be an area of focus. </a:t>
            </a:r>
            <a:endParaRPr lang="en-AU" dirty="0"/>
          </a:p>
          <a:p>
            <a:pPr marL="467995" lvl="2" indent="-467995">
              <a:tabLst>
                <a:tab pos="457200" algn="l"/>
              </a:tabLst>
            </a:pPr>
            <a:r>
              <a:rPr lang="en-AU">
                <a:hlinkClick r:id="rId3"/>
              </a:rPr>
              <a:t>SCV clinical governance</a:t>
            </a:r>
            <a:r>
              <a:rPr lang="en-AU"/>
              <a:t> training – for boards and executives to strengthen leadership, culture and improve clinical outcomes.</a:t>
            </a:r>
            <a:endParaRPr lang="en-AU" dirty="0"/>
          </a:p>
          <a:p>
            <a:pPr marL="467995" lvl="2" indent="-467995">
              <a:tabLst>
                <a:tab pos="457200" algn="l"/>
              </a:tabLst>
            </a:pPr>
            <a:r>
              <a:rPr lang="en-AU"/>
              <a:t> </a:t>
            </a:r>
            <a:r>
              <a:rPr lang="en-AU">
                <a:hlinkClick r:id="rId3"/>
              </a:rPr>
              <a:t>SCV clinical governance assessment tool </a:t>
            </a:r>
            <a:r>
              <a:rPr lang="en-AU" dirty="0"/>
              <a:t>–</a:t>
            </a:r>
            <a:r>
              <a:rPr lang="en-AU"/>
              <a:t> determine clinical governance capability and performance and areas for improvement. </a:t>
            </a:r>
            <a:endParaRPr lang="en-AU" dirty="0"/>
          </a:p>
          <a:p>
            <a:pPr marL="467995" lvl="2" indent="-467995">
              <a:tabLst>
                <a:tab pos="457200" algn="l"/>
              </a:tabLst>
            </a:pPr>
            <a:r>
              <a:rPr lang="en-AU"/>
              <a:t>Other considerations </a:t>
            </a:r>
            <a:r>
              <a:rPr lang="en-AU" dirty="0"/>
              <a:t>–</a:t>
            </a:r>
            <a:r>
              <a:rPr lang="en-AU"/>
              <a:t> clinical incident management system, clear escalation policies and clinical governance improvement plans. </a:t>
            </a:r>
            <a:endParaRPr lang="en-AU" dirty="0"/>
          </a:p>
          <a:p>
            <a:pPr marL="342900" indent="-342900">
              <a:buClr>
                <a:schemeClr val="tx2"/>
              </a:buClr>
              <a:buFont typeface="Arial" panose="020B0604020202020204" pitchFamily="34" charset="0"/>
              <a:buChar char="•"/>
              <a:tabLst>
                <a:tab pos="457200" algn="l"/>
              </a:tabLst>
            </a:pPr>
            <a:endParaRPr lang="en-AU"/>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434537"/>
          </a:xfrm>
        </p:spPr>
        <p:txBody>
          <a:bodyPr/>
          <a:lstStyle/>
          <a:p>
            <a:r>
              <a:rPr lang="en-AU"/>
              <a:t>About recommendation </a:t>
            </a:r>
            <a:r>
              <a:rPr lang="en-AU" dirty="0"/>
              <a:t>–</a:t>
            </a:r>
            <a:r>
              <a:rPr lang="en-AU"/>
              <a:t> 3</a:t>
            </a:r>
          </a:p>
        </p:txBody>
      </p:sp>
    </p:spTree>
    <p:extLst>
      <p:ext uri="{BB962C8B-B14F-4D97-AF65-F5344CB8AC3E}">
        <p14:creationId xmlns:p14="http://schemas.microsoft.com/office/powerpoint/2010/main" val="250599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8E8E9-5112-4A8A-BA28-CE90801FC46F}"/>
              </a:ext>
            </a:extLst>
          </p:cNvPr>
          <p:cNvSpPr>
            <a:spLocks noGrp="1"/>
          </p:cNvSpPr>
          <p:nvPr>
            <p:ph sz="quarter" idx="13"/>
          </p:nvPr>
        </p:nvSpPr>
        <p:spPr>
          <a:xfrm>
            <a:off x="547429" y="1189785"/>
            <a:ext cx="8280566" cy="3768794"/>
          </a:xfrm>
          <a:solidFill>
            <a:schemeClr val="accent3">
              <a:lumMod val="90000"/>
            </a:schemeClr>
          </a:solidFill>
          <a:ln w="254000">
            <a:solidFill>
              <a:schemeClr val="accent3">
                <a:lumMod val="90000"/>
              </a:schemeClr>
            </a:solidFill>
          </a:ln>
        </p:spPr>
        <p:txBody>
          <a:bodyPr vert="horz" lIns="36000" tIns="36000" rIns="36000" bIns="36000" rtlCol="0" anchor="t">
            <a:noAutofit/>
          </a:bodyPr>
          <a:lstStyle/>
          <a:p>
            <a:pPr>
              <a:lnSpc>
                <a:spcPct val="100000"/>
              </a:lnSpc>
              <a:spcAft>
                <a:spcPts val="600"/>
              </a:spcAft>
            </a:pPr>
            <a:r>
              <a:rPr lang="en-AU">
                <a:ea typeface="+mn-lt"/>
                <a:cs typeface="+mn-lt"/>
              </a:rPr>
              <a:t>Ensure early intervention and preventative care programs focus on improving outcomes for priority maternal and child populations including: </a:t>
            </a:r>
            <a:endParaRPr lang="en-US"/>
          </a:p>
          <a:p>
            <a:pPr marL="285750" indent="-285750">
              <a:lnSpc>
                <a:spcPct val="100000"/>
              </a:lnSpc>
              <a:spcAft>
                <a:spcPts val="600"/>
              </a:spcAft>
              <a:buFont typeface="Arial"/>
              <a:buChar char="•"/>
            </a:pPr>
            <a:r>
              <a:rPr lang="en-AU">
                <a:ea typeface="+mn-lt"/>
                <a:cs typeface="+mn-lt"/>
              </a:rPr>
              <a:t>children who are involved with the child protection and out-of-home care system </a:t>
            </a:r>
            <a:endParaRPr lang="en-AU"/>
          </a:p>
          <a:p>
            <a:pPr marL="285750" indent="-285750">
              <a:lnSpc>
                <a:spcPct val="100000"/>
              </a:lnSpc>
              <a:spcAft>
                <a:spcPts val="600"/>
              </a:spcAft>
              <a:buFont typeface="Arial"/>
              <a:buChar char="•"/>
            </a:pPr>
            <a:r>
              <a:rPr lang="en-AU">
                <a:ea typeface="+mn-lt"/>
                <a:cs typeface="+mn-lt"/>
              </a:rPr>
              <a:t>those who identify with being Aboriginal and Torres Strait Islander </a:t>
            </a:r>
            <a:endParaRPr lang="en-AU"/>
          </a:p>
          <a:p>
            <a:pPr marL="285750" indent="-285750">
              <a:lnSpc>
                <a:spcPct val="100000"/>
              </a:lnSpc>
              <a:spcAft>
                <a:spcPts val="600"/>
              </a:spcAft>
              <a:buFont typeface="Arial"/>
              <a:buChar char="•"/>
            </a:pPr>
            <a:r>
              <a:rPr lang="en-AU">
                <a:ea typeface="+mn-lt"/>
                <a:cs typeface="+mn-lt"/>
              </a:rPr>
              <a:t>children involved with the youth justice system </a:t>
            </a:r>
            <a:endParaRPr lang="en-AU"/>
          </a:p>
          <a:p>
            <a:pPr marL="285750" indent="-285750">
              <a:lnSpc>
                <a:spcPct val="100000"/>
              </a:lnSpc>
              <a:spcAft>
                <a:spcPts val="600"/>
              </a:spcAft>
              <a:buFont typeface="Arial"/>
              <a:buChar char="•"/>
            </a:pPr>
            <a:r>
              <a:rPr lang="en-AU">
                <a:ea typeface="+mn-lt"/>
                <a:cs typeface="+mn-lt"/>
              </a:rPr>
              <a:t>those with socioeconomic disadvantage </a:t>
            </a:r>
            <a:endParaRPr lang="en-AU"/>
          </a:p>
          <a:p>
            <a:pPr marL="285750" indent="-285750">
              <a:lnSpc>
                <a:spcPct val="100000"/>
              </a:lnSpc>
              <a:spcAft>
                <a:spcPts val="600"/>
              </a:spcAft>
              <a:buFont typeface="Arial"/>
              <a:buChar char="•"/>
            </a:pPr>
            <a:r>
              <a:rPr lang="en-AU">
                <a:ea typeface="+mn-lt"/>
                <a:cs typeface="+mn-lt"/>
              </a:rPr>
              <a:t>those who are from diverse communities </a:t>
            </a:r>
            <a:endParaRPr lang="en-AU"/>
          </a:p>
          <a:p>
            <a:pPr marL="285750" indent="-285750">
              <a:lnSpc>
                <a:spcPct val="100000"/>
              </a:lnSpc>
              <a:spcAft>
                <a:spcPts val="600"/>
              </a:spcAft>
              <a:buFont typeface="Arial"/>
              <a:buChar char="•"/>
            </a:pPr>
            <a:r>
              <a:rPr lang="en-AU">
                <a:ea typeface="+mn-lt"/>
                <a:cs typeface="+mn-lt"/>
              </a:rPr>
              <a:t>those living with mental health challenges </a:t>
            </a:r>
            <a:endParaRPr lang="en-AU"/>
          </a:p>
          <a:p>
            <a:pPr marL="285750" indent="-285750">
              <a:lnSpc>
                <a:spcPct val="100000"/>
              </a:lnSpc>
              <a:spcAft>
                <a:spcPts val="600"/>
              </a:spcAft>
              <a:buFont typeface="Arial"/>
              <a:buChar char="•"/>
            </a:pPr>
            <a:r>
              <a:rPr lang="en-AU">
                <a:ea typeface="+mn-lt"/>
                <a:cs typeface="+mn-lt"/>
              </a:rPr>
              <a:t>those facing family violence. </a:t>
            </a:r>
            <a:endParaRPr lang="en-AU"/>
          </a:p>
          <a:p>
            <a:endParaRPr lang="en-AU">
              <a:effectLst/>
              <a:latin typeface="VIC" panose="00000500000000000000" pitchFamily="2" charset="0"/>
              <a:ea typeface="MS PGothic" panose="020B0600070205080204" pitchFamily="34" charset="-128"/>
              <a:cs typeface="Arial" panose="020B0604020202020204" pitchFamily="34" charset="0"/>
            </a:endParaRPr>
          </a:p>
          <a:p>
            <a:endParaRPr lang="en-AU">
              <a:solidFill>
                <a:schemeClr val="bg1"/>
              </a:solidFill>
            </a:endParaRPr>
          </a:p>
        </p:txBody>
      </p:sp>
      <p:sp>
        <p:nvSpPr>
          <p:cNvPr id="3" name="Title 2">
            <a:extLst>
              <a:ext uri="{FF2B5EF4-FFF2-40B4-BE49-F238E27FC236}">
                <a16:creationId xmlns:a16="http://schemas.microsoft.com/office/drawing/2014/main" id="{CD0B75F7-825C-424E-A1AF-F758A079DF6D}"/>
              </a:ext>
            </a:extLst>
          </p:cNvPr>
          <p:cNvSpPr>
            <a:spLocks noGrp="1"/>
          </p:cNvSpPr>
          <p:nvPr>
            <p:ph type="title"/>
          </p:nvPr>
        </p:nvSpPr>
        <p:spPr>
          <a:xfrm>
            <a:off x="708784" y="719687"/>
            <a:ext cx="7740000" cy="828000"/>
          </a:xfrm>
        </p:spPr>
        <p:txBody>
          <a:bodyPr/>
          <a:lstStyle/>
          <a:p>
            <a:r>
              <a:rPr lang="en-AU"/>
              <a:t>Recommendation – 4 </a:t>
            </a:r>
          </a:p>
        </p:txBody>
      </p:sp>
    </p:spTree>
    <p:extLst>
      <p:ext uri="{BB962C8B-B14F-4D97-AF65-F5344CB8AC3E}">
        <p14:creationId xmlns:p14="http://schemas.microsoft.com/office/powerpoint/2010/main" val="162845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203327" y="1163138"/>
            <a:ext cx="8607973" cy="4117487"/>
          </a:xfrm>
        </p:spPr>
        <p:txBody>
          <a:bodyPr vert="horz" lIns="36000" tIns="36000" rIns="36000" bIns="36000" rtlCol="0" anchor="t">
            <a:noAutofit/>
          </a:bodyPr>
          <a:lstStyle/>
          <a:p>
            <a:pPr marL="467995" lvl="2" indent="-467995">
              <a:tabLst>
                <a:tab pos="457200" algn="l"/>
              </a:tabLst>
            </a:pPr>
            <a:r>
              <a:rPr lang="en-AU" sz="1800" dirty="0"/>
              <a:t>CCOPMM continues to see disproportionate mortality and morbidity experienced by priority populations of women, children and their families. </a:t>
            </a:r>
          </a:p>
          <a:p>
            <a:pPr marL="467995" lvl="2" indent="-467995">
              <a:tabLst>
                <a:tab pos="457200" algn="l"/>
              </a:tabLst>
            </a:pPr>
            <a:r>
              <a:rPr lang="en-AU" sz="1800" dirty="0"/>
              <a:t>CCOPMM recommends a system- focused approach to understanding inequities with a focus on: </a:t>
            </a:r>
          </a:p>
          <a:p>
            <a:pPr marL="467995" lvl="2" indent="-467995">
              <a:tabLst>
                <a:tab pos="457200" algn="l"/>
              </a:tabLst>
            </a:pPr>
            <a:r>
              <a:rPr lang="en-AU" sz="1800" dirty="0"/>
              <a:t>Examining evidence to support system reform and mapping governance structures for increased accountability.</a:t>
            </a:r>
          </a:p>
          <a:p>
            <a:pPr marL="467995" lvl="2" indent="-467995">
              <a:tabLst>
                <a:tab pos="457200" algn="l"/>
              </a:tabLst>
            </a:pPr>
            <a:r>
              <a:rPr lang="en-AU" sz="1800" dirty="0"/>
              <a:t>Exploring and evaluating integrated care models such as </a:t>
            </a:r>
            <a:r>
              <a:rPr lang="en-AU" sz="1800" dirty="0">
                <a:hlinkClick r:id="rId2">
                  <a:extLst>
                    <a:ext uri="{A12FA001-AC4F-418D-AE19-62706E023703}">
                      <ahyp:hlinkClr xmlns:ahyp="http://schemas.microsoft.com/office/drawing/2018/hyperlinkcolor" val="tx"/>
                    </a:ext>
                  </a:extLst>
                </a:hlinkClick>
              </a:rPr>
              <a:t>community-based ‘hospitals’ program </a:t>
            </a:r>
            <a:r>
              <a:rPr lang="en-AU" sz="1800" dirty="0"/>
              <a:t>and Infant, Child and Family Mental Health and Wellbeing Hubs. </a:t>
            </a:r>
          </a:p>
          <a:p>
            <a:pPr marL="467995" lvl="2" indent="-467995">
              <a:tabLst>
                <a:tab pos="457200" algn="l"/>
              </a:tabLst>
            </a:pPr>
            <a:r>
              <a:rPr lang="en-AU" sz="1800" dirty="0"/>
              <a:t>Further investment/expansion of evidence-based models, evaluation of existing initiatives and programs and development of a strategy to measure improvement. </a:t>
            </a:r>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8783" y="721983"/>
            <a:ext cx="7740000" cy="434537"/>
          </a:xfrm>
        </p:spPr>
        <p:txBody>
          <a:bodyPr/>
          <a:lstStyle/>
          <a:p>
            <a:r>
              <a:rPr lang="en-AU"/>
              <a:t>About recommendation </a:t>
            </a:r>
            <a:r>
              <a:rPr lang="en-AU" dirty="0"/>
              <a:t>–</a:t>
            </a:r>
            <a:r>
              <a:rPr lang="en-AU"/>
              <a:t> 4</a:t>
            </a:r>
          </a:p>
        </p:txBody>
      </p:sp>
    </p:spTree>
    <p:extLst>
      <p:ext uri="{BB962C8B-B14F-4D97-AF65-F5344CB8AC3E}">
        <p14:creationId xmlns:p14="http://schemas.microsoft.com/office/powerpoint/2010/main" val="232788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a:t>Legislative responsibility for data collection:</a:t>
            </a:r>
          </a:p>
          <a:p>
            <a:pPr lvl="2"/>
            <a:r>
              <a:rPr lang="en-AU"/>
              <a:t>Victorian Perinatal Data Collection (VPDC)</a:t>
            </a:r>
          </a:p>
          <a:p>
            <a:pPr lvl="2"/>
            <a:r>
              <a:rPr lang="en-AU"/>
              <a:t>Victorian Congenital anomalies register (VCAR)</a:t>
            </a:r>
          </a:p>
          <a:p>
            <a:pPr marL="0" lvl="2" indent="0">
              <a:buNone/>
            </a:pPr>
            <a:r>
              <a:rPr lang="en-AU"/>
              <a:t>Legislative responsibility for health surveillance: </a:t>
            </a:r>
          </a:p>
          <a:p>
            <a:pPr lvl="2"/>
            <a:r>
              <a:rPr lang="en-AU"/>
              <a:t>Mortality collections and review of perinatal, child and adolescent, and maternal mortality</a:t>
            </a:r>
          </a:p>
          <a:p>
            <a:pPr lvl="2"/>
            <a:r>
              <a:rPr lang="en-AU"/>
              <a:t>Morbidity collections: severe acute maternal morbidity (SAMM)</a:t>
            </a:r>
          </a:p>
          <a:p>
            <a:pPr marL="342900" indent="-342900">
              <a:buFont typeface="Arial" panose="020B0604020202020204" pitchFamily="34" charset="0"/>
              <a:buChar char="•"/>
            </a:pPr>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684000" y="900000"/>
            <a:ext cx="7740000" cy="531891"/>
          </a:xfrm>
        </p:spPr>
        <p:txBody>
          <a:bodyPr/>
          <a:lstStyle/>
          <a:p>
            <a:r>
              <a:rPr lang="en-AU">
                <a:latin typeface="Arial heading"/>
              </a:rPr>
              <a:t>About CCOPMM</a:t>
            </a:r>
          </a:p>
        </p:txBody>
      </p:sp>
    </p:spTree>
    <p:extLst>
      <p:ext uri="{BB962C8B-B14F-4D97-AF65-F5344CB8AC3E}">
        <p14:creationId xmlns:p14="http://schemas.microsoft.com/office/powerpoint/2010/main" val="1387134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a:xfrm>
            <a:off x="684000" y="783771"/>
            <a:ext cx="7740000" cy="944229"/>
          </a:xfrm>
        </p:spPr>
        <p:txBody>
          <a:bodyPr/>
          <a:lstStyle/>
          <a:p>
            <a:r>
              <a:rPr lang="en-AU"/>
              <a:t>Recommendation – 5 </a:t>
            </a:r>
          </a:p>
        </p:txBody>
      </p:sp>
      <p:sp>
        <p:nvSpPr>
          <p:cNvPr id="4" name="Content Placeholder 3">
            <a:extLst>
              <a:ext uri="{FF2B5EF4-FFF2-40B4-BE49-F238E27FC236}">
                <a16:creationId xmlns:a16="http://schemas.microsoft.com/office/drawing/2014/main" id="{C868360A-48DF-4C6F-9865-3FA1FB38C42A}"/>
              </a:ext>
            </a:extLst>
          </p:cNvPr>
          <p:cNvSpPr txBox="1">
            <a:spLocks noGrp="1"/>
          </p:cNvSpPr>
          <p:nvPr>
            <p:ph sz="quarter" idx="13"/>
          </p:nvPr>
        </p:nvSpPr>
        <p:spPr>
          <a:xfrm>
            <a:off x="720000" y="2068311"/>
            <a:ext cx="7491047" cy="903700"/>
          </a:xfrm>
          <a:prstGeom prst="rect">
            <a:avLst/>
          </a:prstGeom>
          <a:solidFill>
            <a:schemeClr val="accent3">
              <a:lumMod val="90000"/>
            </a:schemeClr>
          </a:solidFill>
          <a:ln w="254000">
            <a:solidFill>
              <a:schemeClr val="accent3">
                <a:lumMod val="90000"/>
              </a:schemeClr>
            </a:solidFill>
          </a:ln>
        </p:spPr>
        <p:txBody>
          <a:bodyPr vert="horz" wrap="square" lIns="36000" tIns="36000" rIns="36000" bIns="36000" rtlCol="0" anchor="t">
            <a:spAutoFit/>
          </a:bodyPr>
          <a:lstStyle/>
          <a:p>
            <a:pPr>
              <a:lnSpc>
                <a:spcPct val="100000"/>
              </a:lnSpc>
              <a:spcBef>
                <a:spcPts val="300"/>
              </a:spcBef>
              <a:spcAft>
                <a:spcPts val="300"/>
              </a:spcAft>
              <a:tabLst>
                <a:tab pos="228600" algn="l"/>
                <a:tab pos="342900" algn="l"/>
                <a:tab pos="342900" algn="l"/>
              </a:tabLst>
            </a:pPr>
            <a:r>
              <a:rPr lang="en-AU" sz="1800">
                <a:ea typeface="+mn-lt"/>
                <a:cs typeface="+mn-lt"/>
              </a:rPr>
              <a:t>Actively support the research and quality improvement initiatives that are being led by our Aboriginal health partners, to ensure best practice and improve health outcomes and wellbeing.</a:t>
            </a:r>
            <a:endParaRPr lang="en-US"/>
          </a:p>
        </p:txBody>
      </p:sp>
    </p:spTree>
    <p:extLst>
      <p:ext uri="{BB962C8B-B14F-4D97-AF65-F5344CB8AC3E}">
        <p14:creationId xmlns:p14="http://schemas.microsoft.com/office/powerpoint/2010/main" val="641546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520467" y="1140972"/>
            <a:ext cx="8224449" cy="3538727"/>
          </a:xfrm>
        </p:spPr>
        <p:txBody>
          <a:bodyPr vert="horz" lIns="36000" tIns="36000" rIns="36000" bIns="36000" rtlCol="0" anchor="t">
            <a:noAutofit/>
          </a:bodyPr>
          <a:lstStyle/>
          <a:p>
            <a:pPr marL="467995" lvl="2" indent="-467995">
              <a:tabLst>
                <a:tab pos="457200" algn="l"/>
              </a:tabLst>
            </a:pPr>
            <a:r>
              <a:rPr lang="en-AU" sz="1800" dirty="0"/>
              <a:t>CCOPMM data shows that Aboriginal mothers and babies experience poorer health outcomes than non-Aboriginal mothers and babies. </a:t>
            </a:r>
          </a:p>
          <a:p>
            <a:pPr marL="467995" lvl="2" indent="-467995">
              <a:tabLst>
                <a:tab pos="457200" algn="l"/>
              </a:tabLst>
            </a:pPr>
            <a:r>
              <a:rPr lang="en-AU" sz="1800" dirty="0"/>
              <a:t>We will work with our Aboriginal health and research partners to identify evidence gaps and research priorities.</a:t>
            </a:r>
          </a:p>
          <a:p>
            <a:pPr marL="467995" lvl="2" indent="-467995">
              <a:tabLst>
                <a:tab pos="457200" algn="l"/>
              </a:tabLst>
            </a:pPr>
            <a:r>
              <a:rPr lang="en-AU" sz="1800" dirty="0"/>
              <a:t>Increasing access to culturally safe health care.</a:t>
            </a:r>
          </a:p>
          <a:p>
            <a:pPr marL="467995" lvl="2" indent="-467995">
              <a:tabLst>
                <a:tab pos="457200" algn="l"/>
              </a:tabLst>
            </a:pPr>
            <a:r>
              <a:rPr lang="en-AU" sz="1800" dirty="0"/>
              <a:t>Build on existing evidence and research underpinned by self-determination, co design and genuine partnership between maternity sector and Aboriginal Community Controlled Health Organisations. </a:t>
            </a:r>
          </a:p>
          <a:p>
            <a:pPr marL="467995" lvl="2" indent="-467995">
              <a:tabLst>
                <a:tab pos="457200" algn="l"/>
              </a:tabLst>
            </a:pPr>
            <a:r>
              <a:rPr lang="en-AU" sz="1800" dirty="0"/>
              <a:t>Projects focused on reducing smoking during pregnancy and reducing risk factors for stillbirth. </a:t>
            </a:r>
          </a:p>
          <a:p>
            <a:pPr marL="342900" indent="-342900">
              <a:buClr>
                <a:schemeClr val="tx2"/>
              </a:buClr>
              <a:buFont typeface="Arial" panose="020B0604020202020204" pitchFamily="34" charset="0"/>
              <a:buChar char="•"/>
              <a:tabLst>
                <a:tab pos="457200" algn="l"/>
              </a:tabLst>
            </a:pPr>
            <a:endParaRPr lang="en-AU"/>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434537"/>
          </a:xfrm>
        </p:spPr>
        <p:txBody>
          <a:bodyPr/>
          <a:lstStyle/>
          <a:p>
            <a:r>
              <a:rPr lang="en-AU"/>
              <a:t>About recommendation </a:t>
            </a:r>
            <a:r>
              <a:rPr lang="en-AU" dirty="0"/>
              <a:t>–</a:t>
            </a:r>
            <a:r>
              <a:rPr lang="en-AU"/>
              <a:t> 5</a:t>
            </a:r>
          </a:p>
        </p:txBody>
      </p:sp>
    </p:spTree>
    <p:extLst>
      <p:ext uri="{BB962C8B-B14F-4D97-AF65-F5344CB8AC3E}">
        <p14:creationId xmlns:p14="http://schemas.microsoft.com/office/powerpoint/2010/main" val="1388894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dirty="0">
                <a:effectLst>
                  <a:glow rad="38100">
                    <a:schemeClr val="bg1">
                      <a:lumMod val="65000"/>
                      <a:lumOff val="35000"/>
                      <a:alpha val="50000"/>
                    </a:schemeClr>
                  </a:glow>
                </a:effectLst>
              </a:rPr>
              <a:t>For more information</a:t>
            </a:r>
            <a:endParaRPr lang="en-AU" sz="1400" dirty="0">
              <a:effectLst>
                <a:glow rad="38100">
                  <a:schemeClr val="bg1">
                    <a:lumMod val="65000"/>
                    <a:lumOff val="35000"/>
                    <a:alpha val="50000"/>
                  </a:schemeClr>
                </a:glow>
              </a:effectLst>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382128"/>
            <a:ext cx="6507167" cy="1430073"/>
          </a:xfrm>
        </p:spPr>
        <p:txBody>
          <a:bodyPr numCol="1" anchor="t">
            <a:normAutofit fontScale="77500" lnSpcReduction="20000"/>
          </a:bodyPr>
          <a:lstStyle/>
          <a:p>
            <a:pPr lvl="0" algn="l">
              <a:spcAft>
                <a:spcPts val="600"/>
              </a:spcAft>
            </a:pPr>
            <a:r>
              <a:rPr lang="en-AU" sz="2100" dirty="0"/>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2100" dirty="0"/>
              <a:t>Mothers and babies</a:t>
            </a:r>
          </a:p>
          <a:p>
            <a:pPr marL="285750" indent="-285750" algn="l">
              <a:spcAft>
                <a:spcPts val="600"/>
              </a:spcAft>
              <a:buClr>
                <a:schemeClr val="tx2"/>
              </a:buClr>
              <a:buSzPct val="120000"/>
              <a:buFont typeface="Arial" panose="020B0604020202020204" pitchFamily="34" charset="0"/>
              <a:buChar char="•"/>
            </a:pPr>
            <a:r>
              <a:rPr lang="en-AU" sz="2100" dirty="0"/>
              <a:t>Maternal mortality and morbidity </a:t>
            </a:r>
          </a:p>
          <a:p>
            <a:pPr marL="285750" lvl="0" indent="-285750" algn="l">
              <a:spcAft>
                <a:spcPts val="600"/>
              </a:spcAft>
              <a:buClr>
                <a:schemeClr val="tx2"/>
              </a:buClr>
              <a:buSzPct val="120000"/>
              <a:buFont typeface="Arial" panose="020B0604020202020204" pitchFamily="34" charset="0"/>
              <a:buChar char="•"/>
            </a:pPr>
            <a:r>
              <a:rPr lang="en-AU" sz="2100" dirty="0"/>
              <a:t>Perinatal mortality</a:t>
            </a:r>
          </a:p>
          <a:p>
            <a:pPr marL="285750" lvl="0" indent="-285750" algn="l">
              <a:spcAft>
                <a:spcPts val="600"/>
              </a:spcAft>
              <a:buClr>
                <a:schemeClr val="tx2"/>
              </a:buClr>
              <a:buSzPct val="120000"/>
              <a:buFont typeface="Arial" panose="020B0604020202020204" pitchFamily="34" charset="0"/>
              <a:buChar char="•"/>
            </a:pPr>
            <a:r>
              <a:rPr lang="en-AU" sz="2100" dirty="0"/>
              <a:t>Child and adolescent mortality</a:t>
            </a:r>
          </a:p>
          <a:p>
            <a:endParaRPr lang="en-AU" sz="1500" dirty="0"/>
          </a:p>
        </p:txBody>
      </p:sp>
      <p:sp>
        <p:nvSpPr>
          <p:cNvPr id="4" name="TextBox 3">
            <a:extLst>
              <a:ext uri="{FF2B5EF4-FFF2-40B4-BE49-F238E27FC236}">
                <a16:creationId xmlns:a16="http://schemas.microsoft.com/office/drawing/2014/main" id="{5D949D89-A80F-40BF-9C08-3932F75982E5}"/>
              </a:ext>
            </a:extLst>
          </p:cNvPr>
          <p:cNvSpPr txBox="1"/>
          <p:nvPr/>
        </p:nvSpPr>
        <p:spPr>
          <a:xfrm>
            <a:off x="454620" y="2726807"/>
            <a:ext cx="7898861" cy="967829"/>
          </a:xfrm>
          <a:prstGeom prst="rect">
            <a:avLst/>
          </a:prstGeom>
          <a:noFill/>
        </p:spPr>
        <p:txBody>
          <a:bodyPr wrap="square" lIns="91440" tIns="45720" rIns="91440" bIns="45720" rtlCol="0" anchor="t">
            <a:spAutoFit/>
          </a:bodyPr>
          <a:lstStyle/>
          <a:p>
            <a:pPr algn="ctr"/>
            <a:r>
              <a:rPr lang="en-AU" sz="1600" dirty="0">
                <a:effectLst>
                  <a:glow rad="38100">
                    <a:prstClr val="white">
                      <a:lumMod val="65000"/>
                      <a:lumOff val="35000"/>
                      <a:alpha val="50000"/>
                    </a:prstClr>
                  </a:glow>
                </a:effectLst>
                <a:ea typeface="+mn-lt"/>
                <a:cs typeface="+mn-lt"/>
                <a:hlinkClick r:id="rId2"/>
              </a:rPr>
              <a:t>www.bettersafercare.vic.gov.au/reports-and-publications/victorias-mothers-babies-and-children-2020-report</a:t>
            </a:r>
            <a:endParaRPr lang="en-US" sz="1600" dirty="0">
              <a:ea typeface="+mn-lt"/>
              <a:cs typeface="+mn-lt"/>
            </a:endParaRPr>
          </a:p>
          <a:p>
            <a:pPr algn="ctr"/>
            <a:endParaRPr lang="en-AU" sz="1500" dirty="0">
              <a:effectLst>
                <a:glow rad="38100">
                  <a:prstClr val="white">
                    <a:lumMod val="65000"/>
                    <a:lumOff val="35000"/>
                    <a:alpha val="50000"/>
                  </a:prstClr>
                </a:glow>
              </a:effectLst>
              <a:highlight>
                <a:srgbClr val="FFFF00"/>
              </a:highlight>
            </a:endParaRPr>
          </a:p>
        </p:txBody>
      </p:sp>
      <p:pic>
        <p:nvPicPr>
          <p:cNvPr id="5" name="Picture 6" descr="A picture containing aircraft, transport, balloon&#10;&#10;Description automatically generated">
            <a:extLst>
              <a:ext uri="{FF2B5EF4-FFF2-40B4-BE49-F238E27FC236}">
                <a16:creationId xmlns:a16="http://schemas.microsoft.com/office/drawing/2014/main" id="{A5CE8EE8-0225-4DB0-ADD5-7ABDB79226FF}"/>
              </a:ext>
            </a:extLst>
          </p:cNvPr>
          <p:cNvPicPr>
            <a:picLocks noChangeAspect="1"/>
          </p:cNvPicPr>
          <p:nvPr/>
        </p:nvPicPr>
        <p:blipFill>
          <a:blip r:embed="rId3"/>
          <a:stretch>
            <a:fillRect/>
          </a:stretch>
        </p:blipFill>
        <p:spPr>
          <a:xfrm>
            <a:off x="693655" y="736168"/>
            <a:ext cx="7732313" cy="1583178"/>
          </a:xfrm>
          <a:prstGeom prst="rect">
            <a:avLst/>
          </a:prstGeom>
        </p:spPr>
      </p:pic>
    </p:spTree>
    <p:extLst>
      <p:ext uri="{BB962C8B-B14F-4D97-AF65-F5344CB8AC3E}">
        <p14:creationId xmlns:p14="http://schemas.microsoft.com/office/powerpoint/2010/main" val="208516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p:txBody>
          <a:bodyPr/>
          <a:lstStyle/>
          <a:p>
            <a:r>
              <a:rPr lang="en-AU" dirty="0"/>
              <a:t>	www.bettersafercare.vic.gov.au</a:t>
            </a:r>
          </a:p>
          <a:p>
            <a:r>
              <a:rPr lang="en-AU" dirty="0"/>
              <a:t>	</a:t>
            </a:r>
            <a:r>
              <a:rPr lang="en-AU" u="sng" dirty="0">
                <a:solidFill>
                  <a:schemeClr val="tx2"/>
                </a:solidFill>
              </a:rPr>
              <a:t>tanya.farrell@safercare.vic.gov.au</a:t>
            </a:r>
          </a:p>
          <a:p>
            <a:r>
              <a:rPr lang="en-AU" dirty="0"/>
              <a:t>	@safercarevic @TanyaFarrell13</a:t>
            </a:r>
          </a:p>
          <a:p>
            <a:r>
              <a:rPr lang="en-AU" dirty="0"/>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720000" y="1211214"/>
            <a:ext cx="8210991" cy="3610954"/>
          </a:xfrm>
        </p:spPr>
        <p:txBody>
          <a:bodyPr vert="horz" lIns="36000" tIns="36000" rIns="36000" bIns="36000" rtlCol="0" anchor="t">
            <a:noAutofit/>
          </a:bodyPr>
          <a:lstStyle/>
          <a:p>
            <a:r>
              <a:rPr lang="en-AU"/>
              <a:t>CCOPMM has four subcommittees that undertake case reviews and report to CCOPMM. </a:t>
            </a:r>
          </a:p>
          <a:p>
            <a:pPr marL="467995" lvl="2" indent="-467995"/>
            <a:r>
              <a:rPr lang="en-AU" b="1"/>
              <a:t>Stillbirth </a:t>
            </a:r>
            <a:r>
              <a:rPr lang="en-AU"/>
              <a:t>– Chair: Professor Susan McDonald</a:t>
            </a:r>
            <a:endParaRPr lang="en-US"/>
          </a:p>
          <a:p>
            <a:pPr marL="467995" lvl="2" indent="-467995"/>
            <a:r>
              <a:rPr lang="en-AU" b="1"/>
              <a:t>Neonatal Mortality and Morbidity </a:t>
            </a:r>
            <a:r>
              <a:rPr lang="en-AU"/>
              <a:t>(0-27 days) – Chair: Professor Rod Hunt</a:t>
            </a:r>
          </a:p>
          <a:p>
            <a:pPr marL="467995" lvl="2" indent="-467995"/>
            <a:r>
              <a:rPr lang="en-AU" b="1"/>
              <a:t>Maternal Mortality and Morbidity </a:t>
            </a:r>
            <a:r>
              <a:rPr lang="en-AU"/>
              <a:t>– Chair: Professor Mark </a:t>
            </a:r>
            <a:r>
              <a:rPr lang="en-AU" err="1"/>
              <a:t>Umstad</a:t>
            </a:r>
            <a:endParaRPr lang="en-AU"/>
          </a:p>
          <a:p>
            <a:pPr marL="467995" lvl="2" indent="-467995"/>
            <a:r>
              <a:rPr lang="en-AU" b="1" dirty="0"/>
              <a:t>Child and Adolescent Mortality and Morbidity </a:t>
            </a:r>
            <a:r>
              <a:rPr lang="en-AU" dirty="0"/>
              <a:t>(28 days-17 years) – Chair: </a:t>
            </a:r>
            <a:r>
              <a:rPr lang="en-AU">
                <a:ea typeface="+mn-lt"/>
                <a:cs typeface="+mn-lt"/>
              </a:rPr>
              <a:t>Adjunct Clinical Associate Professor Rob Roseby </a:t>
            </a:r>
          </a:p>
          <a:p>
            <a:pPr marL="0" lvl="2" indent="0">
              <a:buNone/>
            </a:pPr>
            <a:endParaRPr lang="en-AU"/>
          </a:p>
          <a:p>
            <a:pPr marL="0" lvl="2" indent="0">
              <a:buNone/>
            </a:pPr>
            <a:endParaRPr lang="en-AU"/>
          </a:p>
          <a:p>
            <a:pPr marL="467995" lvl="2" indent="-467995"/>
            <a:endParaRPr lang="en-AU"/>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828000"/>
          </a:xfrm>
        </p:spPr>
        <p:txBody>
          <a:bodyPr/>
          <a:lstStyle/>
          <a:p>
            <a:r>
              <a:rPr lang="en-AU"/>
              <a:t>Undertaking case reviews</a:t>
            </a:r>
          </a:p>
        </p:txBody>
      </p:sp>
    </p:spTree>
    <p:extLst>
      <p:ext uri="{BB962C8B-B14F-4D97-AF65-F5344CB8AC3E}">
        <p14:creationId xmlns:p14="http://schemas.microsoft.com/office/powerpoint/2010/main" val="247641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a:t>CCOPMM conducts research itself and provides data for research purposes. The CCOPMM </a:t>
            </a:r>
            <a:r>
              <a:rPr lang="en-AU" b="1"/>
              <a:t>Research and Reporting </a:t>
            </a:r>
            <a:r>
              <a:rPr lang="en-AU">
                <a:ea typeface="+mn-lt"/>
                <a:cs typeface="+mn-lt"/>
              </a:rPr>
              <a:t>subcommittee leads this work </a:t>
            </a:r>
            <a:r>
              <a:rPr lang="en-AU" dirty="0"/>
              <a:t>–</a:t>
            </a:r>
            <a:r>
              <a:rPr lang="en-AU" b="1"/>
              <a:t> </a:t>
            </a:r>
            <a:r>
              <a:rPr lang="en-AU"/>
              <a:t>Chair: Professor Caroline Homer.   </a:t>
            </a:r>
          </a:p>
          <a:p>
            <a:r>
              <a:rPr lang="en-AU"/>
              <a:t>CCOPMM identifies research priorities by:</a:t>
            </a:r>
            <a:endParaRPr lang="en-AU" b="1"/>
          </a:p>
          <a:p>
            <a:pPr marL="467995" lvl="2" indent="-467995"/>
            <a:r>
              <a:rPr lang="en-AU"/>
              <a:t>analysis of our reports, data and through case reviews    </a:t>
            </a:r>
          </a:p>
          <a:p>
            <a:pPr marL="467995" lvl="2" indent="-467995"/>
            <a:r>
              <a:rPr lang="en-AU"/>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t>Undertaking research </a:t>
            </a:r>
          </a:p>
        </p:txBody>
      </p:sp>
    </p:spTree>
    <p:extLst>
      <p:ext uri="{BB962C8B-B14F-4D97-AF65-F5344CB8AC3E}">
        <p14:creationId xmlns:p14="http://schemas.microsoft.com/office/powerpoint/2010/main" val="63066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702000" y="1452547"/>
            <a:ext cx="7740000" cy="2880000"/>
          </a:xfrm>
        </p:spPr>
        <p:txBody>
          <a:bodyPr/>
          <a:lstStyle/>
          <a:p>
            <a:pPr marL="467995" lvl="2" indent="-467995"/>
            <a:r>
              <a:rPr lang="en-AU"/>
              <a:t>Independent oversight of all deaths and severe maternal morbidity  </a:t>
            </a:r>
            <a:endParaRPr lang="en-AU" dirty="0"/>
          </a:p>
          <a:p>
            <a:pPr marL="467995" lvl="2" indent="-467995"/>
            <a:r>
              <a:rPr lang="en-AU"/>
              <a:t>Highlight areas that require improvement – hospital and community </a:t>
            </a:r>
            <a:endParaRPr lang="en-AU" dirty="0"/>
          </a:p>
          <a:p>
            <a:pPr marL="467995" lvl="2" indent="-467995"/>
            <a:r>
              <a:rPr lang="en-AU"/>
              <a:t>Highlight areas for further research </a:t>
            </a:r>
            <a:endParaRPr lang="en-AU" dirty="0"/>
          </a:p>
          <a:p>
            <a:pPr marL="467995" lvl="2" indent="-467995"/>
            <a:r>
              <a:rPr lang="en-AU"/>
              <a:t>Inform the development of policies and guidelines</a:t>
            </a:r>
            <a:endParaRPr lang="en-AU" dirty="0"/>
          </a:p>
          <a:p>
            <a:pPr marL="467995" lvl="2" indent="-467995"/>
            <a:r>
              <a:rPr lang="en-AU"/>
              <a:t>Provide advice on areas for prioritisation and investment </a:t>
            </a:r>
            <a:endParaRPr lang="en-AU" dirty="0"/>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a:xfrm>
            <a:off x="702000" y="758806"/>
            <a:ext cx="7740000" cy="828000"/>
          </a:xfrm>
        </p:spPr>
        <p:txBody>
          <a:bodyPr/>
          <a:lstStyle/>
          <a:p>
            <a:r>
              <a:rPr lang="en-AU">
                <a:latin typeface="Arial heading"/>
              </a:rPr>
              <a:t>Why we do what we do</a:t>
            </a:r>
          </a:p>
        </p:txBody>
      </p:sp>
    </p:spTree>
    <p:extLst>
      <p:ext uri="{BB962C8B-B14F-4D97-AF65-F5344CB8AC3E}">
        <p14:creationId xmlns:p14="http://schemas.microsoft.com/office/powerpoint/2010/main" val="307938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aircraft, transport, balloon&#10;&#10;Description automatically generated">
            <a:extLst>
              <a:ext uri="{FF2B5EF4-FFF2-40B4-BE49-F238E27FC236}">
                <a16:creationId xmlns:a16="http://schemas.microsoft.com/office/drawing/2014/main" id="{C06711AA-336F-40BB-94F5-DD2D2AFAB74A}"/>
              </a:ext>
            </a:extLst>
          </p:cNvPr>
          <p:cNvPicPr>
            <a:picLocks noChangeAspect="1"/>
          </p:cNvPicPr>
          <p:nvPr/>
        </p:nvPicPr>
        <p:blipFill rotWithShape="1">
          <a:blip r:embed="rId2"/>
          <a:srcRect t="10790" b="86"/>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2020 </a:t>
            </a:r>
          </a:p>
        </p:txBody>
      </p:sp>
    </p:spTree>
    <p:extLst>
      <p:ext uri="{BB962C8B-B14F-4D97-AF65-F5344CB8AC3E}">
        <p14:creationId xmlns:p14="http://schemas.microsoft.com/office/powerpoint/2010/main" val="24179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5BE59032-9FE3-4067-A8CC-62A825164A28}"/>
              </a:ext>
            </a:extLst>
          </p:cNvPr>
          <p:cNvPicPr>
            <a:picLocks noChangeAspect="1"/>
          </p:cNvPicPr>
          <p:nvPr/>
        </p:nvPicPr>
        <p:blipFill>
          <a:blip r:embed="rId2"/>
          <a:stretch>
            <a:fillRect/>
          </a:stretch>
        </p:blipFill>
        <p:spPr>
          <a:xfrm>
            <a:off x="651198" y="1658781"/>
            <a:ext cx="7776000" cy="2915998"/>
          </a:xfrm>
          <a:prstGeom prst="rect">
            <a:avLst/>
          </a:prstGeom>
          <a:noFill/>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72000"/>
            <a:ext cx="7740000" cy="720000"/>
          </a:xfrm>
        </p:spPr>
        <p:txBody>
          <a:bodyPr anchor="t">
            <a:normAutofit/>
          </a:bodyPr>
          <a:lstStyle/>
          <a:p>
            <a:r>
              <a:rPr lang="en-AU"/>
              <a:t>Births in 2020</a:t>
            </a:r>
          </a:p>
        </p:txBody>
      </p:sp>
    </p:spTree>
    <p:extLst>
      <p:ext uri="{BB962C8B-B14F-4D97-AF65-F5344CB8AC3E}">
        <p14:creationId xmlns:p14="http://schemas.microsoft.com/office/powerpoint/2010/main" val="2185254478"/>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2" ma:contentTypeDescription="Create a new document." ma:contentTypeScope="" ma:versionID="71d0c8d34f1622bd381dc295e727c4fe">
  <xsd:schema xmlns:xsd="http://www.w3.org/2001/XMLSchema" xmlns:xs="http://www.w3.org/2001/XMLSchema" xmlns:p="http://schemas.microsoft.com/office/2006/metadata/properties" xmlns:ns2="31b2e4f9-c376-4e2f-bd2e-796d1bcd5746" xmlns:ns3="7ee2ad8a-2b33-419f-875c-ac0e4cfc6b7f" targetNamespace="http://schemas.microsoft.com/office/2006/metadata/properties" ma:root="true" ma:fieldsID="9b7804eeb42800b3e68c54435492b790" ns2:_="" ns3:_="">
    <xsd:import namespace="31b2e4f9-c376-4e2f-bd2e-796d1bcd5746"/>
    <xsd:import namespace="7ee2ad8a-2b33-419f-875c-ac0e4cfc6b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ee2ad8a-2b33-419f-875c-ac0e4cfc6b7f">
      <UserInfo>
        <DisplayName>Julie Brophy (Health)</DisplayName>
        <AccountId>45</AccountId>
        <AccountType/>
      </UserInfo>
      <UserInfo>
        <DisplayName>Sarah Kenny (DHHS)</DisplayName>
        <AccountId>23</AccountId>
        <AccountType/>
      </UserInfo>
      <UserInfo>
        <DisplayName>Amanda Walpole (DHHS)</DisplayName>
        <AccountId>39</AccountId>
        <AccountType/>
      </UserInfo>
      <UserInfo>
        <DisplayName>Everyone</DisplayName>
        <AccountId>11</AccountId>
        <AccountType/>
      </UserInfo>
      <UserInfo>
        <DisplayName>Rebecca Doherty (DHHS)</DisplayName>
        <AccountId>14</AccountId>
        <AccountType/>
      </UserInfo>
      <UserInfo>
        <DisplayName>SharingLinks.14a6ecb1-9152-4573-9465-007a2d957b1a.Flexible.53176bd7-416b-447a-adb6-3a0cdb3599b1</DisplayName>
        <AccountId>50</AccountId>
        <AccountType/>
      </UserInfo>
      <UserInfo>
        <DisplayName>Joanna Gaston (DHHS)</DisplayName>
        <AccountId>19</AccountId>
        <AccountType/>
      </UserInfo>
      <UserInfo>
        <DisplayName>Tali Ryan-Atwood (DHHS)</DisplayName>
        <AccountId>21</AccountId>
        <AccountType/>
      </UserInfo>
      <UserInfo>
        <DisplayName>Gemma Wills (DHHS)</DisplayName>
        <AccountId>112</AccountId>
        <AccountType/>
      </UserInfo>
    </SharedWithUsers>
  </documentManagement>
</p:properties>
</file>

<file path=customXml/itemProps1.xml><?xml version="1.0" encoding="utf-8"?>
<ds:datastoreItem xmlns:ds="http://schemas.openxmlformats.org/officeDocument/2006/customXml" ds:itemID="{96F68F37-8C5E-4366-846A-273673F5C59D}">
  <ds:schemaRefs>
    <ds:schemaRef ds:uri="31b2e4f9-c376-4e2f-bd2e-796d1bcd5746"/>
    <ds:schemaRef ds:uri="7ee2ad8a-2b33-419f-875c-ac0e4cfc6b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F81C5E-7A2F-42C4-809B-EF88AB5646E4}">
  <ds:schemaRefs>
    <ds:schemaRef ds:uri="http://schemas.microsoft.com/sharepoint/v3/contenttype/forms"/>
  </ds:schemaRefs>
</ds:datastoreItem>
</file>

<file path=customXml/itemProps3.xml><?xml version="1.0" encoding="utf-8"?>
<ds:datastoreItem xmlns:ds="http://schemas.openxmlformats.org/officeDocument/2006/customXml" ds:itemID="{598D9B1D-AF04-4830-AD40-6EDC8181AC55}">
  <ds:schemaRefs>
    <ds:schemaRef ds:uri="31b2e4f9-c376-4e2f-bd2e-796d1bcd574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ee2ad8a-2b33-419f-875c-ac0e4cfc6b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1202</Words>
  <Application>Microsoft Office PowerPoint</Application>
  <PresentationFormat>Custom</PresentationFormat>
  <Paragraphs>115</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About CCOPMM </vt:lpstr>
      <vt:lpstr>About CCOPMM</vt:lpstr>
      <vt:lpstr>Undertaking case reviews</vt:lpstr>
      <vt:lpstr>Undertaking research </vt:lpstr>
      <vt:lpstr>Why we do what we do</vt:lpstr>
      <vt:lpstr>PowerPoint Presentation</vt:lpstr>
      <vt:lpstr>Births in 2020</vt:lpstr>
      <vt:lpstr>Babies in 2020 </vt:lpstr>
      <vt:lpstr>Aboriginal mothers and babies in 2020 </vt:lpstr>
      <vt:lpstr>PowerPoint Presentation</vt:lpstr>
      <vt:lpstr>Perinatal deaths in 2020 </vt:lpstr>
      <vt:lpstr>Causes of stillbirths, neonatal and perinatal deaths  PSANZ perinatal death classification, 2020</vt:lpstr>
      <vt:lpstr>Perinatal mortality rates in 2020 </vt:lpstr>
      <vt:lpstr>Smoking and outcomes in 2020 </vt:lpstr>
      <vt:lpstr>Trends in adjusted perinatal mortality rates, 2010-2020</vt:lpstr>
      <vt:lpstr>The gap: Aboriginal and Non-Aboriginal women, 2018-2020 </vt:lpstr>
      <vt:lpstr>Adjusted perinatal mortality rate by Aboriginal status of mother, by rolling triennia, 2001-2020*</vt:lpstr>
      <vt:lpstr>PowerPoint Presentation</vt:lpstr>
      <vt:lpstr>Maternal mortality: 2018 to 2020</vt:lpstr>
      <vt:lpstr>Maternal mortality ratios: Rolling triennia</vt:lpstr>
      <vt:lpstr>Severe Acute Maternal Morbidity (SAMM), 2020</vt:lpstr>
      <vt:lpstr>PowerPoint Presentation</vt:lpstr>
      <vt:lpstr>Child and adolescent deaths in 2020 </vt:lpstr>
      <vt:lpstr>Infant and under 5 mortality</vt:lpstr>
      <vt:lpstr>Rates of death by age group, 2010–2020</vt:lpstr>
      <vt:lpstr>Causes of death in 2020 </vt:lpstr>
      <vt:lpstr>Causes of death in 2020 </vt:lpstr>
      <vt:lpstr>Causes of death in 2020 </vt:lpstr>
      <vt:lpstr>PowerPoint Presentation</vt:lpstr>
      <vt:lpstr>Recommendation – 1 </vt:lpstr>
      <vt:lpstr>About recommendation – 1 </vt:lpstr>
      <vt:lpstr>PowerPoint Presentation</vt:lpstr>
      <vt:lpstr>About recommendation – 2</vt:lpstr>
      <vt:lpstr>PowerPoint Presentation</vt:lpstr>
      <vt:lpstr>About recommendation – 3</vt:lpstr>
      <vt:lpstr>Recommendation – 4 </vt:lpstr>
      <vt:lpstr>About recommendation – 4</vt:lpstr>
      <vt:lpstr>Recommendation – 5 </vt:lpstr>
      <vt:lpstr>About recommendation – 5</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Joanna Gaston</cp:lastModifiedBy>
  <cp:revision>5</cp:revision>
  <dcterms:created xsi:type="dcterms:W3CDTF">2018-05-14T05:26:30Z</dcterms:created>
  <dcterms:modified xsi:type="dcterms:W3CDTF">2022-05-18T22:37:23Z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0x01010026D179483B3A4E458E2DA955233B6DD4</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2021-01-19T22:10:35Z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49f04c12-1489-4438-92bb-08cb10d24f35</vt:lpwstr>
  </property>
  <property fmtid="{D5CDD505-2E9C-101B-9397-08002B2CF9AE}" pid="9" name="MSIP_Label_3d6aa9fe-4ab7-4a7c-8e39-ccc0b3ffed53_ContentBits">
    <vt:lpwstr>0</vt:lpwstr>
  </property>
</Properties>
</file>