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29"/>
  </p:notesMasterIdLst>
  <p:handoutMasterIdLst>
    <p:handoutMasterId r:id="rId30"/>
  </p:handoutMasterIdLst>
  <p:sldIdLst>
    <p:sldId id="702" r:id="rId5"/>
    <p:sldId id="337" r:id="rId6"/>
    <p:sldId id="378" r:id="rId7"/>
    <p:sldId id="379" r:id="rId8"/>
    <p:sldId id="705" r:id="rId9"/>
    <p:sldId id="706" r:id="rId10"/>
    <p:sldId id="700" r:id="rId11"/>
    <p:sldId id="338" r:id="rId12"/>
    <p:sldId id="294" r:id="rId13"/>
    <p:sldId id="295" r:id="rId14"/>
    <p:sldId id="327" r:id="rId15"/>
    <p:sldId id="296" r:id="rId16"/>
    <p:sldId id="297" r:id="rId17"/>
    <p:sldId id="293" r:id="rId18"/>
    <p:sldId id="290" r:id="rId19"/>
    <p:sldId id="291" r:id="rId20"/>
    <p:sldId id="345" r:id="rId21"/>
    <p:sldId id="329" r:id="rId22"/>
    <p:sldId id="346" r:id="rId23"/>
    <p:sldId id="347" r:id="rId24"/>
    <p:sldId id="330" r:id="rId25"/>
    <p:sldId id="349" r:id="rId26"/>
    <p:sldId id="372" r:id="rId27"/>
    <p:sldId id="335" r:id="rId28"/>
  </p:sldIdLst>
  <p:sldSz cx="9144000" cy="5148263"/>
  <p:notesSz cx="6858000" cy="9144000"/>
  <p:defaultTextStyle>
    <a:defPPr>
      <a:defRPr lang="en-US"/>
    </a:defPPr>
    <a:lvl1pPr marL="0" indent="0" algn="l" defTabSz="685800" rtl="0" eaLnBrk="1" latinLnBrk="0" hangingPunct="1">
      <a:lnSpc>
        <a:spcPct val="98000"/>
      </a:lnSpc>
      <a:spcBef>
        <a:spcPts val="0"/>
      </a:spcBef>
      <a:spcAft>
        <a:spcPts val="1300"/>
      </a:spcAft>
      <a:buFontTx/>
      <a:buNone/>
      <a:defRPr sz="2000" kern="1200" baseline="0">
        <a:solidFill>
          <a:schemeClr val="tx1"/>
        </a:solidFill>
        <a:latin typeface="+mn-lt"/>
        <a:ea typeface="+mn-ea"/>
        <a:cs typeface="+mn-cs"/>
      </a:defRPr>
    </a:lvl1pPr>
    <a:lvl2pPr marL="0" indent="0" algn="l" defTabSz="685800" rtl="0" eaLnBrk="1" latinLnBrk="0" hangingPunct="1">
      <a:lnSpc>
        <a:spcPct val="98000"/>
      </a:lnSpc>
      <a:spcBef>
        <a:spcPts val="375"/>
      </a:spcBef>
      <a:buFontTx/>
      <a:buNone/>
      <a:defRPr sz="2000" b="1" i="0" kern="1200" baseline="0">
        <a:solidFill>
          <a:schemeClr val="tx2"/>
        </a:solidFill>
        <a:latin typeface="+mj-lt"/>
        <a:ea typeface="+mn-ea"/>
        <a:cs typeface="+mn-cs"/>
      </a:defRPr>
    </a:lvl2pPr>
    <a:lvl3pPr marL="468000" indent="-468000" algn="l" defTabSz="685800" rtl="0" eaLnBrk="1" latinLnBrk="0" hangingPunct="1">
      <a:lnSpc>
        <a:spcPct val="98000"/>
      </a:lnSpc>
      <a:spcBef>
        <a:spcPts val="0"/>
      </a:spcBef>
      <a:spcAft>
        <a:spcPts val="1300"/>
      </a:spcAft>
      <a:buClr>
        <a:srgbClr val="0063A5"/>
      </a:buClr>
      <a:buSzPct val="120000"/>
      <a:buFont typeface="Calibri" panose="020F0502020204030204" pitchFamily="34" charset="0"/>
      <a:buChar char="●"/>
      <a:defRPr sz="2000" kern="1200" baseline="0">
        <a:solidFill>
          <a:schemeClr val="tx1"/>
        </a:solidFill>
        <a:latin typeface="+mn-lt"/>
        <a:ea typeface="+mn-ea"/>
        <a:cs typeface="+mn-cs"/>
      </a:defRPr>
    </a:lvl3pPr>
    <a:lvl4pPr marL="936000" indent="-468000" algn="l" defTabSz="685800" rtl="0" eaLnBrk="1" latinLnBrk="0" hangingPunct="1">
      <a:lnSpc>
        <a:spcPct val="98000"/>
      </a:lnSpc>
      <a:spcBef>
        <a:spcPts val="0"/>
      </a:spcBef>
      <a:spcAft>
        <a:spcPts val="1300"/>
      </a:spcAft>
      <a:buClr>
        <a:srgbClr val="0063A5"/>
      </a:buClr>
      <a:buSzPct val="100000"/>
      <a:buFont typeface="Arial" panose="020B0604020202020204" pitchFamily="34" charset="0"/>
      <a:buChar char="—"/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404000" indent="-468000" algn="l" defTabSz="685800" rtl="0" eaLnBrk="1" latinLnBrk="0" hangingPunct="1">
      <a:lnSpc>
        <a:spcPct val="98000"/>
      </a:lnSpc>
      <a:spcBef>
        <a:spcPts val="0"/>
      </a:spcBef>
      <a:spcAft>
        <a:spcPts val="1300"/>
      </a:spcAft>
      <a:buClr>
        <a:srgbClr val="0063A5"/>
      </a:buClr>
      <a:buSzPct val="120000"/>
      <a:buFont typeface="Wingdings" panose="05000000000000000000" pitchFamily="2" charset="2"/>
      <a:buChar char=""/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9D83E14-C4B0-6DBE-1D99-A412499BB64E}" name="Michelle Hawke (DHHS)" initials="MH(" userId="S::Michelle.Hawke@safercare.vic.gov.au::e1f988f5-c848-4af2-8ab3-00734e327765" providerId="AD"/>
  <p188:author id="{774F8CD0-8AA8-1212-B031-F93301DF8D4B}" name="Joanna Gaston (DHHS)" initials="J(" userId="S::joanna.gaston@safercare.vic.gov.au::29a4e196-b44b-4499-b5ed-890ea391184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anna Gaston (DHHS)" initials="JG(" lastIdx="3" clrIdx="0">
    <p:extLst>
      <p:ext uri="{19B8F6BF-5375-455C-9EA6-DF929625EA0E}">
        <p15:presenceInfo xmlns:p15="http://schemas.microsoft.com/office/powerpoint/2012/main" userId="S::Joanna.Gaston@safercare.vic.gov.au::29a4e196-b44b-4499-b5ed-890ea3911844" providerId="AD"/>
      </p:ext>
    </p:extLst>
  </p:cmAuthor>
  <p:cmAuthor id="2" name="Tali Ryan-Atwood (DHHS)" initials="TRA(" lastIdx="3" clrIdx="1">
    <p:extLst>
      <p:ext uri="{19B8F6BF-5375-455C-9EA6-DF929625EA0E}">
        <p15:presenceInfo xmlns:p15="http://schemas.microsoft.com/office/powerpoint/2012/main" userId="S::Tali.Ryan-Atwood@safercare.vic.gov.au::b1a01dde-7636-424c-9922-2ac2ebc2dbc3" providerId="AD"/>
      </p:ext>
    </p:extLst>
  </p:cmAuthor>
  <p:cmAuthor id="3" name="Michelle Hawke (DHHS)" initials="M(" lastIdx="1" clrIdx="2">
    <p:extLst>
      <p:ext uri="{19B8F6BF-5375-455C-9EA6-DF929625EA0E}">
        <p15:presenceInfo xmlns:p15="http://schemas.microsoft.com/office/powerpoint/2012/main" userId="S::michelle.hawke@safercare.vic.gov.au::e1f988f5-c848-4af2-8ab3-00734e32776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1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9AAF15-1D88-4E1F-A99B-E1BFDE463B12}" v="11" dt="2022-05-05T07:59:44.344"/>
    <p1510:client id="{3EAA8466-045E-79B4-A4FA-91C461010E8E}" v="1" dt="2022-05-13T00:22:46.871"/>
    <p1510:client id="{E9CA028F-AEB9-4088-B7AF-4698F398BFFD}" v="21" dt="2022-05-05T07:57:02.198"/>
    <p1510:client id="{F9156543-B6D3-42A3-9FB3-3F054AED88B9}" v="2" dt="2022-05-18T22:39:02.012"/>
  </p1510:revLst>
</p1510:revInfo>
</file>

<file path=ppt/tableStyles.xml><?xml version="1.0" encoding="utf-8"?>
<a:tblStyleLst xmlns:a="http://schemas.openxmlformats.org/drawingml/2006/main" def="{785F01EC-6FE7-43F9-B863-10CF3ED7CFCE}">
  <a:tblStyle styleId="{785F01EC-6FE7-43F9-B863-10CF3ED7CFCE}" styleName="SCV Table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3175" cmpd="sng">
              <a:solidFill>
                <a:schemeClr val="lt2"/>
              </a:solidFill>
            </a:ln>
          </a:top>
          <a:bottom>
            <a:ln w="3175" cmpd="sng">
              <a:solidFill>
                <a:schemeClr val="accent5"/>
              </a:solidFill>
            </a:ln>
          </a:bottom>
          <a:insideH>
            <a:ln w="3175" cmpd="sng">
              <a:solidFill>
                <a:schemeClr val="accent5"/>
              </a:solidFill>
            </a:ln>
          </a:insideH>
          <a:insideV>
            <a:ln w="12700" cmpd="sng">
              <a:noFill/>
            </a:ln>
          </a:insideV>
        </a:tcBdr>
        <a:fill>
          <a:noFill/>
        </a:fill>
      </a:tcStyle>
    </a:wholeTbl>
    <a:firstCol>
      <a:tcTxStyle b="on">
        <a:fontRef idx="minor">
          <a:schemeClr val="dk2"/>
        </a:fontRef>
        <a:schemeClr val="dk2"/>
      </a:tcTxStyle>
      <a:tcStyle>
        <a:tcBdr/>
        <a:fill>
          <a:noFill/>
        </a:fill>
      </a:tcStyle>
    </a:firstCol>
    <a:firstRow>
      <a:tcTxStyle b="on">
        <a:fontRef idx="minor">
          <a:schemeClr val="dk2"/>
        </a:fontRef>
        <a:schemeClr val="dk2"/>
      </a:tcTxStyle>
      <a:tcStyle>
        <a:tcBdr>
          <a:bottom>
            <a:ln w="38100" cmpd="sng">
              <a:solidFill>
                <a:schemeClr val="accent6"/>
              </a:solidFill>
            </a:ln>
          </a:bottom>
        </a:tcBdr>
        <a:fill>
          <a:solidFill>
            <a:schemeClr val="lt2"/>
          </a:solidFill>
        </a:fill>
      </a:tcStyle>
    </a:firstRow>
  </a:tblStyle>
  <a:tblStyle styleId="{450DDCDF-74B0-44AD-A3D2-FDAAE5D156A9}" styleName="SCV Table First Column Shade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3175" cmpd="sng">
              <a:solidFill>
                <a:schemeClr val="accent5"/>
              </a:solidFill>
            </a:ln>
          </a:top>
          <a:bottom>
            <a:ln w="3175" cmpd="sng">
              <a:solidFill>
                <a:schemeClr val="accent5"/>
              </a:solidFill>
            </a:ln>
          </a:bottom>
          <a:insideH>
            <a:ln w="3175" cmpd="sng">
              <a:solidFill>
                <a:schemeClr val="accent5"/>
              </a:solidFill>
            </a:ln>
          </a:insideH>
          <a:insideV>
            <a:ln w="12700" cmpd="sng">
              <a:noFill/>
            </a:ln>
          </a:insideV>
        </a:tcBdr>
        <a:fill>
          <a:noFill/>
        </a:fill>
      </a:tcStyle>
    </a:wholeTbl>
    <a:firstCol>
      <a:tcTxStyle b="on">
        <a:fontRef idx="minor">
          <a:schemeClr val="dk2"/>
        </a:fontRef>
        <a:schemeClr val="dk2"/>
      </a:tcTxStyle>
      <a:tcStyle>
        <a:tcBdr/>
        <a:fill>
          <a:solidFill>
            <a:schemeClr val="lt2"/>
          </a:solidFill>
        </a:fill>
      </a:tcStyle>
    </a:firstCo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elle Hawke (DHHS)" userId="S::michelle.hawke@safercare.vic.gov.au::e1f988f5-c848-4af2-8ab3-00734e327765" providerId="AD" clId="Web-{88D13C1A-E184-412A-ADFB-21142FFA351C}"/>
    <pc:docChg chg="modSld">
      <pc:chgData name="Michelle Hawke (DHHS)" userId="S::michelle.hawke@safercare.vic.gov.au::e1f988f5-c848-4af2-8ab3-00734e327765" providerId="AD" clId="Web-{88D13C1A-E184-412A-ADFB-21142FFA351C}" dt="2022-01-27T22:26:59.055" v="11" actId="1076"/>
      <pc:docMkLst>
        <pc:docMk/>
      </pc:docMkLst>
      <pc:sldChg chg="addSp delSp modSp">
        <pc:chgData name="Michelle Hawke (DHHS)" userId="S::michelle.hawke@safercare.vic.gov.au::e1f988f5-c848-4af2-8ab3-00734e327765" providerId="AD" clId="Web-{88D13C1A-E184-412A-ADFB-21142FFA351C}" dt="2022-01-27T22:26:59.055" v="11" actId="1076"/>
        <pc:sldMkLst>
          <pc:docMk/>
          <pc:sldMk cId="2185254478" sldId="289"/>
        </pc:sldMkLst>
        <pc:spChg chg="add del mod ord">
          <ac:chgData name="Michelle Hawke (DHHS)" userId="S::michelle.hawke@safercare.vic.gov.au::e1f988f5-c848-4af2-8ab3-00734e327765" providerId="AD" clId="Web-{88D13C1A-E184-412A-ADFB-21142FFA351C}" dt="2022-01-27T22:26:46.258" v="8"/>
          <ac:spMkLst>
            <pc:docMk/>
            <pc:sldMk cId="2185254478" sldId="289"/>
            <ac:spMk id="2" creationId="{2B62BCD0-3B19-43BD-ACEA-6267A060FC53}"/>
          </ac:spMkLst>
        </pc:spChg>
        <pc:spChg chg="add del mod">
          <ac:chgData name="Michelle Hawke (DHHS)" userId="S::michelle.hawke@safercare.vic.gov.au::e1f988f5-c848-4af2-8ab3-00734e327765" providerId="AD" clId="Web-{88D13C1A-E184-412A-ADFB-21142FFA351C}" dt="2022-01-27T22:26:54.430" v="10"/>
          <ac:spMkLst>
            <pc:docMk/>
            <pc:sldMk cId="2185254478" sldId="289"/>
            <ac:spMk id="4" creationId="{CAA6558B-D9CE-4431-A980-BC475DB638C8}"/>
          </ac:spMkLst>
        </pc:spChg>
        <pc:spChg chg="mod ord">
          <ac:chgData name="Michelle Hawke (DHHS)" userId="S::michelle.hawke@safercare.vic.gov.au::e1f988f5-c848-4af2-8ab3-00734e327765" providerId="AD" clId="Web-{88D13C1A-E184-412A-ADFB-21142FFA351C}" dt="2022-01-27T22:26:59.055" v="11" actId="1076"/>
          <ac:spMkLst>
            <pc:docMk/>
            <pc:sldMk cId="2185254478" sldId="289"/>
            <ac:spMk id="7" creationId="{6CD34784-7F3E-4093-9E62-27C0DF5DE7B9}"/>
          </ac:spMkLst>
        </pc:spChg>
        <pc:picChg chg="add mod">
          <ac:chgData name="Michelle Hawke (DHHS)" userId="S::michelle.hawke@safercare.vic.gov.au::e1f988f5-c848-4af2-8ab3-00734e327765" providerId="AD" clId="Web-{88D13C1A-E184-412A-ADFB-21142FFA351C}" dt="2022-01-27T22:26:37.726" v="6" actId="1076"/>
          <ac:picMkLst>
            <pc:docMk/>
            <pc:sldMk cId="2185254478" sldId="289"/>
            <ac:picMk id="3" creationId="{DD401362-01C6-4CCD-9533-4F94E47A53F6}"/>
          </ac:picMkLst>
        </pc:picChg>
      </pc:sldChg>
    </pc:docChg>
  </pc:docChgLst>
  <pc:docChgLst>
    <pc:chgData name="Courtney Lynch (DHHS)" userId="S::courtney.lynch@safercare.vic.gov.au::74d83af1-c8ff-4870-8779-5779cbf3a251" providerId="AD" clId="Web-{3EAA8466-045E-79B4-A4FA-91C461010E8E}"/>
    <pc:docChg chg="modSld">
      <pc:chgData name="Courtney Lynch (DHHS)" userId="S::courtney.lynch@safercare.vic.gov.au::74d83af1-c8ff-4870-8779-5779cbf3a251" providerId="AD" clId="Web-{3EAA8466-045E-79B4-A4FA-91C461010E8E}" dt="2022-05-13T00:22:46.871" v="0"/>
      <pc:docMkLst>
        <pc:docMk/>
      </pc:docMkLst>
      <pc:sldChg chg="delSp">
        <pc:chgData name="Courtney Lynch (DHHS)" userId="S::courtney.lynch@safercare.vic.gov.au::74d83af1-c8ff-4870-8779-5779cbf3a251" providerId="AD" clId="Web-{3EAA8466-045E-79B4-A4FA-91C461010E8E}" dt="2022-05-13T00:22:46.871" v="0"/>
        <pc:sldMkLst>
          <pc:docMk/>
          <pc:sldMk cId="176569223" sldId="378"/>
        </pc:sldMkLst>
        <pc:spChg chg="del">
          <ac:chgData name="Courtney Lynch (DHHS)" userId="S::courtney.lynch@safercare.vic.gov.au::74d83af1-c8ff-4870-8779-5779cbf3a251" providerId="AD" clId="Web-{3EAA8466-045E-79B4-A4FA-91C461010E8E}" dt="2022-05-13T00:22:46.871" v="0"/>
          <ac:spMkLst>
            <pc:docMk/>
            <pc:sldMk cId="176569223" sldId="378"/>
            <ac:spMk id="4" creationId="{83309981-E5EB-C1F1-5565-FCA0E295A2AA}"/>
          </ac:spMkLst>
        </pc:spChg>
      </pc:sldChg>
    </pc:docChg>
  </pc:docChgLst>
  <pc:docChgLst>
    <pc:chgData name="Joanna Gaston (DHHS)" userId="S::joanna.gaston@safercare.vic.gov.au::29a4e196-b44b-4499-b5ed-890ea3911844" providerId="AD" clId="Web-{4EADFE68-49ED-428F-A57A-ED174C973210}"/>
    <pc:docChg chg="addSld delSld modSld sldOrd">
      <pc:chgData name="Joanna Gaston (DHHS)" userId="S::joanna.gaston@safercare.vic.gov.au::29a4e196-b44b-4499-b5ed-890ea3911844" providerId="AD" clId="Web-{4EADFE68-49ED-428F-A57A-ED174C973210}" dt="2022-04-04T02:53:55.858" v="27" actId="20577"/>
      <pc:docMkLst>
        <pc:docMk/>
      </pc:docMkLst>
      <pc:sldChg chg="modSp add del">
        <pc:chgData name="Joanna Gaston (DHHS)" userId="S::joanna.gaston@safercare.vic.gov.au::29a4e196-b44b-4499-b5ed-890ea3911844" providerId="AD" clId="Web-{4EADFE68-49ED-428F-A57A-ED174C973210}" dt="2022-04-04T02:53:53.640" v="21"/>
        <pc:sldMkLst>
          <pc:docMk/>
          <pc:sldMk cId="2185254478" sldId="289"/>
        </pc:sldMkLst>
        <pc:picChg chg="mod">
          <ac:chgData name="Joanna Gaston (DHHS)" userId="S::joanna.gaston@safercare.vic.gov.au::29a4e196-b44b-4499-b5ed-890ea3911844" providerId="AD" clId="Web-{4EADFE68-49ED-428F-A57A-ED174C973210}" dt="2022-04-04T02:49:27.071" v="3" actId="1076"/>
          <ac:picMkLst>
            <pc:docMk/>
            <pc:sldMk cId="2185254478" sldId="289"/>
            <ac:picMk id="3" creationId="{DD401362-01C6-4CCD-9533-4F94E47A53F6}"/>
          </ac:picMkLst>
        </pc:picChg>
      </pc:sldChg>
      <pc:sldChg chg="modSp">
        <pc:chgData name="Joanna Gaston (DHHS)" userId="S::joanna.gaston@safercare.vic.gov.au::29a4e196-b44b-4499-b5ed-890ea3911844" providerId="AD" clId="Web-{4EADFE68-49ED-428F-A57A-ED174C973210}" dt="2022-04-04T02:48:58.570" v="2" actId="1076"/>
        <pc:sldMkLst>
          <pc:docMk/>
          <pc:sldMk cId="2474106076" sldId="291"/>
        </pc:sldMkLst>
        <pc:picChg chg="mod">
          <ac:chgData name="Joanna Gaston (DHHS)" userId="S::joanna.gaston@safercare.vic.gov.au::29a4e196-b44b-4499-b5ed-890ea3911844" providerId="AD" clId="Web-{4EADFE68-49ED-428F-A57A-ED174C973210}" dt="2022-04-04T02:48:58.570" v="2" actId="1076"/>
          <ac:picMkLst>
            <pc:docMk/>
            <pc:sldMk cId="2474106076" sldId="291"/>
            <ac:picMk id="4" creationId="{0C345513-309D-43E1-9BE9-11836A5C76FA}"/>
          </ac:picMkLst>
        </pc:picChg>
      </pc:sldChg>
      <pc:sldChg chg="modSp ord">
        <pc:chgData name="Joanna Gaston (DHHS)" userId="S::joanna.gaston@safercare.vic.gov.au::29a4e196-b44b-4499-b5ed-890ea3911844" providerId="AD" clId="Web-{4EADFE68-49ED-428F-A57A-ED174C973210}" dt="2022-04-04T02:53:55.858" v="27" actId="20577"/>
        <pc:sldMkLst>
          <pc:docMk/>
          <pc:sldMk cId="2837753151" sldId="294"/>
        </pc:sldMkLst>
        <pc:spChg chg="mod">
          <ac:chgData name="Joanna Gaston (DHHS)" userId="S::joanna.gaston@safercare.vic.gov.au::29a4e196-b44b-4499-b5ed-890ea3911844" providerId="AD" clId="Web-{4EADFE68-49ED-428F-A57A-ED174C973210}" dt="2022-04-04T02:53:55.858" v="27" actId="20577"/>
          <ac:spMkLst>
            <pc:docMk/>
            <pc:sldMk cId="2837753151" sldId="294"/>
            <ac:spMk id="2" creationId="{F824A1B4-472F-496F-A2B4-10A616BB5B29}"/>
          </ac:spMkLst>
        </pc:spChg>
      </pc:sldChg>
    </pc:docChg>
  </pc:docChgLst>
  <pc:docChgLst>
    <pc:chgData name="Joanna Gaston (DHHS)" userId="S::joanna.gaston@safercare.vic.gov.au::29a4e196-b44b-4499-b5ed-890ea3911844" providerId="AD" clId="Web-{63B6F5E8-6B2E-48F3-AC5C-623DF85288E6}"/>
    <pc:docChg chg="modSld">
      <pc:chgData name="Joanna Gaston (DHHS)" userId="S::joanna.gaston@safercare.vic.gov.au::29a4e196-b44b-4499-b5ed-890ea3911844" providerId="AD" clId="Web-{63B6F5E8-6B2E-48F3-AC5C-623DF85288E6}" dt="2022-04-04T02:42:25.185" v="2"/>
      <pc:docMkLst>
        <pc:docMk/>
      </pc:docMkLst>
      <pc:sldChg chg="addSp">
        <pc:chgData name="Joanna Gaston (DHHS)" userId="S::joanna.gaston@safercare.vic.gov.au::29a4e196-b44b-4499-b5ed-890ea3911844" providerId="AD" clId="Web-{63B6F5E8-6B2E-48F3-AC5C-623DF85288E6}" dt="2022-04-04T02:42:15.576" v="0"/>
        <pc:sldMkLst>
          <pc:docMk/>
          <pc:sldMk cId="176569223" sldId="378"/>
        </pc:sldMkLst>
        <pc:spChg chg="add">
          <ac:chgData name="Joanna Gaston (DHHS)" userId="S::joanna.gaston@safercare.vic.gov.au::29a4e196-b44b-4499-b5ed-890ea3911844" providerId="AD" clId="Web-{63B6F5E8-6B2E-48F3-AC5C-623DF85288E6}" dt="2022-04-04T02:42:15.576" v="0"/>
          <ac:spMkLst>
            <pc:docMk/>
            <pc:sldMk cId="176569223" sldId="378"/>
            <ac:spMk id="4" creationId="{83309981-E5EB-C1F1-5565-FCA0E295A2AA}"/>
          </ac:spMkLst>
        </pc:spChg>
      </pc:sldChg>
      <pc:sldChg chg="addSp delSp">
        <pc:chgData name="Joanna Gaston (DHHS)" userId="S::joanna.gaston@safercare.vic.gov.au::29a4e196-b44b-4499-b5ed-890ea3911844" providerId="AD" clId="Web-{63B6F5E8-6B2E-48F3-AC5C-623DF85288E6}" dt="2022-04-04T02:42:25.185" v="2"/>
        <pc:sldMkLst>
          <pc:docMk/>
          <pc:sldMk cId="3878037535" sldId="379"/>
        </pc:sldMkLst>
        <pc:spChg chg="add del">
          <ac:chgData name="Joanna Gaston (DHHS)" userId="S::joanna.gaston@safercare.vic.gov.au::29a4e196-b44b-4499-b5ed-890ea3911844" providerId="AD" clId="Web-{63B6F5E8-6B2E-48F3-AC5C-623DF85288E6}" dt="2022-04-04T02:42:25.185" v="2"/>
          <ac:spMkLst>
            <pc:docMk/>
            <pc:sldMk cId="3878037535" sldId="379"/>
            <ac:spMk id="4" creationId="{BCCA627A-B3BA-3AF0-7D57-82C9B281B4F4}"/>
          </ac:spMkLst>
        </pc:spChg>
      </pc:sldChg>
    </pc:docChg>
  </pc:docChgLst>
  <pc:docChgLst>
    <pc:chgData name="Joanna Gaston (DHHS)" userId="S::joanna.gaston@safercare.vic.gov.au::29a4e196-b44b-4499-b5ed-890ea3911844" providerId="AD" clId="Web-{F9156543-B6D3-42A3-9FB3-3F054AED88B9}"/>
    <pc:docChg chg="modSld">
      <pc:chgData name="Joanna Gaston (DHHS)" userId="S::joanna.gaston@safercare.vic.gov.au::29a4e196-b44b-4499-b5ed-890ea3911844" providerId="AD" clId="Web-{F9156543-B6D3-42A3-9FB3-3F054AED88B9}" dt="2022-05-18T22:39:02.012" v="1" actId="20577"/>
      <pc:docMkLst>
        <pc:docMk/>
      </pc:docMkLst>
      <pc:sldChg chg="modSp">
        <pc:chgData name="Joanna Gaston (DHHS)" userId="S::joanna.gaston@safercare.vic.gov.au::29a4e196-b44b-4499-b5ed-890ea3911844" providerId="AD" clId="Web-{F9156543-B6D3-42A3-9FB3-3F054AED88B9}" dt="2022-05-18T22:39:02.012" v="1" actId="20577"/>
        <pc:sldMkLst>
          <pc:docMk/>
          <pc:sldMk cId="2041107268" sldId="705"/>
        </pc:sldMkLst>
        <pc:spChg chg="mod">
          <ac:chgData name="Joanna Gaston (DHHS)" userId="S::joanna.gaston@safercare.vic.gov.au::29a4e196-b44b-4499-b5ed-890ea3911844" providerId="AD" clId="Web-{F9156543-B6D3-42A3-9FB3-3F054AED88B9}" dt="2022-05-18T22:39:02.012" v="1" actId="20577"/>
          <ac:spMkLst>
            <pc:docMk/>
            <pc:sldMk cId="2041107268" sldId="705"/>
            <ac:spMk id="2" creationId="{FAD5C7E4-7A6D-492D-9265-5FCBA2D829A6}"/>
          </ac:spMkLst>
        </pc:spChg>
      </pc:sldChg>
    </pc:docChg>
  </pc:docChgLst>
  <pc:docChgLst>
    <pc:chgData name="Joanna Gaston (DHHS)" userId="S::joanna.gaston@safercare.vic.gov.au::29a4e196-b44b-4499-b5ed-890ea3911844" providerId="AD" clId="Web-{E4F152C7-1025-4BF6-A68C-3546594B5C78}"/>
    <pc:docChg chg="modSld">
      <pc:chgData name="Joanna Gaston (DHHS)" userId="S::joanna.gaston@safercare.vic.gov.au::29a4e196-b44b-4499-b5ed-890ea3911844" providerId="AD" clId="Web-{E4F152C7-1025-4BF6-A68C-3546594B5C78}" dt="2022-03-04T05:37:31.909" v="28" actId="14100"/>
      <pc:docMkLst>
        <pc:docMk/>
      </pc:docMkLst>
      <pc:sldChg chg="modSp mod modClrScheme chgLayout">
        <pc:chgData name="Joanna Gaston (DHHS)" userId="S::joanna.gaston@safercare.vic.gov.au::29a4e196-b44b-4499-b5ed-890ea3911844" providerId="AD" clId="Web-{E4F152C7-1025-4BF6-A68C-3546594B5C78}" dt="2022-03-04T05:36:07.610" v="19" actId="1076"/>
        <pc:sldMkLst>
          <pc:docMk/>
          <pc:sldMk cId="2474106076" sldId="291"/>
        </pc:sldMkLst>
        <pc:spChg chg="mod">
          <ac:chgData name="Joanna Gaston (DHHS)" userId="S::joanna.gaston@safercare.vic.gov.au::29a4e196-b44b-4499-b5ed-890ea3911844" providerId="AD" clId="Web-{E4F152C7-1025-4BF6-A68C-3546594B5C78}" dt="2022-03-04T05:35:59.329" v="17"/>
          <ac:spMkLst>
            <pc:docMk/>
            <pc:sldMk cId="2474106076" sldId="291"/>
            <ac:spMk id="9" creationId="{8337F426-2414-49C1-8228-EAD4364959D5}"/>
          </ac:spMkLst>
        </pc:spChg>
        <pc:picChg chg="mod">
          <ac:chgData name="Joanna Gaston (DHHS)" userId="S::joanna.gaston@safercare.vic.gov.au::29a4e196-b44b-4499-b5ed-890ea3911844" providerId="AD" clId="Web-{E4F152C7-1025-4BF6-A68C-3546594B5C78}" dt="2022-03-04T05:36:07.610" v="19" actId="1076"/>
          <ac:picMkLst>
            <pc:docMk/>
            <pc:sldMk cId="2474106076" sldId="291"/>
            <ac:picMk id="3" creationId="{C24D4F91-A35F-414A-85E2-48E12D6B7AC4}"/>
          </ac:picMkLst>
        </pc:picChg>
      </pc:sldChg>
      <pc:sldChg chg="modSp">
        <pc:chgData name="Joanna Gaston (DHHS)" userId="S::joanna.gaston@safercare.vic.gov.au::29a4e196-b44b-4499-b5ed-890ea3911844" providerId="AD" clId="Web-{E4F152C7-1025-4BF6-A68C-3546594B5C78}" dt="2022-03-04T05:35:27.297" v="15" actId="1076"/>
        <pc:sldMkLst>
          <pc:docMk/>
          <pc:sldMk cId="157834711" sldId="300"/>
        </pc:sldMkLst>
        <pc:spChg chg="mod">
          <ac:chgData name="Joanna Gaston (DHHS)" userId="S::joanna.gaston@safercare.vic.gov.au::29a4e196-b44b-4499-b5ed-890ea3911844" providerId="AD" clId="Web-{E4F152C7-1025-4BF6-A68C-3546594B5C78}" dt="2022-03-04T05:35:27.297" v="15" actId="1076"/>
          <ac:spMkLst>
            <pc:docMk/>
            <pc:sldMk cId="157834711" sldId="300"/>
            <ac:spMk id="2" creationId="{03273A52-63EE-41B3-A787-EC6DFC715562}"/>
          </ac:spMkLst>
        </pc:spChg>
      </pc:sldChg>
      <pc:sldChg chg="modSp">
        <pc:chgData name="Joanna Gaston (DHHS)" userId="S::joanna.gaston@safercare.vic.gov.au::29a4e196-b44b-4499-b5ed-890ea3911844" providerId="AD" clId="Web-{E4F152C7-1025-4BF6-A68C-3546594B5C78}" dt="2022-03-04T05:36:24.876" v="20" actId="1076"/>
        <pc:sldMkLst>
          <pc:docMk/>
          <pc:sldMk cId="3448940716" sldId="329"/>
        </pc:sldMkLst>
        <pc:picChg chg="mod">
          <ac:chgData name="Joanna Gaston (DHHS)" userId="S::joanna.gaston@safercare.vic.gov.au::29a4e196-b44b-4499-b5ed-890ea3911844" providerId="AD" clId="Web-{E4F152C7-1025-4BF6-A68C-3546594B5C78}" dt="2022-03-04T05:36:24.876" v="20" actId="1076"/>
          <ac:picMkLst>
            <pc:docMk/>
            <pc:sldMk cId="3448940716" sldId="329"/>
            <ac:picMk id="4" creationId="{777F5761-5D36-41F1-B42A-8DA08AA9D0DD}"/>
          </ac:picMkLst>
        </pc:picChg>
      </pc:sldChg>
      <pc:sldChg chg="modSp">
        <pc:chgData name="Joanna Gaston (DHHS)" userId="S::joanna.gaston@safercare.vic.gov.au::29a4e196-b44b-4499-b5ed-890ea3911844" providerId="AD" clId="Web-{E4F152C7-1025-4BF6-A68C-3546594B5C78}" dt="2022-03-04T05:36:51.752" v="26" actId="1076"/>
        <pc:sldMkLst>
          <pc:docMk/>
          <pc:sldMk cId="2740508186" sldId="330"/>
        </pc:sldMkLst>
        <pc:spChg chg="mod">
          <ac:chgData name="Joanna Gaston (DHHS)" userId="S::joanna.gaston@safercare.vic.gov.au::29a4e196-b44b-4499-b5ed-890ea3911844" providerId="AD" clId="Web-{E4F152C7-1025-4BF6-A68C-3546594B5C78}" dt="2022-03-04T05:36:42.455" v="23" actId="1076"/>
          <ac:spMkLst>
            <pc:docMk/>
            <pc:sldMk cId="2740508186" sldId="330"/>
            <ac:spMk id="2" creationId="{2EDECF23-6429-41C9-A701-0E505A1C4AF1}"/>
          </ac:spMkLst>
        </pc:spChg>
        <pc:picChg chg="mod">
          <ac:chgData name="Joanna Gaston (DHHS)" userId="S::joanna.gaston@safercare.vic.gov.au::29a4e196-b44b-4499-b5ed-890ea3911844" providerId="AD" clId="Web-{E4F152C7-1025-4BF6-A68C-3546594B5C78}" dt="2022-03-04T05:36:44.486" v="24" actId="1076"/>
          <ac:picMkLst>
            <pc:docMk/>
            <pc:sldMk cId="2740508186" sldId="330"/>
            <ac:picMk id="6" creationId="{B1F92304-EF9B-4BD8-B55F-AE2089BC9912}"/>
          </ac:picMkLst>
        </pc:picChg>
        <pc:picChg chg="mod">
          <ac:chgData name="Joanna Gaston (DHHS)" userId="S::joanna.gaston@safercare.vic.gov.au::29a4e196-b44b-4499-b5ed-890ea3911844" providerId="AD" clId="Web-{E4F152C7-1025-4BF6-A68C-3546594B5C78}" dt="2022-03-04T05:36:51.752" v="26" actId="1076"/>
          <ac:picMkLst>
            <pc:docMk/>
            <pc:sldMk cId="2740508186" sldId="330"/>
            <ac:picMk id="8" creationId="{993CDA64-860A-452B-A131-FB5AEE1288E7}"/>
          </ac:picMkLst>
        </pc:picChg>
      </pc:sldChg>
      <pc:sldChg chg="modSp">
        <pc:chgData name="Joanna Gaston (DHHS)" userId="S::joanna.gaston@safercare.vic.gov.au::29a4e196-b44b-4499-b5ed-890ea3911844" providerId="AD" clId="Web-{E4F152C7-1025-4BF6-A68C-3546594B5C78}" dt="2022-03-04T05:32:41.652" v="2" actId="20577"/>
        <pc:sldMkLst>
          <pc:docMk/>
          <pc:sldMk cId="2082904876" sldId="337"/>
        </pc:sldMkLst>
        <pc:spChg chg="mod">
          <ac:chgData name="Joanna Gaston (DHHS)" userId="S::joanna.gaston@safercare.vic.gov.au::29a4e196-b44b-4499-b5ed-890ea3911844" providerId="AD" clId="Web-{E4F152C7-1025-4BF6-A68C-3546594B5C78}" dt="2022-03-04T05:32:41.652" v="2" actId="20577"/>
          <ac:spMkLst>
            <pc:docMk/>
            <pc:sldMk cId="2082904876" sldId="337"/>
            <ac:spMk id="2" creationId="{2B3EC542-681F-4E71-956B-4ED12C281760}"/>
          </ac:spMkLst>
        </pc:spChg>
      </pc:sldChg>
      <pc:sldChg chg="modSp">
        <pc:chgData name="Joanna Gaston (DHHS)" userId="S::joanna.gaston@safercare.vic.gov.au::29a4e196-b44b-4499-b5ed-890ea3911844" providerId="AD" clId="Web-{E4F152C7-1025-4BF6-A68C-3546594B5C78}" dt="2022-03-04T05:34:47.499" v="14" actId="20577"/>
        <pc:sldMkLst>
          <pc:docMk/>
          <pc:sldMk cId="2417936478" sldId="338"/>
        </pc:sldMkLst>
        <pc:spChg chg="mod">
          <ac:chgData name="Joanna Gaston (DHHS)" userId="S::joanna.gaston@safercare.vic.gov.au::29a4e196-b44b-4499-b5ed-890ea3911844" providerId="AD" clId="Web-{E4F152C7-1025-4BF6-A68C-3546594B5C78}" dt="2022-03-04T05:34:47.499" v="14" actId="20577"/>
          <ac:spMkLst>
            <pc:docMk/>
            <pc:sldMk cId="2417936478" sldId="338"/>
            <ac:spMk id="2" creationId="{2B3EC542-681F-4E71-956B-4ED12C281760}"/>
          </ac:spMkLst>
        </pc:spChg>
      </pc:sldChg>
      <pc:sldChg chg="modSp">
        <pc:chgData name="Joanna Gaston (DHHS)" userId="S::joanna.gaston@safercare.vic.gov.au::29a4e196-b44b-4499-b5ed-890ea3911844" providerId="AD" clId="Web-{E4F152C7-1025-4BF6-A68C-3546594B5C78}" dt="2022-03-04T05:36:29.533" v="21" actId="1076"/>
        <pc:sldMkLst>
          <pc:docMk/>
          <pc:sldMk cId="1844536176" sldId="346"/>
        </pc:sldMkLst>
        <pc:spChg chg="mod">
          <ac:chgData name="Joanna Gaston (DHHS)" userId="S::joanna.gaston@safercare.vic.gov.au::29a4e196-b44b-4499-b5ed-890ea3911844" providerId="AD" clId="Web-{E4F152C7-1025-4BF6-A68C-3546594B5C78}" dt="2022-03-04T05:36:29.533" v="21" actId="1076"/>
          <ac:spMkLst>
            <pc:docMk/>
            <pc:sldMk cId="1844536176" sldId="346"/>
            <ac:spMk id="2" creationId="{FF9A0020-6BFB-47B1-B74C-468441F9D956}"/>
          </ac:spMkLst>
        </pc:spChg>
      </pc:sldChg>
      <pc:sldChg chg="modSp">
        <pc:chgData name="Joanna Gaston (DHHS)" userId="S::joanna.gaston@safercare.vic.gov.au::29a4e196-b44b-4499-b5ed-890ea3911844" providerId="AD" clId="Web-{E4F152C7-1025-4BF6-A68C-3546594B5C78}" dt="2022-03-04T05:36:34.939" v="22" actId="1076"/>
        <pc:sldMkLst>
          <pc:docMk/>
          <pc:sldMk cId="1633080921" sldId="347"/>
        </pc:sldMkLst>
        <pc:spChg chg="mod">
          <ac:chgData name="Joanna Gaston (DHHS)" userId="S::joanna.gaston@safercare.vic.gov.au::29a4e196-b44b-4499-b5ed-890ea3911844" providerId="AD" clId="Web-{E4F152C7-1025-4BF6-A68C-3546594B5C78}" dt="2022-03-04T05:36:34.939" v="22" actId="1076"/>
          <ac:spMkLst>
            <pc:docMk/>
            <pc:sldMk cId="1633080921" sldId="347"/>
            <ac:spMk id="2" creationId="{5AAA1CBE-1D68-42BE-81CE-026AAB05EC5A}"/>
          </ac:spMkLst>
        </pc:spChg>
      </pc:sldChg>
      <pc:sldChg chg="modSp delCm">
        <pc:chgData name="Joanna Gaston (DHHS)" userId="S::joanna.gaston@safercare.vic.gov.au::29a4e196-b44b-4499-b5ed-890ea3911844" providerId="AD" clId="Web-{E4F152C7-1025-4BF6-A68C-3546594B5C78}" dt="2022-03-04T05:37:31.909" v="28" actId="14100"/>
        <pc:sldMkLst>
          <pc:docMk/>
          <pc:sldMk cId="2085164136" sldId="372"/>
        </pc:sldMkLst>
        <pc:picChg chg="mod">
          <ac:chgData name="Joanna Gaston (DHHS)" userId="S::joanna.gaston@safercare.vic.gov.au::29a4e196-b44b-4499-b5ed-890ea3911844" providerId="AD" clId="Web-{E4F152C7-1025-4BF6-A68C-3546594B5C78}" dt="2022-03-04T05:37:31.909" v="28" actId="14100"/>
          <ac:picMkLst>
            <pc:docMk/>
            <pc:sldMk cId="2085164136" sldId="372"/>
            <ac:picMk id="5" creationId="{A5CE8EE8-0225-4DB0-ADD5-7ABDB79226FF}"/>
          </ac:picMkLst>
        </pc:picChg>
      </pc:sldChg>
      <pc:sldChg chg="modSp">
        <pc:chgData name="Joanna Gaston (DHHS)" userId="S::joanna.gaston@safercare.vic.gov.au::29a4e196-b44b-4499-b5ed-890ea3911844" providerId="AD" clId="Web-{E4F152C7-1025-4BF6-A68C-3546594B5C78}" dt="2022-03-04T05:33:42.560" v="8" actId="20577"/>
        <pc:sldMkLst>
          <pc:docMk/>
          <pc:sldMk cId="176569223" sldId="378"/>
        </pc:sldMkLst>
        <pc:spChg chg="mod">
          <ac:chgData name="Joanna Gaston (DHHS)" userId="S::joanna.gaston@safercare.vic.gov.au::29a4e196-b44b-4499-b5ed-890ea3911844" providerId="AD" clId="Web-{E4F152C7-1025-4BF6-A68C-3546594B5C78}" dt="2022-03-04T05:33:42.560" v="8" actId="20577"/>
          <ac:spMkLst>
            <pc:docMk/>
            <pc:sldMk cId="176569223" sldId="378"/>
            <ac:spMk id="3" creationId="{BD9AC92D-ABB7-4642-8541-316F6D7EEC00}"/>
          </ac:spMkLst>
        </pc:spChg>
      </pc:sldChg>
      <pc:sldChg chg="modSp">
        <pc:chgData name="Joanna Gaston (DHHS)" userId="S::joanna.gaston@safercare.vic.gov.au::29a4e196-b44b-4499-b5ed-890ea3911844" providerId="AD" clId="Web-{E4F152C7-1025-4BF6-A68C-3546594B5C78}" dt="2022-03-04T05:33:55.216" v="9"/>
        <pc:sldMkLst>
          <pc:docMk/>
          <pc:sldMk cId="3878037535" sldId="379"/>
        </pc:sldMkLst>
        <pc:spChg chg="mod">
          <ac:chgData name="Joanna Gaston (DHHS)" userId="S::joanna.gaston@safercare.vic.gov.au::29a4e196-b44b-4499-b5ed-890ea3911844" providerId="AD" clId="Web-{E4F152C7-1025-4BF6-A68C-3546594B5C78}" dt="2022-03-04T05:33:55.216" v="9"/>
          <ac:spMkLst>
            <pc:docMk/>
            <pc:sldMk cId="3878037535" sldId="379"/>
            <ac:spMk id="3" creationId="{BD9AC92D-ABB7-4642-8541-316F6D7EEC00}"/>
          </ac:spMkLst>
        </pc:spChg>
      </pc:sldChg>
      <pc:sldChg chg="modSp">
        <pc:chgData name="Joanna Gaston (DHHS)" userId="S::joanna.gaston@safercare.vic.gov.au::29a4e196-b44b-4499-b5ed-890ea3911844" providerId="AD" clId="Web-{E4F152C7-1025-4BF6-A68C-3546594B5C78}" dt="2022-03-04T05:34:11.607" v="10"/>
        <pc:sldMkLst>
          <pc:docMk/>
          <pc:sldMk cId="3544348453" sldId="380"/>
        </pc:sldMkLst>
        <pc:spChg chg="mod">
          <ac:chgData name="Joanna Gaston (DHHS)" userId="S::joanna.gaston@safercare.vic.gov.au::29a4e196-b44b-4499-b5ed-890ea3911844" providerId="AD" clId="Web-{E4F152C7-1025-4BF6-A68C-3546594B5C78}" dt="2022-03-04T05:34:11.607" v="10"/>
          <ac:spMkLst>
            <pc:docMk/>
            <pc:sldMk cId="3544348453" sldId="380"/>
            <ac:spMk id="3" creationId="{51F7B3D0-0545-4BEB-8914-17BD0F982B37}"/>
          </ac:spMkLst>
        </pc:spChg>
      </pc:sldChg>
      <pc:sldChg chg="modSp">
        <pc:chgData name="Joanna Gaston (DHHS)" userId="S::joanna.gaston@safercare.vic.gov.au::29a4e196-b44b-4499-b5ed-890ea3911844" providerId="AD" clId="Web-{E4F152C7-1025-4BF6-A68C-3546594B5C78}" dt="2022-03-04T05:34:17.373" v="11"/>
        <pc:sldMkLst>
          <pc:docMk/>
          <pc:sldMk cId="4269912964" sldId="699"/>
        </pc:sldMkLst>
        <pc:spChg chg="mod">
          <ac:chgData name="Joanna Gaston (DHHS)" userId="S::joanna.gaston@safercare.vic.gov.au::29a4e196-b44b-4499-b5ed-890ea3911844" providerId="AD" clId="Web-{E4F152C7-1025-4BF6-A68C-3546594B5C78}" dt="2022-03-04T05:34:17.373" v="11"/>
          <ac:spMkLst>
            <pc:docMk/>
            <pc:sldMk cId="4269912964" sldId="699"/>
            <ac:spMk id="3" creationId="{030BC543-2F79-4B86-AC91-1A4DF8542736}"/>
          </ac:spMkLst>
        </pc:spChg>
      </pc:sldChg>
      <pc:sldChg chg="modSp">
        <pc:chgData name="Joanna Gaston (DHHS)" userId="S::joanna.gaston@safercare.vic.gov.au::29a4e196-b44b-4499-b5ed-890ea3911844" providerId="AD" clId="Web-{E4F152C7-1025-4BF6-A68C-3546594B5C78}" dt="2022-03-04T05:34:24.827" v="12"/>
        <pc:sldMkLst>
          <pc:docMk/>
          <pc:sldMk cId="3564125047" sldId="700"/>
        </pc:sldMkLst>
        <pc:spChg chg="mod">
          <ac:chgData name="Joanna Gaston (DHHS)" userId="S::joanna.gaston@safercare.vic.gov.au::29a4e196-b44b-4499-b5ed-890ea3911844" providerId="AD" clId="Web-{E4F152C7-1025-4BF6-A68C-3546594B5C78}" dt="2022-03-04T05:34:24.827" v="12"/>
          <ac:spMkLst>
            <pc:docMk/>
            <pc:sldMk cId="3564125047" sldId="700"/>
            <ac:spMk id="3" creationId="{C06BB32D-71B0-431E-8BDC-40A68E25C6D9}"/>
          </ac:spMkLst>
        </pc:spChg>
      </pc:sldChg>
    </pc:docChg>
  </pc:docChgLst>
  <pc:docChgLst>
    <pc:chgData name="Joanna Gaston (DHHS)" userId="S::joanna.gaston@safercare.vic.gov.au::29a4e196-b44b-4499-b5ed-890ea3911844" providerId="AD" clId="Web-{39BF7DDB-81B5-47BD-90FA-F4FB7E06AC95}"/>
    <pc:docChg chg="addSld delSld">
      <pc:chgData name="Joanna Gaston (DHHS)" userId="S::joanna.gaston@safercare.vic.gov.au::29a4e196-b44b-4499-b5ed-890ea3911844" providerId="AD" clId="Web-{39BF7DDB-81B5-47BD-90FA-F4FB7E06AC95}" dt="2022-04-28T01:07:36.715" v="1"/>
      <pc:docMkLst>
        <pc:docMk/>
      </pc:docMkLst>
      <pc:sldChg chg="del">
        <pc:chgData name="Joanna Gaston (DHHS)" userId="S::joanna.gaston@safercare.vic.gov.au::29a4e196-b44b-4499-b5ed-890ea3911844" providerId="AD" clId="Web-{39BF7DDB-81B5-47BD-90FA-F4FB7E06AC95}" dt="2022-04-28T01:07:36.715" v="1"/>
        <pc:sldMkLst>
          <pc:docMk/>
          <pc:sldMk cId="4269912964" sldId="699"/>
        </pc:sldMkLst>
      </pc:sldChg>
      <pc:sldChg chg="add">
        <pc:chgData name="Joanna Gaston (DHHS)" userId="S::joanna.gaston@safercare.vic.gov.au::29a4e196-b44b-4499-b5ed-890ea3911844" providerId="AD" clId="Web-{39BF7DDB-81B5-47BD-90FA-F4FB7E06AC95}" dt="2022-04-28T01:07:32.731" v="0"/>
        <pc:sldMkLst>
          <pc:docMk/>
          <pc:sldMk cId="1148777743" sldId="706"/>
        </pc:sldMkLst>
      </pc:sldChg>
    </pc:docChg>
  </pc:docChgLst>
  <pc:docChgLst>
    <pc:chgData name="Joanna Gaston (DHHS)" userId="29a4e196-b44b-4499-b5ed-890ea3911844" providerId="ADAL" clId="{389AAF15-1D88-4E1F-A99B-E1BFDE463B12}"/>
    <pc:docChg chg="undo redo custSel modSld">
      <pc:chgData name="Joanna Gaston (DHHS)" userId="29a4e196-b44b-4499-b5ed-890ea3911844" providerId="ADAL" clId="{389AAF15-1D88-4E1F-A99B-E1BFDE463B12}" dt="2022-03-04T05:01:03.407" v="674" actId="20577"/>
      <pc:docMkLst>
        <pc:docMk/>
      </pc:docMkLst>
      <pc:sldChg chg="modSp mod modClrScheme chgLayout">
        <pc:chgData name="Joanna Gaston (DHHS)" userId="29a4e196-b44b-4499-b5ed-890ea3911844" providerId="ADAL" clId="{389AAF15-1D88-4E1F-A99B-E1BFDE463B12}" dt="2022-03-04T04:38:40.888" v="19" actId="1076"/>
        <pc:sldMkLst>
          <pc:docMk/>
          <pc:sldMk cId="2185254478" sldId="289"/>
        </pc:sldMkLst>
        <pc:spChg chg="mod">
          <ac:chgData name="Joanna Gaston (DHHS)" userId="29a4e196-b44b-4499-b5ed-890ea3911844" providerId="ADAL" clId="{389AAF15-1D88-4E1F-A99B-E1BFDE463B12}" dt="2022-03-04T04:38:40.888" v="19" actId="1076"/>
          <ac:spMkLst>
            <pc:docMk/>
            <pc:sldMk cId="2185254478" sldId="289"/>
            <ac:spMk id="7" creationId="{6CD34784-7F3E-4093-9E62-27C0DF5DE7B9}"/>
          </ac:spMkLst>
        </pc:spChg>
        <pc:picChg chg="mod">
          <ac:chgData name="Joanna Gaston (DHHS)" userId="29a4e196-b44b-4499-b5ed-890ea3911844" providerId="ADAL" clId="{389AAF15-1D88-4E1F-A99B-E1BFDE463B12}" dt="2022-03-04T04:38:34.460" v="17" actId="14100"/>
          <ac:picMkLst>
            <pc:docMk/>
            <pc:sldMk cId="2185254478" sldId="289"/>
            <ac:picMk id="3" creationId="{DD401362-01C6-4CCD-9533-4F94E47A53F6}"/>
          </ac:picMkLst>
        </pc:picChg>
      </pc:sldChg>
      <pc:sldChg chg="modSp mod modClrScheme chgLayout">
        <pc:chgData name="Joanna Gaston (DHHS)" userId="29a4e196-b44b-4499-b5ed-890ea3911844" providerId="ADAL" clId="{389AAF15-1D88-4E1F-A99B-E1BFDE463B12}" dt="2022-03-04T04:49:45.500" v="416" actId="1076"/>
        <pc:sldMkLst>
          <pc:docMk/>
          <pc:sldMk cId="4147894982" sldId="290"/>
        </pc:sldMkLst>
        <pc:spChg chg="mod ord">
          <ac:chgData name="Joanna Gaston (DHHS)" userId="29a4e196-b44b-4499-b5ed-890ea3911844" providerId="ADAL" clId="{389AAF15-1D88-4E1F-A99B-E1BFDE463B12}" dt="2022-03-04T04:49:45.500" v="416" actId="1076"/>
          <ac:spMkLst>
            <pc:docMk/>
            <pc:sldMk cId="4147894982" sldId="290"/>
            <ac:spMk id="5" creationId="{6FE6A560-EB7B-4412-AFB5-DC43C333D66B}"/>
          </ac:spMkLst>
        </pc:spChg>
        <pc:picChg chg="mod">
          <ac:chgData name="Joanna Gaston (DHHS)" userId="29a4e196-b44b-4499-b5ed-890ea3911844" providerId="ADAL" clId="{389AAF15-1D88-4E1F-A99B-E1BFDE463B12}" dt="2022-03-04T04:49:42.125" v="415" actId="1076"/>
          <ac:picMkLst>
            <pc:docMk/>
            <pc:sldMk cId="4147894982" sldId="290"/>
            <ac:picMk id="3" creationId="{8CCF6A12-8DFB-46BD-BCAF-DB0811345D1F}"/>
          </ac:picMkLst>
        </pc:picChg>
      </pc:sldChg>
      <pc:sldChg chg="modSp mod modClrScheme chgLayout">
        <pc:chgData name="Joanna Gaston (DHHS)" userId="29a4e196-b44b-4499-b5ed-890ea3911844" providerId="ADAL" clId="{389AAF15-1D88-4E1F-A99B-E1BFDE463B12}" dt="2022-03-04T04:51:04.204" v="433" actId="14100"/>
        <pc:sldMkLst>
          <pc:docMk/>
          <pc:sldMk cId="2474106076" sldId="291"/>
        </pc:sldMkLst>
        <pc:spChg chg="mod ord">
          <ac:chgData name="Joanna Gaston (DHHS)" userId="29a4e196-b44b-4499-b5ed-890ea3911844" providerId="ADAL" clId="{389AAF15-1D88-4E1F-A99B-E1BFDE463B12}" dt="2022-03-04T04:50:45.100" v="428" actId="1076"/>
          <ac:spMkLst>
            <pc:docMk/>
            <pc:sldMk cId="2474106076" sldId="291"/>
            <ac:spMk id="9" creationId="{8337F426-2414-49C1-8228-EAD4364959D5}"/>
          </ac:spMkLst>
        </pc:spChg>
        <pc:picChg chg="mod modCrop">
          <ac:chgData name="Joanna Gaston (DHHS)" userId="29a4e196-b44b-4499-b5ed-890ea3911844" providerId="ADAL" clId="{389AAF15-1D88-4E1F-A99B-E1BFDE463B12}" dt="2022-03-04T04:51:04.204" v="433" actId="14100"/>
          <ac:picMkLst>
            <pc:docMk/>
            <pc:sldMk cId="2474106076" sldId="291"/>
            <ac:picMk id="3" creationId="{C24D4F91-A35F-414A-85E2-48E12D6B7AC4}"/>
          </ac:picMkLst>
        </pc:picChg>
      </pc:sldChg>
      <pc:sldChg chg="modSp mod modClrScheme chgLayout">
        <pc:chgData name="Joanna Gaston (DHHS)" userId="29a4e196-b44b-4499-b5ed-890ea3911844" providerId="ADAL" clId="{389AAF15-1D88-4E1F-A99B-E1BFDE463B12}" dt="2022-03-04T04:49:32.141" v="413" actId="1076"/>
        <pc:sldMkLst>
          <pc:docMk/>
          <pc:sldMk cId="3851081353" sldId="293"/>
        </pc:sldMkLst>
        <pc:spChg chg="mod ord">
          <ac:chgData name="Joanna Gaston (DHHS)" userId="29a4e196-b44b-4499-b5ed-890ea3911844" providerId="ADAL" clId="{389AAF15-1D88-4E1F-A99B-E1BFDE463B12}" dt="2022-03-04T04:49:06.365" v="408" actId="1076"/>
          <ac:spMkLst>
            <pc:docMk/>
            <pc:sldMk cId="3851081353" sldId="293"/>
            <ac:spMk id="5" creationId="{95AB62E5-BC89-43AF-AED7-3E25FC7F687B}"/>
          </ac:spMkLst>
        </pc:spChg>
        <pc:picChg chg="mod">
          <ac:chgData name="Joanna Gaston (DHHS)" userId="29a4e196-b44b-4499-b5ed-890ea3911844" providerId="ADAL" clId="{389AAF15-1D88-4E1F-A99B-E1BFDE463B12}" dt="2022-03-04T04:49:32.141" v="413" actId="1076"/>
          <ac:picMkLst>
            <pc:docMk/>
            <pc:sldMk cId="3851081353" sldId="293"/>
            <ac:picMk id="3" creationId="{53D0334D-5444-4A54-847E-6524548977DF}"/>
          </ac:picMkLst>
        </pc:picChg>
      </pc:sldChg>
      <pc:sldChg chg="modSp mod modClrScheme chgLayout">
        <pc:chgData name="Joanna Gaston (DHHS)" userId="29a4e196-b44b-4499-b5ed-890ea3911844" providerId="ADAL" clId="{389AAF15-1D88-4E1F-A99B-E1BFDE463B12}" dt="2022-03-04T04:51:20.109" v="437" actId="14100"/>
        <pc:sldMkLst>
          <pc:docMk/>
          <pc:sldMk cId="2837753151" sldId="294"/>
        </pc:sldMkLst>
        <pc:spChg chg="mod ord">
          <ac:chgData name="Joanna Gaston (DHHS)" userId="29a4e196-b44b-4499-b5ed-890ea3911844" providerId="ADAL" clId="{389AAF15-1D88-4E1F-A99B-E1BFDE463B12}" dt="2022-03-04T04:51:12.557" v="435" actId="26606"/>
          <ac:spMkLst>
            <pc:docMk/>
            <pc:sldMk cId="2837753151" sldId="294"/>
            <ac:spMk id="2" creationId="{F824A1B4-472F-496F-A2B4-10A616BB5B29}"/>
          </ac:spMkLst>
        </pc:spChg>
        <pc:picChg chg="mod">
          <ac:chgData name="Joanna Gaston (DHHS)" userId="29a4e196-b44b-4499-b5ed-890ea3911844" providerId="ADAL" clId="{389AAF15-1D88-4E1F-A99B-E1BFDE463B12}" dt="2022-03-04T04:51:20.109" v="437" actId="14100"/>
          <ac:picMkLst>
            <pc:docMk/>
            <pc:sldMk cId="2837753151" sldId="294"/>
            <ac:picMk id="4" creationId="{7320AC49-A980-4FF4-BB91-E4FFECA4C110}"/>
          </ac:picMkLst>
        </pc:picChg>
      </pc:sldChg>
      <pc:sldChg chg="modSp mod modClrScheme chgLayout">
        <pc:chgData name="Joanna Gaston (DHHS)" userId="29a4e196-b44b-4499-b5ed-890ea3911844" providerId="ADAL" clId="{389AAF15-1D88-4E1F-A99B-E1BFDE463B12}" dt="2022-03-04T04:43:49.855" v="80" actId="1076"/>
        <pc:sldMkLst>
          <pc:docMk/>
          <pc:sldMk cId="3069917209" sldId="295"/>
        </pc:sldMkLst>
        <pc:spChg chg="mod ord">
          <ac:chgData name="Joanna Gaston (DHHS)" userId="29a4e196-b44b-4499-b5ed-890ea3911844" providerId="ADAL" clId="{389AAF15-1D88-4E1F-A99B-E1BFDE463B12}" dt="2022-03-04T04:43:49.855" v="80" actId="1076"/>
          <ac:spMkLst>
            <pc:docMk/>
            <pc:sldMk cId="3069917209" sldId="295"/>
            <ac:spMk id="2" creationId="{38B9F422-D24C-4F0D-9F63-EE75C1601C2A}"/>
          </ac:spMkLst>
        </pc:spChg>
        <pc:picChg chg="mod">
          <ac:chgData name="Joanna Gaston (DHHS)" userId="29a4e196-b44b-4499-b5ed-890ea3911844" providerId="ADAL" clId="{389AAF15-1D88-4E1F-A99B-E1BFDE463B12}" dt="2022-03-04T04:38:56.686" v="23" actId="14100"/>
          <ac:picMkLst>
            <pc:docMk/>
            <pc:sldMk cId="3069917209" sldId="295"/>
            <ac:picMk id="4" creationId="{37CB6DCB-28B7-4EE6-9A62-73647D2CB53C}"/>
          </ac:picMkLst>
        </pc:picChg>
      </pc:sldChg>
      <pc:sldChg chg="addSp delSp modSp mod modClrScheme chgLayout">
        <pc:chgData name="Joanna Gaston (DHHS)" userId="29a4e196-b44b-4499-b5ed-890ea3911844" providerId="ADAL" clId="{389AAF15-1D88-4E1F-A99B-E1BFDE463B12}" dt="2022-03-04T04:46:53.281" v="231" actId="14100"/>
        <pc:sldMkLst>
          <pc:docMk/>
          <pc:sldMk cId="3255412479" sldId="296"/>
        </pc:sldMkLst>
        <pc:spChg chg="add mod ord">
          <ac:chgData name="Joanna Gaston (DHHS)" userId="29a4e196-b44b-4499-b5ed-890ea3911844" providerId="ADAL" clId="{389AAF15-1D88-4E1F-A99B-E1BFDE463B12}" dt="2022-03-04T04:46:43.001" v="229" actId="1076"/>
          <ac:spMkLst>
            <pc:docMk/>
            <pc:sldMk cId="3255412479" sldId="296"/>
            <ac:spMk id="3" creationId="{5B34FCC1-260F-4343-95AE-BC20B47EDE78}"/>
          </ac:spMkLst>
        </pc:spChg>
        <pc:picChg chg="del mod modCrop">
          <ac:chgData name="Joanna Gaston (DHHS)" userId="29a4e196-b44b-4499-b5ed-890ea3911844" providerId="ADAL" clId="{389AAF15-1D88-4E1F-A99B-E1BFDE463B12}" dt="2022-03-04T04:44:25.140" v="84" actId="21"/>
          <ac:picMkLst>
            <pc:docMk/>
            <pc:sldMk cId="3255412479" sldId="296"/>
            <ac:picMk id="4" creationId="{45F12BD8-7DA5-43E9-9365-75BD7804EE8A}"/>
          </ac:picMkLst>
        </pc:picChg>
        <pc:picChg chg="add mod">
          <ac:chgData name="Joanna Gaston (DHHS)" userId="29a4e196-b44b-4499-b5ed-890ea3911844" providerId="ADAL" clId="{389AAF15-1D88-4E1F-A99B-E1BFDE463B12}" dt="2022-03-04T04:46:53.281" v="231" actId="14100"/>
          <ac:picMkLst>
            <pc:docMk/>
            <pc:sldMk cId="3255412479" sldId="296"/>
            <ac:picMk id="5" creationId="{C99106D8-082E-49DF-9DC4-0E658557E5DC}"/>
          </ac:picMkLst>
        </pc:picChg>
      </pc:sldChg>
      <pc:sldChg chg="addSp modSp mod">
        <pc:chgData name="Joanna Gaston (DHHS)" userId="29a4e196-b44b-4499-b5ed-890ea3911844" providerId="ADAL" clId="{389AAF15-1D88-4E1F-A99B-E1BFDE463B12}" dt="2022-03-04T04:48:50.389" v="406" actId="14100"/>
        <pc:sldMkLst>
          <pc:docMk/>
          <pc:sldMk cId="418035211" sldId="297"/>
        </pc:sldMkLst>
        <pc:spChg chg="add mod">
          <ac:chgData name="Joanna Gaston (DHHS)" userId="29a4e196-b44b-4499-b5ed-890ea3911844" providerId="ADAL" clId="{389AAF15-1D88-4E1F-A99B-E1BFDE463B12}" dt="2022-03-04T04:48:22.281" v="402" actId="14100"/>
          <ac:spMkLst>
            <pc:docMk/>
            <pc:sldMk cId="418035211" sldId="297"/>
            <ac:spMk id="3" creationId="{E115AC36-14B0-41FD-87BC-D77C01C6D84D}"/>
          </ac:spMkLst>
        </pc:spChg>
        <pc:picChg chg="mod modCrop">
          <ac:chgData name="Joanna Gaston (DHHS)" userId="29a4e196-b44b-4499-b5ed-890ea3911844" providerId="ADAL" clId="{389AAF15-1D88-4E1F-A99B-E1BFDE463B12}" dt="2022-03-04T04:48:50.389" v="406" actId="14100"/>
          <ac:picMkLst>
            <pc:docMk/>
            <pc:sldMk cId="418035211" sldId="297"/>
            <ac:picMk id="6" creationId="{4170D1AF-C604-4C50-8F6E-9357531DF937}"/>
          </ac:picMkLst>
        </pc:picChg>
      </pc:sldChg>
      <pc:sldChg chg="modSp mod modClrScheme chgLayout">
        <pc:chgData name="Joanna Gaston (DHHS)" userId="29a4e196-b44b-4499-b5ed-890ea3911844" providerId="ADAL" clId="{389AAF15-1D88-4E1F-A99B-E1BFDE463B12}" dt="2022-03-04T04:50:21.749" v="422" actId="14100"/>
        <pc:sldMkLst>
          <pc:docMk/>
          <pc:sldMk cId="157834711" sldId="300"/>
        </pc:sldMkLst>
        <pc:spChg chg="mod ord">
          <ac:chgData name="Joanna Gaston (DHHS)" userId="29a4e196-b44b-4499-b5ed-890ea3911844" providerId="ADAL" clId="{389AAF15-1D88-4E1F-A99B-E1BFDE463B12}" dt="2022-03-04T04:49:54.291" v="418" actId="26606"/>
          <ac:spMkLst>
            <pc:docMk/>
            <pc:sldMk cId="157834711" sldId="300"/>
            <ac:spMk id="2" creationId="{03273A52-63EE-41B3-A787-EC6DFC715562}"/>
          </ac:spMkLst>
        </pc:spChg>
        <pc:picChg chg="mod modCrop">
          <ac:chgData name="Joanna Gaston (DHHS)" userId="29a4e196-b44b-4499-b5ed-890ea3911844" providerId="ADAL" clId="{389AAF15-1D88-4E1F-A99B-E1BFDE463B12}" dt="2022-03-04T04:50:21.749" v="422" actId="14100"/>
          <ac:picMkLst>
            <pc:docMk/>
            <pc:sldMk cId="157834711" sldId="300"/>
            <ac:picMk id="6" creationId="{954E8402-58E0-45A2-9246-7C683399B37F}"/>
          </ac:picMkLst>
        </pc:picChg>
      </pc:sldChg>
      <pc:sldChg chg="modSp mod modClrScheme chgLayout">
        <pc:chgData name="Joanna Gaston (DHHS)" userId="29a4e196-b44b-4499-b5ed-890ea3911844" providerId="ADAL" clId="{389AAF15-1D88-4E1F-A99B-E1BFDE463B12}" dt="2022-03-04T04:42:58.004" v="77" actId="1076"/>
        <pc:sldMkLst>
          <pc:docMk/>
          <pc:sldMk cId="130126014" sldId="327"/>
        </pc:sldMkLst>
        <pc:spChg chg="mod ord">
          <ac:chgData name="Joanna Gaston (DHHS)" userId="29a4e196-b44b-4499-b5ed-890ea3911844" providerId="ADAL" clId="{389AAF15-1D88-4E1F-A99B-E1BFDE463B12}" dt="2022-03-04T04:42:58.004" v="77" actId="1076"/>
          <ac:spMkLst>
            <pc:docMk/>
            <pc:sldMk cId="130126014" sldId="327"/>
            <ac:spMk id="2" creationId="{32709484-76D4-4FA4-A3F0-5B667923399F}"/>
          </ac:spMkLst>
        </pc:spChg>
        <pc:picChg chg="mod">
          <ac:chgData name="Joanna Gaston (DHHS)" userId="29a4e196-b44b-4499-b5ed-890ea3911844" providerId="ADAL" clId="{389AAF15-1D88-4E1F-A99B-E1BFDE463B12}" dt="2022-03-04T04:39:10.332" v="27" actId="14100"/>
          <ac:picMkLst>
            <pc:docMk/>
            <pc:sldMk cId="130126014" sldId="327"/>
            <ac:picMk id="4" creationId="{7853CDC4-AF61-414B-BD2F-A52D1EA0DD8D}"/>
          </ac:picMkLst>
        </pc:picChg>
      </pc:sldChg>
      <pc:sldChg chg="modSp mod modClrScheme chgLayout">
        <pc:chgData name="Joanna Gaston (DHHS)" userId="29a4e196-b44b-4499-b5ed-890ea3911844" providerId="ADAL" clId="{389AAF15-1D88-4E1F-A99B-E1BFDE463B12}" dt="2022-03-04T04:52:03.975" v="446" actId="14100"/>
        <pc:sldMkLst>
          <pc:docMk/>
          <pc:sldMk cId="3448940716" sldId="329"/>
        </pc:sldMkLst>
        <pc:spChg chg="mod">
          <ac:chgData name="Joanna Gaston (DHHS)" userId="29a4e196-b44b-4499-b5ed-890ea3911844" providerId="ADAL" clId="{389AAF15-1D88-4E1F-A99B-E1BFDE463B12}" dt="2022-03-04T04:51:50.172" v="442" actId="1076"/>
          <ac:spMkLst>
            <pc:docMk/>
            <pc:sldMk cId="3448940716" sldId="329"/>
            <ac:spMk id="2" creationId="{31DFF16F-8A4D-4DA3-B194-D71AB014DFAA}"/>
          </ac:spMkLst>
        </pc:spChg>
        <pc:picChg chg="mod">
          <ac:chgData name="Joanna Gaston (DHHS)" userId="29a4e196-b44b-4499-b5ed-890ea3911844" providerId="ADAL" clId="{389AAF15-1D88-4E1F-A99B-E1BFDE463B12}" dt="2022-03-04T04:52:03.975" v="446" actId="14100"/>
          <ac:picMkLst>
            <pc:docMk/>
            <pc:sldMk cId="3448940716" sldId="329"/>
            <ac:picMk id="4" creationId="{777F5761-5D36-41F1-B42A-8DA08AA9D0DD}"/>
          </ac:picMkLst>
        </pc:picChg>
      </pc:sldChg>
      <pc:sldChg chg="addSp delSp modSp mod modClrScheme chgLayout">
        <pc:chgData name="Joanna Gaston (DHHS)" userId="29a4e196-b44b-4499-b5ed-890ea3911844" providerId="ADAL" clId="{389AAF15-1D88-4E1F-A99B-E1BFDE463B12}" dt="2022-03-04T04:58:43.461" v="486" actId="14100"/>
        <pc:sldMkLst>
          <pc:docMk/>
          <pc:sldMk cId="2740508186" sldId="330"/>
        </pc:sldMkLst>
        <pc:spChg chg="mod ord">
          <ac:chgData name="Joanna Gaston (DHHS)" userId="29a4e196-b44b-4499-b5ed-890ea3911844" providerId="ADAL" clId="{389AAF15-1D88-4E1F-A99B-E1BFDE463B12}" dt="2022-03-04T04:58:09.418" v="479" actId="26606"/>
          <ac:spMkLst>
            <pc:docMk/>
            <pc:sldMk cId="2740508186" sldId="330"/>
            <ac:spMk id="2" creationId="{2EDECF23-6429-41C9-A701-0E505A1C4AF1}"/>
          </ac:spMkLst>
        </pc:spChg>
        <pc:picChg chg="add del mod">
          <ac:chgData name="Joanna Gaston (DHHS)" userId="29a4e196-b44b-4499-b5ed-890ea3911844" providerId="ADAL" clId="{389AAF15-1D88-4E1F-A99B-E1BFDE463B12}" dt="2022-03-04T04:57:41.166" v="474" actId="21"/>
          <ac:picMkLst>
            <pc:docMk/>
            <pc:sldMk cId="2740508186" sldId="330"/>
            <ac:picMk id="4" creationId="{D53EC211-D622-45F7-A2AF-F1E3B2514B46}"/>
          </ac:picMkLst>
        </pc:picChg>
        <pc:picChg chg="add mod">
          <ac:chgData name="Joanna Gaston (DHHS)" userId="29a4e196-b44b-4499-b5ed-890ea3911844" providerId="ADAL" clId="{389AAF15-1D88-4E1F-A99B-E1BFDE463B12}" dt="2022-03-04T04:57:31.169" v="472"/>
          <ac:picMkLst>
            <pc:docMk/>
            <pc:sldMk cId="2740508186" sldId="330"/>
            <ac:picMk id="5" creationId="{E318617C-0B85-4973-BEC6-BD8F21C4DC5D}"/>
          </ac:picMkLst>
        </pc:picChg>
        <pc:picChg chg="add mod">
          <ac:chgData name="Joanna Gaston (DHHS)" userId="29a4e196-b44b-4499-b5ed-890ea3911844" providerId="ADAL" clId="{389AAF15-1D88-4E1F-A99B-E1BFDE463B12}" dt="2022-03-04T04:58:38.654" v="485" actId="14100"/>
          <ac:picMkLst>
            <pc:docMk/>
            <pc:sldMk cId="2740508186" sldId="330"/>
            <ac:picMk id="6" creationId="{B1F92304-EF9B-4BD8-B55F-AE2089BC9912}"/>
          </ac:picMkLst>
        </pc:picChg>
        <pc:picChg chg="add del mod">
          <ac:chgData name="Joanna Gaston (DHHS)" userId="29a4e196-b44b-4499-b5ed-890ea3911844" providerId="ADAL" clId="{389AAF15-1D88-4E1F-A99B-E1BFDE463B12}" dt="2022-03-04T04:56:53.230" v="464" actId="21"/>
          <ac:picMkLst>
            <pc:docMk/>
            <pc:sldMk cId="2740508186" sldId="330"/>
            <ac:picMk id="7" creationId="{B8E293AE-DC4F-4797-9066-56FFBB3F0854}"/>
          </ac:picMkLst>
        </pc:picChg>
        <pc:picChg chg="add mod">
          <ac:chgData name="Joanna Gaston (DHHS)" userId="29a4e196-b44b-4499-b5ed-890ea3911844" providerId="ADAL" clId="{389AAF15-1D88-4E1F-A99B-E1BFDE463B12}" dt="2022-03-04T04:58:43.461" v="486" actId="14100"/>
          <ac:picMkLst>
            <pc:docMk/>
            <pc:sldMk cId="2740508186" sldId="330"/>
            <ac:picMk id="8" creationId="{993CDA64-860A-452B-A131-FB5AEE1288E7}"/>
          </ac:picMkLst>
        </pc:picChg>
      </pc:sldChg>
      <pc:sldChg chg="modSp mod">
        <pc:chgData name="Joanna Gaston (DHHS)" userId="29a4e196-b44b-4499-b5ed-890ea3911844" providerId="ADAL" clId="{389AAF15-1D88-4E1F-A99B-E1BFDE463B12}" dt="2022-03-04T04:38:22.601" v="13" actId="26606"/>
        <pc:sldMkLst>
          <pc:docMk/>
          <pc:sldMk cId="2417936478" sldId="338"/>
        </pc:sldMkLst>
        <pc:spChg chg="ord">
          <ac:chgData name="Joanna Gaston (DHHS)" userId="29a4e196-b44b-4499-b5ed-890ea3911844" providerId="ADAL" clId="{389AAF15-1D88-4E1F-A99B-E1BFDE463B12}" dt="2022-03-04T04:38:22.601" v="13" actId="26606"/>
          <ac:spMkLst>
            <pc:docMk/>
            <pc:sldMk cId="2417936478" sldId="338"/>
            <ac:spMk id="2" creationId="{2B3EC542-681F-4E71-956B-4ED12C281760}"/>
          </ac:spMkLst>
        </pc:spChg>
        <pc:picChg chg="mod">
          <ac:chgData name="Joanna Gaston (DHHS)" userId="29a4e196-b44b-4499-b5ed-890ea3911844" providerId="ADAL" clId="{389AAF15-1D88-4E1F-A99B-E1BFDE463B12}" dt="2022-03-04T04:38:22.601" v="13" actId="26606"/>
          <ac:picMkLst>
            <pc:docMk/>
            <pc:sldMk cId="2417936478" sldId="338"/>
            <ac:picMk id="4" creationId="{E2192ABD-2329-4579-BE30-A2810983E694}"/>
          </ac:picMkLst>
        </pc:picChg>
      </pc:sldChg>
      <pc:sldChg chg="modSp mod">
        <pc:chgData name="Joanna Gaston (DHHS)" userId="29a4e196-b44b-4499-b5ed-890ea3911844" providerId="ADAL" clId="{389AAF15-1D88-4E1F-A99B-E1BFDE463B12}" dt="2022-03-04T04:59:27.964" v="494" actId="26606"/>
        <pc:sldMkLst>
          <pc:docMk/>
          <pc:sldMk cId="2753405200" sldId="339"/>
        </pc:sldMkLst>
        <pc:spChg chg="ord">
          <ac:chgData name="Joanna Gaston (DHHS)" userId="29a4e196-b44b-4499-b5ed-890ea3911844" providerId="ADAL" clId="{389AAF15-1D88-4E1F-A99B-E1BFDE463B12}" dt="2022-03-04T04:59:27.964" v="494" actId="26606"/>
          <ac:spMkLst>
            <pc:docMk/>
            <pc:sldMk cId="2753405200" sldId="339"/>
            <ac:spMk id="2" creationId="{2B3EC542-681F-4E71-956B-4ED12C281760}"/>
          </ac:spMkLst>
        </pc:spChg>
        <pc:picChg chg="mod">
          <ac:chgData name="Joanna Gaston (DHHS)" userId="29a4e196-b44b-4499-b5ed-890ea3911844" providerId="ADAL" clId="{389AAF15-1D88-4E1F-A99B-E1BFDE463B12}" dt="2022-03-04T04:59:27.964" v="494" actId="26606"/>
          <ac:picMkLst>
            <pc:docMk/>
            <pc:sldMk cId="2753405200" sldId="339"/>
            <ac:picMk id="4" creationId="{FAF83DCF-F29D-4C9C-95A4-5570C9516389}"/>
          </ac:picMkLst>
        </pc:picChg>
      </pc:sldChg>
      <pc:sldChg chg="modSp mod">
        <pc:chgData name="Joanna Gaston (DHHS)" userId="29a4e196-b44b-4499-b5ed-890ea3911844" providerId="ADAL" clId="{389AAF15-1D88-4E1F-A99B-E1BFDE463B12}" dt="2022-03-04T05:00:58.424" v="673" actId="20577"/>
        <pc:sldMkLst>
          <pc:docMk/>
          <pc:sldMk cId="94019694" sldId="342"/>
        </pc:sldMkLst>
        <pc:spChg chg="mod">
          <ac:chgData name="Joanna Gaston (DHHS)" userId="29a4e196-b44b-4499-b5ed-890ea3911844" providerId="ADAL" clId="{389AAF15-1D88-4E1F-A99B-E1BFDE463B12}" dt="2022-03-04T05:00:58.424" v="673" actId="20577"/>
          <ac:spMkLst>
            <pc:docMk/>
            <pc:sldMk cId="94019694" sldId="342"/>
            <ac:spMk id="4" creationId="{C868360A-48DF-4C6F-9865-3FA1FB38C42A}"/>
          </ac:spMkLst>
        </pc:spChg>
      </pc:sldChg>
      <pc:sldChg chg="modSp mod">
        <pc:chgData name="Joanna Gaston (DHHS)" userId="29a4e196-b44b-4499-b5ed-890ea3911844" providerId="ADAL" clId="{389AAF15-1D88-4E1F-A99B-E1BFDE463B12}" dt="2022-03-04T04:51:27.941" v="439" actId="26606"/>
        <pc:sldMkLst>
          <pc:docMk/>
          <pc:sldMk cId="538903968" sldId="345"/>
        </pc:sldMkLst>
        <pc:spChg chg="ord">
          <ac:chgData name="Joanna Gaston (DHHS)" userId="29a4e196-b44b-4499-b5ed-890ea3911844" providerId="ADAL" clId="{389AAF15-1D88-4E1F-A99B-E1BFDE463B12}" dt="2022-03-04T04:51:27.941" v="439" actId="26606"/>
          <ac:spMkLst>
            <pc:docMk/>
            <pc:sldMk cId="538903968" sldId="345"/>
            <ac:spMk id="2" creationId="{2B3EC542-681F-4E71-956B-4ED12C281760}"/>
          </ac:spMkLst>
        </pc:spChg>
        <pc:picChg chg="mod">
          <ac:chgData name="Joanna Gaston (DHHS)" userId="29a4e196-b44b-4499-b5ed-890ea3911844" providerId="ADAL" clId="{389AAF15-1D88-4E1F-A99B-E1BFDE463B12}" dt="2022-03-04T04:51:27.941" v="439" actId="26606"/>
          <ac:picMkLst>
            <pc:docMk/>
            <pc:sldMk cId="538903968" sldId="345"/>
            <ac:picMk id="4" creationId="{4D63AB8A-6886-4104-AB24-420ABFEE6891}"/>
          </ac:picMkLst>
        </pc:picChg>
      </pc:sldChg>
      <pc:sldChg chg="modSp mod modClrScheme chgLayout">
        <pc:chgData name="Joanna Gaston (DHHS)" userId="29a4e196-b44b-4499-b5ed-890ea3911844" providerId="ADAL" clId="{389AAF15-1D88-4E1F-A99B-E1BFDE463B12}" dt="2022-03-04T04:52:34.555" v="451" actId="14100"/>
        <pc:sldMkLst>
          <pc:docMk/>
          <pc:sldMk cId="1844536176" sldId="346"/>
        </pc:sldMkLst>
        <pc:spChg chg="mod ord">
          <ac:chgData name="Joanna Gaston (DHHS)" userId="29a4e196-b44b-4499-b5ed-890ea3911844" providerId="ADAL" clId="{389AAF15-1D88-4E1F-A99B-E1BFDE463B12}" dt="2022-03-04T04:52:21.741" v="448" actId="26606"/>
          <ac:spMkLst>
            <pc:docMk/>
            <pc:sldMk cId="1844536176" sldId="346"/>
            <ac:spMk id="2" creationId="{FF9A0020-6BFB-47B1-B74C-468441F9D956}"/>
          </ac:spMkLst>
        </pc:spChg>
        <pc:picChg chg="mod">
          <ac:chgData name="Joanna Gaston (DHHS)" userId="29a4e196-b44b-4499-b5ed-890ea3911844" providerId="ADAL" clId="{389AAF15-1D88-4E1F-A99B-E1BFDE463B12}" dt="2022-03-04T04:52:34.555" v="451" actId="14100"/>
          <ac:picMkLst>
            <pc:docMk/>
            <pc:sldMk cId="1844536176" sldId="346"/>
            <ac:picMk id="6" creationId="{35D6F750-E89B-4D36-92B4-4D5296DBD5C6}"/>
          </ac:picMkLst>
        </pc:picChg>
      </pc:sldChg>
      <pc:sldChg chg="modSp mod modClrScheme chgLayout">
        <pc:chgData name="Joanna Gaston (DHHS)" userId="29a4e196-b44b-4499-b5ed-890ea3911844" providerId="ADAL" clId="{389AAF15-1D88-4E1F-A99B-E1BFDE463B12}" dt="2022-03-04T04:53:00.562" v="456" actId="1076"/>
        <pc:sldMkLst>
          <pc:docMk/>
          <pc:sldMk cId="1633080921" sldId="347"/>
        </pc:sldMkLst>
        <pc:spChg chg="mod ord">
          <ac:chgData name="Joanna Gaston (DHHS)" userId="29a4e196-b44b-4499-b5ed-890ea3911844" providerId="ADAL" clId="{389AAF15-1D88-4E1F-A99B-E1BFDE463B12}" dt="2022-03-04T04:52:47.687" v="453" actId="26606"/>
          <ac:spMkLst>
            <pc:docMk/>
            <pc:sldMk cId="1633080921" sldId="347"/>
            <ac:spMk id="2" creationId="{5AAA1CBE-1D68-42BE-81CE-026AAB05EC5A}"/>
          </ac:spMkLst>
        </pc:spChg>
        <pc:picChg chg="mod">
          <ac:chgData name="Joanna Gaston (DHHS)" userId="29a4e196-b44b-4499-b5ed-890ea3911844" providerId="ADAL" clId="{389AAF15-1D88-4E1F-A99B-E1BFDE463B12}" dt="2022-03-04T04:53:00.562" v="456" actId="1076"/>
          <ac:picMkLst>
            <pc:docMk/>
            <pc:sldMk cId="1633080921" sldId="347"/>
            <ac:picMk id="4" creationId="{D7729BD6-47E0-4D3C-B664-209205FAE6E0}"/>
          </ac:picMkLst>
        </pc:picChg>
      </pc:sldChg>
      <pc:sldChg chg="modSp mod modClrScheme chgLayout">
        <pc:chgData name="Joanna Gaston (DHHS)" userId="29a4e196-b44b-4499-b5ed-890ea3911844" providerId="ADAL" clId="{389AAF15-1D88-4E1F-A99B-E1BFDE463B12}" dt="2022-03-04T04:59:23.925" v="493" actId="14100"/>
        <pc:sldMkLst>
          <pc:docMk/>
          <pc:sldMk cId="3473063055" sldId="349"/>
        </pc:sldMkLst>
        <pc:spChg chg="mod ord">
          <ac:chgData name="Joanna Gaston (DHHS)" userId="29a4e196-b44b-4499-b5ed-890ea3911844" providerId="ADAL" clId="{389AAF15-1D88-4E1F-A99B-E1BFDE463B12}" dt="2022-03-04T04:59:15.325" v="489" actId="1076"/>
          <ac:spMkLst>
            <pc:docMk/>
            <pc:sldMk cId="3473063055" sldId="349"/>
            <ac:spMk id="2" creationId="{359804DB-9D65-460B-A006-8733158BE5AC}"/>
          </ac:spMkLst>
        </pc:spChg>
        <pc:picChg chg="mod">
          <ac:chgData name="Joanna Gaston (DHHS)" userId="29a4e196-b44b-4499-b5ed-890ea3911844" providerId="ADAL" clId="{389AAF15-1D88-4E1F-A99B-E1BFDE463B12}" dt="2022-03-04T04:59:23.925" v="493" actId="14100"/>
          <ac:picMkLst>
            <pc:docMk/>
            <pc:sldMk cId="3473063055" sldId="349"/>
            <ac:picMk id="4" creationId="{6B094A9E-C4AA-4036-96A2-FD92036536FD}"/>
          </ac:picMkLst>
        </pc:picChg>
      </pc:sldChg>
      <pc:sldChg chg="modSp mod">
        <pc:chgData name="Joanna Gaston (DHHS)" userId="29a4e196-b44b-4499-b5ed-890ea3911844" providerId="ADAL" clId="{389AAF15-1D88-4E1F-A99B-E1BFDE463B12}" dt="2022-03-04T04:37:39.071" v="5" actId="1076"/>
        <pc:sldMkLst>
          <pc:docMk/>
          <pc:sldMk cId="176569223" sldId="378"/>
        </pc:sldMkLst>
        <pc:picChg chg="mod">
          <ac:chgData name="Joanna Gaston (DHHS)" userId="29a4e196-b44b-4499-b5ed-890ea3911844" providerId="ADAL" clId="{389AAF15-1D88-4E1F-A99B-E1BFDE463B12}" dt="2022-03-04T04:37:39.071" v="5" actId="1076"/>
          <ac:picMkLst>
            <pc:docMk/>
            <pc:sldMk cId="176569223" sldId="378"/>
            <ac:picMk id="6" creationId="{157C49B5-A399-46BD-ADD8-7E8628F0036F}"/>
          </ac:picMkLst>
        </pc:picChg>
        <pc:picChg chg="mod">
          <ac:chgData name="Joanna Gaston (DHHS)" userId="29a4e196-b44b-4499-b5ed-890ea3911844" providerId="ADAL" clId="{389AAF15-1D88-4E1F-A99B-E1BFDE463B12}" dt="2022-03-04T04:37:33.245" v="3" actId="688"/>
          <ac:picMkLst>
            <pc:docMk/>
            <pc:sldMk cId="176569223" sldId="378"/>
            <ac:picMk id="1028" creationId="{687E0708-9158-4400-B8FB-567A493A5FDC}"/>
          </ac:picMkLst>
        </pc:picChg>
      </pc:sldChg>
      <pc:sldChg chg="modSp mod">
        <pc:chgData name="Joanna Gaston (DHHS)" userId="29a4e196-b44b-4499-b5ed-890ea3911844" providerId="ADAL" clId="{389AAF15-1D88-4E1F-A99B-E1BFDE463B12}" dt="2022-03-04T04:37:50.175" v="7" actId="1076"/>
        <pc:sldMkLst>
          <pc:docMk/>
          <pc:sldMk cId="3878037535" sldId="379"/>
        </pc:sldMkLst>
        <pc:spChg chg="mod">
          <ac:chgData name="Joanna Gaston (DHHS)" userId="29a4e196-b44b-4499-b5ed-890ea3911844" providerId="ADAL" clId="{389AAF15-1D88-4E1F-A99B-E1BFDE463B12}" dt="2022-03-04T04:37:50.175" v="7" actId="1076"/>
          <ac:spMkLst>
            <pc:docMk/>
            <pc:sldMk cId="3878037535" sldId="379"/>
            <ac:spMk id="2" creationId="{8CAF0DEE-1355-4F39-907A-AF2E84A0A5ED}"/>
          </ac:spMkLst>
        </pc:spChg>
      </pc:sldChg>
      <pc:sldChg chg="modSp mod">
        <pc:chgData name="Joanna Gaston (DHHS)" userId="29a4e196-b44b-4499-b5ed-890ea3911844" providerId="ADAL" clId="{389AAF15-1D88-4E1F-A99B-E1BFDE463B12}" dt="2022-03-04T04:38:04.953" v="10" actId="14100"/>
        <pc:sldMkLst>
          <pc:docMk/>
          <pc:sldMk cId="3544348453" sldId="380"/>
        </pc:sldMkLst>
        <pc:spChg chg="mod">
          <ac:chgData name="Joanna Gaston (DHHS)" userId="29a4e196-b44b-4499-b5ed-890ea3911844" providerId="ADAL" clId="{389AAF15-1D88-4E1F-A99B-E1BFDE463B12}" dt="2022-03-04T04:38:04.953" v="10" actId="14100"/>
          <ac:spMkLst>
            <pc:docMk/>
            <pc:sldMk cId="3544348453" sldId="380"/>
            <ac:spMk id="2" creationId="{FAD5C7E4-7A6D-492D-9265-5FCBA2D829A6}"/>
          </ac:spMkLst>
        </pc:spChg>
        <pc:spChg chg="mod">
          <ac:chgData name="Joanna Gaston (DHHS)" userId="29a4e196-b44b-4499-b5ed-890ea3911844" providerId="ADAL" clId="{389AAF15-1D88-4E1F-A99B-E1BFDE463B12}" dt="2022-03-04T04:37:58.715" v="8" actId="1076"/>
          <ac:spMkLst>
            <pc:docMk/>
            <pc:sldMk cId="3544348453" sldId="380"/>
            <ac:spMk id="3" creationId="{51F7B3D0-0545-4BEB-8914-17BD0F982B37}"/>
          </ac:spMkLst>
        </pc:spChg>
      </pc:sldChg>
      <pc:sldChg chg="modSp mod">
        <pc:chgData name="Joanna Gaston (DHHS)" userId="29a4e196-b44b-4499-b5ed-890ea3911844" providerId="ADAL" clId="{389AAF15-1D88-4E1F-A99B-E1BFDE463B12}" dt="2022-03-04T04:38:14.181" v="12" actId="1076"/>
        <pc:sldMkLst>
          <pc:docMk/>
          <pc:sldMk cId="4269912964" sldId="699"/>
        </pc:sldMkLst>
        <pc:spChg chg="mod">
          <ac:chgData name="Joanna Gaston (DHHS)" userId="29a4e196-b44b-4499-b5ed-890ea3911844" providerId="ADAL" clId="{389AAF15-1D88-4E1F-A99B-E1BFDE463B12}" dt="2022-03-04T04:38:14.181" v="12" actId="1076"/>
          <ac:spMkLst>
            <pc:docMk/>
            <pc:sldMk cId="4269912964" sldId="699"/>
            <ac:spMk id="2" creationId="{DF1DB7A7-8A90-48A7-A395-F9C9EF4069D2}"/>
          </ac:spMkLst>
        </pc:spChg>
        <pc:spChg chg="mod">
          <ac:chgData name="Joanna Gaston (DHHS)" userId="29a4e196-b44b-4499-b5ed-890ea3911844" providerId="ADAL" clId="{389AAF15-1D88-4E1F-A99B-E1BFDE463B12}" dt="2022-03-04T04:38:09.832" v="11" actId="1076"/>
          <ac:spMkLst>
            <pc:docMk/>
            <pc:sldMk cId="4269912964" sldId="699"/>
            <ac:spMk id="3" creationId="{030BC543-2F79-4B86-AC91-1A4DF8542736}"/>
          </ac:spMkLst>
        </pc:spChg>
      </pc:sldChg>
      <pc:sldChg chg="modSp mod">
        <pc:chgData name="Joanna Gaston (DHHS)" userId="29a4e196-b44b-4499-b5ed-890ea3911844" providerId="ADAL" clId="{389AAF15-1D88-4E1F-A99B-E1BFDE463B12}" dt="2022-03-04T05:01:03.407" v="674" actId="20577"/>
        <pc:sldMkLst>
          <pc:docMk/>
          <pc:sldMk cId="1257116915" sldId="701"/>
        </pc:sldMkLst>
        <pc:spChg chg="mod">
          <ac:chgData name="Joanna Gaston (DHHS)" userId="29a4e196-b44b-4499-b5ed-890ea3911844" providerId="ADAL" clId="{389AAF15-1D88-4E1F-A99B-E1BFDE463B12}" dt="2022-03-04T05:01:03.407" v="674" actId="20577"/>
          <ac:spMkLst>
            <pc:docMk/>
            <pc:sldMk cId="1257116915" sldId="701"/>
            <ac:spMk id="5" creationId="{614E1022-2301-4CE7-8BE6-A93F6E1642E0}"/>
          </ac:spMkLst>
        </pc:spChg>
      </pc:sldChg>
      <pc:sldChg chg="modSp mod">
        <pc:chgData name="Joanna Gaston (DHHS)" userId="29a4e196-b44b-4499-b5ed-890ea3911844" providerId="ADAL" clId="{389AAF15-1D88-4E1F-A99B-E1BFDE463B12}" dt="2022-03-04T04:22:11.891" v="0" actId="1076"/>
        <pc:sldMkLst>
          <pc:docMk/>
          <pc:sldMk cId="95241979" sldId="702"/>
        </pc:sldMkLst>
        <pc:spChg chg="mod">
          <ac:chgData name="Joanna Gaston (DHHS)" userId="29a4e196-b44b-4499-b5ed-890ea3911844" providerId="ADAL" clId="{389AAF15-1D88-4E1F-A99B-E1BFDE463B12}" dt="2022-03-04T04:22:11.891" v="0" actId="1076"/>
          <ac:spMkLst>
            <pc:docMk/>
            <pc:sldMk cId="95241979" sldId="702"/>
            <ac:spMk id="14" creationId="{AA64CADC-7C81-4AE7-8912-FAF7534593D7}"/>
          </ac:spMkLst>
        </pc:spChg>
      </pc:sldChg>
    </pc:docChg>
  </pc:docChgLst>
  <pc:docChgLst>
    <pc:chgData name="Tali Ryan-Atwood (DHHS)" userId="b1a01dde-7636-424c-9922-2ac2ebc2dbc3" providerId="ADAL" clId="{1FCA164E-7AAD-442B-8F0B-923719405136}"/>
    <pc:docChg chg="custSel modSld">
      <pc:chgData name="Tali Ryan-Atwood (DHHS)" userId="b1a01dde-7636-424c-9922-2ac2ebc2dbc3" providerId="ADAL" clId="{1FCA164E-7AAD-442B-8F0B-923719405136}" dt="2022-04-04T01:24:42.745" v="6" actId="1076"/>
      <pc:docMkLst>
        <pc:docMk/>
      </pc:docMkLst>
      <pc:sldChg chg="addSp delSp modSp mod">
        <pc:chgData name="Tali Ryan-Atwood (DHHS)" userId="b1a01dde-7636-424c-9922-2ac2ebc2dbc3" providerId="ADAL" clId="{1FCA164E-7AAD-442B-8F0B-923719405136}" dt="2022-04-04T01:24:42.745" v="6" actId="1076"/>
        <pc:sldMkLst>
          <pc:docMk/>
          <pc:sldMk cId="2474106076" sldId="291"/>
        </pc:sldMkLst>
        <pc:picChg chg="del">
          <ac:chgData name="Tali Ryan-Atwood (DHHS)" userId="b1a01dde-7636-424c-9922-2ac2ebc2dbc3" providerId="ADAL" clId="{1FCA164E-7AAD-442B-8F0B-923719405136}" dt="2022-04-04T01:23:53.593" v="0" actId="478"/>
          <ac:picMkLst>
            <pc:docMk/>
            <pc:sldMk cId="2474106076" sldId="291"/>
            <ac:picMk id="3" creationId="{C24D4F91-A35F-414A-85E2-48E12D6B7AC4}"/>
          </ac:picMkLst>
        </pc:picChg>
        <pc:picChg chg="add mod">
          <ac:chgData name="Tali Ryan-Atwood (DHHS)" userId="b1a01dde-7636-424c-9922-2ac2ebc2dbc3" providerId="ADAL" clId="{1FCA164E-7AAD-442B-8F0B-923719405136}" dt="2022-04-04T01:24:42.745" v="6" actId="1076"/>
          <ac:picMkLst>
            <pc:docMk/>
            <pc:sldMk cId="2474106076" sldId="291"/>
            <ac:picMk id="4" creationId="{0C345513-309D-43E1-9BE9-11836A5C76FA}"/>
          </ac:picMkLst>
        </pc:picChg>
      </pc:sldChg>
    </pc:docChg>
  </pc:docChgLst>
  <pc:docChgLst>
    <pc:chgData name="Tanya Farrell (DHHS)" userId="47036624-b800-4574-be63-a3c301a52951" providerId="ADAL" clId="{91BEE558-5762-4189-9B83-E5DEA234A969}"/>
    <pc:docChg chg="delSld modSld">
      <pc:chgData name="Tanya Farrell (DHHS)" userId="47036624-b800-4574-be63-a3c301a52951" providerId="ADAL" clId="{91BEE558-5762-4189-9B83-E5DEA234A969}" dt="2022-04-03T00:03:08.606" v="49" actId="47"/>
      <pc:docMkLst>
        <pc:docMk/>
      </pc:docMkLst>
      <pc:sldChg chg="modSp mod">
        <pc:chgData name="Tanya Farrell (DHHS)" userId="47036624-b800-4574-be63-a3c301a52951" providerId="ADAL" clId="{91BEE558-5762-4189-9B83-E5DEA234A969}" dt="2022-04-02T23:59:27.012" v="39" actId="20577"/>
        <pc:sldMkLst>
          <pc:docMk/>
          <pc:sldMk cId="3851081353" sldId="293"/>
        </pc:sldMkLst>
        <pc:spChg chg="mod">
          <ac:chgData name="Tanya Farrell (DHHS)" userId="47036624-b800-4574-be63-a3c301a52951" providerId="ADAL" clId="{91BEE558-5762-4189-9B83-E5DEA234A969}" dt="2022-04-02T23:59:27.012" v="39" actId="20577"/>
          <ac:spMkLst>
            <pc:docMk/>
            <pc:sldMk cId="3851081353" sldId="293"/>
            <ac:spMk id="5" creationId="{95AB62E5-BC89-43AF-AED7-3E25FC7F687B}"/>
          </ac:spMkLst>
        </pc:spChg>
      </pc:sldChg>
      <pc:sldChg chg="del">
        <pc:chgData name="Tanya Farrell (DHHS)" userId="47036624-b800-4574-be63-a3c301a52951" providerId="ADAL" clId="{91BEE558-5762-4189-9B83-E5DEA234A969}" dt="2022-04-02T23:56:40.736" v="30" actId="47"/>
        <pc:sldMkLst>
          <pc:docMk/>
          <pc:sldMk cId="157834711" sldId="300"/>
        </pc:sldMkLst>
      </pc:sldChg>
      <pc:sldChg chg="del">
        <pc:chgData name="Tanya Farrell (DHHS)" userId="47036624-b800-4574-be63-a3c301a52951" providerId="ADAL" clId="{91BEE558-5762-4189-9B83-E5DEA234A969}" dt="2022-04-03T00:03:00.649" v="47" actId="47"/>
        <pc:sldMkLst>
          <pc:docMk/>
          <pc:sldMk cId="2753405200" sldId="339"/>
        </pc:sldMkLst>
      </pc:sldChg>
      <pc:sldChg chg="del">
        <pc:chgData name="Tanya Farrell (DHHS)" userId="47036624-b800-4574-be63-a3c301a52951" providerId="ADAL" clId="{91BEE558-5762-4189-9B83-E5DEA234A969}" dt="2022-04-03T00:03:08.606" v="49" actId="47"/>
        <pc:sldMkLst>
          <pc:docMk/>
          <pc:sldMk cId="94019694" sldId="342"/>
        </pc:sldMkLst>
      </pc:sldChg>
      <pc:sldChg chg="modSp mod">
        <pc:chgData name="Tanya Farrell (DHHS)" userId="47036624-b800-4574-be63-a3c301a52951" providerId="ADAL" clId="{91BEE558-5762-4189-9B83-E5DEA234A969}" dt="2022-04-03T00:00:58.242" v="46" actId="20577"/>
        <pc:sldMkLst>
          <pc:docMk/>
          <pc:sldMk cId="3473063055" sldId="349"/>
        </pc:sldMkLst>
        <pc:spChg chg="mod">
          <ac:chgData name="Tanya Farrell (DHHS)" userId="47036624-b800-4574-be63-a3c301a52951" providerId="ADAL" clId="{91BEE558-5762-4189-9B83-E5DEA234A969}" dt="2022-04-03T00:00:58.242" v="46" actId="20577"/>
          <ac:spMkLst>
            <pc:docMk/>
            <pc:sldMk cId="3473063055" sldId="349"/>
            <ac:spMk id="2" creationId="{359804DB-9D65-460B-A006-8733158BE5AC}"/>
          </ac:spMkLst>
        </pc:spChg>
      </pc:sldChg>
      <pc:sldChg chg="modSp mod">
        <pc:chgData name="Tanya Farrell (DHHS)" userId="47036624-b800-4574-be63-a3c301a52951" providerId="ADAL" clId="{91BEE558-5762-4189-9B83-E5DEA234A969}" dt="2022-04-02T23:44:56.439" v="2" actId="20577"/>
        <pc:sldMkLst>
          <pc:docMk/>
          <pc:sldMk cId="176569223" sldId="378"/>
        </pc:sldMkLst>
        <pc:spChg chg="mod">
          <ac:chgData name="Tanya Farrell (DHHS)" userId="47036624-b800-4574-be63-a3c301a52951" providerId="ADAL" clId="{91BEE558-5762-4189-9B83-E5DEA234A969}" dt="2022-04-02T23:44:56.439" v="2" actId="20577"/>
          <ac:spMkLst>
            <pc:docMk/>
            <pc:sldMk cId="176569223" sldId="378"/>
            <ac:spMk id="2" creationId="{8CAF0DEE-1355-4F39-907A-AF2E84A0A5ED}"/>
          </ac:spMkLst>
        </pc:spChg>
      </pc:sldChg>
      <pc:sldChg chg="modSp mod">
        <pc:chgData name="Tanya Farrell (DHHS)" userId="47036624-b800-4574-be63-a3c301a52951" providerId="ADAL" clId="{91BEE558-5762-4189-9B83-E5DEA234A969}" dt="2022-04-02T23:44:48.256" v="1" actId="20577"/>
        <pc:sldMkLst>
          <pc:docMk/>
          <pc:sldMk cId="3878037535" sldId="379"/>
        </pc:sldMkLst>
        <pc:spChg chg="mod">
          <ac:chgData name="Tanya Farrell (DHHS)" userId="47036624-b800-4574-be63-a3c301a52951" providerId="ADAL" clId="{91BEE558-5762-4189-9B83-E5DEA234A969}" dt="2022-04-02T23:44:48.256" v="1" actId="20577"/>
          <ac:spMkLst>
            <pc:docMk/>
            <pc:sldMk cId="3878037535" sldId="379"/>
            <ac:spMk id="2" creationId="{8CAF0DEE-1355-4F39-907A-AF2E84A0A5ED}"/>
          </ac:spMkLst>
        </pc:spChg>
      </pc:sldChg>
      <pc:sldChg chg="modSp mod">
        <pc:chgData name="Tanya Farrell (DHHS)" userId="47036624-b800-4574-be63-a3c301a52951" providerId="ADAL" clId="{91BEE558-5762-4189-9B83-E5DEA234A969}" dt="2022-04-02T23:49:11.847" v="27" actId="13926"/>
        <pc:sldMkLst>
          <pc:docMk/>
          <pc:sldMk cId="3544348453" sldId="380"/>
        </pc:sldMkLst>
        <pc:spChg chg="mod">
          <ac:chgData name="Tanya Farrell (DHHS)" userId="47036624-b800-4574-be63-a3c301a52951" providerId="ADAL" clId="{91BEE558-5762-4189-9B83-E5DEA234A969}" dt="2022-04-02T23:49:11.847" v="27" actId="13926"/>
          <ac:spMkLst>
            <pc:docMk/>
            <pc:sldMk cId="3544348453" sldId="380"/>
            <ac:spMk id="2" creationId="{FAD5C7E4-7A6D-492D-9265-5FCBA2D829A6}"/>
          </ac:spMkLst>
        </pc:spChg>
      </pc:sldChg>
      <pc:sldChg chg="modSp mod">
        <pc:chgData name="Tanya Farrell (DHHS)" userId="47036624-b800-4574-be63-a3c301a52951" providerId="ADAL" clId="{91BEE558-5762-4189-9B83-E5DEA234A969}" dt="2022-04-02T23:53:49.371" v="29" actId="12"/>
        <pc:sldMkLst>
          <pc:docMk/>
          <pc:sldMk cId="3564125047" sldId="700"/>
        </pc:sldMkLst>
        <pc:spChg chg="mod">
          <ac:chgData name="Tanya Farrell (DHHS)" userId="47036624-b800-4574-be63-a3c301a52951" providerId="ADAL" clId="{91BEE558-5762-4189-9B83-E5DEA234A969}" dt="2022-04-02T23:53:49.371" v="29" actId="12"/>
          <ac:spMkLst>
            <pc:docMk/>
            <pc:sldMk cId="3564125047" sldId="700"/>
            <ac:spMk id="2" creationId="{F6F37AD0-AD6A-4771-9D64-4898F6EF7235}"/>
          </ac:spMkLst>
        </pc:spChg>
      </pc:sldChg>
      <pc:sldChg chg="del">
        <pc:chgData name="Tanya Farrell (DHHS)" userId="47036624-b800-4574-be63-a3c301a52951" providerId="ADAL" clId="{91BEE558-5762-4189-9B83-E5DEA234A969}" dt="2022-04-03T00:03:04.839" v="48" actId="47"/>
        <pc:sldMkLst>
          <pc:docMk/>
          <pc:sldMk cId="1257116915" sldId="701"/>
        </pc:sldMkLst>
      </pc:sldChg>
    </pc:docChg>
  </pc:docChgLst>
  <pc:docChgLst>
    <pc:chgData name="Michelle Hawke (DHHS)" userId="e1f988f5-c848-4af2-8ab3-00734e327765" providerId="ADAL" clId="{630C6235-1C50-48D5-AF0A-9BB534BBA0B1}"/>
    <pc:docChg chg="addSld delSld modSld">
      <pc:chgData name="Michelle Hawke (DHHS)" userId="e1f988f5-c848-4af2-8ab3-00734e327765" providerId="ADAL" clId="{630C6235-1C50-48D5-AF0A-9BB534BBA0B1}" dt="2021-11-29T00:43:51.245" v="9" actId="20577"/>
      <pc:docMkLst>
        <pc:docMk/>
      </pc:docMkLst>
      <pc:sldChg chg="del">
        <pc:chgData name="Michelle Hawke (DHHS)" userId="e1f988f5-c848-4af2-8ab3-00734e327765" providerId="ADAL" clId="{630C6235-1C50-48D5-AF0A-9BB534BBA0B1}" dt="2021-11-29T00:43:26.060" v="2" actId="47"/>
        <pc:sldMkLst>
          <pc:docMk/>
          <pc:sldMk cId="3257958856" sldId="304"/>
        </pc:sldMkLst>
      </pc:sldChg>
      <pc:sldChg chg="del">
        <pc:chgData name="Michelle Hawke (DHHS)" userId="e1f988f5-c848-4af2-8ab3-00734e327765" providerId="ADAL" clId="{630C6235-1C50-48D5-AF0A-9BB534BBA0B1}" dt="2021-11-29T00:43:35.021" v="3" actId="47"/>
        <pc:sldMkLst>
          <pc:docMk/>
          <pc:sldMk cId="901229509" sldId="305"/>
        </pc:sldMkLst>
      </pc:sldChg>
      <pc:sldChg chg="del">
        <pc:chgData name="Michelle Hawke (DHHS)" userId="e1f988f5-c848-4af2-8ab3-00734e327765" providerId="ADAL" clId="{630C6235-1C50-48D5-AF0A-9BB534BBA0B1}" dt="2021-11-29T00:43:45.875" v="5" actId="47"/>
        <pc:sldMkLst>
          <pc:docMk/>
          <pc:sldMk cId="1628451263" sldId="306"/>
        </pc:sldMkLst>
      </pc:sldChg>
      <pc:sldChg chg="del">
        <pc:chgData name="Michelle Hawke (DHHS)" userId="e1f988f5-c848-4af2-8ab3-00734e327765" providerId="ADAL" clId="{630C6235-1C50-48D5-AF0A-9BB534BBA0B1}" dt="2021-11-29T00:43:44.597" v="4" actId="47"/>
        <pc:sldMkLst>
          <pc:docMk/>
          <pc:sldMk cId="641546222" sldId="308"/>
        </pc:sldMkLst>
      </pc:sldChg>
      <pc:sldChg chg="modSp mod">
        <pc:chgData name="Michelle Hawke (DHHS)" userId="e1f988f5-c848-4af2-8ab3-00734e327765" providerId="ADAL" clId="{630C6235-1C50-48D5-AF0A-9BB534BBA0B1}" dt="2021-11-29T00:43:51.245" v="9" actId="20577"/>
        <pc:sldMkLst>
          <pc:docMk/>
          <pc:sldMk cId="4013537945" sldId="341"/>
        </pc:sldMkLst>
        <pc:spChg chg="mod">
          <ac:chgData name="Michelle Hawke (DHHS)" userId="e1f988f5-c848-4af2-8ab3-00734e327765" providerId="ADAL" clId="{630C6235-1C50-48D5-AF0A-9BB534BBA0B1}" dt="2021-11-29T00:43:51.245" v="9" actId="20577"/>
          <ac:spMkLst>
            <pc:docMk/>
            <pc:sldMk cId="4013537945" sldId="341"/>
            <ac:spMk id="2" creationId="{654A77C6-7AB1-46A5-A8CB-6BD0EE0B3241}"/>
          </ac:spMkLst>
        </pc:spChg>
      </pc:sldChg>
      <pc:sldChg chg="add">
        <pc:chgData name="Michelle Hawke (DHHS)" userId="e1f988f5-c848-4af2-8ab3-00734e327765" providerId="ADAL" clId="{630C6235-1C50-48D5-AF0A-9BB534BBA0B1}" dt="2021-11-29T00:43:23.150" v="1"/>
        <pc:sldMkLst>
          <pc:docMk/>
          <pc:sldMk cId="94019694" sldId="342"/>
        </pc:sldMkLst>
      </pc:sldChg>
      <pc:sldChg chg="add">
        <pc:chgData name="Michelle Hawke (DHHS)" userId="e1f988f5-c848-4af2-8ab3-00734e327765" providerId="ADAL" clId="{630C6235-1C50-48D5-AF0A-9BB534BBA0B1}" dt="2021-11-29T00:43:18.152" v="0"/>
        <pc:sldMkLst>
          <pc:docMk/>
          <pc:sldMk cId="1257116915" sldId="701"/>
        </pc:sldMkLst>
      </pc:sldChg>
    </pc:docChg>
  </pc:docChgLst>
  <pc:docChgLst>
    <pc:chgData name="Tali Ryan-Atwood (DHHS)" userId="b1a01dde-7636-424c-9922-2ac2ebc2dbc3" providerId="ADAL" clId="{0F4C6B0D-2487-4DA7-A5F2-65B6A3936874}"/>
    <pc:docChg chg="custSel modSld">
      <pc:chgData name="Tali Ryan-Atwood (DHHS)" userId="b1a01dde-7636-424c-9922-2ac2ebc2dbc3" providerId="ADAL" clId="{0F4C6B0D-2487-4DA7-A5F2-65B6A3936874}" dt="2022-03-03T06:02:36.995" v="132" actId="1076"/>
      <pc:docMkLst>
        <pc:docMk/>
      </pc:docMkLst>
      <pc:sldChg chg="modSp mod">
        <pc:chgData name="Tali Ryan-Atwood (DHHS)" userId="b1a01dde-7636-424c-9922-2ac2ebc2dbc3" providerId="ADAL" clId="{0F4C6B0D-2487-4DA7-A5F2-65B6A3936874}" dt="2022-03-03T06:02:13.456" v="128" actId="14100"/>
        <pc:sldMkLst>
          <pc:docMk/>
          <pc:sldMk cId="2474106076" sldId="291"/>
        </pc:sldMkLst>
        <pc:picChg chg="mod">
          <ac:chgData name="Tali Ryan-Atwood (DHHS)" userId="b1a01dde-7636-424c-9922-2ac2ebc2dbc3" providerId="ADAL" clId="{0F4C6B0D-2487-4DA7-A5F2-65B6A3936874}" dt="2022-03-03T06:02:13.456" v="128" actId="14100"/>
          <ac:picMkLst>
            <pc:docMk/>
            <pc:sldMk cId="2474106076" sldId="291"/>
            <ac:picMk id="3" creationId="{C24D4F91-A35F-414A-85E2-48E12D6B7AC4}"/>
          </ac:picMkLst>
        </pc:picChg>
      </pc:sldChg>
      <pc:sldChg chg="modSp mod">
        <pc:chgData name="Tali Ryan-Atwood (DHHS)" userId="b1a01dde-7636-424c-9922-2ac2ebc2dbc3" providerId="ADAL" clId="{0F4C6B0D-2487-4DA7-A5F2-65B6A3936874}" dt="2022-03-03T06:01:52.598" v="123" actId="14100"/>
        <pc:sldMkLst>
          <pc:docMk/>
          <pc:sldMk cId="3851081353" sldId="293"/>
        </pc:sldMkLst>
        <pc:picChg chg="mod">
          <ac:chgData name="Tali Ryan-Atwood (DHHS)" userId="b1a01dde-7636-424c-9922-2ac2ebc2dbc3" providerId="ADAL" clId="{0F4C6B0D-2487-4DA7-A5F2-65B6A3936874}" dt="2022-03-03T06:01:52.598" v="123" actId="14100"/>
          <ac:picMkLst>
            <pc:docMk/>
            <pc:sldMk cId="3851081353" sldId="293"/>
            <ac:picMk id="3" creationId="{53D0334D-5444-4A54-847E-6524548977DF}"/>
          </ac:picMkLst>
        </pc:picChg>
      </pc:sldChg>
      <pc:sldChg chg="addSp delSp modSp mod">
        <pc:chgData name="Tali Ryan-Atwood (DHHS)" userId="b1a01dde-7636-424c-9922-2ac2ebc2dbc3" providerId="ADAL" clId="{0F4C6B0D-2487-4DA7-A5F2-65B6A3936874}" dt="2022-03-03T06:01:39.987" v="121" actId="14100"/>
        <pc:sldMkLst>
          <pc:docMk/>
          <pc:sldMk cId="3255412479" sldId="296"/>
        </pc:sldMkLst>
        <pc:spChg chg="del">
          <ac:chgData name="Tali Ryan-Atwood (DHHS)" userId="b1a01dde-7636-424c-9922-2ac2ebc2dbc3" providerId="ADAL" clId="{0F4C6B0D-2487-4DA7-A5F2-65B6A3936874}" dt="2022-03-03T06:01:29.612" v="118" actId="478"/>
          <ac:spMkLst>
            <pc:docMk/>
            <pc:sldMk cId="3255412479" sldId="296"/>
            <ac:spMk id="2" creationId="{468CE434-5E9B-4AB0-8401-B0EA810D07E7}"/>
          </ac:spMkLst>
        </pc:spChg>
        <pc:spChg chg="add del mod">
          <ac:chgData name="Tali Ryan-Atwood (DHHS)" userId="b1a01dde-7636-424c-9922-2ac2ebc2dbc3" providerId="ADAL" clId="{0F4C6B0D-2487-4DA7-A5F2-65B6A3936874}" dt="2022-03-03T06:01:31.628" v="119" actId="478"/>
          <ac:spMkLst>
            <pc:docMk/>
            <pc:sldMk cId="3255412479" sldId="296"/>
            <ac:spMk id="5" creationId="{2813F9DB-A37D-441C-B11D-4C686DACDDAD}"/>
          </ac:spMkLst>
        </pc:spChg>
        <pc:picChg chg="mod">
          <ac:chgData name="Tali Ryan-Atwood (DHHS)" userId="b1a01dde-7636-424c-9922-2ac2ebc2dbc3" providerId="ADAL" clId="{0F4C6B0D-2487-4DA7-A5F2-65B6A3936874}" dt="2022-03-03T06:01:39.987" v="121" actId="14100"/>
          <ac:picMkLst>
            <pc:docMk/>
            <pc:sldMk cId="3255412479" sldId="296"/>
            <ac:picMk id="4" creationId="{45F12BD8-7DA5-43E9-9365-75BD7804EE8A}"/>
          </ac:picMkLst>
        </pc:picChg>
      </pc:sldChg>
      <pc:sldChg chg="modSp mod">
        <pc:chgData name="Tali Ryan-Atwood (DHHS)" userId="b1a01dde-7636-424c-9922-2ac2ebc2dbc3" providerId="ADAL" clId="{0F4C6B0D-2487-4DA7-A5F2-65B6A3936874}" dt="2022-03-03T06:02:36.995" v="132" actId="1076"/>
        <pc:sldMkLst>
          <pc:docMk/>
          <pc:sldMk cId="3448940716" sldId="329"/>
        </pc:sldMkLst>
        <pc:picChg chg="mod">
          <ac:chgData name="Tali Ryan-Atwood (DHHS)" userId="b1a01dde-7636-424c-9922-2ac2ebc2dbc3" providerId="ADAL" clId="{0F4C6B0D-2487-4DA7-A5F2-65B6A3936874}" dt="2022-03-03T06:02:36.995" v="132" actId="1076"/>
          <ac:picMkLst>
            <pc:docMk/>
            <pc:sldMk cId="3448940716" sldId="329"/>
            <ac:picMk id="4" creationId="{777F5761-5D36-41F1-B42A-8DA08AA9D0DD}"/>
          </ac:picMkLst>
        </pc:picChg>
      </pc:sldChg>
      <pc:sldChg chg="addSp delSp modSp mod addCm modCm">
        <pc:chgData name="Tali Ryan-Atwood (DHHS)" userId="b1a01dde-7636-424c-9922-2ac2ebc2dbc3" providerId="ADAL" clId="{0F4C6B0D-2487-4DA7-A5F2-65B6A3936874}" dt="2022-03-03T06:00:50.445" v="117"/>
        <pc:sldMkLst>
          <pc:docMk/>
          <pc:sldMk cId="2740508186" sldId="330"/>
        </pc:sldMkLst>
        <pc:picChg chg="add del mod">
          <ac:chgData name="Tali Ryan-Atwood (DHHS)" userId="b1a01dde-7636-424c-9922-2ac2ebc2dbc3" providerId="ADAL" clId="{0F4C6B0D-2487-4DA7-A5F2-65B6A3936874}" dt="2022-03-03T06:00:20.815" v="114" actId="478"/>
          <ac:picMkLst>
            <pc:docMk/>
            <pc:sldMk cId="2740508186" sldId="330"/>
            <ac:picMk id="5" creationId="{B61971ED-F62A-42D5-BED4-8851891BA3DF}"/>
          </ac:picMkLst>
        </pc:picChg>
        <pc:picChg chg="add mod">
          <ac:chgData name="Tali Ryan-Atwood (DHHS)" userId="b1a01dde-7636-424c-9922-2ac2ebc2dbc3" providerId="ADAL" clId="{0F4C6B0D-2487-4DA7-A5F2-65B6A3936874}" dt="2022-03-03T06:00:23.566" v="116" actId="1076"/>
          <ac:picMkLst>
            <pc:docMk/>
            <pc:sldMk cId="2740508186" sldId="330"/>
            <ac:picMk id="7" creationId="{B8E293AE-DC4F-4797-9066-56FFBB3F0854}"/>
          </ac:picMkLst>
        </pc:picChg>
        <pc:inkChg chg="del">
          <ac:chgData name="Tali Ryan-Atwood (DHHS)" userId="b1a01dde-7636-424c-9922-2ac2ebc2dbc3" providerId="ADAL" clId="{0F4C6B0D-2487-4DA7-A5F2-65B6A3936874}" dt="2022-03-03T05:58:37.214" v="109" actId="478"/>
          <ac:inkMkLst>
            <pc:docMk/>
            <pc:sldMk cId="2740508186" sldId="330"/>
            <ac:inkMk id="3" creationId="{D21B69F0-F694-446E-B0F8-E175C47CA400}"/>
          </ac:inkMkLst>
        </pc:inkChg>
        <pc:inkChg chg="del">
          <ac:chgData name="Tali Ryan-Atwood (DHHS)" userId="b1a01dde-7636-424c-9922-2ac2ebc2dbc3" providerId="ADAL" clId="{0F4C6B0D-2487-4DA7-A5F2-65B6A3936874}" dt="2022-03-03T05:58:40.389" v="111" actId="478"/>
          <ac:inkMkLst>
            <pc:docMk/>
            <pc:sldMk cId="2740508186" sldId="330"/>
            <ac:inkMk id="4" creationId="{D115FA0D-1CB3-44C7-AB77-9A3E3CD7356B}"/>
          </ac:inkMkLst>
        </pc:inkChg>
      </pc:sldChg>
      <pc:sldChg chg="modSp mod addCm modCm">
        <pc:chgData name="Tali Ryan-Atwood (DHHS)" userId="b1a01dde-7636-424c-9922-2ac2ebc2dbc3" providerId="ADAL" clId="{0F4C6B0D-2487-4DA7-A5F2-65B6A3936874}" dt="2022-03-03T05:56:07.624" v="14" actId="20577"/>
        <pc:sldMkLst>
          <pc:docMk/>
          <pc:sldMk cId="3544348453" sldId="380"/>
        </pc:sldMkLst>
        <pc:spChg chg="mod">
          <ac:chgData name="Tali Ryan-Atwood (DHHS)" userId="b1a01dde-7636-424c-9922-2ac2ebc2dbc3" providerId="ADAL" clId="{0F4C6B0D-2487-4DA7-A5F2-65B6A3936874}" dt="2022-03-03T05:56:07.624" v="14" actId="20577"/>
          <ac:spMkLst>
            <pc:docMk/>
            <pc:sldMk cId="3544348453" sldId="380"/>
            <ac:spMk id="2" creationId="{FAD5C7E4-7A6D-492D-9265-5FCBA2D829A6}"/>
          </ac:spMkLst>
        </pc:spChg>
      </pc:sldChg>
      <pc:sldChg chg="modSp mod addCm modCm">
        <pc:chgData name="Tali Ryan-Atwood (DHHS)" userId="b1a01dde-7636-424c-9922-2ac2ebc2dbc3" providerId="ADAL" clId="{0F4C6B0D-2487-4DA7-A5F2-65B6A3936874}" dt="2022-03-03T05:58:11.337" v="108"/>
        <pc:sldMkLst>
          <pc:docMk/>
          <pc:sldMk cId="4269912964" sldId="699"/>
        </pc:sldMkLst>
        <pc:spChg chg="mod">
          <ac:chgData name="Tali Ryan-Atwood (DHHS)" userId="b1a01dde-7636-424c-9922-2ac2ebc2dbc3" providerId="ADAL" clId="{0F4C6B0D-2487-4DA7-A5F2-65B6A3936874}" dt="2022-03-03T05:57:51.020" v="106" actId="20577"/>
          <ac:spMkLst>
            <pc:docMk/>
            <pc:sldMk cId="4269912964" sldId="699"/>
            <ac:spMk id="2" creationId="{DF1DB7A7-8A90-48A7-A395-F9C9EF4069D2}"/>
          </ac:spMkLst>
        </pc:spChg>
      </pc:sldChg>
    </pc:docChg>
  </pc:docChgLst>
  <pc:docChgLst>
    <pc:chgData name="Joanna Gaston" userId="29a4e196-b44b-4499-b5ed-890ea3911844" providerId="ADAL" clId="{389AAF15-1D88-4E1F-A99B-E1BFDE463B12}"/>
    <pc:docChg chg="undo custSel modSld">
      <pc:chgData name="Joanna Gaston" userId="29a4e196-b44b-4499-b5ed-890ea3911844" providerId="ADAL" clId="{389AAF15-1D88-4E1F-A99B-E1BFDE463B12}" dt="2022-05-05T07:59:37.837" v="8" actId="255"/>
      <pc:docMkLst>
        <pc:docMk/>
      </pc:docMkLst>
      <pc:sldChg chg="addSp delSp modSp mod">
        <pc:chgData name="Joanna Gaston" userId="29a4e196-b44b-4499-b5ed-890ea3911844" providerId="ADAL" clId="{389AAF15-1D88-4E1F-A99B-E1BFDE463B12}" dt="2022-05-05T07:59:37.837" v="8" actId="255"/>
        <pc:sldMkLst>
          <pc:docMk/>
          <pc:sldMk cId="2085164136" sldId="372"/>
        </pc:sldMkLst>
        <pc:spChg chg="mod">
          <ac:chgData name="Joanna Gaston" userId="29a4e196-b44b-4499-b5ed-890ea3911844" providerId="ADAL" clId="{389AAF15-1D88-4E1F-A99B-E1BFDE463B12}" dt="2022-05-05T07:59:37.837" v="8" actId="255"/>
          <ac:spMkLst>
            <pc:docMk/>
            <pc:sldMk cId="2085164136" sldId="372"/>
            <ac:spMk id="2" creationId="{654A77C6-7AB1-46A5-A8CB-6BD0EE0B3241}"/>
          </ac:spMkLst>
        </pc:spChg>
        <pc:spChg chg="add del mod">
          <ac:chgData name="Joanna Gaston" userId="29a4e196-b44b-4499-b5ed-890ea3911844" providerId="ADAL" clId="{389AAF15-1D88-4E1F-A99B-E1BFDE463B12}" dt="2022-05-05T07:54:02.084" v="4" actId="255"/>
          <ac:spMkLst>
            <pc:docMk/>
            <pc:sldMk cId="2085164136" sldId="372"/>
            <ac:spMk id="4" creationId="{5D949D89-A80F-40BF-9C08-3932F75982E5}"/>
          </ac:spMkLst>
        </pc:spChg>
      </pc:sldChg>
    </pc:docChg>
  </pc:docChgLst>
  <pc:docChgLst>
    <pc:chgData name="Joanna Gaston (DHHS)" userId="S::joanna.gaston@safercare.vic.gov.au::29a4e196-b44b-4499-b5ed-890ea3911844" providerId="AD" clId="Web-{301A2804-BBD4-418B-A64E-E03A696B0EC5}"/>
    <pc:docChg chg="addSld delSld">
      <pc:chgData name="Joanna Gaston (DHHS)" userId="S::joanna.gaston@safercare.vic.gov.au::29a4e196-b44b-4499-b5ed-890ea3911844" providerId="AD" clId="Web-{301A2804-BBD4-418B-A64E-E03A696B0EC5}" dt="2022-04-28T00:53:30.990" v="1"/>
      <pc:docMkLst>
        <pc:docMk/>
      </pc:docMkLst>
      <pc:sldChg chg="del">
        <pc:chgData name="Joanna Gaston (DHHS)" userId="S::joanna.gaston@safercare.vic.gov.au::29a4e196-b44b-4499-b5ed-890ea3911844" providerId="AD" clId="Web-{301A2804-BBD4-418B-A64E-E03A696B0EC5}" dt="2022-04-28T00:53:30.990" v="1"/>
        <pc:sldMkLst>
          <pc:docMk/>
          <pc:sldMk cId="348174978" sldId="703"/>
        </pc:sldMkLst>
      </pc:sldChg>
      <pc:sldChg chg="add">
        <pc:chgData name="Joanna Gaston (DHHS)" userId="S::joanna.gaston@safercare.vic.gov.au::29a4e196-b44b-4499-b5ed-890ea3911844" providerId="AD" clId="Web-{301A2804-BBD4-418B-A64E-E03A696B0EC5}" dt="2022-04-28T00:53:26.349" v="0"/>
        <pc:sldMkLst>
          <pc:docMk/>
          <pc:sldMk cId="2546539140" sldId="704"/>
        </pc:sldMkLst>
      </pc:sldChg>
    </pc:docChg>
  </pc:docChgLst>
  <pc:docChgLst>
    <pc:chgData name="Joanna Gaston (DHHS)" userId="S::joanna.gaston@safercare.vic.gov.au::29a4e196-b44b-4499-b5ed-890ea3911844" providerId="AD" clId="Web-{44522ECC-D2AF-4EC6-86D2-C5E9932FF250}"/>
    <pc:docChg chg="addSld delSld">
      <pc:chgData name="Joanna Gaston (DHHS)" userId="S::joanna.gaston@safercare.vic.gov.au::29a4e196-b44b-4499-b5ed-890ea3911844" providerId="AD" clId="Web-{44522ECC-D2AF-4EC6-86D2-C5E9932FF250}" dt="2022-04-28T01:05:53.984" v="1"/>
      <pc:docMkLst>
        <pc:docMk/>
      </pc:docMkLst>
      <pc:sldChg chg="del">
        <pc:chgData name="Joanna Gaston (DHHS)" userId="S::joanna.gaston@safercare.vic.gov.au::29a4e196-b44b-4499-b5ed-890ea3911844" providerId="AD" clId="Web-{44522ECC-D2AF-4EC6-86D2-C5E9932FF250}" dt="2022-04-28T01:05:53.984" v="1"/>
        <pc:sldMkLst>
          <pc:docMk/>
          <pc:sldMk cId="2546539140" sldId="704"/>
        </pc:sldMkLst>
      </pc:sldChg>
      <pc:sldChg chg="add">
        <pc:chgData name="Joanna Gaston (DHHS)" userId="S::joanna.gaston@safercare.vic.gov.au::29a4e196-b44b-4499-b5ed-890ea3911844" providerId="AD" clId="Web-{44522ECC-D2AF-4EC6-86D2-C5E9932FF250}" dt="2022-04-28T01:05:48.219" v="0"/>
        <pc:sldMkLst>
          <pc:docMk/>
          <pc:sldMk cId="2041107268" sldId="705"/>
        </pc:sldMkLst>
      </pc:sldChg>
    </pc:docChg>
  </pc:docChgLst>
  <pc:docChgLst>
    <pc:chgData name="Joanna Gaston (DHHS)" userId="S::joanna.gaston@safercare.vic.gov.au::29a4e196-b44b-4499-b5ed-890ea3911844" providerId="AD" clId="Web-{B03D8F7E-CE42-48A9-8BCC-4CBE9E5AE729}"/>
    <pc:docChg chg="addSld delSld">
      <pc:chgData name="Joanna Gaston (DHHS)" userId="S::joanna.gaston@safercare.vic.gov.au::29a4e196-b44b-4499-b5ed-890ea3911844" providerId="AD" clId="Web-{B03D8F7E-CE42-48A9-8BCC-4CBE9E5AE729}" dt="2022-04-04T05:04:18.511" v="1"/>
      <pc:docMkLst>
        <pc:docMk/>
      </pc:docMkLst>
      <pc:sldChg chg="del">
        <pc:chgData name="Joanna Gaston (DHHS)" userId="S::joanna.gaston@safercare.vic.gov.au::29a4e196-b44b-4499-b5ed-890ea3911844" providerId="AD" clId="Web-{B03D8F7E-CE42-48A9-8BCC-4CBE9E5AE729}" dt="2022-04-04T05:04:18.511" v="1"/>
        <pc:sldMkLst>
          <pc:docMk/>
          <pc:sldMk cId="3544348453" sldId="380"/>
        </pc:sldMkLst>
      </pc:sldChg>
      <pc:sldChg chg="add">
        <pc:chgData name="Joanna Gaston (DHHS)" userId="S::joanna.gaston@safercare.vic.gov.au::29a4e196-b44b-4499-b5ed-890ea3911844" providerId="AD" clId="Web-{B03D8F7E-CE42-48A9-8BCC-4CBE9E5AE729}" dt="2022-04-04T05:04:11.808" v="0"/>
        <pc:sldMkLst>
          <pc:docMk/>
          <pc:sldMk cId="348174978" sldId="703"/>
        </pc:sldMkLst>
      </pc:sldChg>
    </pc:docChg>
  </pc:docChgLst>
  <pc:docChgLst>
    <pc:chgData name="Michelle Hawke (DHHS)" userId="e1f988f5-c848-4af2-8ab3-00734e327765" providerId="ADAL" clId="{7F3B0EFC-CE8A-49B7-A09C-A3D3558C2E51}"/>
    <pc:docChg chg="undo custSel addSld delSld modSld">
      <pc:chgData name="Michelle Hawke (DHHS)" userId="e1f988f5-c848-4af2-8ab3-00734e327765" providerId="ADAL" clId="{7F3B0EFC-CE8A-49B7-A09C-A3D3558C2E51}" dt="2022-03-04T04:35:18.531" v="274" actId="47"/>
      <pc:docMkLst>
        <pc:docMk/>
      </pc:docMkLst>
      <pc:sldChg chg="del">
        <pc:chgData name="Michelle Hawke (DHHS)" userId="e1f988f5-c848-4af2-8ab3-00734e327765" providerId="ADAL" clId="{7F3B0EFC-CE8A-49B7-A09C-A3D3558C2E51}" dt="2022-03-04T04:21:49.225" v="244" actId="47"/>
        <pc:sldMkLst>
          <pc:docMk/>
          <pc:sldMk cId="1652829229" sldId="256"/>
        </pc:sldMkLst>
      </pc:sldChg>
      <pc:sldChg chg="addSp delSp modSp mod chgLayout">
        <pc:chgData name="Michelle Hawke (DHHS)" userId="e1f988f5-c848-4af2-8ab3-00734e327765" providerId="ADAL" clId="{7F3B0EFC-CE8A-49B7-A09C-A3D3558C2E51}" dt="2022-03-03T04:41:44.107" v="1" actId="6264"/>
        <pc:sldMkLst>
          <pc:docMk/>
          <pc:sldMk cId="2185254478" sldId="289"/>
        </pc:sldMkLst>
        <pc:spChg chg="add del mod">
          <ac:chgData name="Michelle Hawke (DHHS)" userId="e1f988f5-c848-4af2-8ab3-00734e327765" providerId="ADAL" clId="{7F3B0EFC-CE8A-49B7-A09C-A3D3558C2E51}" dt="2022-03-03T04:41:44.107" v="1" actId="6264"/>
          <ac:spMkLst>
            <pc:docMk/>
            <pc:sldMk cId="2185254478" sldId="289"/>
            <ac:spMk id="2" creationId="{DFAA5687-DFFF-45B7-8251-5B33A1AEADE8}"/>
          </ac:spMkLst>
        </pc:spChg>
        <pc:spChg chg="add del mod ord">
          <ac:chgData name="Michelle Hawke (DHHS)" userId="e1f988f5-c848-4af2-8ab3-00734e327765" providerId="ADAL" clId="{7F3B0EFC-CE8A-49B7-A09C-A3D3558C2E51}" dt="2022-03-03T04:41:44.107" v="1" actId="6264"/>
          <ac:spMkLst>
            <pc:docMk/>
            <pc:sldMk cId="2185254478" sldId="289"/>
            <ac:spMk id="4" creationId="{D8D3B3A1-E5E5-4451-BB31-7DD264503279}"/>
          </ac:spMkLst>
        </pc:spChg>
        <pc:spChg chg="mod ord">
          <ac:chgData name="Michelle Hawke (DHHS)" userId="e1f988f5-c848-4af2-8ab3-00734e327765" providerId="ADAL" clId="{7F3B0EFC-CE8A-49B7-A09C-A3D3558C2E51}" dt="2022-03-03T04:41:44.107" v="1" actId="6264"/>
          <ac:spMkLst>
            <pc:docMk/>
            <pc:sldMk cId="2185254478" sldId="289"/>
            <ac:spMk id="7" creationId="{6CD34784-7F3E-4093-9E62-27C0DF5DE7B9}"/>
          </ac:spMkLst>
        </pc:spChg>
      </pc:sldChg>
      <pc:sldChg chg="addSp modSp mod">
        <pc:chgData name="Michelle Hawke (DHHS)" userId="e1f988f5-c848-4af2-8ab3-00734e327765" providerId="ADAL" clId="{7F3B0EFC-CE8A-49B7-A09C-A3D3558C2E51}" dt="2022-03-03T04:55:14.892" v="32" actId="14100"/>
        <pc:sldMkLst>
          <pc:docMk/>
          <pc:sldMk cId="4147894982" sldId="290"/>
        </pc:sldMkLst>
        <pc:picChg chg="add mod">
          <ac:chgData name="Michelle Hawke (DHHS)" userId="e1f988f5-c848-4af2-8ab3-00734e327765" providerId="ADAL" clId="{7F3B0EFC-CE8A-49B7-A09C-A3D3558C2E51}" dt="2022-03-03T04:55:14.892" v="32" actId="14100"/>
          <ac:picMkLst>
            <pc:docMk/>
            <pc:sldMk cId="4147894982" sldId="290"/>
            <ac:picMk id="3" creationId="{8CCF6A12-8DFB-46BD-BCAF-DB0811345D1F}"/>
          </ac:picMkLst>
        </pc:picChg>
      </pc:sldChg>
      <pc:sldChg chg="addSp modSp mod">
        <pc:chgData name="Michelle Hawke (DHHS)" userId="e1f988f5-c848-4af2-8ab3-00734e327765" providerId="ADAL" clId="{7F3B0EFC-CE8A-49B7-A09C-A3D3558C2E51}" dt="2022-03-03T05:01:20.909" v="75" actId="14100"/>
        <pc:sldMkLst>
          <pc:docMk/>
          <pc:sldMk cId="2474106076" sldId="291"/>
        </pc:sldMkLst>
        <pc:picChg chg="add mod">
          <ac:chgData name="Michelle Hawke (DHHS)" userId="e1f988f5-c848-4af2-8ab3-00734e327765" providerId="ADAL" clId="{7F3B0EFC-CE8A-49B7-A09C-A3D3558C2E51}" dt="2022-03-03T05:01:20.909" v="75" actId="14100"/>
          <ac:picMkLst>
            <pc:docMk/>
            <pc:sldMk cId="2474106076" sldId="291"/>
            <ac:picMk id="3" creationId="{C24D4F91-A35F-414A-85E2-48E12D6B7AC4}"/>
          </ac:picMkLst>
        </pc:picChg>
      </pc:sldChg>
      <pc:sldChg chg="addSp modSp mod">
        <pc:chgData name="Michelle Hawke (DHHS)" userId="e1f988f5-c848-4af2-8ab3-00734e327765" providerId="ADAL" clId="{7F3B0EFC-CE8A-49B7-A09C-A3D3558C2E51}" dt="2022-03-03T04:53:29.382" v="27" actId="14100"/>
        <pc:sldMkLst>
          <pc:docMk/>
          <pc:sldMk cId="3851081353" sldId="293"/>
        </pc:sldMkLst>
        <pc:spChg chg="mod">
          <ac:chgData name="Michelle Hawke (DHHS)" userId="e1f988f5-c848-4af2-8ab3-00734e327765" providerId="ADAL" clId="{7F3B0EFC-CE8A-49B7-A09C-A3D3558C2E51}" dt="2022-03-03T04:53:19.864" v="23" actId="1076"/>
          <ac:spMkLst>
            <pc:docMk/>
            <pc:sldMk cId="3851081353" sldId="293"/>
            <ac:spMk id="5" creationId="{95AB62E5-BC89-43AF-AED7-3E25FC7F687B}"/>
          </ac:spMkLst>
        </pc:spChg>
        <pc:picChg chg="add mod">
          <ac:chgData name="Michelle Hawke (DHHS)" userId="e1f988f5-c848-4af2-8ab3-00734e327765" providerId="ADAL" clId="{7F3B0EFC-CE8A-49B7-A09C-A3D3558C2E51}" dt="2022-03-03T04:53:29.382" v="27" actId="14100"/>
          <ac:picMkLst>
            <pc:docMk/>
            <pc:sldMk cId="3851081353" sldId="293"/>
            <ac:picMk id="3" creationId="{53D0334D-5444-4A54-847E-6524548977DF}"/>
          </ac:picMkLst>
        </pc:picChg>
      </pc:sldChg>
      <pc:sldChg chg="addSp modSp mod">
        <pc:chgData name="Michelle Hawke (DHHS)" userId="e1f988f5-c848-4af2-8ab3-00734e327765" providerId="ADAL" clId="{7F3B0EFC-CE8A-49B7-A09C-A3D3558C2E51}" dt="2022-03-03T05:03:04.117" v="81" actId="1076"/>
        <pc:sldMkLst>
          <pc:docMk/>
          <pc:sldMk cId="2837753151" sldId="294"/>
        </pc:sldMkLst>
        <pc:spChg chg="mod">
          <ac:chgData name="Michelle Hawke (DHHS)" userId="e1f988f5-c848-4af2-8ab3-00734e327765" providerId="ADAL" clId="{7F3B0EFC-CE8A-49B7-A09C-A3D3558C2E51}" dt="2022-03-03T05:03:04.117" v="81" actId="1076"/>
          <ac:spMkLst>
            <pc:docMk/>
            <pc:sldMk cId="2837753151" sldId="294"/>
            <ac:spMk id="2" creationId="{F824A1B4-472F-496F-A2B4-10A616BB5B29}"/>
          </ac:spMkLst>
        </pc:spChg>
        <pc:picChg chg="add mod">
          <ac:chgData name="Michelle Hawke (DHHS)" userId="e1f988f5-c848-4af2-8ab3-00734e327765" providerId="ADAL" clId="{7F3B0EFC-CE8A-49B7-A09C-A3D3558C2E51}" dt="2022-03-03T05:02:56.188" v="79" actId="14100"/>
          <ac:picMkLst>
            <pc:docMk/>
            <pc:sldMk cId="2837753151" sldId="294"/>
            <ac:picMk id="4" creationId="{7320AC49-A980-4FF4-BB91-E4FFECA4C110}"/>
          </ac:picMkLst>
        </pc:picChg>
      </pc:sldChg>
      <pc:sldChg chg="addSp modSp mod delCm">
        <pc:chgData name="Michelle Hawke (DHHS)" userId="e1f988f5-c848-4af2-8ab3-00734e327765" providerId="ADAL" clId="{7F3B0EFC-CE8A-49B7-A09C-A3D3558C2E51}" dt="2022-03-03T05:29:43.231" v="235" actId="14100"/>
        <pc:sldMkLst>
          <pc:docMk/>
          <pc:sldMk cId="3069917209" sldId="295"/>
        </pc:sldMkLst>
        <pc:spChg chg="mod">
          <ac:chgData name="Michelle Hawke (DHHS)" userId="e1f988f5-c848-4af2-8ab3-00734e327765" providerId="ADAL" clId="{7F3B0EFC-CE8A-49B7-A09C-A3D3558C2E51}" dt="2022-03-03T05:29:43.231" v="235" actId="14100"/>
          <ac:spMkLst>
            <pc:docMk/>
            <pc:sldMk cId="3069917209" sldId="295"/>
            <ac:spMk id="2" creationId="{38B9F422-D24C-4F0D-9F63-EE75C1601C2A}"/>
          </ac:spMkLst>
        </pc:spChg>
        <pc:picChg chg="add mod">
          <ac:chgData name="Michelle Hawke (DHHS)" userId="e1f988f5-c848-4af2-8ab3-00734e327765" providerId="ADAL" clId="{7F3B0EFC-CE8A-49B7-A09C-A3D3558C2E51}" dt="2022-03-03T05:29:09.321" v="195" actId="1076"/>
          <ac:picMkLst>
            <pc:docMk/>
            <pc:sldMk cId="3069917209" sldId="295"/>
            <ac:picMk id="4" creationId="{37CB6DCB-28B7-4EE6-9A62-73647D2CB53C}"/>
          </ac:picMkLst>
        </pc:picChg>
      </pc:sldChg>
      <pc:sldChg chg="addSp delSp modSp mod chgLayout">
        <pc:chgData name="Michelle Hawke (DHHS)" userId="e1f988f5-c848-4af2-8ab3-00734e327765" providerId="ADAL" clId="{7F3B0EFC-CE8A-49B7-A09C-A3D3558C2E51}" dt="2022-03-03T04:47:07.463" v="14" actId="14100"/>
        <pc:sldMkLst>
          <pc:docMk/>
          <pc:sldMk cId="3255412479" sldId="296"/>
        </pc:sldMkLst>
        <pc:spChg chg="mod ord">
          <ac:chgData name="Michelle Hawke (DHHS)" userId="e1f988f5-c848-4af2-8ab3-00734e327765" providerId="ADAL" clId="{7F3B0EFC-CE8A-49B7-A09C-A3D3558C2E51}" dt="2022-03-03T04:47:07.463" v="14" actId="14100"/>
          <ac:spMkLst>
            <pc:docMk/>
            <pc:sldMk cId="3255412479" sldId="296"/>
            <ac:spMk id="2" creationId="{468CE434-5E9B-4AB0-8401-B0EA810D07E7}"/>
          </ac:spMkLst>
        </pc:spChg>
        <pc:spChg chg="add del mod">
          <ac:chgData name="Michelle Hawke (DHHS)" userId="e1f988f5-c848-4af2-8ab3-00734e327765" providerId="ADAL" clId="{7F3B0EFC-CE8A-49B7-A09C-A3D3558C2E51}" dt="2022-03-03T04:46:48.215" v="10" actId="6264"/>
          <ac:spMkLst>
            <pc:docMk/>
            <pc:sldMk cId="3255412479" sldId="296"/>
            <ac:spMk id="5" creationId="{7681027E-A084-4BCC-98CB-A866084E0D7A}"/>
          </ac:spMkLst>
        </pc:spChg>
        <pc:picChg chg="add mod">
          <ac:chgData name="Michelle Hawke (DHHS)" userId="e1f988f5-c848-4af2-8ab3-00734e327765" providerId="ADAL" clId="{7F3B0EFC-CE8A-49B7-A09C-A3D3558C2E51}" dt="2022-03-03T04:46:56.230" v="12" actId="14100"/>
          <ac:picMkLst>
            <pc:docMk/>
            <pc:sldMk cId="3255412479" sldId="296"/>
            <ac:picMk id="4" creationId="{45F12BD8-7DA5-43E9-9365-75BD7804EE8A}"/>
          </ac:picMkLst>
        </pc:picChg>
      </pc:sldChg>
      <pc:sldChg chg="addSp delSp modSp mod">
        <pc:chgData name="Michelle Hawke (DHHS)" userId="e1f988f5-c848-4af2-8ab3-00734e327765" providerId="ADAL" clId="{7F3B0EFC-CE8A-49B7-A09C-A3D3558C2E51}" dt="2022-03-03T05:00:54.914" v="72" actId="478"/>
        <pc:sldMkLst>
          <pc:docMk/>
          <pc:sldMk cId="418035211" sldId="297"/>
        </pc:sldMkLst>
        <pc:spChg chg="del mod">
          <ac:chgData name="Michelle Hawke (DHHS)" userId="e1f988f5-c848-4af2-8ab3-00734e327765" providerId="ADAL" clId="{7F3B0EFC-CE8A-49B7-A09C-A3D3558C2E51}" dt="2022-03-03T05:00:54.914" v="72" actId="478"/>
          <ac:spMkLst>
            <pc:docMk/>
            <pc:sldMk cId="418035211" sldId="297"/>
            <ac:spMk id="2" creationId="{2689713F-EC57-46E3-BF0E-BD69FAAF7D1B}"/>
          </ac:spMkLst>
        </pc:spChg>
        <pc:picChg chg="add del mod">
          <ac:chgData name="Michelle Hawke (DHHS)" userId="e1f988f5-c848-4af2-8ab3-00734e327765" providerId="ADAL" clId="{7F3B0EFC-CE8A-49B7-A09C-A3D3558C2E51}" dt="2022-03-03T04:59:37.636" v="64" actId="478"/>
          <ac:picMkLst>
            <pc:docMk/>
            <pc:sldMk cId="418035211" sldId="297"/>
            <ac:picMk id="4" creationId="{9506CD51-7546-4BA6-9EC1-7ED26C551A08}"/>
          </ac:picMkLst>
        </pc:picChg>
        <pc:picChg chg="add mod">
          <ac:chgData name="Michelle Hawke (DHHS)" userId="e1f988f5-c848-4af2-8ab3-00734e327765" providerId="ADAL" clId="{7F3B0EFC-CE8A-49B7-A09C-A3D3558C2E51}" dt="2022-03-03T05:00:34.490" v="71" actId="14100"/>
          <ac:picMkLst>
            <pc:docMk/>
            <pc:sldMk cId="418035211" sldId="297"/>
            <ac:picMk id="6" creationId="{4170D1AF-C604-4C50-8F6E-9357531DF937}"/>
          </ac:picMkLst>
        </pc:picChg>
      </pc:sldChg>
      <pc:sldChg chg="addSp delSp modSp mod delCm">
        <pc:chgData name="Michelle Hawke (DHHS)" userId="e1f988f5-c848-4af2-8ab3-00734e327765" providerId="ADAL" clId="{7F3B0EFC-CE8A-49B7-A09C-A3D3558C2E51}" dt="2022-03-03T05:01:09.795" v="73" actId="14100"/>
        <pc:sldMkLst>
          <pc:docMk/>
          <pc:sldMk cId="157834711" sldId="300"/>
        </pc:sldMkLst>
        <pc:spChg chg="mod">
          <ac:chgData name="Michelle Hawke (DHHS)" userId="e1f988f5-c848-4af2-8ab3-00734e327765" providerId="ADAL" clId="{7F3B0EFC-CE8A-49B7-A09C-A3D3558C2E51}" dt="2022-03-03T04:58:21.598" v="55" actId="1076"/>
          <ac:spMkLst>
            <pc:docMk/>
            <pc:sldMk cId="157834711" sldId="300"/>
            <ac:spMk id="2" creationId="{03273A52-63EE-41B3-A787-EC6DFC715562}"/>
          </ac:spMkLst>
        </pc:spChg>
        <pc:picChg chg="add del mod">
          <ac:chgData name="Michelle Hawke (DHHS)" userId="e1f988f5-c848-4af2-8ab3-00734e327765" providerId="ADAL" clId="{7F3B0EFC-CE8A-49B7-A09C-A3D3558C2E51}" dt="2022-03-03T04:58:47.904" v="58" actId="478"/>
          <ac:picMkLst>
            <pc:docMk/>
            <pc:sldMk cId="157834711" sldId="300"/>
            <ac:picMk id="4" creationId="{22CCC782-9960-44E7-9B78-D9E47A95E858}"/>
          </ac:picMkLst>
        </pc:picChg>
        <pc:picChg chg="add mod">
          <ac:chgData name="Michelle Hawke (DHHS)" userId="e1f988f5-c848-4af2-8ab3-00734e327765" providerId="ADAL" clId="{7F3B0EFC-CE8A-49B7-A09C-A3D3558C2E51}" dt="2022-03-03T05:01:09.795" v="73" actId="14100"/>
          <ac:picMkLst>
            <pc:docMk/>
            <pc:sldMk cId="157834711" sldId="300"/>
            <ac:picMk id="6" creationId="{954E8402-58E0-45A2-9246-7C683399B37F}"/>
          </ac:picMkLst>
        </pc:picChg>
      </pc:sldChg>
      <pc:sldChg chg="addSp modSp mod delCm">
        <pc:chgData name="Michelle Hawke (DHHS)" userId="e1f988f5-c848-4af2-8ab3-00734e327765" providerId="ADAL" clId="{7F3B0EFC-CE8A-49B7-A09C-A3D3558C2E51}" dt="2022-03-03T04:45:21.630" v="7" actId="14100"/>
        <pc:sldMkLst>
          <pc:docMk/>
          <pc:sldMk cId="130126014" sldId="327"/>
        </pc:sldMkLst>
        <pc:picChg chg="add mod">
          <ac:chgData name="Michelle Hawke (DHHS)" userId="e1f988f5-c848-4af2-8ab3-00734e327765" providerId="ADAL" clId="{7F3B0EFC-CE8A-49B7-A09C-A3D3558C2E51}" dt="2022-03-03T04:45:21.630" v="7" actId="14100"/>
          <ac:picMkLst>
            <pc:docMk/>
            <pc:sldMk cId="130126014" sldId="327"/>
            <ac:picMk id="4" creationId="{7853CDC4-AF61-414B-BD2F-A52D1EA0DD8D}"/>
          </ac:picMkLst>
        </pc:picChg>
      </pc:sldChg>
      <pc:sldChg chg="addSp delSp modSp mod modClrScheme chgLayout">
        <pc:chgData name="Michelle Hawke (DHHS)" userId="e1f988f5-c848-4af2-8ab3-00734e327765" providerId="ADAL" clId="{7F3B0EFC-CE8A-49B7-A09C-A3D3558C2E51}" dt="2022-03-03T05:09:11.690" v="109" actId="478"/>
        <pc:sldMkLst>
          <pc:docMk/>
          <pc:sldMk cId="3448940716" sldId="329"/>
        </pc:sldMkLst>
        <pc:spChg chg="mod ord">
          <ac:chgData name="Michelle Hawke (DHHS)" userId="e1f988f5-c848-4af2-8ab3-00734e327765" providerId="ADAL" clId="{7F3B0EFC-CE8A-49B7-A09C-A3D3558C2E51}" dt="2022-03-03T05:04:49.428" v="84" actId="26606"/>
          <ac:spMkLst>
            <pc:docMk/>
            <pc:sldMk cId="3448940716" sldId="329"/>
            <ac:spMk id="2" creationId="{31DFF16F-8A4D-4DA3-B194-D71AB014DFAA}"/>
          </ac:spMkLst>
        </pc:spChg>
        <pc:picChg chg="add del mod">
          <ac:chgData name="Michelle Hawke (DHHS)" userId="e1f988f5-c848-4af2-8ab3-00734e327765" providerId="ADAL" clId="{7F3B0EFC-CE8A-49B7-A09C-A3D3558C2E51}" dt="2022-03-03T05:09:11.690" v="109" actId="478"/>
          <ac:picMkLst>
            <pc:docMk/>
            <pc:sldMk cId="3448940716" sldId="329"/>
            <ac:picMk id="4" creationId="{777F5761-5D36-41F1-B42A-8DA08AA9D0DD}"/>
          </ac:picMkLst>
        </pc:picChg>
      </pc:sldChg>
      <pc:sldChg chg="addSp mod delCm">
        <pc:chgData name="Michelle Hawke (DHHS)" userId="e1f988f5-c848-4af2-8ab3-00734e327765" providerId="ADAL" clId="{7F3B0EFC-CE8A-49B7-A09C-A3D3558C2E51}" dt="2022-03-03T23:06:38.480" v="240" actId="1592"/>
        <pc:sldMkLst>
          <pc:docMk/>
          <pc:sldMk cId="2740508186" sldId="330"/>
        </pc:sldMkLst>
        <pc:inkChg chg="add">
          <ac:chgData name="Michelle Hawke (DHHS)" userId="e1f988f5-c848-4af2-8ab3-00734e327765" providerId="ADAL" clId="{7F3B0EFC-CE8A-49B7-A09C-A3D3558C2E51}" dt="2022-03-03T05:30:12.358" v="236" actId="9405"/>
          <ac:inkMkLst>
            <pc:docMk/>
            <pc:sldMk cId="2740508186" sldId="330"/>
            <ac:inkMk id="3" creationId="{D21B69F0-F694-446E-B0F8-E175C47CA400}"/>
          </ac:inkMkLst>
        </pc:inkChg>
        <pc:inkChg chg="add">
          <ac:chgData name="Michelle Hawke (DHHS)" userId="e1f988f5-c848-4af2-8ab3-00734e327765" providerId="ADAL" clId="{7F3B0EFC-CE8A-49B7-A09C-A3D3558C2E51}" dt="2022-03-03T05:30:13.234" v="237" actId="9405"/>
          <ac:inkMkLst>
            <pc:docMk/>
            <pc:sldMk cId="2740508186" sldId="330"/>
            <ac:inkMk id="4" creationId="{D115FA0D-1CB3-44C7-AB77-9A3E3CD7356B}"/>
          </ac:inkMkLst>
        </pc:inkChg>
      </pc:sldChg>
      <pc:sldChg chg="del">
        <pc:chgData name="Michelle Hawke (DHHS)" userId="e1f988f5-c848-4af2-8ab3-00734e327765" providerId="ADAL" clId="{7F3B0EFC-CE8A-49B7-A09C-A3D3558C2E51}" dt="2022-03-03T05:11:00.342" v="110" actId="47"/>
        <pc:sldMkLst>
          <pc:docMk/>
          <pc:sldMk cId="3639512095" sldId="333"/>
        </pc:sldMkLst>
      </pc:sldChg>
      <pc:sldChg chg="add">
        <pc:chgData name="Michelle Hawke (DHHS)" userId="e1f988f5-c848-4af2-8ab3-00734e327765" providerId="ADAL" clId="{7F3B0EFC-CE8A-49B7-A09C-A3D3558C2E51}" dt="2022-03-04T04:22:16.959" v="263"/>
        <pc:sldMkLst>
          <pc:docMk/>
          <pc:sldMk cId="2082904876" sldId="337"/>
        </pc:sldMkLst>
      </pc:sldChg>
      <pc:sldChg chg="addSp delSp modSp mod">
        <pc:chgData name="Michelle Hawke (DHHS)" userId="e1f988f5-c848-4af2-8ab3-00734e327765" providerId="ADAL" clId="{7F3B0EFC-CE8A-49B7-A09C-A3D3558C2E51}" dt="2022-03-04T04:22:32.984" v="266"/>
        <pc:sldMkLst>
          <pc:docMk/>
          <pc:sldMk cId="2417936478" sldId="338"/>
        </pc:sldMkLst>
        <pc:picChg chg="del">
          <ac:chgData name="Michelle Hawke (DHHS)" userId="e1f988f5-c848-4af2-8ab3-00734e327765" providerId="ADAL" clId="{7F3B0EFC-CE8A-49B7-A09C-A3D3558C2E51}" dt="2022-03-04T04:22:32.059" v="265" actId="478"/>
          <ac:picMkLst>
            <pc:docMk/>
            <pc:sldMk cId="2417936478" sldId="338"/>
            <ac:picMk id="3" creationId="{745B0303-2BD9-424E-9FE3-BE1CB9B4D043}"/>
          </ac:picMkLst>
        </pc:picChg>
        <pc:picChg chg="add mod">
          <ac:chgData name="Michelle Hawke (DHHS)" userId="e1f988f5-c848-4af2-8ab3-00734e327765" providerId="ADAL" clId="{7F3B0EFC-CE8A-49B7-A09C-A3D3558C2E51}" dt="2022-03-04T04:22:32.984" v="266"/>
          <ac:picMkLst>
            <pc:docMk/>
            <pc:sldMk cId="2417936478" sldId="338"/>
            <ac:picMk id="4" creationId="{E2192ABD-2329-4579-BE30-A2810983E694}"/>
          </ac:picMkLst>
        </pc:picChg>
      </pc:sldChg>
      <pc:sldChg chg="addSp delSp modSp mod">
        <pc:chgData name="Michelle Hawke (DHHS)" userId="e1f988f5-c848-4af2-8ab3-00734e327765" providerId="ADAL" clId="{7F3B0EFC-CE8A-49B7-A09C-A3D3558C2E51}" dt="2022-03-04T04:22:48.361" v="270"/>
        <pc:sldMkLst>
          <pc:docMk/>
          <pc:sldMk cId="2753405200" sldId="339"/>
        </pc:sldMkLst>
        <pc:picChg chg="del">
          <ac:chgData name="Michelle Hawke (DHHS)" userId="e1f988f5-c848-4af2-8ab3-00734e327765" providerId="ADAL" clId="{7F3B0EFC-CE8A-49B7-A09C-A3D3558C2E51}" dt="2022-03-04T04:22:47.283" v="269" actId="478"/>
          <ac:picMkLst>
            <pc:docMk/>
            <pc:sldMk cId="2753405200" sldId="339"/>
            <ac:picMk id="3" creationId="{745B0303-2BD9-424E-9FE3-BE1CB9B4D043}"/>
          </ac:picMkLst>
        </pc:picChg>
        <pc:picChg chg="add mod">
          <ac:chgData name="Michelle Hawke (DHHS)" userId="e1f988f5-c848-4af2-8ab3-00734e327765" providerId="ADAL" clId="{7F3B0EFC-CE8A-49B7-A09C-A3D3558C2E51}" dt="2022-03-04T04:22:48.361" v="270"/>
          <ac:picMkLst>
            <pc:docMk/>
            <pc:sldMk cId="2753405200" sldId="339"/>
            <ac:picMk id="4" creationId="{FAF83DCF-F29D-4C9C-95A4-5570C9516389}"/>
          </ac:picMkLst>
        </pc:picChg>
      </pc:sldChg>
      <pc:sldChg chg="addSp delSp modSp del mod">
        <pc:chgData name="Michelle Hawke (DHHS)" userId="e1f988f5-c848-4af2-8ab3-00734e327765" providerId="ADAL" clId="{7F3B0EFC-CE8A-49B7-A09C-A3D3558C2E51}" dt="2022-03-04T04:35:18.531" v="274" actId="47"/>
        <pc:sldMkLst>
          <pc:docMk/>
          <pc:sldMk cId="4013537945" sldId="341"/>
        </pc:sldMkLst>
        <pc:picChg chg="add mod">
          <ac:chgData name="Michelle Hawke (DHHS)" userId="e1f988f5-c848-4af2-8ab3-00734e327765" providerId="ADAL" clId="{7F3B0EFC-CE8A-49B7-A09C-A3D3558C2E51}" dt="2022-03-04T04:23:11.725" v="272"/>
          <ac:picMkLst>
            <pc:docMk/>
            <pc:sldMk cId="4013537945" sldId="341"/>
            <ac:picMk id="5" creationId="{A4086CCD-D593-4596-9555-63733A9567FC}"/>
          </ac:picMkLst>
        </pc:picChg>
        <pc:picChg chg="del">
          <ac:chgData name="Michelle Hawke (DHHS)" userId="e1f988f5-c848-4af2-8ab3-00734e327765" providerId="ADAL" clId="{7F3B0EFC-CE8A-49B7-A09C-A3D3558C2E51}" dt="2022-03-04T04:23:10.714" v="271" actId="478"/>
          <ac:picMkLst>
            <pc:docMk/>
            <pc:sldMk cId="4013537945" sldId="341"/>
            <ac:picMk id="6" creationId="{87E41FC0-34D0-470D-AB03-58A353D89A69}"/>
          </ac:picMkLst>
        </pc:picChg>
      </pc:sldChg>
      <pc:sldChg chg="addSp delSp modSp mod">
        <pc:chgData name="Michelle Hawke (DHHS)" userId="e1f988f5-c848-4af2-8ab3-00734e327765" providerId="ADAL" clId="{7F3B0EFC-CE8A-49B7-A09C-A3D3558C2E51}" dt="2022-03-04T04:22:39.445" v="268"/>
        <pc:sldMkLst>
          <pc:docMk/>
          <pc:sldMk cId="538903968" sldId="345"/>
        </pc:sldMkLst>
        <pc:picChg chg="del">
          <ac:chgData name="Michelle Hawke (DHHS)" userId="e1f988f5-c848-4af2-8ab3-00734e327765" providerId="ADAL" clId="{7F3B0EFC-CE8A-49B7-A09C-A3D3558C2E51}" dt="2022-03-04T04:22:38.449" v="267" actId="478"/>
          <ac:picMkLst>
            <pc:docMk/>
            <pc:sldMk cId="538903968" sldId="345"/>
            <ac:picMk id="3" creationId="{745B0303-2BD9-424E-9FE3-BE1CB9B4D043}"/>
          </ac:picMkLst>
        </pc:picChg>
        <pc:picChg chg="add mod">
          <ac:chgData name="Michelle Hawke (DHHS)" userId="e1f988f5-c848-4af2-8ab3-00734e327765" providerId="ADAL" clId="{7F3B0EFC-CE8A-49B7-A09C-A3D3558C2E51}" dt="2022-03-04T04:22:39.445" v="268"/>
          <ac:picMkLst>
            <pc:docMk/>
            <pc:sldMk cId="538903968" sldId="345"/>
            <ac:picMk id="4" creationId="{4D63AB8A-6886-4104-AB24-420ABFEE6891}"/>
          </ac:picMkLst>
        </pc:picChg>
      </pc:sldChg>
      <pc:sldChg chg="addSp delSp modSp mod">
        <pc:chgData name="Michelle Hawke (DHHS)" userId="e1f988f5-c848-4af2-8ab3-00734e327765" providerId="ADAL" clId="{7F3B0EFC-CE8A-49B7-A09C-A3D3558C2E51}" dt="2022-03-03T05:07:29.280" v="107" actId="1076"/>
        <pc:sldMkLst>
          <pc:docMk/>
          <pc:sldMk cId="1844536176" sldId="346"/>
        </pc:sldMkLst>
        <pc:spChg chg="add del mod">
          <ac:chgData name="Michelle Hawke (DHHS)" userId="e1f988f5-c848-4af2-8ab3-00734e327765" providerId="ADAL" clId="{7F3B0EFC-CE8A-49B7-A09C-A3D3558C2E51}" dt="2022-03-03T05:07:16.633" v="100" actId="20577"/>
          <ac:spMkLst>
            <pc:docMk/>
            <pc:sldMk cId="1844536176" sldId="346"/>
            <ac:spMk id="2" creationId="{FF9A0020-6BFB-47B1-B74C-468441F9D956}"/>
          </ac:spMkLst>
        </pc:spChg>
        <pc:picChg chg="add del mod">
          <ac:chgData name="Michelle Hawke (DHHS)" userId="e1f988f5-c848-4af2-8ab3-00734e327765" providerId="ADAL" clId="{7F3B0EFC-CE8A-49B7-A09C-A3D3558C2E51}" dt="2022-03-03T05:07:20.405" v="105" actId="22"/>
          <ac:picMkLst>
            <pc:docMk/>
            <pc:sldMk cId="1844536176" sldId="346"/>
            <ac:picMk id="4" creationId="{6EBD4FEF-9746-492D-82C5-861C786C92EF}"/>
          </ac:picMkLst>
        </pc:picChg>
        <pc:picChg chg="add mod">
          <ac:chgData name="Michelle Hawke (DHHS)" userId="e1f988f5-c848-4af2-8ab3-00734e327765" providerId="ADAL" clId="{7F3B0EFC-CE8A-49B7-A09C-A3D3558C2E51}" dt="2022-03-03T05:07:29.280" v="107" actId="1076"/>
          <ac:picMkLst>
            <pc:docMk/>
            <pc:sldMk cId="1844536176" sldId="346"/>
            <ac:picMk id="6" creationId="{35D6F750-E89B-4D36-92B4-4D5296DBD5C6}"/>
          </ac:picMkLst>
        </pc:picChg>
      </pc:sldChg>
      <pc:sldChg chg="addSp modSp mod">
        <pc:chgData name="Michelle Hawke (DHHS)" userId="e1f988f5-c848-4af2-8ab3-00734e327765" providerId="ADAL" clId="{7F3B0EFC-CE8A-49B7-A09C-A3D3558C2E51}" dt="2022-03-03T05:22:53.886" v="191" actId="14100"/>
        <pc:sldMkLst>
          <pc:docMk/>
          <pc:sldMk cId="1633080921" sldId="347"/>
        </pc:sldMkLst>
        <pc:spChg chg="mod">
          <ac:chgData name="Michelle Hawke (DHHS)" userId="e1f988f5-c848-4af2-8ab3-00734e327765" providerId="ADAL" clId="{7F3B0EFC-CE8A-49B7-A09C-A3D3558C2E51}" dt="2022-03-03T05:20:50.586" v="188" actId="1076"/>
          <ac:spMkLst>
            <pc:docMk/>
            <pc:sldMk cId="1633080921" sldId="347"/>
            <ac:spMk id="2" creationId="{5AAA1CBE-1D68-42BE-81CE-026AAB05EC5A}"/>
          </ac:spMkLst>
        </pc:spChg>
        <pc:picChg chg="add mod">
          <ac:chgData name="Michelle Hawke (DHHS)" userId="e1f988f5-c848-4af2-8ab3-00734e327765" providerId="ADAL" clId="{7F3B0EFC-CE8A-49B7-A09C-A3D3558C2E51}" dt="2022-03-03T05:22:53.886" v="191" actId="14100"/>
          <ac:picMkLst>
            <pc:docMk/>
            <pc:sldMk cId="1633080921" sldId="347"/>
            <ac:picMk id="4" creationId="{D7729BD6-47E0-4D3C-B664-209205FAE6E0}"/>
          </ac:picMkLst>
        </pc:picChg>
      </pc:sldChg>
      <pc:sldChg chg="del">
        <pc:chgData name="Michelle Hawke (DHHS)" userId="e1f988f5-c848-4af2-8ab3-00734e327765" providerId="ADAL" clId="{7F3B0EFC-CE8A-49B7-A09C-A3D3558C2E51}" dt="2022-03-03T05:27:10.054" v="193" actId="47"/>
        <pc:sldMkLst>
          <pc:docMk/>
          <pc:sldMk cId="1155205631" sldId="348"/>
        </pc:sldMkLst>
      </pc:sldChg>
      <pc:sldChg chg="addSp modSp mod">
        <pc:chgData name="Michelle Hawke (DHHS)" userId="e1f988f5-c848-4af2-8ab3-00734e327765" providerId="ADAL" clId="{7F3B0EFC-CE8A-49B7-A09C-A3D3558C2E51}" dt="2022-03-03T05:27:03.051" v="192" actId="20577"/>
        <pc:sldMkLst>
          <pc:docMk/>
          <pc:sldMk cId="3473063055" sldId="349"/>
        </pc:sldMkLst>
        <pc:spChg chg="mod">
          <ac:chgData name="Michelle Hawke (DHHS)" userId="e1f988f5-c848-4af2-8ab3-00734e327765" providerId="ADAL" clId="{7F3B0EFC-CE8A-49B7-A09C-A3D3558C2E51}" dt="2022-03-03T05:27:03.051" v="192" actId="20577"/>
          <ac:spMkLst>
            <pc:docMk/>
            <pc:sldMk cId="3473063055" sldId="349"/>
            <ac:spMk id="2" creationId="{359804DB-9D65-460B-A006-8733158BE5AC}"/>
          </ac:spMkLst>
        </pc:spChg>
        <pc:picChg chg="add mod">
          <ac:chgData name="Michelle Hawke (DHHS)" userId="e1f988f5-c848-4af2-8ab3-00734e327765" providerId="ADAL" clId="{7F3B0EFC-CE8A-49B7-A09C-A3D3558C2E51}" dt="2022-03-03T05:18:14.853" v="115" actId="14100"/>
          <ac:picMkLst>
            <pc:docMk/>
            <pc:sldMk cId="3473063055" sldId="349"/>
            <ac:picMk id="4" creationId="{6B094A9E-C4AA-4036-96A2-FD92036536FD}"/>
          </ac:picMkLst>
        </pc:picChg>
      </pc:sldChg>
      <pc:sldChg chg="del">
        <pc:chgData name="Michelle Hawke (DHHS)" userId="e1f988f5-c848-4af2-8ab3-00734e327765" providerId="ADAL" clId="{7F3B0EFC-CE8A-49B7-A09C-A3D3558C2E51}" dt="2022-03-04T04:22:20.455" v="264" actId="47"/>
        <pc:sldMkLst>
          <pc:docMk/>
          <pc:sldMk cId="2040360337" sldId="358"/>
        </pc:sldMkLst>
      </pc:sldChg>
      <pc:sldChg chg="add">
        <pc:chgData name="Michelle Hawke (DHHS)" userId="e1f988f5-c848-4af2-8ab3-00734e327765" providerId="ADAL" clId="{7F3B0EFC-CE8A-49B7-A09C-A3D3558C2E51}" dt="2022-03-04T04:35:09.347" v="273"/>
        <pc:sldMkLst>
          <pc:docMk/>
          <pc:sldMk cId="2085164136" sldId="372"/>
        </pc:sldMkLst>
      </pc:sldChg>
      <pc:sldChg chg="modSp mod delCm">
        <pc:chgData name="Michelle Hawke (DHHS)" userId="e1f988f5-c848-4af2-8ab3-00734e327765" providerId="ADAL" clId="{7F3B0EFC-CE8A-49B7-A09C-A3D3558C2E51}" dt="2022-03-03T23:06:55.510" v="242" actId="207"/>
        <pc:sldMkLst>
          <pc:docMk/>
          <pc:sldMk cId="3544348453" sldId="380"/>
        </pc:sldMkLst>
        <pc:spChg chg="mod">
          <ac:chgData name="Michelle Hawke (DHHS)" userId="e1f988f5-c848-4af2-8ab3-00734e327765" providerId="ADAL" clId="{7F3B0EFC-CE8A-49B7-A09C-A3D3558C2E51}" dt="2022-03-03T23:06:55.510" v="242" actId="207"/>
          <ac:spMkLst>
            <pc:docMk/>
            <pc:sldMk cId="3544348453" sldId="380"/>
            <ac:spMk id="2" creationId="{FAD5C7E4-7A6D-492D-9265-5FCBA2D829A6}"/>
          </ac:spMkLst>
        </pc:spChg>
      </pc:sldChg>
      <pc:sldChg chg="modSp mod delCm">
        <pc:chgData name="Michelle Hawke (DHHS)" userId="e1f988f5-c848-4af2-8ab3-00734e327765" providerId="ADAL" clId="{7F3B0EFC-CE8A-49B7-A09C-A3D3558C2E51}" dt="2022-03-03T23:06:46.288" v="241" actId="207"/>
        <pc:sldMkLst>
          <pc:docMk/>
          <pc:sldMk cId="4269912964" sldId="699"/>
        </pc:sldMkLst>
        <pc:spChg chg="mod">
          <ac:chgData name="Michelle Hawke (DHHS)" userId="e1f988f5-c848-4af2-8ab3-00734e327765" providerId="ADAL" clId="{7F3B0EFC-CE8A-49B7-A09C-A3D3558C2E51}" dt="2022-03-03T23:06:46.288" v="241" actId="207"/>
          <ac:spMkLst>
            <pc:docMk/>
            <pc:sldMk cId="4269912964" sldId="699"/>
            <ac:spMk id="2" creationId="{DF1DB7A7-8A90-48A7-A395-F9C9EF4069D2}"/>
          </ac:spMkLst>
        </pc:spChg>
      </pc:sldChg>
      <pc:sldChg chg="modSp add mod">
        <pc:chgData name="Michelle Hawke (DHHS)" userId="e1f988f5-c848-4af2-8ab3-00734e327765" providerId="ADAL" clId="{7F3B0EFC-CE8A-49B7-A09C-A3D3558C2E51}" dt="2022-03-04T04:21:59.993" v="262" actId="20577"/>
        <pc:sldMkLst>
          <pc:docMk/>
          <pc:sldMk cId="95241979" sldId="702"/>
        </pc:sldMkLst>
        <pc:spChg chg="mod">
          <ac:chgData name="Michelle Hawke (DHHS)" userId="e1f988f5-c848-4af2-8ab3-00734e327765" providerId="ADAL" clId="{7F3B0EFC-CE8A-49B7-A09C-A3D3558C2E51}" dt="2022-03-04T04:21:59.993" v="262" actId="20577"/>
          <ac:spMkLst>
            <pc:docMk/>
            <pc:sldMk cId="95241979" sldId="702"/>
            <ac:spMk id="14" creationId="{AA64CADC-7C81-4AE7-8912-FAF7534593D7}"/>
          </ac:spMkLst>
        </pc:spChg>
      </pc:sldChg>
    </pc:docChg>
  </pc:docChgLst>
  <pc:docChgLst>
    <pc:chgData name="Michelle Hawke (DHHS)" userId="S::michelle.hawke@safercare.vic.gov.au::e1f988f5-c848-4af2-8ab3-00734e327765" providerId="AD" clId="Web-{A2BDFA6F-D6B1-2037-73C1-BC1BFFB3DC48}"/>
    <pc:docChg chg="">
      <pc:chgData name="Michelle Hawke (DHHS)" userId="S::michelle.hawke@safercare.vic.gov.au::e1f988f5-c848-4af2-8ab3-00734e327765" providerId="AD" clId="Web-{A2BDFA6F-D6B1-2037-73C1-BC1BFFB3DC48}" dt="2022-03-03T05:58:13.941" v="0"/>
      <pc:docMkLst>
        <pc:docMk/>
      </pc:docMkLst>
      <pc:sldChg chg="addCm">
        <pc:chgData name="Michelle Hawke (DHHS)" userId="S::michelle.hawke@safercare.vic.gov.au::e1f988f5-c848-4af2-8ab3-00734e327765" providerId="AD" clId="Web-{A2BDFA6F-D6B1-2037-73C1-BC1BFFB3DC48}" dt="2022-03-03T05:58:13.941" v="0"/>
        <pc:sldMkLst>
          <pc:docMk/>
          <pc:sldMk cId="3544348453" sldId="380"/>
        </pc:sldMkLst>
      </pc:sldChg>
    </pc:docChg>
  </pc:docChgLst>
  <pc:docChgLst>
    <pc:chgData name="Michelle Hawke (DHHS)" userId="S::michelle.hawke@safercare.vic.gov.au::e1f988f5-c848-4af2-8ab3-00734e327765" providerId="AD" clId="Web-{B6E802F0-4083-406A-8866-1DB0AB73A3A6}"/>
    <pc:docChg chg="addSld delSld modSld">
      <pc:chgData name="Michelle Hawke (DHHS)" userId="S::michelle.hawke@safercare.vic.gov.au::e1f988f5-c848-4af2-8ab3-00734e327765" providerId="AD" clId="Web-{B6E802F0-4083-406A-8866-1DB0AB73A3A6}" dt="2021-11-29T00:38:51.514" v="36" actId="20577"/>
      <pc:docMkLst>
        <pc:docMk/>
      </pc:docMkLst>
      <pc:sldChg chg="modSp">
        <pc:chgData name="Michelle Hawke (DHHS)" userId="S::michelle.hawke@safercare.vic.gov.au::e1f988f5-c848-4af2-8ab3-00734e327765" providerId="AD" clId="Web-{B6E802F0-4083-406A-8866-1DB0AB73A3A6}" dt="2021-11-29T00:37:07.762" v="2" actId="20577"/>
        <pc:sldMkLst>
          <pc:docMk/>
          <pc:sldMk cId="1652829229" sldId="256"/>
        </pc:sldMkLst>
        <pc:spChg chg="mod">
          <ac:chgData name="Michelle Hawke (DHHS)" userId="S::michelle.hawke@safercare.vic.gov.au::e1f988f5-c848-4af2-8ab3-00734e327765" providerId="AD" clId="Web-{B6E802F0-4083-406A-8866-1DB0AB73A3A6}" dt="2021-11-29T00:37:07.762" v="2" actId="20577"/>
          <ac:spMkLst>
            <pc:docMk/>
            <pc:sldMk cId="1652829229" sldId="256"/>
            <ac:spMk id="9" creationId="{28414C22-5D92-4901-B703-95860C20757C}"/>
          </ac:spMkLst>
        </pc:spChg>
      </pc:sldChg>
      <pc:sldChg chg="delSp modSp">
        <pc:chgData name="Michelle Hawke (DHHS)" userId="S::michelle.hawke@safercare.vic.gov.au::e1f988f5-c848-4af2-8ab3-00734e327765" providerId="AD" clId="Web-{B6E802F0-4083-406A-8866-1DB0AB73A3A6}" dt="2021-11-29T00:37:23.184" v="4"/>
        <pc:sldMkLst>
          <pc:docMk/>
          <pc:sldMk cId="2185254478" sldId="289"/>
        </pc:sldMkLst>
        <pc:spChg chg="mod">
          <ac:chgData name="Michelle Hawke (DHHS)" userId="S::michelle.hawke@safercare.vic.gov.au::e1f988f5-c848-4af2-8ab3-00734e327765" providerId="AD" clId="Web-{B6E802F0-4083-406A-8866-1DB0AB73A3A6}" dt="2021-11-29T00:37:19.825" v="3" actId="20577"/>
          <ac:spMkLst>
            <pc:docMk/>
            <pc:sldMk cId="2185254478" sldId="289"/>
            <ac:spMk id="7" creationId="{6CD34784-7F3E-4093-9E62-27C0DF5DE7B9}"/>
          </ac:spMkLst>
        </pc:spChg>
        <pc:picChg chg="del">
          <ac:chgData name="Michelle Hawke (DHHS)" userId="S::michelle.hawke@safercare.vic.gov.au::e1f988f5-c848-4af2-8ab3-00734e327765" providerId="AD" clId="Web-{B6E802F0-4083-406A-8866-1DB0AB73A3A6}" dt="2021-11-29T00:37:23.184" v="4"/>
          <ac:picMkLst>
            <pc:docMk/>
            <pc:sldMk cId="2185254478" sldId="289"/>
            <ac:picMk id="6" creationId="{79A468E7-563F-4762-B7B3-0868661AB5B5}"/>
          </ac:picMkLst>
        </pc:picChg>
      </pc:sldChg>
      <pc:sldChg chg="delSp">
        <pc:chgData name="Michelle Hawke (DHHS)" userId="S::michelle.hawke@safercare.vic.gov.au::e1f988f5-c848-4af2-8ab3-00734e327765" providerId="AD" clId="Web-{B6E802F0-4083-406A-8866-1DB0AB73A3A6}" dt="2021-11-29T00:37:40.934" v="10"/>
        <pc:sldMkLst>
          <pc:docMk/>
          <pc:sldMk cId="4147894982" sldId="290"/>
        </pc:sldMkLst>
        <pc:picChg chg="del">
          <ac:chgData name="Michelle Hawke (DHHS)" userId="S::michelle.hawke@safercare.vic.gov.au::e1f988f5-c848-4af2-8ab3-00734e327765" providerId="AD" clId="Web-{B6E802F0-4083-406A-8866-1DB0AB73A3A6}" dt="2021-11-29T00:37:40.934" v="10"/>
          <ac:picMkLst>
            <pc:docMk/>
            <pc:sldMk cId="4147894982" sldId="290"/>
            <ac:picMk id="4" creationId="{BE8FB93B-F390-4FCD-AC2D-0DBA2BA56766}"/>
          </ac:picMkLst>
        </pc:picChg>
      </pc:sldChg>
      <pc:sldChg chg="delSp">
        <pc:chgData name="Michelle Hawke (DHHS)" userId="S::michelle.hawke@safercare.vic.gov.au::e1f988f5-c848-4af2-8ab3-00734e327765" providerId="AD" clId="Web-{B6E802F0-4083-406A-8866-1DB0AB73A3A6}" dt="2021-11-29T00:37:46.450" v="12"/>
        <pc:sldMkLst>
          <pc:docMk/>
          <pc:sldMk cId="2474106076" sldId="291"/>
        </pc:sldMkLst>
        <pc:picChg chg="del">
          <ac:chgData name="Michelle Hawke (DHHS)" userId="S::michelle.hawke@safercare.vic.gov.au::e1f988f5-c848-4af2-8ab3-00734e327765" providerId="AD" clId="Web-{B6E802F0-4083-406A-8866-1DB0AB73A3A6}" dt="2021-11-29T00:37:46.450" v="12"/>
          <ac:picMkLst>
            <pc:docMk/>
            <pc:sldMk cId="2474106076" sldId="291"/>
            <ac:picMk id="8" creationId="{988C0C10-51DD-4D66-B5DA-1171A4A8B552}"/>
          </ac:picMkLst>
        </pc:picChg>
      </pc:sldChg>
      <pc:sldChg chg="delSp">
        <pc:chgData name="Michelle Hawke (DHHS)" userId="S::michelle.hawke@safercare.vic.gov.au::e1f988f5-c848-4af2-8ab3-00734e327765" providerId="AD" clId="Web-{B6E802F0-4083-406A-8866-1DB0AB73A3A6}" dt="2021-11-29T00:37:38.559" v="9"/>
        <pc:sldMkLst>
          <pc:docMk/>
          <pc:sldMk cId="3851081353" sldId="293"/>
        </pc:sldMkLst>
        <pc:picChg chg="del">
          <ac:chgData name="Michelle Hawke (DHHS)" userId="S::michelle.hawke@safercare.vic.gov.au::e1f988f5-c848-4af2-8ab3-00734e327765" providerId="AD" clId="Web-{B6E802F0-4083-406A-8866-1DB0AB73A3A6}" dt="2021-11-29T00:37:38.559" v="9"/>
          <ac:picMkLst>
            <pc:docMk/>
            <pc:sldMk cId="3851081353" sldId="293"/>
            <ac:picMk id="4" creationId="{9DD7F345-C48F-47E4-BB2A-077F02BDD518}"/>
          </ac:picMkLst>
        </pc:picChg>
      </pc:sldChg>
      <pc:sldChg chg="delSp modSp">
        <pc:chgData name="Michelle Hawke (DHHS)" userId="S::michelle.hawke@safercare.vic.gov.au::e1f988f5-c848-4af2-8ab3-00734e327765" providerId="AD" clId="Web-{B6E802F0-4083-406A-8866-1DB0AB73A3A6}" dt="2021-11-29T00:37:55.153" v="18"/>
        <pc:sldMkLst>
          <pc:docMk/>
          <pc:sldMk cId="2837753151" sldId="294"/>
        </pc:sldMkLst>
        <pc:spChg chg="mod">
          <ac:chgData name="Michelle Hawke (DHHS)" userId="S::michelle.hawke@safercare.vic.gov.au::e1f988f5-c848-4af2-8ab3-00734e327765" providerId="AD" clId="Web-{B6E802F0-4083-406A-8866-1DB0AB73A3A6}" dt="2021-11-29T00:37:52.013" v="16" actId="20577"/>
          <ac:spMkLst>
            <pc:docMk/>
            <pc:sldMk cId="2837753151" sldId="294"/>
            <ac:spMk id="2" creationId="{F824A1B4-472F-496F-A2B4-10A616BB5B29}"/>
          </ac:spMkLst>
        </pc:spChg>
        <pc:picChg chg="del">
          <ac:chgData name="Michelle Hawke (DHHS)" userId="S::michelle.hawke@safercare.vic.gov.au::e1f988f5-c848-4af2-8ab3-00734e327765" providerId="AD" clId="Web-{B6E802F0-4083-406A-8866-1DB0AB73A3A6}" dt="2021-11-29T00:37:53.638" v="17"/>
          <ac:picMkLst>
            <pc:docMk/>
            <pc:sldMk cId="2837753151" sldId="294"/>
            <ac:picMk id="8" creationId="{914CCEEA-7DFC-489F-9436-1C0A23D00EBD}"/>
          </ac:picMkLst>
        </pc:picChg>
        <pc:picChg chg="del">
          <ac:chgData name="Michelle Hawke (DHHS)" userId="S::michelle.hawke@safercare.vic.gov.au::e1f988f5-c848-4af2-8ab3-00734e327765" providerId="AD" clId="Web-{B6E802F0-4083-406A-8866-1DB0AB73A3A6}" dt="2021-11-29T00:37:55.153" v="18"/>
          <ac:picMkLst>
            <pc:docMk/>
            <pc:sldMk cId="2837753151" sldId="294"/>
            <ac:picMk id="10" creationId="{4D445BB7-A541-49B1-A8C8-3E9E48879DB8}"/>
          </ac:picMkLst>
        </pc:picChg>
      </pc:sldChg>
      <pc:sldChg chg="delSp">
        <pc:chgData name="Michelle Hawke (DHHS)" userId="S::michelle.hawke@safercare.vic.gov.au::e1f988f5-c848-4af2-8ab3-00734e327765" providerId="AD" clId="Web-{B6E802F0-4083-406A-8866-1DB0AB73A3A6}" dt="2021-11-29T00:37:25.981" v="5"/>
        <pc:sldMkLst>
          <pc:docMk/>
          <pc:sldMk cId="3069917209" sldId="295"/>
        </pc:sldMkLst>
        <pc:picChg chg="del">
          <ac:chgData name="Michelle Hawke (DHHS)" userId="S::michelle.hawke@safercare.vic.gov.au::e1f988f5-c848-4af2-8ab3-00734e327765" providerId="AD" clId="Web-{B6E802F0-4083-406A-8866-1DB0AB73A3A6}" dt="2021-11-29T00:37:25.981" v="5"/>
          <ac:picMkLst>
            <pc:docMk/>
            <pc:sldMk cId="3069917209" sldId="295"/>
            <ac:picMk id="4" creationId="{B3582EC8-B8F4-4B68-9F0F-6EAA586F953E}"/>
          </ac:picMkLst>
        </pc:picChg>
      </pc:sldChg>
      <pc:sldChg chg="delSp">
        <pc:chgData name="Michelle Hawke (DHHS)" userId="S::michelle.hawke@safercare.vic.gov.au::e1f988f5-c848-4af2-8ab3-00734e327765" providerId="AD" clId="Web-{B6E802F0-4083-406A-8866-1DB0AB73A3A6}" dt="2021-11-29T00:37:33.325" v="7"/>
        <pc:sldMkLst>
          <pc:docMk/>
          <pc:sldMk cId="3255412479" sldId="296"/>
        </pc:sldMkLst>
        <pc:picChg chg="del">
          <ac:chgData name="Michelle Hawke (DHHS)" userId="S::michelle.hawke@safercare.vic.gov.au::e1f988f5-c848-4af2-8ab3-00734e327765" providerId="AD" clId="Web-{B6E802F0-4083-406A-8866-1DB0AB73A3A6}" dt="2021-11-29T00:37:33.325" v="7"/>
          <ac:picMkLst>
            <pc:docMk/>
            <pc:sldMk cId="3255412479" sldId="296"/>
            <ac:picMk id="4" creationId="{77E264AB-EC19-43B6-9558-56E4CD8A1486}"/>
          </ac:picMkLst>
        </pc:picChg>
      </pc:sldChg>
      <pc:sldChg chg="delSp">
        <pc:chgData name="Michelle Hawke (DHHS)" userId="S::michelle.hawke@safercare.vic.gov.au::e1f988f5-c848-4af2-8ab3-00734e327765" providerId="AD" clId="Web-{B6E802F0-4083-406A-8866-1DB0AB73A3A6}" dt="2021-11-29T00:37:36.247" v="8"/>
        <pc:sldMkLst>
          <pc:docMk/>
          <pc:sldMk cId="418035211" sldId="297"/>
        </pc:sldMkLst>
        <pc:picChg chg="del">
          <ac:chgData name="Michelle Hawke (DHHS)" userId="S::michelle.hawke@safercare.vic.gov.au::e1f988f5-c848-4af2-8ab3-00734e327765" providerId="AD" clId="Web-{B6E802F0-4083-406A-8866-1DB0AB73A3A6}" dt="2021-11-29T00:37:36.247" v="8"/>
          <ac:picMkLst>
            <pc:docMk/>
            <pc:sldMk cId="418035211" sldId="297"/>
            <ac:picMk id="4" creationId="{4C181BD2-2734-410E-8256-79EB26741A63}"/>
          </ac:picMkLst>
        </pc:picChg>
      </pc:sldChg>
      <pc:sldChg chg="delSp">
        <pc:chgData name="Michelle Hawke (DHHS)" userId="S::michelle.hawke@safercare.vic.gov.au::e1f988f5-c848-4af2-8ab3-00734e327765" providerId="AD" clId="Web-{B6E802F0-4083-406A-8866-1DB0AB73A3A6}" dt="2021-11-29T00:37:44.262" v="11"/>
        <pc:sldMkLst>
          <pc:docMk/>
          <pc:sldMk cId="157834711" sldId="300"/>
        </pc:sldMkLst>
        <pc:picChg chg="del">
          <ac:chgData name="Michelle Hawke (DHHS)" userId="S::michelle.hawke@safercare.vic.gov.au::e1f988f5-c848-4af2-8ab3-00734e327765" providerId="AD" clId="Web-{B6E802F0-4083-406A-8866-1DB0AB73A3A6}" dt="2021-11-29T00:37:44.262" v="11"/>
          <ac:picMkLst>
            <pc:docMk/>
            <pc:sldMk cId="157834711" sldId="300"/>
            <ac:picMk id="4" creationId="{E5D6867A-4E1F-4232-99FB-43C0ADCDADB7}"/>
          </ac:picMkLst>
        </pc:picChg>
      </pc:sldChg>
      <pc:sldChg chg="modSp">
        <pc:chgData name="Michelle Hawke (DHHS)" userId="S::michelle.hawke@safercare.vic.gov.au::e1f988f5-c848-4af2-8ab3-00734e327765" providerId="AD" clId="Web-{B6E802F0-4083-406A-8866-1DB0AB73A3A6}" dt="2021-11-29T00:38:51.514" v="36" actId="20577"/>
        <pc:sldMkLst>
          <pc:docMk/>
          <pc:sldMk cId="3257958856" sldId="304"/>
        </pc:sldMkLst>
        <pc:spChg chg="mod">
          <ac:chgData name="Michelle Hawke (DHHS)" userId="S::michelle.hawke@safercare.vic.gov.au::e1f988f5-c848-4af2-8ab3-00734e327765" providerId="AD" clId="Web-{B6E802F0-4083-406A-8866-1DB0AB73A3A6}" dt="2021-11-29T00:38:45.264" v="34" actId="20577"/>
          <ac:spMkLst>
            <pc:docMk/>
            <pc:sldMk cId="3257958856" sldId="304"/>
            <ac:spMk id="2" creationId="{ADB95468-8FBF-4736-9E31-598A3BA4DE3D}"/>
          </ac:spMkLst>
        </pc:spChg>
        <pc:spChg chg="mod">
          <ac:chgData name="Michelle Hawke (DHHS)" userId="S::michelle.hawke@safercare.vic.gov.au::e1f988f5-c848-4af2-8ab3-00734e327765" providerId="AD" clId="Web-{B6E802F0-4083-406A-8866-1DB0AB73A3A6}" dt="2021-11-29T00:38:51.514" v="36" actId="20577"/>
          <ac:spMkLst>
            <pc:docMk/>
            <pc:sldMk cId="3257958856" sldId="304"/>
            <ac:spMk id="4" creationId="{9FFD0558-B3F0-4398-AAF0-ED380DF9681D}"/>
          </ac:spMkLst>
        </pc:spChg>
      </pc:sldChg>
      <pc:sldChg chg="delSp">
        <pc:chgData name="Michelle Hawke (DHHS)" userId="S::michelle.hawke@safercare.vic.gov.au::e1f988f5-c848-4af2-8ab3-00734e327765" providerId="AD" clId="Web-{B6E802F0-4083-406A-8866-1DB0AB73A3A6}" dt="2021-11-29T00:37:29.168" v="6"/>
        <pc:sldMkLst>
          <pc:docMk/>
          <pc:sldMk cId="130126014" sldId="327"/>
        </pc:sldMkLst>
        <pc:graphicFrameChg chg="del">
          <ac:chgData name="Michelle Hawke (DHHS)" userId="S::michelle.hawke@safercare.vic.gov.au::e1f988f5-c848-4af2-8ab3-00734e327765" providerId="AD" clId="Web-{B6E802F0-4083-406A-8866-1DB0AB73A3A6}" dt="2021-11-29T00:37:29.168" v="6"/>
          <ac:graphicFrameMkLst>
            <pc:docMk/>
            <pc:sldMk cId="130126014" sldId="327"/>
            <ac:graphicFrameMk id="6" creationId="{73567972-7F4B-4864-85E2-0BEE316A7EA9}"/>
          </ac:graphicFrameMkLst>
        </pc:graphicFrameChg>
      </pc:sldChg>
      <pc:sldChg chg="delSp modSp">
        <pc:chgData name="Michelle Hawke (DHHS)" userId="S::michelle.hawke@safercare.vic.gov.au::e1f988f5-c848-4af2-8ab3-00734e327765" providerId="AD" clId="Web-{B6E802F0-4083-406A-8866-1DB0AB73A3A6}" dt="2021-11-29T00:38:02.653" v="21"/>
        <pc:sldMkLst>
          <pc:docMk/>
          <pc:sldMk cId="3448940716" sldId="329"/>
        </pc:sldMkLst>
        <pc:spChg chg="mod">
          <ac:chgData name="Michelle Hawke (DHHS)" userId="S::michelle.hawke@safercare.vic.gov.au::e1f988f5-c848-4af2-8ab3-00734e327765" providerId="AD" clId="Web-{B6E802F0-4083-406A-8866-1DB0AB73A3A6}" dt="2021-11-29T00:38:01.341" v="20" actId="20577"/>
          <ac:spMkLst>
            <pc:docMk/>
            <pc:sldMk cId="3448940716" sldId="329"/>
            <ac:spMk id="2" creationId="{31DFF16F-8A4D-4DA3-B194-D71AB014DFAA}"/>
          </ac:spMkLst>
        </pc:spChg>
        <pc:picChg chg="del">
          <ac:chgData name="Michelle Hawke (DHHS)" userId="S::michelle.hawke@safercare.vic.gov.au::e1f988f5-c848-4af2-8ab3-00734e327765" providerId="AD" clId="Web-{B6E802F0-4083-406A-8866-1DB0AB73A3A6}" dt="2021-11-29T00:38:02.653" v="21"/>
          <ac:picMkLst>
            <pc:docMk/>
            <pc:sldMk cId="3448940716" sldId="329"/>
            <ac:picMk id="6" creationId="{6FC10722-A24B-41A9-AB4B-82E3C38C8C55}"/>
          </ac:picMkLst>
        </pc:picChg>
      </pc:sldChg>
      <pc:sldChg chg="delSp modSp">
        <pc:chgData name="Michelle Hawke (DHHS)" userId="S::michelle.hawke@safercare.vic.gov.au::e1f988f5-c848-4af2-8ab3-00734e327765" providerId="AD" clId="Web-{B6E802F0-4083-406A-8866-1DB0AB73A3A6}" dt="2021-11-29T00:38:10.872" v="25" actId="20577"/>
        <pc:sldMkLst>
          <pc:docMk/>
          <pc:sldMk cId="2740508186" sldId="330"/>
        </pc:sldMkLst>
        <pc:spChg chg="mod">
          <ac:chgData name="Michelle Hawke (DHHS)" userId="S::michelle.hawke@safercare.vic.gov.au::e1f988f5-c848-4af2-8ab3-00734e327765" providerId="AD" clId="Web-{B6E802F0-4083-406A-8866-1DB0AB73A3A6}" dt="2021-11-29T00:38:10.872" v="25" actId="20577"/>
          <ac:spMkLst>
            <pc:docMk/>
            <pc:sldMk cId="2740508186" sldId="330"/>
            <ac:spMk id="2" creationId="{2EDECF23-6429-41C9-A701-0E505A1C4AF1}"/>
          </ac:spMkLst>
        </pc:spChg>
        <pc:picChg chg="del">
          <ac:chgData name="Michelle Hawke (DHHS)" userId="S::michelle.hawke@safercare.vic.gov.au::e1f988f5-c848-4af2-8ab3-00734e327765" providerId="AD" clId="Web-{B6E802F0-4083-406A-8866-1DB0AB73A3A6}" dt="2021-11-29T00:38:07.919" v="24"/>
          <ac:picMkLst>
            <pc:docMk/>
            <pc:sldMk cId="2740508186" sldId="330"/>
            <ac:picMk id="4" creationId="{0C34D515-D4FC-4ABA-A05C-FCC545963CAD}"/>
          </ac:picMkLst>
        </pc:picChg>
      </pc:sldChg>
      <pc:sldChg chg="delSp modSp">
        <pc:chgData name="Michelle Hawke (DHHS)" userId="S::michelle.hawke@safercare.vic.gov.au::e1f988f5-c848-4af2-8ab3-00734e327765" providerId="AD" clId="Web-{B6E802F0-4083-406A-8866-1DB0AB73A3A6}" dt="2021-11-29T00:38:16.873" v="28" actId="20577"/>
        <pc:sldMkLst>
          <pc:docMk/>
          <pc:sldMk cId="3639512095" sldId="333"/>
        </pc:sldMkLst>
        <pc:spChg chg="mod">
          <ac:chgData name="Michelle Hawke (DHHS)" userId="S::michelle.hawke@safercare.vic.gov.au::e1f988f5-c848-4af2-8ab3-00734e327765" providerId="AD" clId="Web-{B6E802F0-4083-406A-8866-1DB0AB73A3A6}" dt="2021-11-29T00:38:16.873" v="28" actId="20577"/>
          <ac:spMkLst>
            <pc:docMk/>
            <pc:sldMk cId="3639512095" sldId="333"/>
            <ac:spMk id="2" creationId="{D575BAA9-457A-4D53-BEEC-6E5703DE2896}"/>
          </ac:spMkLst>
        </pc:spChg>
        <pc:picChg chg="del">
          <ac:chgData name="Michelle Hawke (DHHS)" userId="S::michelle.hawke@safercare.vic.gov.au::e1f988f5-c848-4af2-8ab3-00734e327765" providerId="AD" clId="Web-{B6E802F0-4083-406A-8866-1DB0AB73A3A6}" dt="2021-11-29T00:38:12.701" v="26"/>
          <ac:picMkLst>
            <pc:docMk/>
            <pc:sldMk cId="3639512095" sldId="333"/>
            <ac:picMk id="4" creationId="{A341DCD9-4E4E-452B-94BE-5B35FEA71085}"/>
          </ac:picMkLst>
        </pc:picChg>
      </pc:sldChg>
      <pc:sldChg chg="delSp">
        <pc:chgData name="Michelle Hawke (DHHS)" userId="S::michelle.hawke@safercare.vic.gov.au::e1f988f5-c848-4af2-8ab3-00734e327765" providerId="AD" clId="Web-{B6E802F0-4083-406A-8866-1DB0AB73A3A6}" dt="2021-11-29T00:38:04.294" v="22"/>
        <pc:sldMkLst>
          <pc:docMk/>
          <pc:sldMk cId="1844536176" sldId="346"/>
        </pc:sldMkLst>
        <pc:picChg chg="del">
          <ac:chgData name="Michelle Hawke (DHHS)" userId="S::michelle.hawke@safercare.vic.gov.au::e1f988f5-c848-4af2-8ab3-00734e327765" providerId="AD" clId="Web-{B6E802F0-4083-406A-8866-1DB0AB73A3A6}" dt="2021-11-29T00:38:04.294" v="22"/>
          <ac:picMkLst>
            <pc:docMk/>
            <pc:sldMk cId="1844536176" sldId="346"/>
            <ac:picMk id="6" creationId="{E5DF1859-3CCF-4550-A819-04199EFC4CEA}"/>
          </ac:picMkLst>
        </pc:picChg>
      </pc:sldChg>
      <pc:sldChg chg="delSp">
        <pc:chgData name="Michelle Hawke (DHHS)" userId="S::michelle.hawke@safercare.vic.gov.au::e1f988f5-c848-4af2-8ab3-00734e327765" providerId="AD" clId="Web-{B6E802F0-4083-406A-8866-1DB0AB73A3A6}" dt="2021-11-29T00:38:05.685" v="23"/>
        <pc:sldMkLst>
          <pc:docMk/>
          <pc:sldMk cId="1633080921" sldId="347"/>
        </pc:sldMkLst>
        <pc:picChg chg="del">
          <ac:chgData name="Michelle Hawke (DHHS)" userId="S::michelle.hawke@safercare.vic.gov.au::e1f988f5-c848-4af2-8ab3-00734e327765" providerId="AD" clId="Web-{B6E802F0-4083-406A-8866-1DB0AB73A3A6}" dt="2021-11-29T00:38:05.685" v="23"/>
          <ac:picMkLst>
            <pc:docMk/>
            <pc:sldMk cId="1633080921" sldId="347"/>
            <ac:picMk id="4" creationId="{72ABD0E5-B839-494B-A368-C8F1118F328C}"/>
          </ac:picMkLst>
        </pc:picChg>
      </pc:sldChg>
      <pc:sldChg chg="delSp">
        <pc:chgData name="Michelle Hawke (DHHS)" userId="S::michelle.hawke@safercare.vic.gov.au::e1f988f5-c848-4af2-8ab3-00734e327765" providerId="AD" clId="Web-{B6E802F0-4083-406A-8866-1DB0AB73A3A6}" dt="2021-11-29T00:38:21.185" v="29"/>
        <pc:sldMkLst>
          <pc:docMk/>
          <pc:sldMk cId="1155205631" sldId="348"/>
        </pc:sldMkLst>
        <pc:picChg chg="del">
          <ac:chgData name="Michelle Hawke (DHHS)" userId="S::michelle.hawke@safercare.vic.gov.au::e1f988f5-c848-4af2-8ab3-00734e327765" providerId="AD" clId="Web-{B6E802F0-4083-406A-8866-1DB0AB73A3A6}" dt="2021-11-29T00:38:21.185" v="29"/>
          <ac:picMkLst>
            <pc:docMk/>
            <pc:sldMk cId="1155205631" sldId="348"/>
            <ac:picMk id="4" creationId="{D1CC577F-CA78-4CA0-9B6F-D9C5C34B05FE}"/>
          </ac:picMkLst>
        </pc:picChg>
      </pc:sldChg>
      <pc:sldChg chg="delSp add del">
        <pc:chgData name="Michelle Hawke (DHHS)" userId="S::michelle.hawke@safercare.vic.gov.au::e1f988f5-c848-4af2-8ab3-00734e327765" providerId="AD" clId="Web-{B6E802F0-4083-406A-8866-1DB0AB73A3A6}" dt="2021-11-29T00:38:30.060" v="32"/>
        <pc:sldMkLst>
          <pc:docMk/>
          <pc:sldMk cId="3473063055" sldId="349"/>
        </pc:sldMkLst>
        <pc:picChg chg="del">
          <ac:chgData name="Michelle Hawke (DHHS)" userId="S::michelle.hawke@safercare.vic.gov.au::e1f988f5-c848-4af2-8ab3-00734e327765" providerId="AD" clId="Web-{B6E802F0-4083-406A-8866-1DB0AB73A3A6}" dt="2021-11-29T00:38:30.060" v="32"/>
          <ac:picMkLst>
            <pc:docMk/>
            <pc:sldMk cId="3473063055" sldId="349"/>
            <ac:picMk id="4" creationId="{FE4F045D-FA7C-4A14-BAF9-A0D4B08C32D8}"/>
          </ac:picMkLst>
        </pc:picChg>
      </pc:sldChg>
    </pc:docChg>
  </pc:docChgLst>
  <pc:docChgLst>
    <pc:chgData name="Joanna Gaston (DHHS)" userId="S::joanna.gaston@safercare.vic.gov.au::29a4e196-b44b-4499-b5ed-890ea3911844" providerId="AD" clId="Web-{E9CA028F-AEB9-4088-B7AF-4698F398BFFD}"/>
    <pc:docChg chg="modSld">
      <pc:chgData name="Joanna Gaston (DHHS)" userId="S::joanna.gaston@safercare.vic.gov.au::29a4e196-b44b-4499-b5ed-890ea3911844" providerId="AD" clId="Web-{E9CA028F-AEB9-4088-B7AF-4698F398BFFD}" dt="2022-05-05T07:57:02.042" v="20" actId="1076"/>
      <pc:docMkLst>
        <pc:docMk/>
      </pc:docMkLst>
      <pc:sldChg chg="modSp">
        <pc:chgData name="Joanna Gaston (DHHS)" userId="S::joanna.gaston@safercare.vic.gov.au::29a4e196-b44b-4499-b5ed-890ea3911844" providerId="AD" clId="Web-{E9CA028F-AEB9-4088-B7AF-4698F398BFFD}" dt="2022-05-05T07:57:02.042" v="20" actId="1076"/>
        <pc:sldMkLst>
          <pc:docMk/>
          <pc:sldMk cId="2085164136" sldId="372"/>
        </pc:sldMkLst>
        <pc:spChg chg="mod">
          <ac:chgData name="Joanna Gaston (DHHS)" userId="S::joanna.gaston@safercare.vic.gov.au::29a4e196-b44b-4499-b5ed-890ea3911844" providerId="AD" clId="Web-{E9CA028F-AEB9-4088-B7AF-4698F398BFFD}" dt="2022-05-05T07:56:59.323" v="19" actId="20577"/>
          <ac:spMkLst>
            <pc:docMk/>
            <pc:sldMk cId="2085164136" sldId="372"/>
            <ac:spMk id="2" creationId="{654A77C6-7AB1-46A5-A8CB-6BD0EE0B3241}"/>
          </ac:spMkLst>
        </pc:spChg>
        <pc:spChg chg="mod">
          <ac:chgData name="Joanna Gaston (DHHS)" userId="S::joanna.gaston@safercare.vic.gov.au::29a4e196-b44b-4499-b5ed-890ea3911844" providerId="AD" clId="Web-{E9CA028F-AEB9-4088-B7AF-4698F398BFFD}" dt="2022-05-05T07:57:02.042" v="20" actId="1076"/>
          <ac:spMkLst>
            <pc:docMk/>
            <pc:sldMk cId="2085164136" sldId="372"/>
            <ac:spMk id="4" creationId="{5D949D89-A80F-40BF-9C08-3932F75982E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8D95FFB-6DF1-4E7F-BBC9-C647C36F5FB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9F7C48-B208-4EE2-B036-3CB7E491721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624BF4-3BBC-41B9-B2CA-A8750E2EE9EC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049500-DE5C-42BD-A4FE-119036358EA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DBC908-B90B-4F01-90E4-14843EE5713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5084E4-C499-4E44-933D-F1C0D519E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77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D75A7-A785-4641-97D6-B79176D50B34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3000"/>
            <a:ext cx="5480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2429E-84F1-4454-9E84-CF1ED96B8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813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45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91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837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783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728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674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620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566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45" lvl="1" indent="0">
              <a:buFont typeface="Arial" panose="020B0604020202020204" pitchFamily="34" charset="0"/>
              <a:buNone/>
            </a:pPr>
            <a:endParaRPr lang="en-AU" b="1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2429E-84F1-4454-9E84-CF1ED96B85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525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9144441" cy="51499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000" y="1818000"/>
            <a:ext cx="7200000" cy="1152000"/>
          </a:xfrm>
        </p:spPr>
        <p:txBody>
          <a:bodyPr anchor="b"/>
          <a:lstStyle>
            <a:lvl1pPr algn="l">
              <a:lnSpc>
                <a:spcPct val="100000"/>
              </a:lnSpc>
              <a:defRPr sz="3500" spc="-4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000" y="2952000"/>
            <a:ext cx="7200000" cy="72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80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738000" y="1699200"/>
            <a:ext cx="4752000" cy="0"/>
          </a:xfrm>
          <a:prstGeom prst="line">
            <a:avLst/>
          </a:prstGeom>
          <a:ln w="38100">
            <a:solidFill>
              <a:srgbClr val="0000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4000" y="1368000"/>
            <a:ext cx="3600000" cy="288000"/>
          </a:xfrm>
        </p:spPr>
        <p:txBody>
          <a:bodyPr anchor="ctr" anchorCtr="0"/>
          <a:lstStyle>
            <a:lvl1pPr>
              <a:defRPr sz="1200" b="1" baseline="0"/>
            </a:lvl1pPr>
          </a:lstStyle>
          <a:p>
            <a:pPr lvl="0"/>
            <a:r>
              <a:rPr lang="en-US"/>
              <a:t>Day Month Year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2035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mall Fo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7D6717D-74C1-40D7-A481-98C02B45F51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84000" y="1782000"/>
            <a:ext cx="7776000" cy="3096000"/>
          </a:xfrm>
        </p:spPr>
        <p:txBody>
          <a:bodyPr/>
          <a:lstStyle>
            <a:lvl1pPr>
              <a:lnSpc>
                <a:spcPct val="99000"/>
              </a:lnSpc>
              <a:spcAft>
                <a:spcPts val="900"/>
              </a:spcAft>
              <a:defRPr sz="900" b="0" i="0">
                <a:latin typeface="+mn-lt"/>
              </a:defRPr>
            </a:lvl1pPr>
            <a:lvl2pPr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1" i="0">
                <a:latin typeface="+mn-lt"/>
              </a:defRPr>
            </a:lvl2pPr>
            <a:lvl3pPr marL="180000" indent="-180000"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0" i="0">
                <a:latin typeface="+mn-lt"/>
              </a:defRPr>
            </a:lvl3pPr>
            <a:lvl4pPr marL="360000" indent="-180000"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0" i="0">
                <a:latin typeface="+mn-lt"/>
              </a:defRPr>
            </a:lvl4pPr>
            <a:lvl5pPr marL="540000" indent="-180000"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0" i="0">
                <a:latin typeface="+mn-lt"/>
              </a:defRPr>
            </a:lvl5pPr>
          </a:lstStyle>
          <a:p>
            <a:pPr lvl="0"/>
            <a:r>
              <a:rPr lang="en-AU"/>
              <a:t>Insert text here. Click the Increase List Level button once for a heading and twice for a bullet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11AF48-53C3-4EF8-82DB-4351281A2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972000"/>
            <a:ext cx="7740000" cy="720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E596CF7-7F71-4413-AD9C-5759379195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887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Subheads (Small Fo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911AF48-53C3-4EF8-82DB-4351281A2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972000"/>
            <a:ext cx="7740000" cy="720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AE31CD4-82E6-4B86-93AF-80A4E1187D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08000" y="1782000"/>
            <a:ext cx="3844800" cy="6840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b="1">
                <a:solidFill>
                  <a:schemeClr val="tx2"/>
                </a:solidFill>
              </a:defRPr>
            </a:lvl1pPr>
            <a:lvl2pPr>
              <a:defRPr sz="12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201EA31C-2752-4408-9F95-C793B94E739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84000" y="1782000"/>
            <a:ext cx="3844800" cy="6840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b="1">
                <a:solidFill>
                  <a:schemeClr val="tx2"/>
                </a:solidFill>
              </a:defRPr>
            </a:lvl1pPr>
            <a:lvl2pPr>
              <a:defRPr sz="12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5F4A0907-A8F3-4307-9E78-4EE4F262779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4213" y="2502000"/>
            <a:ext cx="1890000" cy="2376000"/>
          </a:xfrm>
        </p:spPr>
        <p:txBody>
          <a:bodyPr/>
          <a:lstStyle>
            <a:lvl1pPr>
              <a:lnSpc>
                <a:spcPct val="99000"/>
              </a:lnSpc>
              <a:spcAft>
                <a:spcPts val="900"/>
              </a:spcAft>
              <a:defRPr sz="900" b="0" i="0">
                <a:latin typeface="+mn-lt"/>
              </a:defRPr>
            </a:lvl1pPr>
            <a:lvl2pPr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1" i="0">
                <a:latin typeface="+mn-lt"/>
              </a:defRPr>
            </a:lvl2pPr>
            <a:lvl3pPr marL="180000" indent="-180000"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0" i="0">
                <a:latin typeface="+mn-lt"/>
              </a:defRPr>
            </a:lvl3pPr>
            <a:lvl4pPr marL="360000" indent="-180000"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0" i="0">
                <a:latin typeface="+mn-lt"/>
              </a:defRPr>
            </a:lvl4pPr>
            <a:lvl5pPr marL="540000" indent="-180000">
              <a:lnSpc>
                <a:spcPct val="99000"/>
              </a:lnSpc>
              <a:spcAft>
                <a:spcPts val="900"/>
              </a:spcAft>
              <a:defRPr sz="900" b="0" i="0">
                <a:latin typeface="+mn-lt"/>
              </a:defRPr>
            </a:lvl5pPr>
          </a:lstStyle>
          <a:p>
            <a:pPr lvl="0"/>
            <a:r>
              <a:rPr lang="en-AU"/>
              <a:t>Insert text here. Click the Increase List Level button once for a heading and twice for a bullet.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5A19B4D0-F0A4-4EDE-AA09-F42A8B2D4A9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638800" y="2502000"/>
            <a:ext cx="1890000" cy="2376000"/>
          </a:xfrm>
        </p:spPr>
        <p:txBody>
          <a:bodyPr/>
          <a:lstStyle>
            <a:lvl1pPr>
              <a:lnSpc>
                <a:spcPct val="99000"/>
              </a:lnSpc>
              <a:spcAft>
                <a:spcPts val="900"/>
              </a:spcAft>
              <a:defRPr sz="900" b="0" i="0">
                <a:latin typeface="+mn-lt"/>
              </a:defRPr>
            </a:lvl1pPr>
            <a:lvl2pPr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1" i="0">
                <a:latin typeface="+mn-lt"/>
              </a:defRPr>
            </a:lvl2pPr>
            <a:lvl3pPr marL="190800" indent="-180000"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0" i="0" baseline="0">
                <a:latin typeface="+mn-lt"/>
              </a:defRPr>
            </a:lvl3pPr>
            <a:lvl4pPr marL="360000" indent="-180000"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0" i="0">
                <a:latin typeface="+mn-lt"/>
              </a:defRPr>
            </a:lvl4pPr>
            <a:lvl5pPr marL="540000" indent="-180000"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0" i="0">
                <a:latin typeface="+mn-lt"/>
              </a:defRPr>
            </a:lvl5pPr>
          </a:lstStyle>
          <a:p>
            <a:pPr lvl="0"/>
            <a:r>
              <a:rPr lang="en-AU"/>
              <a:t>Insert text here. Click the Increase List Level button once for a heading and twice for a bullet.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65ADA753-B141-4A69-973B-F516E81F5B9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08000" y="2502000"/>
            <a:ext cx="1890000" cy="2376000"/>
          </a:xfrm>
        </p:spPr>
        <p:txBody>
          <a:bodyPr/>
          <a:lstStyle>
            <a:lvl1pPr>
              <a:lnSpc>
                <a:spcPct val="99000"/>
              </a:lnSpc>
              <a:spcAft>
                <a:spcPts val="900"/>
              </a:spcAft>
              <a:defRPr sz="900" b="0" i="0">
                <a:latin typeface="+mn-lt"/>
              </a:defRPr>
            </a:lvl1pPr>
            <a:lvl2pPr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1" i="0">
                <a:latin typeface="+mn-lt"/>
              </a:defRPr>
            </a:lvl2pPr>
            <a:lvl3pPr marL="180000" indent="-180000"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0" i="0">
                <a:latin typeface="+mn-lt"/>
              </a:defRPr>
            </a:lvl3pPr>
            <a:lvl4pPr marL="360000" indent="-180000"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0" i="0">
                <a:latin typeface="+mn-lt"/>
              </a:defRPr>
            </a:lvl4pPr>
            <a:lvl5pPr marL="540000" indent="-180000"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0" i="0">
                <a:latin typeface="+mn-lt"/>
              </a:defRPr>
            </a:lvl5pPr>
          </a:lstStyle>
          <a:p>
            <a:pPr lvl="0"/>
            <a:r>
              <a:rPr lang="en-AU"/>
              <a:t>Insert text here. Click the Increase List Level button once for a heading and twice for a bullet.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C4167390-9AA1-41C0-812E-1F3F257346C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62800" y="2502000"/>
            <a:ext cx="1890000" cy="2376000"/>
          </a:xfrm>
        </p:spPr>
        <p:txBody>
          <a:bodyPr/>
          <a:lstStyle>
            <a:lvl1pPr>
              <a:lnSpc>
                <a:spcPct val="99000"/>
              </a:lnSpc>
              <a:spcAft>
                <a:spcPts val="900"/>
              </a:spcAft>
              <a:defRPr sz="900" b="0" i="0">
                <a:latin typeface="+mn-lt"/>
              </a:defRPr>
            </a:lvl1pPr>
            <a:lvl2pPr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1" i="0">
                <a:latin typeface="+mn-lt"/>
              </a:defRPr>
            </a:lvl2pPr>
            <a:lvl3pPr marL="180000" indent="-180000"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0" i="0">
                <a:latin typeface="+mn-lt"/>
              </a:defRPr>
            </a:lvl3pPr>
            <a:lvl4pPr marL="360000" indent="-180000"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0" i="0">
                <a:latin typeface="+mn-lt"/>
              </a:defRPr>
            </a:lvl4pPr>
            <a:lvl5pPr marL="540000" indent="-180000"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0" i="0">
                <a:latin typeface="+mn-lt"/>
              </a:defRPr>
            </a:lvl5pPr>
          </a:lstStyle>
          <a:p>
            <a:pPr lvl="0"/>
            <a:r>
              <a:rPr lang="en-AU"/>
              <a:t>Insert text here. Click the Increase List Level button once for a heading and twice for a bullet.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FE596CF7-7F71-4413-AD9C-5759379195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536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DB02D-044A-4C14-99D7-FD124687B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33542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694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457624"/>
            <a:ext cx="6507167" cy="2402523"/>
          </a:xfrm>
        </p:spPr>
        <p:txBody>
          <a:bodyPr anchor="b">
            <a:normAutofit/>
          </a:bodyPr>
          <a:lstStyle>
            <a:lvl1pPr algn="ctr">
              <a:defRPr sz="36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2917349"/>
            <a:ext cx="6507167" cy="1430073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3B6B-B717-484C-BCAE-6C5A3207E3CE}" type="datetimeFigureOut">
              <a:rPr lang="en-AU" smtClean="0"/>
              <a:t>18/05/2022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CBAE-0B15-4792-91CA-FED1FF095F0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2334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9143999" cy="51480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00" y="1800000"/>
            <a:ext cx="6840000" cy="576000"/>
          </a:xfrm>
        </p:spPr>
        <p:txBody>
          <a:bodyPr anchor="b"/>
          <a:lstStyle>
            <a:lvl1pPr>
              <a:lnSpc>
                <a:spcPct val="100000"/>
              </a:lnSpc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00" y="2358000"/>
            <a:ext cx="6840000" cy="1080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 baseline="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738000" y="1699200"/>
            <a:ext cx="2167200" cy="0"/>
          </a:xfrm>
          <a:prstGeom prst="line">
            <a:avLst/>
          </a:prstGeom>
          <a:ln w="38100">
            <a:solidFill>
              <a:srgbClr val="0000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8339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7D6717D-74C1-40D7-A481-98C02B45F51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84000" y="1782000"/>
            <a:ext cx="7740000" cy="28800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Insert text here. Click the Increase List Level button once for a heading and twice for a bullet. Use the Decrease List Level button to move back through styles.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F2E2921-288E-469A-A2AC-4B43F0F08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E596CF7-7F71-4413-AD9C-5759379195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630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16000" y="1818000"/>
            <a:ext cx="3708000" cy="306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/>
              <a:t>Insert text here. Click the Increase List Level button once for a heading and twice for a bullet.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694C5DA8-5245-4982-9F23-B68B36E88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684000" y="1818000"/>
            <a:ext cx="3708000" cy="3060000"/>
          </a:xfrm>
        </p:spPr>
        <p:txBody>
          <a:bodyPr lIns="36000" tIns="36000" rIns="36000" bIns="36000"/>
          <a:lstStyle>
            <a:lvl1pPr>
              <a:defRPr/>
            </a:lvl1pPr>
          </a:lstStyle>
          <a:p>
            <a:pPr lvl="0"/>
            <a:r>
              <a:rPr lang="en-AU"/>
              <a:t>Insert text here. Click the Increase List Level button once for a heading and twice for a bullet/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E596CF7-7F71-4413-AD9C-5759379195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404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16000" y="2178000"/>
            <a:ext cx="3708000" cy="2664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/>
              <a:t>Insert text here. Click the Increase List Level button once for a heading and twice for a bullet.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694C5DA8-5245-4982-9F23-B68B36E88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684000" y="2178000"/>
            <a:ext cx="3708000" cy="2664000"/>
          </a:xfrm>
        </p:spPr>
        <p:txBody>
          <a:bodyPr lIns="36000" tIns="36000" rIns="36000" bIns="36000"/>
          <a:lstStyle>
            <a:lvl1pPr>
              <a:defRPr/>
            </a:lvl1pPr>
          </a:lstStyle>
          <a:p>
            <a:pPr lvl="0"/>
            <a:r>
              <a:rPr lang="en-AU"/>
              <a:t>Insert text here. Click the Increase List Level button once for a heading and twice for a bullet/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84213" y="1782000"/>
            <a:ext cx="3708000" cy="3960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20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Insert heading here</a:t>
            </a:r>
            <a:endParaRPr lang="en-AU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716000" y="1782000"/>
            <a:ext cx="3708000" cy="3960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20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Insert heading here</a:t>
            </a:r>
            <a:endParaRPr lang="en-AU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E596CF7-7F71-4413-AD9C-5759379195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577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eft,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16000" y="1782000"/>
            <a:ext cx="3780000" cy="3024000"/>
          </a:xfrm>
        </p:spPr>
        <p:txBody>
          <a:bodyPr tIns="72000"/>
          <a:lstStyle>
            <a:lvl1pPr>
              <a:defRPr/>
            </a:lvl1pPr>
          </a:lstStyle>
          <a:p>
            <a:pPr lvl="0"/>
            <a:r>
              <a:rPr lang="en-AU"/>
              <a:t>Insert text here. Click the Increase List Level button once for a heading and twice for a bullet.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694C5DA8-5245-4982-9F23-B68B36E88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84213" y="1782000"/>
            <a:ext cx="3779837" cy="3960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20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Insert heading here</a:t>
            </a:r>
            <a:endParaRPr lang="en-AU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684000" y="2196000"/>
            <a:ext cx="3780000" cy="2628000"/>
          </a:xfrm>
        </p:spPr>
        <p:txBody>
          <a:bodyPr/>
          <a:lstStyle/>
          <a:p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E596CF7-7F71-4413-AD9C-5759379195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397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eft,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16000" y="1782000"/>
            <a:ext cx="3780000" cy="252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/>
              <a:t>Insert text here. Click the Increase List Level button once for a heading and twice for a bullet.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84213" y="1782000"/>
            <a:ext cx="3708000" cy="3960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20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Insert heading here</a:t>
            </a:r>
            <a:endParaRPr lang="en-AU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4"/>
          </p:nvPr>
        </p:nvSpPr>
        <p:spPr>
          <a:xfrm>
            <a:off x="684000" y="2232001"/>
            <a:ext cx="3708000" cy="2070000"/>
          </a:xfrm>
        </p:spPr>
        <p:txBody>
          <a:bodyPr/>
          <a:lstStyle/>
          <a:p>
            <a:endParaRPr lang="en-A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E596CF7-7F71-4413-AD9C-5759379195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713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752000" y="0"/>
            <a:ext cx="4392000" cy="5148000"/>
          </a:xfrm>
          <a:solidFill>
            <a:schemeClr val="bg1">
              <a:lumMod val="95000"/>
            </a:schemeClr>
          </a:solidFill>
        </p:spPr>
        <p:txBody>
          <a:bodyPr lIns="360000" tIns="504000" rIns="360000" bIns="360000" anchor="t" anchorCtr="1"/>
          <a:lstStyle>
            <a:lvl1pPr marL="0" indent="0">
              <a:buNone/>
              <a:defRPr sz="12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AU"/>
              <a:t>Drag/paste picture to icon or click icon to add image.  Click Format &gt; Crop &gt; Fill to resize/move the image inside the placeholder or to reset the image. To fit a whole image without maintaining the placeholder shape click Format &gt; Crop &gt; Fit. 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114741F-4E67-47EF-8FBD-492749B4E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972000"/>
            <a:ext cx="3780000" cy="720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84000" y="1782000"/>
            <a:ext cx="3780000" cy="30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E596CF7-7F71-4413-AD9C-57593791959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702000" y="702000"/>
            <a:ext cx="36900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3200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DB02D-044A-4C14-99D7-FD124687B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033200"/>
            <a:ext cx="7740000" cy="684000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0"/>
          </p:nvPr>
        </p:nvSpPr>
        <p:spPr>
          <a:xfrm>
            <a:off x="684212" y="1728000"/>
            <a:ext cx="7740000" cy="3132000"/>
          </a:xfrm>
        </p:spPr>
        <p:txBody>
          <a:bodyPr/>
          <a:lstStyle/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E596CF7-7F71-4413-AD9C-5759379195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028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C74CAE61-C2D4-4EF6-96E1-2C9B4488375A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9143999" cy="51480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000" y="900000"/>
            <a:ext cx="7740000" cy="828000"/>
          </a:xfrm>
          <a:prstGeom prst="rect">
            <a:avLst/>
          </a:prstGeom>
        </p:spPr>
        <p:txBody>
          <a:bodyPr vert="horz" lIns="36000" tIns="36000" rIns="36000" bIns="3600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080" y="1782000"/>
            <a:ext cx="7740000" cy="2880000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4000" y="4842000"/>
            <a:ext cx="1980000" cy="180000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4000" y="4842000"/>
            <a:ext cx="3600000" cy="180000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lvl1pPr algn="ctr">
              <a:defRPr sz="9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44000" y="4842000"/>
            <a:ext cx="1080000" cy="180000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FE596CF7-7F71-4413-AD9C-57593791959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702000" y="702000"/>
            <a:ext cx="77220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8587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78" r:id="rId4"/>
    <p:sldLayoutId id="2147483681" r:id="rId5"/>
    <p:sldLayoutId id="2147483679" r:id="rId6"/>
    <p:sldLayoutId id="2147483680" r:id="rId7"/>
    <p:sldLayoutId id="2147483670" r:id="rId8"/>
    <p:sldLayoutId id="2147483677" r:id="rId9"/>
    <p:sldLayoutId id="2147483672" r:id="rId10"/>
    <p:sldLayoutId id="2147483675" r:id="rId11"/>
    <p:sldLayoutId id="2147483666" r:id="rId12"/>
    <p:sldLayoutId id="2147483667" r:id="rId13"/>
    <p:sldLayoutId id="2147483682" r:id="rId14"/>
  </p:sldLayoutIdLst>
  <p:hf sldNum="0" hdr="0" ftr="0" dt="0"/>
  <p:txStyles>
    <p:titleStyle>
      <a:lvl1pPr algn="l" defTabSz="685800" rtl="0" eaLnBrk="1" latinLnBrk="0" hangingPunct="1">
        <a:lnSpc>
          <a:spcPct val="95000"/>
        </a:lnSpc>
        <a:spcBef>
          <a:spcPct val="0"/>
        </a:spcBef>
        <a:spcAft>
          <a:spcPts val="600"/>
        </a:spcAft>
        <a:buNone/>
        <a:defRPr sz="2400" b="1" i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8000"/>
        </a:lnSpc>
        <a:spcBef>
          <a:spcPts val="0"/>
        </a:spcBef>
        <a:spcAft>
          <a:spcPts val="1300"/>
        </a:spcAft>
        <a:buFontTx/>
        <a:buNone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98000"/>
        </a:lnSpc>
        <a:spcBef>
          <a:spcPts val="375"/>
        </a:spcBef>
        <a:buFontTx/>
        <a:buNone/>
        <a:defRPr sz="2000" b="1" i="0" kern="1200" baseline="0">
          <a:solidFill>
            <a:schemeClr val="tx2"/>
          </a:solidFill>
          <a:latin typeface="+mj-lt"/>
          <a:ea typeface="+mn-ea"/>
          <a:cs typeface="+mn-cs"/>
        </a:defRPr>
      </a:lvl2pPr>
      <a:lvl3pPr marL="468000" indent="-468000" algn="l" defTabSz="685800" rtl="0" eaLnBrk="1" latinLnBrk="0" hangingPunct="1">
        <a:lnSpc>
          <a:spcPct val="98000"/>
        </a:lnSpc>
        <a:spcBef>
          <a:spcPts val="0"/>
        </a:spcBef>
        <a:spcAft>
          <a:spcPts val="1300"/>
        </a:spcAft>
        <a:buClr>
          <a:srgbClr val="0063A5"/>
        </a:buClr>
        <a:buSzPct val="120000"/>
        <a:buFont typeface="Calibri" panose="020F0502020204030204" pitchFamily="34" charset="0"/>
        <a:buChar char="●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36000" indent="-468000" algn="l" defTabSz="685800" rtl="0" eaLnBrk="1" latinLnBrk="0" hangingPunct="1">
        <a:lnSpc>
          <a:spcPct val="98000"/>
        </a:lnSpc>
        <a:spcBef>
          <a:spcPts val="0"/>
        </a:spcBef>
        <a:spcAft>
          <a:spcPts val="1300"/>
        </a:spcAft>
        <a:buClr>
          <a:srgbClr val="0063A5"/>
        </a:buClr>
        <a:buSzPct val="100000"/>
        <a:buFont typeface="Arial" panose="020B0604020202020204" pitchFamily="34" charset="0"/>
        <a:buChar char="—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04000" indent="-468000" algn="l" defTabSz="685800" rtl="0" eaLnBrk="1" latinLnBrk="0" hangingPunct="1">
        <a:lnSpc>
          <a:spcPct val="98000"/>
        </a:lnSpc>
        <a:spcBef>
          <a:spcPts val="0"/>
        </a:spcBef>
        <a:spcAft>
          <a:spcPts val="1300"/>
        </a:spcAft>
        <a:buClr>
          <a:srgbClr val="0063A5"/>
        </a:buClr>
        <a:buSzPct val="120000"/>
        <a:buFont typeface="Wingdings" panose="05000000000000000000" pitchFamily="2" charset="2"/>
        <a:buChar char="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0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FontTx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80000" indent="-180000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>
          <a:srgbClr val="0063A5"/>
        </a:buClr>
        <a:buSzPct val="120000"/>
        <a:buFont typeface="Calibri" panose="020F0502020204030204" pitchFamily="34" charset="0"/>
        <a:buChar char="●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360000" indent="-180000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>
          <a:srgbClr val="0063A5"/>
        </a:buClr>
        <a:buFont typeface="Arial Black" panose="020B0A040201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540000" indent="-180000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>
          <a:srgbClr val="0063A5"/>
        </a:buClr>
        <a:buFont typeface="Wingdings" panose="05000000000000000000" pitchFamily="2" charset="2"/>
        <a:buChar char="s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bettersafercare.vic.gov.au/reports-and-publications/victorias-mothers-babies-and-children-2020-report" TargetMode="Externa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A picture containing aircraft, balloon, transport&#10;&#10;Description automatically generated">
            <a:extLst>
              <a:ext uri="{FF2B5EF4-FFF2-40B4-BE49-F238E27FC236}">
                <a16:creationId xmlns:a16="http://schemas.microsoft.com/office/drawing/2014/main" id="{EDA82EA0-2D9D-4BEA-9672-8679E1E64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33" y="-3422"/>
            <a:ext cx="9146226" cy="5151056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F4463ACE-2A4E-4CA9-A9A7-34E1648900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803" y="-228753"/>
            <a:ext cx="3035249" cy="18662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4AE6383-B1D9-4B69-B977-E940FF60A3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723" y="-47389"/>
            <a:ext cx="1986892" cy="165322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A64CADC-7C81-4AE7-8912-FAF7534593D7}"/>
              </a:ext>
            </a:extLst>
          </p:cNvPr>
          <p:cNvSpPr txBox="1"/>
          <p:nvPr/>
        </p:nvSpPr>
        <p:spPr>
          <a:xfrm>
            <a:off x="458318" y="2341209"/>
            <a:ext cx="7621057" cy="19029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AU" sz="4050" b="1">
                <a:solidFill>
                  <a:schemeClr val="bg1"/>
                </a:solidFill>
                <a:latin typeface="VIC"/>
              </a:rPr>
              <a:t>Victoria’s</a:t>
            </a:r>
            <a:r>
              <a:rPr lang="en-AU" b="1">
                <a:solidFill>
                  <a:srgbClr val="FFFFFF"/>
                </a:solidFill>
                <a:latin typeface="VIC"/>
                <a:cs typeface="Segoe UI"/>
              </a:rPr>
              <a:t> </a:t>
            </a:r>
            <a:r>
              <a:rPr lang="en-AU" sz="4050" b="1">
                <a:solidFill>
                  <a:schemeClr val="bg1"/>
                </a:solidFill>
                <a:latin typeface="VIC"/>
              </a:rPr>
              <a:t>mothers, babies and children 2020​</a:t>
            </a:r>
          </a:p>
          <a:p>
            <a:r>
              <a:rPr lang="en-US" sz="2800" b="1">
                <a:solidFill>
                  <a:schemeClr val="bg1"/>
                </a:solidFill>
                <a:latin typeface="VIC"/>
              </a:rPr>
              <a:t>Mothers and Babies</a:t>
            </a:r>
          </a:p>
        </p:txBody>
      </p:sp>
    </p:spTree>
    <p:extLst>
      <p:ext uri="{BB962C8B-B14F-4D97-AF65-F5344CB8AC3E}">
        <p14:creationId xmlns:p14="http://schemas.microsoft.com/office/powerpoint/2010/main" val="95241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CB6DCB-28B7-4EE6-9A62-73647D2CB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886" y="1467893"/>
            <a:ext cx="7665409" cy="3334452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B9F422-D24C-4F0D-9F63-EE75C1601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120" y="747893"/>
            <a:ext cx="7740000" cy="720000"/>
          </a:xfrm>
        </p:spPr>
        <p:txBody>
          <a:bodyPr anchor="t">
            <a:normAutofit/>
          </a:bodyPr>
          <a:lstStyle/>
          <a:p>
            <a:r>
              <a:rPr lang="en-AU"/>
              <a:t>Number of births per quarter, 2018-2020</a:t>
            </a:r>
          </a:p>
        </p:txBody>
      </p:sp>
    </p:spTree>
    <p:extLst>
      <p:ext uri="{BB962C8B-B14F-4D97-AF65-F5344CB8AC3E}">
        <p14:creationId xmlns:p14="http://schemas.microsoft.com/office/powerpoint/2010/main" val="3069917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53CDC4-AF61-414B-BD2F-A52D1EA0D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793" y="1332000"/>
            <a:ext cx="8163011" cy="3428464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709484-76D4-4FA4-A3F0-5B6679233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000" y="846358"/>
            <a:ext cx="7740000" cy="720000"/>
          </a:xfrm>
        </p:spPr>
        <p:txBody>
          <a:bodyPr anchor="t">
            <a:normAutofit/>
          </a:bodyPr>
          <a:lstStyle/>
          <a:p>
            <a:r>
              <a:rPr lang="en-AU"/>
              <a:t>Trend in number of births, Victoria, 2010-2020</a:t>
            </a:r>
          </a:p>
        </p:txBody>
      </p:sp>
    </p:spTree>
    <p:extLst>
      <p:ext uri="{BB962C8B-B14F-4D97-AF65-F5344CB8AC3E}">
        <p14:creationId xmlns:p14="http://schemas.microsoft.com/office/powerpoint/2010/main" val="130126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9106D8-082E-49DF-9DC4-0E658557E5DC}"/>
              </a:ext>
            </a:extLst>
          </p:cNvPr>
          <p:cNvPicPr/>
          <p:nvPr/>
        </p:nvPicPr>
        <p:blipFill rotWithShape="1">
          <a:blip r:embed="rId2"/>
          <a:srcRect l="35719" t="42553" r="39797" b="6657"/>
          <a:stretch/>
        </p:blipFill>
        <p:spPr bwMode="auto">
          <a:xfrm>
            <a:off x="314106" y="1602144"/>
            <a:ext cx="8369203" cy="33118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B34FCC1-260F-4343-95AE-BC20B47ED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000" y="776556"/>
            <a:ext cx="7740000" cy="720000"/>
          </a:xfrm>
        </p:spPr>
        <p:txBody>
          <a:bodyPr anchor="t">
            <a:normAutofit/>
          </a:bodyPr>
          <a:lstStyle/>
          <a:p>
            <a:r>
              <a:rPr lang="en-AU" sz="2200"/>
              <a:t>Number of women giving birth in 2020 born in non-English-speaking countries – 10 most common countries</a:t>
            </a:r>
          </a:p>
        </p:txBody>
      </p:sp>
    </p:spTree>
    <p:extLst>
      <p:ext uri="{BB962C8B-B14F-4D97-AF65-F5344CB8AC3E}">
        <p14:creationId xmlns:p14="http://schemas.microsoft.com/office/powerpoint/2010/main" val="3255412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170D1AF-C604-4C50-8F6E-9357531DF9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0" t="25952"/>
          <a:stretch/>
        </p:blipFill>
        <p:spPr>
          <a:xfrm>
            <a:off x="244305" y="1425037"/>
            <a:ext cx="8536853" cy="294667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115AC36-14B0-41FD-87BC-D77C01C6D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511" y="776556"/>
            <a:ext cx="8376183" cy="720000"/>
          </a:xfrm>
        </p:spPr>
        <p:txBody>
          <a:bodyPr anchor="t">
            <a:normAutofit/>
          </a:bodyPr>
          <a:lstStyle/>
          <a:p>
            <a:r>
              <a:rPr lang="en-AU" sz="2200"/>
              <a:t>Maternal body mass index at booking, birthing episodes, 2020</a:t>
            </a:r>
          </a:p>
        </p:txBody>
      </p:sp>
    </p:spTree>
    <p:extLst>
      <p:ext uri="{BB962C8B-B14F-4D97-AF65-F5344CB8AC3E}">
        <p14:creationId xmlns:p14="http://schemas.microsoft.com/office/powerpoint/2010/main" val="418035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D0334D-5444-4A54-847E-652454897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537" y="1321309"/>
            <a:ext cx="7542925" cy="3884607"/>
          </a:xfrm>
          <a:prstGeom prst="rect">
            <a:avLst/>
          </a:prstGeom>
          <a:noFill/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95AB62E5-BC89-43AF-AED7-3E25FC7F6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000" y="755615"/>
            <a:ext cx="7740000" cy="720000"/>
          </a:xfrm>
        </p:spPr>
        <p:txBody>
          <a:bodyPr anchor="t">
            <a:normAutofit/>
          </a:bodyPr>
          <a:lstStyle/>
          <a:p>
            <a:r>
              <a:rPr lang="en-AU"/>
              <a:t>Smoking reported during pregnancy, 2020  </a:t>
            </a:r>
          </a:p>
        </p:txBody>
      </p:sp>
    </p:spTree>
    <p:extLst>
      <p:ext uri="{BB962C8B-B14F-4D97-AF65-F5344CB8AC3E}">
        <p14:creationId xmlns:p14="http://schemas.microsoft.com/office/powerpoint/2010/main" val="3851081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CF6A12-8DFB-46BD-BCAF-DB0811345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000" y="1818639"/>
            <a:ext cx="7776000" cy="2799358"/>
          </a:xfrm>
          <a:prstGeom prst="rect">
            <a:avLst/>
          </a:prstGeom>
          <a:noFill/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6FE6A560-EB7B-4412-AFB5-DC43C333D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000" y="825417"/>
            <a:ext cx="7740000" cy="720000"/>
          </a:xfrm>
        </p:spPr>
        <p:txBody>
          <a:bodyPr anchor="t">
            <a:normAutofit/>
          </a:bodyPr>
          <a:lstStyle/>
          <a:p>
            <a:r>
              <a:rPr lang="en-AU"/>
              <a:t>Method of birth</a:t>
            </a:r>
          </a:p>
        </p:txBody>
      </p:sp>
    </p:spTree>
    <p:extLst>
      <p:ext uri="{BB962C8B-B14F-4D97-AF65-F5344CB8AC3E}">
        <p14:creationId xmlns:p14="http://schemas.microsoft.com/office/powerpoint/2010/main" val="4147894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>
            <a:extLst>
              <a:ext uri="{FF2B5EF4-FFF2-40B4-BE49-F238E27FC236}">
                <a16:creationId xmlns:a16="http://schemas.microsoft.com/office/drawing/2014/main" id="{8337F426-2414-49C1-8228-EAD436495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000" y="816238"/>
            <a:ext cx="7740000" cy="828000"/>
          </a:xfrm>
        </p:spPr>
        <p:txBody>
          <a:bodyPr anchor="t">
            <a:normAutofit/>
          </a:bodyPr>
          <a:lstStyle/>
          <a:p>
            <a:r>
              <a:rPr lang="en-AU"/>
              <a:t>Onset of labour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345513-309D-43E1-9BE9-11836A5C7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1860" y="1345695"/>
            <a:ext cx="4262193" cy="316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1060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 picture containing aircraft, transport, balloon&#10;&#10;Description automatically generated">
            <a:extLst>
              <a:ext uri="{FF2B5EF4-FFF2-40B4-BE49-F238E27FC236}">
                <a16:creationId xmlns:a16="http://schemas.microsoft.com/office/drawing/2014/main" id="{4D63AB8A-6886-4104-AB24-420ABFEE68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55" b="3120"/>
          <a:stretch/>
        </p:blipFill>
        <p:spPr>
          <a:xfrm>
            <a:off x="684000" y="1782000"/>
            <a:ext cx="7740000" cy="2880000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B3EC542-681F-4E71-956B-4ED12C281760}"/>
              </a:ext>
            </a:extLst>
          </p:cNvPr>
          <p:cNvSpPr/>
          <p:nvPr/>
        </p:nvSpPr>
        <p:spPr>
          <a:xfrm>
            <a:off x="684000" y="900000"/>
            <a:ext cx="7740000" cy="828000"/>
          </a:xfrm>
          <a:prstGeom prst="rect">
            <a:avLst/>
          </a:prstGeom>
        </p:spPr>
        <p:txBody>
          <a:bodyPr vert="horz" lIns="36000" tIns="36000" rIns="36000" bIns="36000" rtlCol="0" anchor="t" anchorCtr="0">
            <a:normAutofit/>
          </a:bodyPr>
          <a:lstStyle/>
          <a:p>
            <a:pPr>
              <a:lnSpc>
                <a:spcPct val="9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i="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Trends and comparisons: Aboriginal mothers and babies</a:t>
            </a:r>
          </a:p>
        </p:txBody>
      </p:sp>
    </p:spTree>
    <p:extLst>
      <p:ext uri="{BB962C8B-B14F-4D97-AF65-F5344CB8AC3E}">
        <p14:creationId xmlns:p14="http://schemas.microsoft.com/office/powerpoint/2010/main" val="5389039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77F5761-5D36-41F1-B42A-8DA08AA9D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971" y="1894556"/>
            <a:ext cx="8391667" cy="1531478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DFF16F-8A4D-4DA3-B194-D71AB014D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099" y="795297"/>
            <a:ext cx="7740000" cy="828000"/>
          </a:xfrm>
        </p:spPr>
        <p:txBody>
          <a:bodyPr anchor="t">
            <a:normAutofit/>
          </a:bodyPr>
          <a:lstStyle/>
          <a:p>
            <a:r>
              <a:rPr lang="en-AU"/>
              <a:t>Aboriginal births in 2020 </a:t>
            </a:r>
          </a:p>
        </p:txBody>
      </p:sp>
    </p:spTree>
    <p:extLst>
      <p:ext uri="{BB962C8B-B14F-4D97-AF65-F5344CB8AC3E}">
        <p14:creationId xmlns:p14="http://schemas.microsoft.com/office/powerpoint/2010/main" val="34489407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5D6F750-E89B-4D36-92B4-4D5296DBD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194" y="1453933"/>
            <a:ext cx="7143806" cy="3500466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9A0020-6BFB-47B1-B74C-468441F9D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16185"/>
            <a:ext cx="7740000" cy="720000"/>
          </a:xfrm>
        </p:spPr>
        <p:txBody>
          <a:bodyPr anchor="t">
            <a:normAutofit/>
          </a:bodyPr>
          <a:lstStyle/>
          <a:p>
            <a:r>
              <a:rPr lang="en-AU"/>
              <a:t>Age comparison: Aboriginal and Non-Aboriginal   </a:t>
            </a:r>
          </a:p>
        </p:txBody>
      </p:sp>
    </p:spTree>
    <p:extLst>
      <p:ext uri="{BB962C8B-B14F-4D97-AF65-F5344CB8AC3E}">
        <p14:creationId xmlns:p14="http://schemas.microsoft.com/office/powerpoint/2010/main" val="1844536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picture containing aircraft, transport, balloon&#10;&#10;Description automatically generated">
            <a:extLst>
              <a:ext uri="{FF2B5EF4-FFF2-40B4-BE49-F238E27FC236}">
                <a16:creationId xmlns:a16="http://schemas.microsoft.com/office/drawing/2014/main" id="{578A4522-97C9-4584-B21C-4EC96704D4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35"/>
          <a:stretch/>
        </p:blipFill>
        <p:spPr>
          <a:xfrm>
            <a:off x="684000" y="1782000"/>
            <a:ext cx="7776000" cy="3096000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B3EC542-681F-4E71-956B-4ED12C281760}"/>
              </a:ext>
            </a:extLst>
          </p:cNvPr>
          <p:cNvSpPr/>
          <p:nvPr/>
        </p:nvSpPr>
        <p:spPr>
          <a:xfrm>
            <a:off x="684000" y="972000"/>
            <a:ext cx="7740000" cy="720000"/>
          </a:xfrm>
          <a:prstGeom prst="rect">
            <a:avLst/>
          </a:prstGeom>
        </p:spPr>
        <p:txBody>
          <a:bodyPr vert="horz" lIns="36000" tIns="36000" rIns="36000" bIns="36000" rtlCol="0" anchor="t" anchorCtr="0">
            <a:normAutofit/>
          </a:bodyPr>
          <a:lstStyle/>
          <a:p>
            <a:pPr>
              <a:lnSpc>
                <a:spcPct val="9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i="0" kern="1200" baseline="0">
                <a:solidFill>
                  <a:schemeClr val="tx2"/>
                </a:solidFill>
                <a:latin typeface="Arial heading"/>
                <a:ea typeface="+mj-ea"/>
                <a:cs typeface="+mj-cs"/>
              </a:rPr>
              <a:t>About CCOPMM</a:t>
            </a:r>
            <a:r>
              <a:rPr lang="en-US" sz="2400" b="1">
                <a:solidFill>
                  <a:schemeClr val="tx2"/>
                </a:solidFill>
                <a:latin typeface="Arial heading"/>
                <a:ea typeface="+mj-ea"/>
                <a:cs typeface="+mj-cs"/>
              </a:rPr>
              <a:t> </a:t>
            </a:r>
            <a:endParaRPr lang="en-US" sz="2400" b="1" i="0" kern="1200" baseline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829048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729BD6-47E0-4D3C-B664-209205FAE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171" y="1692000"/>
            <a:ext cx="8029468" cy="3352303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AA1CBE-1D68-42BE-81CE-026AAB05E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601" y="807985"/>
            <a:ext cx="7740000" cy="720000"/>
          </a:xfrm>
        </p:spPr>
        <p:txBody>
          <a:bodyPr anchor="t">
            <a:normAutofit/>
          </a:bodyPr>
          <a:lstStyle/>
          <a:p>
            <a:r>
              <a:rPr lang="en-AU" sz="2200"/>
              <a:t>Maternal body mass index by Aboriginal status,</a:t>
            </a:r>
            <a:br>
              <a:rPr lang="en-AU" sz="2200"/>
            </a:br>
            <a:r>
              <a:rPr lang="en-AU" sz="2200"/>
              <a:t>birthing episodes, 2020</a:t>
            </a:r>
          </a:p>
        </p:txBody>
      </p:sp>
    </p:spTree>
    <p:extLst>
      <p:ext uri="{BB962C8B-B14F-4D97-AF65-F5344CB8AC3E}">
        <p14:creationId xmlns:p14="http://schemas.microsoft.com/office/powerpoint/2010/main" val="16330809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1F92304-EF9B-4BD8-B55F-AE2089BC9912}"/>
              </a:ext>
            </a:extLst>
          </p:cNvPr>
          <p:cNvPicPr/>
          <p:nvPr/>
        </p:nvPicPr>
        <p:blipFill rotWithShape="1">
          <a:blip r:embed="rId2"/>
          <a:srcRect l="36695" t="27885" r="42700" b="12943"/>
          <a:stretch/>
        </p:blipFill>
        <p:spPr bwMode="auto">
          <a:xfrm>
            <a:off x="495536" y="1710561"/>
            <a:ext cx="3999682" cy="2199389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3CDA64-860A-452B-A131-FB5AEE1288E7}"/>
              </a:ext>
            </a:extLst>
          </p:cNvPr>
          <p:cNvPicPr/>
          <p:nvPr/>
        </p:nvPicPr>
        <p:blipFill rotWithShape="1">
          <a:blip r:embed="rId3"/>
          <a:srcRect l="40700" t="27454" r="38912" b="11303"/>
          <a:stretch/>
        </p:blipFill>
        <p:spPr bwMode="auto">
          <a:xfrm>
            <a:off x="4588400" y="1661358"/>
            <a:ext cx="3790223" cy="2285284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DECF23-6429-41C9-A701-0E505A1C4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596" y="840788"/>
            <a:ext cx="7740000" cy="720000"/>
          </a:xfrm>
        </p:spPr>
        <p:txBody>
          <a:bodyPr anchor="t">
            <a:normAutofit/>
          </a:bodyPr>
          <a:lstStyle/>
          <a:p>
            <a:r>
              <a:rPr lang="en-AU"/>
              <a:t>Birth outcomes in 2020 </a:t>
            </a:r>
          </a:p>
        </p:txBody>
      </p:sp>
    </p:spTree>
    <p:extLst>
      <p:ext uri="{BB962C8B-B14F-4D97-AF65-F5344CB8AC3E}">
        <p14:creationId xmlns:p14="http://schemas.microsoft.com/office/powerpoint/2010/main" val="27405081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094A9E-C4AA-4036-96A2-FD9203653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722" y="1509774"/>
            <a:ext cx="8066600" cy="3327472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9804DB-9D65-460B-A006-8733158BE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159" y="789774"/>
            <a:ext cx="7740000" cy="720000"/>
          </a:xfrm>
        </p:spPr>
        <p:txBody>
          <a:bodyPr anchor="t">
            <a:normAutofit/>
          </a:bodyPr>
          <a:lstStyle/>
          <a:p>
            <a:r>
              <a:rPr lang="en-AU"/>
              <a:t>Smoking during pregnancy, 2020 </a:t>
            </a:r>
          </a:p>
        </p:txBody>
      </p:sp>
    </p:spTree>
    <p:extLst>
      <p:ext uri="{BB962C8B-B14F-4D97-AF65-F5344CB8AC3E}">
        <p14:creationId xmlns:p14="http://schemas.microsoft.com/office/powerpoint/2010/main" val="34730630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124B6CD-F506-4914-8021-F89A37A070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546" y="739169"/>
            <a:ext cx="7742591" cy="2087793"/>
          </a:xfrm>
        </p:spPr>
        <p:txBody>
          <a:bodyPr anchor="b">
            <a:normAutofit/>
          </a:bodyPr>
          <a:lstStyle/>
          <a:p>
            <a:pPr algn="l">
              <a:spcBef>
                <a:spcPts val="1200"/>
              </a:spcBef>
            </a:pPr>
            <a:r>
              <a:rPr lang="en-AU" sz="24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</a:rPr>
              <a:t>For more information</a:t>
            </a:r>
            <a:endParaRPr lang="en-AU" sz="1400"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</a:effectLst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54A77C6-7AB1-46A5-A8CB-6BD0EE0B32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2959" y="3382128"/>
            <a:ext cx="6507167" cy="1430073"/>
          </a:xfrm>
        </p:spPr>
        <p:txBody>
          <a:bodyPr numCol="1" anchor="t">
            <a:normAutofit fontScale="92500" lnSpcReduction="20000"/>
          </a:bodyPr>
          <a:lstStyle/>
          <a:p>
            <a:pPr lvl="0" algn="l">
              <a:spcAft>
                <a:spcPts val="600"/>
              </a:spcAft>
            </a:pPr>
            <a:r>
              <a:rPr lang="en-AU" sz="1700" dirty="0"/>
              <a:t>Refer to CCOPMM’s other slide packs on:</a:t>
            </a:r>
          </a:p>
          <a:p>
            <a:pPr marL="285750" indent="-285750" algn="l">
              <a:spcAft>
                <a:spcPts val="6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</a:pPr>
            <a:r>
              <a:rPr lang="en-AU" sz="1700" dirty="0"/>
              <a:t>Maternal mortality and morbidity </a:t>
            </a:r>
          </a:p>
          <a:p>
            <a:pPr marL="285750" lvl="0" indent="-285750" algn="l">
              <a:spcAft>
                <a:spcPts val="6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</a:pPr>
            <a:r>
              <a:rPr lang="en-AU" sz="1700" dirty="0"/>
              <a:t>Perinatal mortality</a:t>
            </a:r>
          </a:p>
          <a:p>
            <a:pPr marL="285750" lvl="0" indent="-285750" algn="l">
              <a:spcAft>
                <a:spcPts val="6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</a:pPr>
            <a:r>
              <a:rPr lang="en-AU" sz="1700" dirty="0"/>
              <a:t>Child and adolescent mortality</a:t>
            </a:r>
          </a:p>
          <a:p>
            <a:pPr marL="285750" indent="-285750" algn="l">
              <a:spcAft>
                <a:spcPts val="6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</a:pPr>
            <a:r>
              <a:rPr lang="en-AU" sz="1700" dirty="0"/>
              <a:t>2020 recommendations</a:t>
            </a:r>
          </a:p>
          <a:p>
            <a:pPr marL="285750" indent="-285750" algn="l">
              <a:spcAft>
                <a:spcPts val="600"/>
              </a:spcAft>
              <a:buClr>
                <a:srgbClr val="007586"/>
              </a:buClr>
              <a:buSzPct val="120000"/>
              <a:buFont typeface="Arial" panose="020B0604020202020204" pitchFamily="34" charset="0"/>
              <a:buChar char="•"/>
            </a:pPr>
            <a:endParaRPr lang="en-AU" sz="1500" dirty="0"/>
          </a:p>
          <a:p>
            <a:endParaRPr lang="en-AU" sz="15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949D89-A80F-40BF-9C08-3932F75982E5}"/>
              </a:ext>
            </a:extLst>
          </p:cNvPr>
          <p:cNvSpPr txBox="1"/>
          <p:nvPr/>
        </p:nvSpPr>
        <p:spPr>
          <a:xfrm>
            <a:off x="568332" y="2839441"/>
            <a:ext cx="8117917" cy="574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>
                <a:effectLst>
                  <a:glow rad="38100">
                    <a:prstClr val="white">
                      <a:lumMod val="65000"/>
                      <a:lumOff val="35000"/>
                      <a:alpha val="50000"/>
                    </a:prstClr>
                  </a:glow>
                </a:effectLst>
                <a:ea typeface="+mn-lt"/>
                <a:cs typeface="+mn-lt"/>
                <a:hlinkClick r:id="rId2"/>
              </a:rPr>
              <a:t>www.bettersafercare.vic.gov.au/reports-and-publications/victorias-mothers-babies-and-children-2020-report</a:t>
            </a:r>
            <a:endParaRPr lang="en-US" sz="1600" dirty="0">
              <a:ea typeface="+mn-lt"/>
              <a:cs typeface="+mn-lt"/>
            </a:endParaRPr>
          </a:p>
        </p:txBody>
      </p:sp>
      <p:pic>
        <p:nvPicPr>
          <p:cNvPr id="5" name="Picture 6" descr="A picture containing aircraft, transport, balloon&#10;&#10;Description automatically generated">
            <a:extLst>
              <a:ext uri="{FF2B5EF4-FFF2-40B4-BE49-F238E27FC236}">
                <a16:creationId xmlns:a16="http://schemas.microsoft.com/office/drawing/2014/main" id="{A5CE8EE8-0225-4DB0-ADD5-7ABDB79226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684" y="736168"/>
            <a:ext cx="7699627" cy="157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1641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7C535D-85FB-41C0-8E4A-94C82C6AE4B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/>
              <a:t>	www.bettersafercare.vic.gov.au</a:t>
            </a:r>
          </a:p>
          <a:p>
            <a:r>
              <a:rPr lang="en-AU"/>
              <a:t>	</a:t>
            </a:r>
            <a:r>
              <a:rPr lang="en-AU" u="sng">
                <a:solidFill>
                  <a:schemeClr val="tx2"/>
                </a:solidFill>
              </a:rPr>
              <a:t>tanya.farrell@safercare.vic.gov.au</a:t>
            </a:r>
          </a:p>
          <a:p>
            <a:r>
              <a:rPr lang="en-AU"/>
              <a:t>	@safercarevic @TanyaFarrell13</a:t>
            </a:r>
          </a:p>
          <a:p>
            <a:r>
              <a:rPr lang="en-AU"/>
              <a:t>	Safer Care Victoria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6AB92A-E6A9-410B-8E60-3D71B9B24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Connect with us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C759B8-9DAD-4E5C-BF89-97AD20DB9E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86"/>
          <a:stretch/>
        </p:blipFill>
        <p:spPr>
          <a:xfrm>
            <a:off x="909176" y="1728000"/>
            <a:ext cx="316226" cy="4259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8B40B7-BAFB-4C8A-A7A8-EE92425590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19" y="2293620"/>
            <a:ext cx="341034" cy="3410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1E92BA-B4B0-48A3-80C8-375612FE0A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26" y="2774286"/>
            <a:ext cx="345427" cy="2813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BB948A-1DC2-49C8-87B8-33F3CB35434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6" t="32840" r="30457" b="31375"/>
          <a:stretch/>
        </p:blipFill>
        <p:spPr>
          <a:xfrm>
            <a:off x="827462" y="3116581"/>
            <a:ext cx="490798" cy="40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133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CAF0DEE-1355-4F39-907A-AF2E84A0A5E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lvl="2" indent="0">
              <a:buNone/>
            </a:pPr>
            <a:r>
              <a:rPr lang="en-AU"/>
              <a:t>The Consultative Council on Obstetric and Paediatric Mortality and Morbidity (CCOPMM) is a statutory authority appointed by the Minister for Health.</a:t>
            </a:r>
          </a:p>
          <a:p>
            <a:r>
              <a:rPr lang="en-AU"/>
              <a:t>Chair: Adjunct Professor Tanya Farrell </a:t>
            </a:r>
          </a:p>
          <a:p>
            <a:r>
              <a:rPr lang="en-AU"/>
              <a:t>Operates under the </a:t>
            </a:r>
            <a:r>
              <a:rPr lang="en-AU" i="1"/>
              <a:t>Public Health and Wellbeing Act 2008</a:t>
            </a:r>
          </a:p>
          <a:p>
            <a:endParaRPr lang="en-AU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D9AC92D-ABB7-4642-8541-316F6D7EE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>
                <a:latin typeface="Arial heading"/>
              </a:rPr>
              <a:t>About CCOPMM</a:t>
            </a:r>
            <a:br>
              <a:rPr lang="en-AU"/>
            </a:br>
            <a:endParaRPr lang="en-AU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87E0708-9158-4400-B8FB-567A493A5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4968">
            <a:off x="7149996" y="2474663"/>
            <a:ext cx="1294256" cy="166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7C49B5-A399-46BD-ADD8-7E8628F0036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124" y="3366963"/>
            <a:ext cx="1118636" cy="164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69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CAF0DEE-1355-4F39-907A-AF2E84A0A5E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4000" y="1509773"/>
            <a:ext cx="7740000" cy="3041285"/>
          </a:xfrm>
        </p:spPr>
        <p:txBody>
          <a:bodyPr/>
          <a:lstStyle/>
          <a:p>
            <a:pPr marL="0" lvl="2" indent="0">
              <a:buNone/>
            </a:pPr>
            <a:r>
              <a:rPr lang="en-AU"/>
              <a:t>Legislative responsibility for data collection:</a:t>
            </a:r>
          </a:p>
          <a:p>
            <a:pPr lvl="2"/>
            <a:r>
              <a:rPr lang="en-AU"/>
              <a:t>Victorian Perinatal Data Collection (VPDC)</a:t>
            </a:r>
          </a:p>
          <a:p>
            <a:pPr lvl="2"/>
            <a:r>
              <a:rPr lang="en-AU"/>
              <a:t>Victorian Congenital anomalies register (VCAR)</a:t>
            </a:r>
          </a:p>
          <a:p>
            <a:pPr marL="0" lvl="2" indent="0">
              <a:buNone/>
            </a:pPr>
            <a:r>
              <a:rPr lang="en-AU"/>
              <a:t>Legislative responsibility for health surveillance: </a:t>
            </a:r>
          </a:p>
          <a:p>
            <a:pPr lvl="2"/>
            <a:r>
              <a:rPr lang="en-AU"/>
              <a:t>Mortality collections and review of perinatal, child and adolescent, and maternal mortality</a:t>
            </a:r>
          </a:p>
          <a:p>
            <a:pPr lvl="2"/>
            <a:r>
              <a:rPr lang="en-AU"/>
              <a:t>Morbidity collections: severe acute maternal morbidity (SAMM)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D9AC92D-ABB7-4642-8541-316F6D7EE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900000"/>
            <a:ext cx="7740000" cy="531891"/>
          </a:xfrm>
        </p:spPr>
        <p:txBody>
          <a:bodyPr/>
          <a:lstStyle/>
          <a:p>
            <a:r>
              <a:rPr lang="en-AU">
                <a:latin typeface="Arial heading"/>
              </a:rPr>
              <a:t>About CCOPMM</a:t>
            </a:r>
          </a:p>
        </p:txBody>
      </p:sp>
    </p:spTree>
    <p:extLst>
      <p:ext uri="{BB962C8B-B14F-4D97-AF65-F5344CB8AC3E}">
        <p14:creationId xmlns:p14="http://schemas.microsoft.com/office/powerpoint/2010/main" val="3878037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D5C7E4-7A6D-492D-9265-5FCBA2D829A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0000" y="1211214"/>
            <a:ext cx="8210991" cy="3610954"/>
          </a:xfrm>
        </p:spPr>
        <p:txBody>
          <a:bodyPr vert="horz" lIns="36000" tIns="36000" rIns="36000" bIns="36000" rtlCol="0" anchor="t">
            <a:noAutofit/>
          </a:bodyPr>
          <a:lstStyle/>
          <a:p>
            <a:r>
              <a:rPr lang="en-AU"/>
              <a:t>CCOPMM has four subcommittees that undertake case reviews and report to CCOPMM. </a:t>
            </a:r>
          </a:p>
          <a:p>
            <a:pPr marL="467995" lvl="2" indent="-467995"/>
            <a:r>
              <a:rPr lang="en-AU" b="1"/>
              <a:t>Stillbirth </a:t>
            </a:r>
            <a:r>
              <a:rPr lang="en-AU"/>
              <a:t>– Chair: Professor Susan McDonald</a:t>
            </a:r>
            <a:endParaRPr lang="en-US"/>
          </a:p>
          <a:p>
            <a:pPr marL="467995" lvl="2" indent="-467995"/>
            <a:r>
              <a:rPr lang="en-AU" b="1"/>
              <a:t>Neonatal Mortality and Morbidity </a:t>
            </a:r>
            <a:r>
              <a:rPr lang="en-AU"/>
              <a:t>(0-27 days) – Chair: Professor Rod Hunt</a:t>
            </a:r>
          </a:p>
          <a:p>
            <a:pPr marL="467995" lvl="2" indent="-467995"/>
            <a:r>
              <a:rPr lang="en-AU" b="1"/>
              <a:t>Maternal Mortality and Morbidity </a:t>
            </a:r>
            <a:r>
              <a:rPr lang="en-AU"/>
              <a:t>– Chair: Professor Mark </a:t>
            </a:r>
            <a:r>
              <a:rPr lang="en-AU" err="1"/>
              <a:t>Umstad</a:t>
            </a:r>
            <a:endParaRPr lang="en-AU"/>
          </a:p>
          <a:p>
            <a:pPr marL="467995" lvl="2" indent="-467995"/>
            <a:r>
              <a:rPr lang="en-AU" b="1" dirty="0"/>
              <a:t>Child and Adolescent Mortality and Morbidity </a:t>
            </a:r>
            <a:r>
              <a:rPr lang="en-AU" dirty="0"/>
              <a:t>(28 days-17 years) – Chair: </a:t>
            </a:r>
            <a:r>
              <a:rPr lang="en-AU">
                <a:ea typeface="+mn-lt"/>
                <a:cs typeface="+mn-lt"/>
              </a:rPr>
              <a:t>Adjunct Clinical Associate Professor Rob Roseby </a:t>
            </a:r>
          </a:p>
          <a:p>
            <a:pPr marL="0" lvl="2" indent="0">
              <a:buNone/>
            </a:pPr>
            <a:endParaRPr lang="en-AU"/>
          </a:p>
          <a:p>
            <a:pPr marL="0" lvl="2" indent="0">
              <a:buNone/>
            </a:pPr>
            <a:endParaRPr lang="en-AU"/>
          </a:p>
          <a:p>
            <a:pPr marL="467995" lvl="2" indent="-467995"/>
            <a:endParaRPr lang="en-AU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1F7B3D0-0545-4BEB-8914-17BD0F982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919" y="716804"/>
            <a:ext cx="7740000" cy="828000"/>
          </a:xfrm>
        </p:spPr>
        <p:txBody>
          <a:bodyPr/>
          <a:lstStyle/>
          <a:p>
            <a:r>
              <a:rPr lang="en-AU"/>
              <a:t>Undertaking case reviews</a:t>
            </a:r>
          </a:p>
        </p:txBody>
      </p:sp>
    </p:spTree>
    <p:extLst>
      <p:ext uri="{BB962C8B-B14F-4D97-AF65-F5344CB8AC3E}">
        <p14:creationId xmlns:p14="http://schemas.microsoft.com/office/powerpoint/2010/main" val="2041107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F1DB7A7-8A90-48A7-A395-F9C9EF4069D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4000" y="1564878"/>
            <a:ext cx="7740000" cy="2880000"/>
          </a:xfrm>
        </p:spPr>
        <p:txBody>
          <a:bodyPr vert="horz" lIns="36000" tIns="36000" rIns="36000" bIns="36000" rtlCol="0" anchor="t">
            <a:noAutofit/>
          </a:bodyPr>
          <a:lstStyle/>
          <a:p>
            <a:r>
              <a:rPr lang="en-AU"/>
              <a:t>CCOPMM conducts research itself and provides data for research purposes. The CCOPMM </a:t>
            </a:r>
            <a:r>
              <a:rPr lang="en-AU" b="1"/>
              <a:t>Research and Reporting </a:t>
            </a:r>
            <a:r>
              <a:rPr lang="en-AU">
                <a:ea typeface="+mn-lt"/>
                <a:cs typeface="+mn-lt"/>
              </a:rPr>
              <a:t>subcommittee leads this work </a:t>
            </a:r>
            <a:r>
              <a:rPr lang="en-AU" b="1"/>
              <a:t>- </a:t>
            </a:r>
            <a:r>
              <a:rPr lang="en-AU"/>
              <a:t>Chair: Professor Caroline Homer.   </a:t>
            </a:r>
          </a:p>
          <a:p>
            <a:r>
              <a:rPr lang="en-AU"/>
              <a:t>CCOPMM identifies research priorities by:</a:t>
            </a:r>
            <a:endParaRPr lang="en-AU" b="1"/>
          </a:p>
          <a:p>
            <a:pPr marL="467995" lvl="2" indent="-467995"/>
            <a:r>
              <a:rPr lang="en-AU"/>
              <a:t>analysis of our reports, data and through case reviews    </a:t>
            </a:r>
          </a:p>
          <a:p>
            <a:pPr marL="467995" lvl="2" indent="-467995"/>
            <a:r>
              <a:rPr lang="en-AU"/>
              <a:t>collaborating with external research projects</a:t>
            </a:r>
          </a:p>
          <a:p>
            <a:endParaRPr lang="en-AU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0BC543-2F79-4B86-AC91-1A4DF8542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Undertaking research </a:t>
            </a:r>
          </a:p>
        </p:txBody>
      </p:sp>
    </p:spTree>
    <p:extLst>
      <p:ext uri="{BB962C8B-B14F-4D97-AF65-F5344CB8AC3E}">
        <p14:creationId xmlns:p14="http://schemas.microsoft.com/office/powerpoint/2010/main" val="1148777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6F37AD0-AD6A-4771-9D64-4898F6EF723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AU"/>
              <a:t>Independent oversight of all deaths and severe maternal morbidity  </a:t>
            </a: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AU"/>
              <a:t>Highlight areas that require improvement – hospital and community </a:t>
            </a: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AU"/>
              <a:t>Highlight areas for further research </a:t>
            </a: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AU"/>
              <a:t>Inform the development of policies and guidelines</a:t>
            </a: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AU"/>
              <a:t>Provide advice on areas for prioritisation and investment </a:t>
            </a:r>
          </a:p>
          <a:p>
            <a:endParaRPr lang="en-AU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06BB32D-71B0-431E-8BDC-40A68E25C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>
                <a:latin typeface="Arial heading"/>
              </a:rPr>
              <a:t>Why we do what we do?</a:t>
            </a:r>
          </a:p>
        </p:txBody>
      </p:sp>
    </p:spTree>
    <p:extLst>
      <p:ext uri="{BB962C8B-B14F-4D97-AF65-F5344CB8AC3E}">
        <p14:creationId xmlns:p14="http://schemas.microsoft.com/office/powerpoint/2010/main" val="3564125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 picture containing aircraft, transport, balloon&#10;&#10;Description automatically generated">
            <a:extLst>
              <a:ext uri="{FF2B5EF4-FFF2-40B4-BE49-F238E27FC236}">
                <a16:creationId xmlns:a16="http://schemas.microsoft.com/office/drawing/2014/main" id="{E2192ABD-2329-4579-BE30-A2810983E6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55" b="3120"/>
          <a:stretch/>
        </p:blipFill>
        <p:spPr>
          <a:xfrm>
            <a:off x="684000" y="1782000"/>
            <a:ext cx="7740000" cy="2880000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B3EC542-681F-4E71-956B-4ED12C281760}"/>
              </a:ext>
            </a:extLst>
          </p:cNvPr>
          <p:cNvSpPr/>
          <p:nvPr/>
        </p:nvSpPr>
        <p:spPr>
          <a:xfrm>
            <a:off x="684000" y="900000"/>
            <a:ext cx="7740000" cy="828000"/>
          </a:xfrm>
          <a:prstGeom prst="rect">
            <a:avLst/>
          </a:prstGeom>
        </p:spPr>
        <p:txBody>
          <a:bodyPr vert="horz" lIns="36000" tIns="36000" rIns="36000" bIns="36000" rtlCol="0" anchor="t" anchorCtr="0">
            <a:normAutofit/>
          </a:bodyPr>
          <a:lstStyle/>
          <a:p>
            <a:pPr>
              <a:lnSpc>
                <a:spcPct val="9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i="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Trends and </a:t>
            </a:r>
            <a:r>
              <a:rPr lang="en-US" sz="2400" b="1">
                <a:solidFill>
                  <a:schemeClr val="tx2"/>
                </a:solidFill>
                <a:latin typeface="Arial heading"/>
                <a:ea typeface="+mj-ea"/>
                <a:cs typeface="+mj-cs"/>
              </a:rPr>
              <a:t>comparisons</a:t>
            </a:r>
          </a:p>
        </p:txBody>
      </p:sp>
    </p:spTree>
    <p:extLst>
      <p:ext uri="{BB962C8B-B14F-4D97-AF65-F5344CB8AC3E}">
        <p14:creationId xmlns:p14="http://schemas.microsoft.com/office/powerpoint/2010/main" val="2417936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20AC49-A980-4FF4-BB91-E4FFECA4C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000" y="1692000"/>
            <a:ext cx="7925572" cy="287302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24A1B4-472F-496F-A2B4-10A616BB5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972000"/>
            <a:ext cx="7740000" cy="720000"/>
          </a:xfrm>
        </p:spPr>
        <p:txBody>
          <a:bodyPr anchor="t">
            <a:normAutofit/>
          </a:bodyPr>
          <a:lstStyle/>
          <a:p>
            <a:r>
              <a:rPr lang="en-AU"/>
              <a:t>Births in 2020 </a:t>
            </a:r>
          </a:p>
        </p:txBody>
      </p:sp>
    </p:spTree>
    <p:extLst>
      <p:ext uri="{BB962C8B-B14F-4D97-AF65-F5344CB8AC3E}">
        <p14:creationId xmlns:p14="http://schemas.microsoft.com/office/powerpoint/2010/main" val="28377531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CV PPT">
      <a:dk1>
        <a:srgbClr val="000000"/>
      </a:dk1>
      <a:lt1>
        <a:sysClr val="window" lastClr="FFFFFF"/>
      </a:lt1>
      <a:dk2>
        <a:srgbClr val="007586"/>
      </a:dk2>
      <a:lt2>
        <a:srgbClr val="EDF5F7"/>
      </a:lt2>
      <a:accent1>
        <a:srgbClr val="4098A4"/>
      </a:accent1>
      <a:accent2>
        <a:srgbClr val="80BAC3"/>
      </a:accent2>
      <a:accent3>
        <a:srgbClr val="BFDDE1"/>
      </a:accent3>
      <a:accent4>
        <a:srgbClr val="404050"/>
      </a:accent4>
      <a:accent5>
        <a:srgbClr val="80808B"/>
      </a:accent5>
      <a:accent6>
        <a:srgbClr val="CCCCD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V PowerPoint (1).potx" id="{CE082618-1505-4F2E-A22F-07A490E3B603}" vid="{EF6F868E-FD38-4215-87C3-491E3E063F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ee2ad8a-2b33-419f-875c-ac0e4cfc6b7f">
      <UserInfo>
        <DisplayName>Julie Brophy (Health)</DisplayName>
        <AccountId>45</AccountId>
        <AccountType/>
      </UserInfo>
      <UserInfo>
        <DisplayName>Sarah Kenny (DHHS)</DisplayName>
        <AccountId>23</AccountId>
        <AccountType/>
      </UserInfo>
      <UserInfo>
        <DisplayName>Amanda Walpole (DHHS)</DisplayName>
        <AccountId>39</AccountId>
        <AccountType/>
      </UserInfo>
      <UserInfo>
        <DisplayName>Everyone</DisplayName>
        <AccountId>11</AccountId>
        <AccountType/>
      </UserInfo>
      <UserInfo>
        <DisplayName>Rebecca Doherty (DHHS)</DisplayName>
        <AccountId>14</AccountId>
        <AccountType/>
      </UserInfo>
      <UserInfo>
        <DisplayName>SharingLinks.14a6ecb1-9152-4573-9465-007a2d957b1a.Flexible.53176bd7-416b-447a-adb6-3a0cdb3599b1</DisplayName>
        <AccountId>50</AccountId>
        <AccountType/>
      </UserInfo>
      <UserInfo>
        <DisplayName>Joanna Gaston (DHHS)</DisplayName>
        <AccountId>19</AccountId>
        <AccountType/>
      </UserInfo>
      <UserInfo>
        <DisplayName>Tali Ryan-Atwood (DHHS)</DisplayName>
        <AccountId>21</AccountId>
        <AccountType/>
      </UserInfo>
      <UserInfo>
        <DisplayName>Gemma Wills (DHHS)</DisplayName>
        <AccountId>112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D179483B3A4E458E2DA955233B6DD4" ma:contentTypeVersion="12" ma:contentTypeDescription="Create a new document." ma:contentTypeScope="" ma:versionID="71d0c8d34f1622bd381dc295e727c4fe">
  <xsd:schema xmlns:xsd="http://www.w3.org/2001/XMLSchema" xmlns:xs="http://www.w3.org/2001/XMLSchema" xmlns:p="http://schemas.microsoft.com/office/2006/metadata/properties" xmlns:ns2="31b2e4f9-c376-4e2f-bd2e-796d1bcd5746" xmlns:ns3="7ee2ad8a-2b33-419f-875c-ac0e4cfc6b7f" targetNamespace="http://schemas.microsoft.com/office/2006/metadata/properties" ma:root="true" ma:fieldsID="9b7804eeb42800b3e68c54435492b790" ns2:_="" ns3:_="">
    <xsd:import namespace="31b2e4f9-c376-4e2f-bd2e-796d1bcd5746"/>
    <xsd:import namespace="7ee2ad8a-2b33-419f-875c-ac0e4cfc6b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b2e4f9-c376-4e2f-bd2e-796d1bcd57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e2ad8a-2b33-419f-875c-ac0e4cfc6b7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FF81C5E-7A2F-42C4-809B-EF88AB5646E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98D9B1D-AF04-4830-AD40-6EDC8181AC55}">
  <ds:schemaRefs>
    <ds:schemaRef ds:uri="http://purl.org/dc/elements/1.1/"/>
    <ds:schemaRef ds:uri="http://schemas.microsoft.com/office/2006/metadata/properties"/>
    <ds:schemaRef ds:uri="http://purl.org/dc/terms/"/>
    <ds:schemaRef ds:uri="31b2e4f9-c376-4e2f-bd2e-796d1bcd57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7ee2ad8a-2b33-419f-875c-ac0e4cfc6b7f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B367783-AF18-43F6-AAB7-14E0CA39EE70}">
  <ds:schemaRefs>
    <ds:schemaRef ds:uri="31b2e4f9-c376-4e2f-bd2e-796d1bcd5746"/>
    <ds:schemaRef ds:uri="7ee2ad8a-2b33-419f-875c-ac0e4cfc6b7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446</Words>
  <Application>Microsoft Office PowerPoint</Application>
  <PresentationFormat>Custom</PresentationFormat>
  <Paragraphs>61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About CCOPMM </vt:lpstr>
      <vt:lpstr>About CCOPMM</vt:lpstr>
      <vt:lpstr>Undertaking case reviews</vt:lpstr>
      <vt:lpstr>Undertaking research </vt:lpstr>
      <vt:lpstr>Why we do what we do?</vt:lpstr>
      <vt:lpstr>PowerPoint Presentation</vt:lpstr>
      <vt:lpstr>Births in 2020 </vt:lpstr>
      <vt:lpstr>Number of births per quarter, 2018-2020</vt:lpstr>
      <vt:lpstr>Trend in number of births, Victoria, 2010-2020</vt:lpstr>
      <vt:lpstr>Number of women giving birth in 2020 born in non-English-speaking countries – 10 most common countries</vt:lpstr>
      <vt:lpstr>Maternal body mass index at booking, birthing episodes, 2020</vt:lpstr>
      <vt:lpstr>Smoking reported during pregnancy, 2020  </vt:lpstr>
      <vt:lpstr>Method of birth</vt:lpstr>
      <vt:lpstr>Onset of labour</vt:lpstr>
      <vt:lpstr>PowerPoint Presentation</vt:lpstr>
      <vt:lpstr>Aboriginal births in 2020 </vt:lpstr>
      <vt:lpstr>Age comparison: Aboriginal and Non-Aboriginal   </vt:lpstr>
      <vt:lpstr>Maternal body mass index by Aboriginal status, birthing episodes, 2020</vt:lpstr>
      <vt:lpstr>Birth outcomes in 2020 </vt:lpstr>
      <vt:lpstr>Smoking during pregnancy, 2020 </vt:lpstr>
      <vt:lpstr>For more information</vt:lpstr>
      <vt:lpstr>Connect with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Durante</dc:creator>
  <cp:lastModifiedBy>Joanna Gaston</cp:lastModifiedBy>
  <cp:revision>7</cp:revision>
  <dcterms:created xsi:type="dcterms:W3CDTF">2018-05-14T05:26:30Z</dcterms:created>
  <dcterms:modified xsi:type="dcterms:W3CDTF">2022-05-18T22:39:03Z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0x01010026D179483B3A4E458E2DA955233B6DD4</vt:lpwstr>
  </property>
  <property fmtid="{D5CDD505-2E9C-101B-9397-08002B2CF9AE}" pid="3" name="MSIP_Label_3d6aa9fe-4ab7-4a7c-8e39-ccc0b3ffed53_Enabled">
    <vt:lpwstr>true</vt:lpwstr>
  </property>
  <property fmtid="{D5CDD505-2E9C-101B-9397-08002B2CF9AE}" pid="4" name="MSIP_Label_3d6aa9fe-4ab7-4a7c-8e39-ccc0b3ffed53_SetDate">
    <vt:lpwstr>2021-01-19T22:10:35Z</vt:lpwstr>
  </property>
  <property fmtid="{D5CDD505-2E9C-101B-9397-08002B2CF9AE}" pid="5" name="MSIP_Label_3d6aa9fe-4ab7-4a7c-8e39-ccc0b3ffed53_Method">
    <vt:lpwstr>Privileged</vt:lpwstr>
  </property>
  <property fmtid="{D5CDD505-2E9C-101B-9397-08002B2CF9AE}" pid="6" name="MSIP_Label_3d6aa9fe-4ab7-4a7c-8e39-ccc0b3ffed53_Name">
    <vt:lpwstr>3d6aa9fe-4ab7-4a7c-8e39-ccc0b3ffed53</vt:lpwstr>
  </property>
  <property fmtid="{D5CDD505-2E9C-101B-9397-08002B2CF9AE}" pid="7" name="MSIP_Label_3d6aa9fe-4ab7-4a7c-8e39-ccc0b3ffed53_SiteId">
    <vt:lpwstr>c0e0601f-0fac-449c-9c88-a104c4eb9f28</vt:lpwstr>
  </property>
  <property fmtid="{D5CDD505-2E9C-101B-9397-08002B2CF9AE}" pid="8" name="MSIP_Label_3d6aa9fe-4ab7-4a7c-8e39-ccc0b3ffed53_ActionId">
    <vt:lpwstr>49f04c12-1489-4438-92bb-08cb10d24f35</vt:lpwstr>
  </property>
  <property fmtid="{D5CDD505-2E9C-101B-9397-08002B2CF9AE}" pid="9" name="MSIP_Label_3d6aa9fe-4ab7-4a7c-8e39-ccc0b3ffed53_ContentBits">
    <vt:lpwstr>0</vt:lpwstr>
  </property>
</Properties>
</file>