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indent="0" algn="l" defTabSz="916292" rtl="0" eaLnBrk="1" latinLnBrk="0" hangingPunct="1">
      <a:lnSpc>
        <a:spcPct val="98000"/>
      </a:lnSpc>
      <a:spcBef>
        <a:spcPts val="0"/>
      </a:spcBef>
      <a:spcAft>
        <a:spcPts val="1737"/>
      </a:spcAft>
      <a:buFontTx/>
      <a:buNone/>
      <a:defRPr sz="2673" kern="1200" baseline="0">
        <a:solidFill>
          <a:schemeClr val="tx1"/>
        </a:solidFill>
        <a:latin typeface="+mn-lt"/>
        <a:ea typeface="+mn-ea"/>
        <a:cs typeface="+mn-cs"/>
      </a:defRPr>
    </a:lvl1pPr>
    <a:lvl2pPr marL="0" indent="0" algn="l" defTabSz="916292" rtl="0" eaLnBrk="1" latinLnBrk="0" hangingPunct="1">
      <a:lnSpc>
        <a:spcPct val="98000"/>
      </a:lnSpc>
      <a:spcBef>
        <a:spcPts val="501"/>
      </a:spcBef>
      <a:buFontTx/>
      <a:buNone/>
      <a:defRPr sz="2673" b="1" i="0" kern="1200" baseline="0">
        <a:solidFill>
          <a:schemeClr val="tx2"/>
        </a:solidFill>
        <a:latin typeface="+mj-lt"/>
        <a:ea typeface="+mn-ea"/>
        <a:cs typeface="+mn-cs"/>
      </a:defRPr>
    </a:lvl2pPr>
    <a:lvl3pPr marL="625291" indent="-625291" algn="l" defTabSz="916292" rtl="0" eaLnBrk="1" latinLnBrk="0" hangingPunct="1">
      <a:lnSpc>
        <a:spcPct val="98000"/>
      </a:lnSpc>
      <a:spcBef>
        <a:spcPts val="0"/>
      </a:spcBef>
      <a:spcAft>
        <a:spcPts val="1737"/>
      </a:spcAft>
      <a:buClr>
        <a:srgbClr val="0063A5"/>
      </a:buClr>
      <a:buSzPct val="120000"/>
      <a:buFont typeface="Calibri" panose="020F0502020204030204" pitchFamily="34" charset="0"/>
      <a:buChar char="●"/>
      <a:defRPr sz="2673" kern="1200" baseline="0">
        <a:solidFill>
          <a:schemeClr val="tx1"/>
        </a:solidFill>
        <a:latin typeface="+mn-lt"/>
        <a:ea typeface="+mn-ea"/>
        <a:cs typeface="+mn-cs"/>
      </a:defRPr>
    </a:lvl3pPr>
    <a:lvl4pPr marL="1250582" indent="-625291" algn="l" defTabSz="916292" rtl="0" eaLnBrk="1" latinLnBrk="0" hangingPunct="1">
      <a:lnSpc>
        <a:spcPct val="98000"/>
      </a:lnSpc>
      <a:spcBef>
        <a:spcPts val="0"/>
      </a:spcBef>
      <a:spcAft>
        <a:spcPts val="1737"/>
      </a:spcAft>
      <a:buClr>
        <a:srgbClr val="0063A5"/>
      </a:buClr>
      <a:buSzPct val="100000"/>
      <a:buFont typeface="Arial" panose="020B0604020202020204" pitchFamily="34" charset="0"/>
      <a:buChar char="—"/>
      <a:defRPr sz="2673" kern="1200">
        <a:solidFill>
          <a:schemeClr val="tx1"/>
        </a:solidFill>
        <a:latin typeface="+mn-lt"/>
        <a:ea typeface="+mn-ea"/>
        <a:cs typeface="+mn-cs"/>
      </a:defRPr>
    </a:lvl4pPr>
    <a:lvl5pPr marL="1875874" indent="-625291" algn="l" defTabSz="916292" rtl="0" eaLnBrk="1" latinLnBrk="0" hangingPunct="1">
      <a:lnSpc>
        <a:spcPct val="98000"/>
      </a:lnSpc>
      <a:spcBef>
        <a:spcPts val="0"/>
      </a:spcBef>
      <a:spcAft>
        <a:spcPts val="1737"/>
      </a:spcAft>
      <a:buClr>
        <a:srgbClr val="0063A5"/>
      </a:buClr>
      <a:buSzPct val="120000"/>
      <a:buFont typeface="Wingdings" panose="05000000000000000000" pitchFamily="2" charset="2"/>
      <a:buChar char=""/>
      <a:defRPr sz="2673" kern="1200">
        <a:solidFill>
          <a:schemeClr val="tx1"/>
        </a:solidFill>
        <a:latin typeface="+mn-lt"/>
        <a:ea typeface="+mn-ea"/>
        <a:cs typeface="+mn-cs"/>
      </a:defRPr>
    </a:lvl5pPr>
    <a:lvl6pPr marL="3054306" algn="l" defTabSz="610861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169" algn="l" defTabSz="610861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029" algn="l" defTabSz="610861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6891" algn="l" defTabSz="610861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Loschiavo (DHHS)" initials="JL(" lastIdx="1" clrIdx="0">
    <p:extLst>
      <p:ext uri="{19B8F6BF-5375-455C-9EA6-DF929625EA0E}">
        <p15:presenceInfo xmlns:p15="http://schemas.microsoft.com/office/powerpoint/2012/main" userId="S::Jessica.Loschiavo@safercare.vic.gov.au::bbaf25b2-2c76-4cc6-93cd-b48055b4b3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99CC"/>
    <a:srgbClr val="E6643C"/>
    <a:srgbClr val="D50032"/>
    <a:srgbClr val="CCCCD0"/>
    <a:srgbClr val="00001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85F01EC-6FE7-43F9-B863-10CF3ED7CFCE}">
  <a:tblStyle styleId="{785F01EC-6FE7-43F9-B863-10CF3ED7CFCE}" styleName="SCV Tabl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lt2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noFill/>
        </a:fill>
      </a:tcStyle>
    </a:firstCol>
    <a:firstRow>
      <a:tcTxStyle b="on">
        <a:fontRef idx="minor">
          <a:schemeClr val="dk2"/>
        </a:fontRef>
        <a:schemeClr val="dk2"/>
      </a:tcTxStyle>
      <a:tcStyle>
        <a:tcBdr>
          <a:bottom>
            <a:ln w="38100" cmpd="sng">
              <a:solidFill>
                <a:schemeClr val="accent6"/>
              </a:solidFill>
            </a:ln>
          </a:bottom>
        </a:tcBdr>
        <a:fill>
          <a:solidFill>
            <a:schemeClr val="lt2"/>
          </a:solidFill>
        </a:fill>
      </a:tcStyle>
    </a:firstRow>
  </a:tblStyle>
  <a:tblStyle styleId="{450DDCDF-74B0-44AD-A3D2-FDAAE5D156A9}" styleName="SCV Table First Column Shade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noFill/>
            </a:ln>
          </a:left>
          <a:right>
            <a:ln w="12700" cmpd="sng">
              <a:noFill/>
            </a:ln>
          </a:right>
          <a:top>
            <a:ln w="3175" cmpd="sng">
              <a:solidFill>
                <a:schemeClr val="accent5"/>
              </a:solidFill>
            </a:ln>
          </a:top>
          <a:bottom>
            <a:ln w="3175" cmpd="sng">
              <a:solidFill>
                <a:schemeClr val="accent5"/>
              </a:solidFill>
            </a:ln>
          </a:bottom>
          <a:insideH>
            <a:ln w="3175" cmpd="sng">
              <a:solidFill>
                <a:schemeClr val="accent5"/>
              </a:solidFill>
            </a:ln>
          </a:insideH>
          <a:insideV>
            <a:ln w="12700" cmpd="sng">
              <a:noFill/>
            </a:ln>
          </a:insideV>
        </a:tcBdr>
        <a:fill>
          <a:noFill/>
        </a:fill>
      </a:tcStyle>
    </a:wholeTbl>
    <a:firstCol>
      <a:tcTxStyle b="on">
        <a:fontRef idx="minor">
          <a:schemeClr val="dk2"/>
        </a:fontRef>
        <a:schemeClr val="dk2"/>
      </a:tcTxStyle>
      <a:tcStyle>
        <a:tcBdr/>
        <a:fill>
          <a:solidFill>
            <a:schemeClr val="lt2"/>
          </a:solidFill>
        </a:fill>
      </a:tcStyle>
    </a:firstCo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29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12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commentAuthors" Target="commentAuthor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D95FFB-6DF1-4E7F-BBC9-C647C36F5F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F7C48-B208-4EE2-B036-3CB7E49172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24BF4-3BBC-41B9-B2CA-A8750E2EE9EC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9500-DE5C-42BD-A4FE-119036358E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DBC908-B90B-4F01-90E4-14843EE571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084E4-C499-4E44-933D-F1C0D519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37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D75A7-A785-4641-97D6-B79176D50B34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2429E-84F1-4454-9E84-CF1ED96B8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13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1pPr>
    <a:lvl2pPr marL="458207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2pPr>
    <a:lvl3pPr marL="916414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3pPr>
    <a:lvl4pPr marL="1374621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4pPr>
    <a:lvl5pPr marL="1832829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5pPr>
    <a:lvl6pPr marL="2291036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6pPr>
    <a:lvl7pPr marL="2749242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7pPr>
    <a:lvl8pPr marL="3207450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8pPr>
    <a:lvl9pPr marL="3665657" algn="l" defTabSz="916414" rtl="0" eaLnBrk="1" latinLnBrk="0" hangingPunct="1">
      <a:defRPr sz="12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8202" y="3966404"/>
            <a:ext cx="6876993" cy="261782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8702" spc="-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8202" y="6584232"/>
            <a:ext cx="6876993" cy="2142293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491"/>
              </a:spcAft>
              <a:buNone/>
              <a:defRPr sz="6962" baseline="0">
                <a:solidFill>
                  <a:schemeClr val="tx1"/>
                </a:solidFill>
              </a:defRPr>
            </a:lvl1pPr>
            <a:lvl2pPr marL="852626" indent="0" algn="ctr">
              <a:buNone/>
              <a:defRPr sz="3730"/>
            </a:lvl2pPr>
            <a:lvl3pPr marL="1705252" indent="0" algn="ctr">
              <a:buNone/>
              <a:defRPr sz="3357"/>
            </a:lvl3pPr>
            <a:lvl4pPr marL="2557878" indent="0" algn="ctr">
              <a:buNone/>
              <a:defRPr sz="2984"/>
            </a:lvl4pPr>
            <a:lvl5pPr marL="3410504" indent="0" algn="ctr">
              <a:buNone/>
              <a:defRPr sz="2984"/>
            </a:lvl5pPr>
            <a:lvl6pPr marL="4263128" indent="0" algn="ctr">
              <a:buNone/>
              <a:defRPr sz="2984"/>
            </a:lvl6pPr>
            <a:lvl7pPr marL="5115754" indent="0" algn="ctr">
              <a:buNone/>
              <a:defRPr sz="2984"/>
            </a:lvl7pPr>
            <a:lvl8pPr marL="5968380" indent="0" algn="ctr">
              <a:buNone/>
              <a:defRPr sz="2984"/>
            </a:lvl8pPr>
            <a:lvl9pPr marL="6821006" indent="0" algn="ctr">
              <a:buNone/>
              <a:defRPr sz="298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18200" y="2752651"/>
            <a:ext cx="3780000" cy="716137"/>
          </a:xfrm>
          <a:prstGeom prst="rect">
            <a:avLst/>
          </a:prstGeom>
        </p:spPr>
        <p:txBody>
          <a:bodyPr anchor="ctr" anchorCtr="0"/>
          <a:lstStyle>
            <a:lvl1pPr>
              <a:defRPr sz="2984" b="1" baseline="0"/>
            </a:lvl1pPr>
          </a:lstStyle>
          <a:p>
            <a:pPr lvl="0"/>
            <a:r>
              <a:rPr lang="en-US" dirty="0"/>
              <a:t>Day Month Year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203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416962"/>
            <a:ext cx="8127000" cy="179034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8200" y="4431097"/>
            <a:ext cx="8164800" cy="7698471"/>
          </a:xfrm>
          <a:prstGeom prst="rect">
            <a:avLst/>
          </a:prstGeom>
        </p:spPr>
        <p:txBody>
          <a:bodyPr/>
          <a:lstStyle>
            <a:lvl1pPr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1" i="0">
                <a:latin typeface="+mn-lt"/>
              </a:defRPr>
            </a:lvl2pPr>
            <a:lvl3pPr marL="447573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3pPr>
            <a:lvl4pPr marL="895145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4pPr>
            <a:lvl5pPr marL="1342718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6B89EB1C-6EBC-42DD-9C6B-D0DACBBF2130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887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Subheads (Small Fo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911AF48-53C3-4EF8-82DB-4351281A2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416962"/>
            <a:ext cx="8127000" cy="179034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201EA31C-2752-4408-9F95-C793B94E739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8200" y="4431097"/>
            <a:ext cx="4037040" cy="170082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2984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F4A0907-A8F3-4307-9E78-4EE4F262779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8424" y="6221440"/>
            <a:ext cx="1984500" cy="5908128"/>
          </a:xfrm>
          <a:prstGeom prst="rect">
            <a:avLst/>
          </a:prstGeom>
        </p:spPr>
        <p:txBody>
          <a:bodyPr/>
          <a:lstStyle>
            <a:lvl1pPr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1" i="0">
                <a:latin typeface="+mn-lt"/>
              </a:defRPr>
            </a:lvl2pPr>
            <a:lvl3pPr marL="447573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3pPr>
            <a:lvl4pPr marL="895145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4pPr>
            <a:lvl5pPr marL="1342718" indent="-447573"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A19B4D0-F0A4-4EDE-AA09-F42A8B2D4A9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770740" y="6221440"/>
            <a:ext cx="1984500" cy="5908128"/>
          </a:xfrm>
          <a:prstGeom prst="rect">
            <a:avLst/>
          </a:prstGeom>
        </p:spPr>
        <p:txBody>
          <a:bodyPr/>
          <a:lstStyle>
            <a:lvl1pPr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1" i="0">
                <a:latin typeface="+mn-lt"/>
              </a:defRPr>
            </a:lvl2pPr>
            <a:lvl3pPr marL="474427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 baseline="0">
                <a:latin typeface="+mn-lt"/>
              </a:defRPr>
            </a:lvl3pPr>
            <a:lvl4pPr marL="895145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4pPr>
            <a:lvl5pPr marL="1342718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E31CD4-82E6-4B86-93AF-80A4E1187D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38400" y="4431097"/>
            <a:ext cx="4037040" cy="1700826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b="1">
                <a:solidFill>
                  <a:schemeClr val="tx2"/>
                </a:solidFill>
              </a:defRPr>
            </a:lvl1pPr>
            <a:lvl2pPr>
              <a:defRPr sz="2984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5ADA753-B141-4A69-973B-F516E81F5B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838400" y="6221440"/>
            <a:ext cx="1984500" cy="5908128"/>
          </a:xfrm>
          <a:prstGeom prst="rect">
            <a:avLst/>
          </a:prstGeom>
        </p:spPr>
        <p:txBody>
          <a:bodyPr/>
          <a:lstStyle>
            <a:lvl1pPr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1" i="0">
                <a:latin typeface="+mn-lt"/>
              </a:defRPr>
            </a:lvl2pPr>
            <a:lvl3pPr marL="447573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3pPr>
            <a:lvl4pPr marL="895145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4pPr>
            <a:lvl5pPr marL="1342718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C4167390-9AA1-41C0-812E-1F3F257346C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890940" y="6221440"/>
            <a:ext cx="1984500" cy="5908128"/>
          </a:xfrm>
          <a:prstGeom prst="rect">
            <a:avLst/>
          </a:prstGeom>
        </p:spPr>
        <p:txBody>
          <a:bodyPr/>
          <a:lstStyle>
            <a:lvl1pPr>
              <a:lnSpc>
                <a:spcPct val="99000"/>
              </a:lnSpc>
              <a:spcAft>
                <a:spcPts val="2238"/>
              </a:spcAft>
              <a:defRPr sz="2238" b="0" i="0">
                <a:latin typeface="+mn-lt"/>
              </a:defRPr>
            </a:lvl1pPr>
            <a:lvl2pPr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1" i="0">
                <a:latin typeface="+mn-lt"/>
              </a:defRPr>
            </a:lvl2pPr>
            <a:lvl3pPr marL="447573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3pPr>
            <a:lvl4pPr marL="895145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4pPr>
            <a:lvl5pPr marL="1342718" indent="-447573">
              <a:lnSpc>
                <a:spcPct val="99000"/>
              </a:lnSpc>
              <a:spcBef>
                <a:spcPts val="0"/>
              </a:spcBef>
              <a:spcAft>
                <a:spcPts val="2238"/>
              </a:spcAft>
              <a:defRPr sz="2238" b="0" i="0">
                <a:latin typeface="+mn-lt"/>
              </a:defRPr>
            </a:lvl5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9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 descr="Decorative">
            <a:extLst>
              <a:ext uri="{FF2B5EF4-FFF2-40B4-BE49-F238E27FC236}">
                <a16:creationId xmlns:a16="http://schemas.microsoft.com/office/drawing/2014/main" id="{5A309BB2-2AC1-4B0E-903D-ABC5C34418A6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0536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237929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3" name="Straight Connector 2" descr="Decorative">
            <a:extLst>
              <a:ext uri="{FF2B5EF4-FFF2-40B4-BE49-F238E27FC236}">
                <a16:creationId xmlns:a16="http://schemas.microsoft.com/office/drawing/2014/main" id="{7F454501-DD7E-4F92-B5AE-6A982447449E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2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6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200" y="4475855"/>
            <a:ext cx="7182000" cy="1432274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defRPr sz="7459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8200" y="5863370"/>
            <a:ext cx="7182000" cy="268551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491"/>
              </a:spcAft>
              <a:buNone/>
              <a:defRPr sz="5968" baseline="0">
                <a:solidFill>
                  <a:schemeClr val="tx1"/>
                </a:solidFill>
              </a:defRPr>
            </a:lvl1pPr>
            <a:lvl2pPr marL="852626" indent="0">
              <a:buNone/>
              <a:defRPr sz="3730">
                <a:solidFill>
                  <a:schemeClr val="tx1">
                    <a:tint val="75000"/>
                  </a:schemeClr>
                </a:solidFill>
              </a:defRPr>
            </a:lvl2pPr>
            <a:lvl3pPr marL="1705252" indent="0">
              <a:buNone/>
              <a:defRPr sz="3357">
                <a:solidFill>
                  <a:schemeClr val="tx1">
                    <a:tint val="75000"/>
                  </a:schemeClr>
                </a:solidFill>
              </a:defRPr>
            </a:lvl3pPr>
            <a:lvl4pPr marL="2557878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4pPr>
            <a:lvl5pPr marL="3410504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5pPr>
            <a:lvl6pPr marL="4263128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6pPr>
            <a:lvl7pPr marL="5115754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7pPr>
            <a:lvl8pPr marL="5968380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8pPr>
            <a:lvl9pPr marL="6821006" indent="0">
              <a:buNone/>
              <a:defRPr sz="2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83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F2E2921-288E-469A-A2AC-4B43F0F08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237929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7D6717D-74C1-40D7-A481-98C02B45F5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8200" y="4431098"/>
            <a:ext cx="8127000" cy="716136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Insert text here. Click the Increase List Level button once for a heading and twice for a bullet. Use the Decrease List Level button to move back through styles.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D3BDF4BD-FEB7-4658-B96A-6E92F99CB35F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63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237929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718200" y="4520614"/>
            <a:ext cx="3893400" cy="7608954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1800" y="4520614"/>
            <a:ext cx="3893400" cy="760895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6" name="Straight Connector 5" descr="Decorative">
            <a:extLst>
              <a:ext uri="{FF2B5EF4-FFF2-40B4-BE49-F238E27FC236}">
                <a16:creationId xmlns:a16="http://schemas.microsoft.com/office/drawing/2014/main" id="{76FB9B50-089B-4AC5-968A-1462039B211F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40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225261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18424" y="4431098"/>
            <a:ext cx="3893400" cy="9846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4973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 hasCustomPrompt="1"/>
          </p:nvPr>
        </p:nvSpPr>
        <p:spPr>
          <a:xfrm>
            <a:off x="718200" y="5415785"/>
            <a:ext cx="3893400" cy="6624266"/>
          </a:xfrm>
          <a:prstGeom prst="rect">
            <a:avLst/>
          </a:prstGeom>
        </p:spPr>
        <p:txBody>
          <a:bodyPr lIns="36000" tIns="36000" rIns="36000" bIns="36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bullet/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4951800" y="4431098"/>
            <a:ext cx="3893400" cy="9846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4973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1800" y="5415785"/>
            <a:ext cx="3893400" cy="66242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25C70A13-DDA2-44DD-A577-9128DBF2C6BD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57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694C5DA8-5245-4982-9F23-B68B36E88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237929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18426" y="4431098"/>
            <a:ext cx="3968829" cy="9846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4973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/>
          </p:nvPr>
        </p:nvSpPr>
        <p:spPr>
          <a:xfrm>
            <a:off x="718200" y="5460543"/>
            <a:ext cx="3969000" cy="653474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1800" y="4431097"/>
            <a:ext cx="3969000" cy="7519437"/>
          </a:xfrm>
          <a:prstGeom prst="rect">
            <a:avLst/>
          </a:prstGeo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descr="Decorative">
            <a:extLst>
              <a:ext uri="{FF2B5EF4-FFF2-40B4-BE49-F238E27FC236}">
                <a16:creationId xmlns:a16="http://schemas.microsoft.com/office/drawing/2014/main" id="{6604E823-0606-4545-B9A7-188F9CDB2A70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39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18200" y="2237929"/>
            <a:ext cx="8127000" cy="205889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18424" y="4431098"/>
            <a:ext cx="3893400" cy="984688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0"/>
              </a:spcAft>
              <a:defRPr sz="4973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Insert heading here</a:t>
            </a:r>
            <a:endParaRPr lang="en-AU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718200" y="5550064"/>
            <a:ext cx="3893400" cy="514723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1800" y="4431098"/>
            <a:ext cx="3969000" cy="626619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 dirty="0"/>
              <a:t>Insert text here. Click the Increase List Level button once for a heading and twice for a bullet.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 descr="Decorative">
            <a:extLst>
              <a:ext uri="{FF2B5EF4-FFF2-40B4-BE49-F238E27FC236}">
                <a16:creationId xmlns:a16="http://schemas.microsoft.com/office/drawing/2014/main" id="{0815631C-33D3-4177-B43F-12601F7AE9C2}"/>
              </a:ext>
            </a:extLst>
          </p:cNvPr>
          <p:cNvCxnSpPr/>
          <p:nvPr userDrawn="1"/>
        </p:nvCxnSpPr>
        <p:spPr>
          <a:xfrm>
            <a:off x="737100" y="1745583"/>
            <a:ext cx="81081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114741F-4E67-47EF-8FBD-492749B4E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416962"/>
            <a:ext cx="3969000" cy="179034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718200" y="4431098"/>
            <a:ext cx="3969000" cy="76089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989603" y="760895"/>
            <a:ext cx="4611600" cy="112791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360000" tIns="504000" rIns="360000" bIns="360000" anchor="t" anchorCtr="1"/>
          <a:lstStyle>
            <a:lvl1pPr marL="0" indent="0">
              <a:buNone/>
              <a:defRPr sz="2984"/>
            </a:lvl1pPr>
            <a:lvl2pPr marL="852626" indent="0">
              <a:buNone/>
              <a:defRPr sz="5222"/>
            </a:lvl2pPr>
            <a:lvl3pPr marL="1705252" indent="0">
              <a:buNone/>
              <a:defRPr sz="4475"/>
            </a:lvl3pPr>
            <a:lvl4pPr marL="2557878" indent="0">
              <a:buNone/>
              <a:defRPr sz="3730"/>
            </a:lvl4pPr>
            <a:lvl5pPr marL="3410504" indent="0">
              <a:buNone/>
              <a:defRPr sz="3730"/>
            </a:lvl5pPr>
            <a:lvl6pPr marL="4263128" indent="0">
              <a:buNone/>
              <a:defRPr sz="3730"/>
            </a:lvl6pPr>
            <a:lvl7pPr marL="5115754" indent="0">
              <a:buNone/>
              <a:defRPr sz="3730"/>
            </a:lvl7pPr>
            <a:lvl8pPr marL="5968380" indent="0">
              <a:buNone/>
              <a:defRPr sz="3730"/>
            </a:lvl8pPr>
            <a:lvl9pPr marL="6821006" indent="0">
              <a:buNone/>
              <a:defRPr sz="3730"/>
            </a:lvl9pPr>
          </a:lstStyle>
          <a:p>
            <a:r>
              <a:rPr lang="en-AU" dirty="0"/>
              <a:t>Drag/paste picture to icon or click icon to add image.  Click Format &gt; Crop &gt; Fill to resize/move the image inside the placeholder or to reset the image. To fit a whole image without maintaining the placeholder shape click Format &gt; Crop &gt; Fit.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4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 descr="Decorative"/>
          <p:cNvCxnSpPr/>
          <p:nvPr userDrawn="1"/>
        </p:nvCxnSpPr>
        <p:spPr>
          <a:xfrm>
            <a:off x="737100" y="1745583"/>
            <a:ext cx="3874500" cy="0"/>
          </a:xfrm>
          <a:prstGeom prst="line">
            <a:avLst/>
          </a:prstGeom>
          <a:ln w="38100">
            <a:solidFill>
              <a:srgbClr val="CCCC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20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DB02D-044A-4C14-99D7-FD124687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200" y="2569140"/>
            <a:ext cx="8127000" cy="1700826"/>
          </a:xfrm>
          <a:prstGeom prst="rect">
            <a:avLst/>
          </a:prstGeom>
        </p:spPr>
        <p:txBody>
          <a:bodyPr/>
          <a:lstStyle>
            <a:lvl1pPr>
              <a:defRPr sz="49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718423" y="4296821"/>
            <a:ext cx="8127000" cy="77879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7711200" y="12040051"/>
            <a:ext cx="1134000" cy="447586"/>
          </a:xfrm>
          <a:prstGeom prst="rect">
            <a:avLst/>
          </a:prstGeom>
        </p:spPr>
        <p:txBody>
          <a:bodyPr/>
          <a:lstStyle/>
          <a:p>
            <a:fld id="{FE596CF7-7F71-4413-AD9C-5759379195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02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5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78" r:id="rId4"/>
    <p:sldLayoutId id="2147483681" r:id="rId5"/>
    <p:sldLayoutId id="2147483679" r:id="rId6"/>
    <p:sldLayoutId id="2147483680" r:id="rId7"/>
    <p:sldLayoutId id="2147483670" r:id="rId8"/>
    <p:sldLayoutId id="2147483677" r:id="rId9"/>
    <p:sldLayoutId id="2147483672" r:id="rId10"/>
    <p:sldLayoutId id="2147483675" r:id="rId11"/>
    <p:sldLayoutId id="2147483666" r:id="rId12"/>
    <p:sldLayoutId id="2147483667" r:id="rId13"/>
  </p:sldLayoutIdLst>
  <p:hf sldNum="0" hdr="0" ftr="0" dt="0"/>
  <p:txStyles>
    <p:titleStyle>
      <a:lvl1pPr algn="l" defTabSz="1705252" rtl="0" eaLnBrk="1" latinLnBrk="0" hangingPunct="1">
        <a:lnSpc>
          <a:spcPct val="95000"/>
        </a:lnSpc>
        <a:spcBef>
          <a:spcPct val="0"/>
        </a:spcBef>
        <a:spcAft>
          <a:spcPts val="1491"/>
        </a:spcAft>
        <a:buNone/>
        <a:defRPr sz="5968" b="1" i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1705252" rtl="0" eaLnBrk="1" latinLnBrk="0" hangingPunct="1">
        <a:lnSpc>
          <a:spcPct val="98000"/>
        </a:lnSpc>
        <a:spcBef>
          <a:spcPts val="0"/>
        </a:spcBef>
        <a:spcAft>
          <a:spcPts val="3232"/>
        </a:spcAft>
        <a:buFontTx/>
        <a:buNone/>
        <a:defRPr sz="4973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705252" rtl="0" eaLnBrk="1" latinLnBrk="0" hangingPunct="1">
        <a:lnSpc>
          <a:spcPct val="98000"/>
        </a:lnSpc>
        <a:spcBef>
          <a:spcPts val="933"/>
        </a:spcBef>
        <a:buFontTx/>
        <a:buNone/>
        <a:defRPr sz="4973" b="1" i="0" kern="1200" baseline="0">
          <a:solidFill>
            <a:schemeClr val="tx2"/>
          </a:solidFill>
          <a:latin typeface="+mj-lt"/>
          <a:ea typeface="+mn-ea"/>
          <a:cs typeface="+mn-cs"/>
        </a:defRPr>
      </a:lvl2pPr>
      <a:lvl3pPr marL="1163689" indent="-1163689" algn="l" defTabSz="1705252" rtl="0" eaLnBrk="1" latinLnBrk="0" hangingPunct="1">
        <a:lnSpc>
          <a:spcPct val="98000"/>
        </a:lnSpc>
        <a:spcBef>
          <a:spcPts val="0"/>
        </a:spcBef>
        <a:spcAft>
          <a:spcPts val="3232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4973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327378" indent="-1163689" algn="l" defTabSz="1705252" rtl="0" eaLnBrk="1" latinLnBrk="0" hangingPunct="1">
        <a:lnSpc>
          <a:spcPct val="98000"/>
        </a:lnSpc>
        <a:spcBef>
          <a:spcPts val="0"/>
        </a:spcBef>
        <a:spcAft>
          <a:spcPts val="3232"/>
        </a:spcAft>
        <a:buClr>
          <a:srgbClr val="0063A5"/>
        </a:buClr>
        <a:buSzPct val="100000"/>
        <a:buFont typeface="Arial" panose="020B0604020202020204" pitchFamily="34" charset="0"/>
        <a:buChar char="—"/>
        <a:defRPr sz="4973" kern="1200">
          <a:solidFill>
            <a:schemeClr val="tx1"/>
          </a:solidFill>
          <a:latin typeface="+mn-lt"/>
          <a:ea typeface="+mn-ea"/>
          <a:cs typeface="+mn-cs"/>
        </a:defRPr>
      </a:lvl4pPr>
      <a:lvl5pPr marL="3491066" indent="-1163689" algn="l" defTabSz="1705252" rtl="0" eaLnBrk="1" latinLnBrk="0" hangingPunct="1">
        <a:lnSpc>
          <a:spcPct val="98000"/>
        </a:lnSpc>
        <a:spcBef>
          <a:spcPts val="0"/>
        </a:spcBef>
        <a:spcAft>
          <a:spcPts val="3232"/>
        </a:spcAft>
        <a:buClr>
          <a:srgbClr val="0063A5"/>
        </a:buClr>
        <a:buSzPct val="120000"/>
        <a:buFont typeface="Wingdings" panose="05000000000000000000" pitchFamily="2" charset="2"/>
        <a:buChar char=""/>
        <a:defRPr sz="4973" kern="1200">
          <a:solidFill>
            <a:schemeClr val="tx1"/>
          </a:solidFill>
          <a:latin typeface="+mn-lt"/>
          <a:ea typeface="+mn-ea"/>
          <a:cs typeface="+mn-cs"/>
        </a:defRPr>
      </a:lvl5pPr>
      <a:lvl6pPr marL="4689441" indent="-426313" algn="l" defTabSz="1705252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57" kern="1200">
          <a:solidFill>
            <a:schemeClr val="tx1"/>
          </a:solidFill>
          <a:latin typeface="+mn-lt"/>
          <a:ea typeface="+mn-ea"/>
          <a:cs typeface="+mn-cs"/>
        </a:defRPr>
      </a:lvl6pPr>
      <a:lvl7pPr marL="5542067" indent="-426313" algn="l" defTabSz="1705252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57" kern="1200">
          <a:solidFill>
            <a:schemeClr val="tx1"/>
          </a:solidFill>
          <a:latin typeface="+mn-lt"/>
          <a:ea typeface="+mn-ea"/>
          <a:cs typeface="+mn-cs"/>
        </a:defRPr>
      </a:lvl7pPr>
      <a:lvl8pPr marL="6394693" indent="-426313" algn="l" defTabSz="1705252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57" kern="1200">
          <a:solidFill>
            <a:schemeClr val="tx1"/>
          </a:solidFill>
          <a:latin typeface="+mn-lt"/>
          <a:ea typeface="+mn-ea"/>
          <a:cs typeface="+mn-cs"/>
        </a:defRPr>
      </a:lvl8pPr>
      <a:lvl9pPr marL="7247319" indent="-426313" algn="l" defTabSz="1705252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335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73669" rtl="0" eaLnBrk="1" latinLnBrk="0" hangingPunct="1">
        <a:lnSpc>
          <a:spcPct val="100000"/>
        </a:lnSpc>
        <a:spcBef>
          <a:spcPts val="498"/>
        </a:spcBef>
        <a:spcAft>
          <a:spcPts val="498"/>
        </a:spcAft>
        <a:buFontTx/>
        <a:buNone/>
        <a:defRPr sz="2984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2273669" rtl="0" eaLnBrk="1" latinLnBrk="0" hangingPunct="1">
        <a:lnSpc>
          <a:spcPct val="100000"/>
        </a:lnSpc>
        <a:spcBef>
          <a:spcPts val="498"/>
        </a:spcBef>
        <a:spcAft>
          <a:spcPts val="498"/>
        </a:spcAft>
        <a:buFontTx/>
        <a:buNone/>
        <a:defRPr sz="2984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47573" indent="-447573" algn="l" defTabSz="2273669" rtl="0" eaLnBrk="1" latinLnBrk="0" hangingPunct="1">
        <a:lnSpc>
          <a:spcPct val="100000"/>
        </a:lnSpc>
        <a:spcBef>
          <a:spcPts val="498"/>
        </a:spcBef>
        <a:spcAft>
          <a:spcPts val="498"/>
        </a:spcAft>
        <a:buClr>
          <a:srgbClr val="0063A5"/>
        </a:buClr>
        <a:buSzPct val="120000"/>
        <a:buFont typeface="Calibri" panose="020F0502020204030204" pitchFamily="34" charset="0"/>
        <a:buChar char="●"/>
        <a:defRPr sz="2984" kern="1200">
          <a:solidFill>
            <a:schemeClr val="tx1"/>
          </a:solidFill>
          <a:latin typeface="+mn-lt"/>
          <a:ea typeface="+mn-ea"/>
          <a:cs typeface="+mn-cs"/>
        </a:defRPr>
      </a:lvl3pPr>
      <a:lvl4pPr marL="895145" indent="-447573" algn="l" defTabSz="2273669" rtl="0" eaLnBrk="1" latinLnBrk="0" hangingPunct="1">
        <a:lnSpc>
          <a:spcPct val="100000"/>
        </a:lnSpc>
        <a:spcBef>
          <a:spcPts val="498"/>
        </a:spcBef>
        <a:spcAft>
          <a:spcPts val="498"/>
        </a:spcAft>
        <a:buClr>
          <a:srgbClr val="0063A5"/>
        </a:buClr>
        <a:buFont typeface="Arial Black" panose="020B0A04020102020204" pitchFamily="34" charset="0"/>
        <a:buChar char="–"/>
        <a:defRPr sz="2984" kern="1200">
          <a:solidFill>
            <a:schemeClr val="tx1"/>
          </a:solidFill>
          <a:latin typeface="+mn-lt"/>
          <a:ea typeface="+mn-ea"/>
          <a:cs typeface="+mn-cs"/>
        </a:defRPr>
      </a:lvl4pPr>
      <a:lvl5pPr marL="1342718" indent="-447573" algn="l" defTabSz="2273669" rtl="0" eaLnBrk="1" latinLnBrk="0" hangingPunct="1">
        <a:lnSpc>
          <a:spcPct val="100000"/>
        </a:lnSpc>
        <a:spcBef>
          <a:spcPts val="498"/>
        </a:spcBef>
        <a:spcAft>
          <a:spcPts val="498"/>
        </a:spcAft>
        <a:buClr>
          <a:srgbClr val="0063A5"/>
        </a:buClr>
        <a:buFont typeface="Wingdings" panose="05000000000000000000" pitchFamily="2" charset="2"/>
        <a:buChar char="s"/>
        <a:defRPr sz="2984" kern="1200">
          <a:solidFill>
            <a:schemeClr val="tx1"/>
          </a:solidFill>
          <a:latin typeface="+mn-lt"/>
          <a:ea typeface="+mn-ea"/>
          <a:cs typeface="+mn-cs"/>
        </a:defRPr>
      </a:lvl5pPr>
      <a:lvl6pPr marL="4263128" algn="l" defTabSz="1705252" rtl="0" eaLnBrk="1" latinLnBrk="0" hangingPunct="1">
        <a:defRPr sz="3357" kern="1200">
          <a:solidFill>
            <a:schemeClr val="tx1"/>
          </a:solidFill>
          <a:latin typeface="+mn-lt"/>
          <a:ea typeface="+mn-ea"/>
          <a:cs typeface="+mn-cs"/>
        </a:defRPr>
      </a:lvl6pPr>
      <a:lvl7pPr marL="5115754" algn="l" defTabSz="1705252" rtl="0" eaLnBrk="1" latinLnBrk="0" hangingPunct="1">
        <a:defRPr sz="3357" kern="1200">
          <a:solidFill>
            <a:schemeClr val="tx1"/>
          </a:solidFill>
          <a:latin typeface="+mn-lt"/>
          <a:ea typeface="+mn-ea"/>
          <a:cs typeface="+mn-cs"/>
        </a:defRPr>
      </a:lvl7pPr>
      <a:lvl8pPr marL="5968380" algn="l" defTabSz="1705252" rtl="0" eaLnBrk="1" latinLnBrk="0" hangingPunct="1">
        <a:defRPr sz="3357" kern="1200">
          <a:solidFill>
            <a:schemeClr val="tx1"/>
          </a:solidFill>
          <a:latin typeface="+mn-lt"/>
          <a:ea typeface="+mn-ea"/>
          <a:cs typeface="+mn-cs"/>
        </a:defRPr>
      </a:lvl8pPr>
      <a:lvl9pPr marL="6821006" algn="l" defTabSz="1705252" rtl="0" eaLnBrk="1" latinLnBrk="0" hangingPunct="1">
        <a:defRPr sz="335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rrow: Pentagon 4">
            <a:extLst>
              <a:ext uri="{FF2B5EF4-FFF2-40B4-BE49-F238E27FC236}">
                <a16:creationId xmlns:a16="http://schemas.microsoft.com/office/drawing/2014/main" id="{6AFB2377-2AA2-407E-A351-F126C431C1C9}"/>
              </a:ext>
            </a:extLst>
          </p:cNvPr>
          <p:cNvSpPr/>
          <p:nvPr/>
        </p:nvSpPr>
        <p:spPr>
          <a:xfrm>
            <a:off x="0" y="1114754"/>
            <a:ext cx="8479942" cy="1289112"/>
          </a:xfrm>
          <a:prstGeom prst="homePlate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1034"/>
              </a:spcAft>
            </a:pPr>
            <a:r>
              <a:rPr lang="en-AU" sz="3618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your child getting sicker? </a:t>
            </a:r>
          </a:p>
          <a:p>
            <a:pPr algn="ctr">
              <a:lnSpc>
                <a:spcPct val="107000"/>
              </a:lnSpc>
              <a:spcAft>
                <a:spcPts val="1034"/>
              </a:spcAft>
            </a:pPr>
            <a:r>
              <a:rPr lang="en-AU" sz="3618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</a:t>
            </a:r>
            <a:r>
              <a:rPr lang="en-AU" sz="3618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3618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 UP if you are worried</a:t>
            </a:r>
            <a:endParaRPr lang="en-AU" sz="3618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360A4F6-4AD4-4055-9BD5-1BD7288AAAB7}"/>
              </a:ext>
            </a:extLst>
          </p:cNvPr>
          <p:cNvSpPr/>
          <p:nvPr/>
        </p:nvSpPr>
        <p:spPr>
          <a:xfrm>
            <a:off x="2132987" y="3080650"/>
            <a:ext cx="5697601" cy="1552065"/>
          </a:xfrm>
          <a:prstGeom prst="roundRect">
            <a:avLst/>
          </a:prstGeom>
          <a:solidFill>
            <a:srgbClr val="E664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3454" b="1" dirty="0">
                <a:solidFill>
                  <a:schemeClr val="bg1"/>
                </a:solidFill>
              </a:rPr>
              <a:t>STEP 1 </a:t>
            </a:r>
          </a:p>
          <a:p>
            <a:pPr algn="ctr">
              <a:spcAft>
                <a:spcPts val="0"/>
              </a:spcAft>
            </a:pPr>
            <a:r>
              <a:rPr lang="en-AU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endParaRPr lang="en-AU" sz="1600" b="1" dirty="0">
              <a:solidFill>
                <a:prstClr val="white"/>
              </a:solidFill>
              <a:latin typeface="Arial" panose="020F0502020204030204"/>
              <a:cs typeface="Arial"/>
            </a:endParaRPr>
          </a:p>
          <a:p>
            <a:pPr algn="ctr"/>
            <a:endParaRPr lang="en-AU" sz="2068" b="1" dirty="0">
              <a:solidFill>
                <a:schemeClr val="bg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6D5E091-6C77-4699-8F20-1466CDE10594}"/>
              </a:ext>
            </a:extLst>
          </p:cNvPr>
          <p:cNvSpPr/>
          <p:nvPr/>
        </p:nvSpPr>
        <p:spPr>
          <a:xfrm>
            <a:off x="2132986" y="5306564"/>
            <a:ext cx="5697600" cy="1552065"/>
          </a:xfrm>
          <a:prstGeom prst="roundRect">
            <a:avLst/>
          </a:prstGeom>
          <a:solidFill>
            <a:srgbClr val="E664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3454" b="1" dirty="0">
                <a:solidFill>
                  <a:schemeClr val="bg1"/>
                </a:solidFill>
              </a:rPr>
              <a:t>STEP 2</a:t>
            </a:r>
          </a:p>
          <a:p>
            <a:pPr algn="ctr"/>
            <a:endParaRPr lang="en-AU" sz="3454" b="1" dirty="0">
              <a:solidFill>
                <a:schemeClr val="bg1"/>
              </a:solidFill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BB223AD-E7DA-4BEB-BB3C-B0BB0C39DE1E}"/>
              </a:ext>
            </a:extLst>
          </p:cNvPr>
          <p:cNvSpPr/>
          <p:nvPr/>
        </p:nvSpPr>
        <p:spPr>
          <a:xfrm>
            <a:off x="2132986" y="7532478"/>
            <a:ext cx="5697600" cy="1552065"/>
          </a:xfrm>
          <a:prstGeom prst="roundRect">
            <a:avLst/>
          </a:prstGeom>
          <a:solidFill>
            <a:srgbClr val="E664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AU" sz="3454" b="1" dirty="0">
                <a:solidFill>
                  <a:schemeClr val="bg1"/>
                </a:solidFill>
              </a:rPr>
              <a:t>STEP 3 </a:t>
            </a:r>
          </a:p>
          <a:p>
            <a:pPr algn="ctr" defTabSz="886121">
              <a:spcAft>
                <a:spcPts val="0"/>
              </a:spcAft>
              <a:defRPr/>
            </a:pPr>
            <a:endParaRPr lang="en-AU" sz="3454" b="1" dirty="0">
              <a:solidFill>
                <a:schemeClr val="bg1"/>
              </a:solidFill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0F90A2D9-8FDE-415C-B8A4-4F5A96A0CF45}"/>
              </a:ext>
            </a:extLst>
          </p:cNvPr>
          <p:cNvSpPr/>
          <p:nvPr/>
        </p:nvSpPr>
        <p:spPr>
          <a:xfrm>
            <a:off x="1595052" y="9737457"/>
            <a:ext cx="3800800" cy="2307692"/>
          </a:xfrm>
          <a:prstGeom prst="wedgeRoundRectCallou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Aft>
                <a:spcPts val="775"/>
              </a:spcAft>
            </a:pPr>
            <a:br>
              <a:rPr lang="en-AU" sz="2068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AU" sz="2068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will:</a:t>
            </a:r>
            <a:endParaRPr lang="en-AU" sz="2068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33053" indent="-233053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9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take your concerns seriously</a:t>
            </a:r>
          </a:p>
          <a:p>
            <a:pPr marL="233053" indent="-233053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9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your child</a:t>
            </a:r>
          </a:p>
          <a:p>
            <a:pPr marL="233053" indent="-233053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AU" sz="1809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you informed and involved.</a:t>
            </a:r>
          </a:p>
          <a:p>
            <a:pPr algn="ctr">
              <a:lnSpc>
                <a:spcPct val="100000"/>
              </a:lnSpc>
            </a:pPr>
            <a:endParaRPr lang="en-AU" sz="1809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815349-34ED-42E0-9438-F9B65A2A216C}"/>
              </a:ext>
            </a:extLst>
          </p:cNvPr>
          <p:cNvSpPr txBox="1"/>
          <p:nvPr/>
        </p:nvSpPr>
        <p:spPr>
          <a:xfrm>
            <a:off x="2132986" y="4767721"/>
            <a:ext cx="4770836" cy="11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are still worried, go to Step 2</a:t>
            </a:r>
          </a:p>
          <a:p>
            <a:endParaRPr lang="en-AU" sz="3454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5048D98-1BFE-476B-AE42-7C605A05F22F}"/>
              </a:ext>
            </a:extLst>
          </p:cNvPr>
          <p:cNvSpPr txBox="1"/>
          <p:nvPr/>
        </p:nvSpPr>
        <p:spPr>
          <a:xfrm>
            <a:off x="2132986" y="6954104"/>
            <a:ext cx="4770836" cy="1147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are still worried, go to Step 3</a:t>
            </a:r>
          </a:p>
          <a:p>
            <a:endParaRPr lang="en-AU" sz="3454" dirty="0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1F1222BF-2C89-4C38-B8DE-C056065C2270}"/>
              </a:ext>
            </a:extLst>
          </p:cNvPr>
          <p:cNvSpPr/>
          <p:nvPr/>
        </p:nvSpPr>
        <p:spPr>
          <a:xfrm>
            <a:off x="7111070" y="4210086"/>
            <a:ext cx="543545" cy="155206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454" dirty="0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EAB77F90-DA34-4CF1-923A-792F77B5F90A}"/>
              </a:ext>
            </a:extLst>
          </p:cNvPr>
          <p:cNvSpPr/>
          <p:nvPr/>
        </p:nvSpPr>
        <p:spPr>
          <a:xfrm>
            <a:off x="7111070" y="6467259"/>
            <a:ext cx="543545" cy="155206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454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227703DF-BC6A-4653-B2E1-34920C606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859" y="11186283"/>
            <a:ext cx="3168064" cy="1615317"/>
          </a:xfrm>
          <a:prstGeom prst="rect">
            <a:avLst/>
          </a:prstGeom>
        </p:spPr>
      </p:pic>
      <p:sp>
        <p:nvSpPr>
          <p:cNvPr id="26" name="Rectangle: Top Corners Rounded 25">
            <a:extLst>
              <a:ext uri="{FF2B5EF4-FFF2-40B4-BE49-F238E27FC236}">
                <a16:creationId xmlns:a16="http://schemas.microsoft.com/office/drawing/2014/main" id="{70B56C76-3A84-43C9-BCC3-D56EEF2B139C}"/>
              </a:ext>
            </a:extLst>
          </p:cNvPr>
          <p:cNvSpPr/>
          <p:nvPr/>
        </p:nvSpPr>
        <p:spPr>
          <a:xfrm flipV="1">
            <a:off x="2432819" y="0"/>
            <a:ext cx="4832565" cy="683463"/>
          </a:xfrm>
          <a:prstGeom prst="round2SameRect">
            <a:avLst/>
          </a:prstGeom>
          <a:solidFill>
            <a:srgbClr val="E6643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3454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6DFC906-E5FD-436D-9C21-8C18618B44C8}"/>
              </a:ext>
            </a:extLst>
          </p:cNvPr>
          <p:cNvSpPr txBox="1"/>
          <p:nvPr/>
        </p:nvSpPr>
        <p:spPr>
          <a:xfrm>
            <a:off x="2773537" y="121214"/>
            <a:ext cx="4509484" cy="856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9" b="1" dirty="0">
                <a:solidFill>
                  <a:schemeClr val="bg1"/>
                </a:solidFill>
              </a:rPr>
              <a:t>While in the Emergency Department</a:t>
            </a:r>
          </a:p>
          <a:p>
            <a:endParaRPr lang="en-AU" sz="1809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185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V PPT colours supplied">
      <a:dk1>
        <a:srgbClr val="000000"/>
      </a:dk1>
      <a:lt1>
        <a:sysClr val="window" lastClr="FFFFFF"/>
      </a:lt1>
      <a:dk2>
        <a:srgbClr val="007586"/>
      </a:dk2>
      <a:lt2>
        <a:srgbClr val="EDF5F7"/>
      </a:lt2>
      <a:accent1>
        <a:srgbClr val="4098A4"/>
      </a:accent1>
      <a:accent2>
        <a:srgbClr val="80BAC3"/>
      </a:accent2>
      <a:accent3>
        <a:srgbClr val="BFDDE1"/>
      </a:accent3>
      <a:accent4>
        <a:srgbClr val="404050"/>
      </a:accent4>
      <a:accent5>
        <a:srgbClr val="80808B"/>
      </a:accent5>
      <a:accent6>
        <a:srgbClr val="CCCCD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V PowerPoint template 101120.potx" id="{7E619F4E-C014-44A4-893C-19CBE257F521}" vid="{957E9EBC-9ABE-4D53-8D18-233B81447B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179483B3A4E458E2DA955233B6DD4" ma:contentTypeVersion="14" ma:contentTypeDescription="Create a new document." ma:contentTypeScope="" ma:versionID="9401162caba5d9839cbb662a8a193697">
  <xsd:schema xmlns:xsd="http://www.w3.org/2001/XMLSchema" xmlns:xs="http://www.w3.org/2001/XMLSchema" xmlns:p="http://schemas.microsoft.com/office/2006/metadata/properties" xmlns:ns2="31b2e4f9-c376-4e2f-bd2e-796d1bcd5746" xmlns:ns3="7ee2ad8a-2b33-419f-875c-ac0e4cfc6b7f" targetNamespace="http://schemas.microsoft.com/office/2006/metadata/properties" ma:root="true" ma:fieldsID="e3f1a29151baf5a61f36b093d9fe91f0" ns2:_="" ns3:_="">
    <xsd:import namespace="31b2e4f9-c376-4e2f-bd2e-796d1bcd5746"/>
    <xsd:import namespace="7ee2ad8a-2b33-419f-875c-ac0e4cfc6b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Readin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2e4f9-c376-4e2f-bd2e-796d1bcd57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Readiness" ma:index="21" nillable="true" ma:displayName="Readiness" ma:format="Dropdown" ma:internalName="Readiness">
      <xsd:simpleType>
        <xsd:restriction base="dms:Choice">
          <xsd:enumeration value="Ready"/>
          <xsd:enumeration value="Editing"/>
          <xsd:enumeration value="Alison Rv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e2ad8a-2b33-419f-875c-ac0e4cfc6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adiness xmlns="31b2e4f9-c376-4e2f-bd2e-796d1bcd5746" xsi:nil="true"/>
  </documentManagement>
</p:properties>
</file>

<file path=customXml/itemProps1.xml><?xml version="1.0" encoding="utf-8"?>
<ds:datastoreItem xmlns:ds="http://schemas.openxmlformats.org/officeDocument/2006/customXml" ds:itemID="{F008D6CD-5424-4A69-98B5-C7D632403398}"/>
</file>

<file path=customXml/itemProps2.xml><?xml version="1.0" encoding="utf-8"?>
<ds:datastoreItem xmlns:ds="http://schemas.openxmlformats.org/officeDocument/2006/customXml" ds:itemID="{A31C5067-6549-41FA-BE36-18684165AD50}"/>
</file>

<file path=customXml/itemProps3.xml><?xml version="1.0" encoding="utf-8"?>
<ds:datastoreItem xmlns:ds="http://schemas.openxmlformats.org/officeDocument/2006/customXml" ds:itemID="{48B3691B-3095-4721-B008-ED9C584D8B40}"/>
</file>

<file path=docProps/app.xml><?xml version="1.0" encoding="utf-8"?>
<Properties xmlns="http://schemas.openxmlformats.org/officeDocument/2006/extended-properties" xmlns:vt="http://schemas.openxmlformats.org/officeDocument/2006/docPropsVTypes">
  <Template>SCV PowerPoint template</Template>
  <TotalTime>337</TotalTime>
  <Words>62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Safer Care Victoria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Lynch (DHHS)</dc:creator>
  <cp:lastModifiedBy>Emily McGuigan (DHHS)</cp:lastModifiedBy>
  <cp:revision>10</cp:revision>
  <dcterms:created xsi:type="dcterms:W3CDTF">2021-10-18T03:00:17Z</dcterms:created>
  <dcterms:modified xsi:type="dcterms:W3CDTF">2022-03-15T23:53:14Z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MSIP_Label_efdf5488-3066-4b6c-8fea-9472b8a1f34c_Enabled">
    <vt:lpwstr>true</vt:lpwstr>
  </property>
  <property fmtid="{D5CDD505-2E9C-101B-9397-08002B2CF9AE}" pid="4" name="MSIP_Label_efdf5488-3066-4b6c-8fea-9472b8a1f34c_SetDate">
    <vt:lpwstr>2021-10-18T03:23:07Z</vt:lpwstr>
  </property>
  <property fmtid="{D5CDD505-2E9C-101B-9397-08002B2CF9AE}" pid="5" name="MSIP_Label_efdf5488-3066-4b6c-8fea-9472b8a1f34c_Method">
    <vt:lpwstr>Privileged</vt:lpwstr>
  </property>
  <property fmtid="{D5CDD505-2E9C-101B-9397-08002B2CF9AE}" pid="6" name="MSIP_Label_efdf5488-3066-4b6c-8fea-9472b8a1f34c_Name">
    <vt:lpwstr>efdf5488-3066-4b6c-8fea-9472b8a1f34c</vt:lpwstr>
  </property>
  <property fmtid="{D5CDD505-2E9C-101B-9397-08002B2CF9AE}" pid="7" name="MSIP_Label_efdf5488-3066-4b6c-8fea-9472b8a1f34c_SiteId">
    <vt:lpwstr>c0e0601f-0fac-449c-9c88-a104c4eb9f28</vt:lpwstr>
  </property>
  <property fmtid="{D5CDD505-2E9C-101B-9397-08002B2CF9AE}" pid="8" name="MSIP_Label_efdf5488-3066-4b6c-8fea-9472b8a1f34c_ActionId">
    <vt:lpwstr>726522ce-9aeb-4e54-9a93-5a897dfe50b7</vt:lpwstr>
  </property>
  <property fmtid="{D5CDD505-2E9C-101B-9397-08002B2CF9AE}" pid="9" name="MSIP_Label_efdf5488-3066-4b6c-8fea-9472b8a1f34c_ContentBits">
    <vt:lpwstr>0</vt:lpwstr>
  </property>
  <property fmtid="{D5CDD505-2E9C-101B-9397-08002B2CF9AE}" pid="10" name="ContentTypeId">
    <vt:lpwstr>0x01010026D179483B3A4E458E2DA955233B6DD4</vt:lpwstr>
  </property>
</Properties>
</file>