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8"/>
  </p:notesMasterIdLst>
  <p:handoutMasterIdLst>
    <p:handoutMasterId r:id="rId29"/>
  </p:handoutMasterIdLst>
  <p:sldIdLst>
    <p:sldId id="733" r:id="rId5"/>
    <p:sldId id="734" r:id="rId6"/>
    <p:sldId id="735" r:id="rId7"/>
    <p:sldId id="745" r:id="rId8"/>
    <p:sldId id="727" r:id="rId9"/>
    <p:sldId id="738" r:id="rId10"/>
    <p:sldId id="737" r:id="rId11"/>
    <p:sldId id="701" r:id="rId12"/>
    <p:sldId id="329" r:id="rId13"/>
    <p:sldId id="736" r:id="rId14"/>
    <p:sldId id="346" r:id="rId15"/>
    <p:sldId id="347" r:id="rId16"/>
    <p:sldId id="746" r:id="rId17"/>
    <p:sldId id="747" r:id="rId18"/>
    <p:sldId id="330" r:id="rId19"/>
    <p:sldId id="749" r:id="rId20"/>
    <p:sldId id="748" r:id="rId21"/>
    <p:sldId id="363" r:id="rId22"/>
    <p:sldId id="338" r:id="rId23"/>
    <p:sldId id="740" r:id="rId24"/>
    <p:sldId id="739" r:id="rId25"/>
    <p:sldId id="372" r:id="rId26"/>
    <p:sldId id="731" r:id="rId27"/>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AE938-9CA1-CD4F-E665-32938375DA16}" name="Gemma Wills (DHHS)" initials="GW(" userId="S::Gemma.Wills@safercare.vic.gov.au::6a84c170-87f9-442d-9718-4430bf45353c" providerId="AD"/>
  <p188:author id="{1942F39D-550F-21A6-C683-27214EF9C2A6}" name="Erin X Smith (Health)" initials="ES" userId="Erin X Smith (Health)" providerId="None"/>
  <p188:author id="{774F8CD0-8AA8-1212-B031-F93301DF8D4B}" name="Joanna Gaston (DHHS)" initials="J(" userId="S::joanna.gaston@safercare.vic.gov.au::29a4e196-b44b-4499-b5ed-890ea3911844" providerId="AD"/>
  <p188:author id="{34773FE7-9390-EAF3-8D20-05E2ACF00DBD}" name="Tanya Farrell (DHHS)" initials="TF(" userId="S::Tanya.Farrell@safercare.vic.gov.au::47036624-b800-4574-be63-a3c301a52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Walpole (DHHS)" initials="AW(" lastIdx="3" clrIdx="0">
    <p:extLst>
      <p:ext uri="{19B8F6BF-5375-455C-9EA6-DF929625EA0E}">
        <p15:presenceInfo xmlns:p15="http://schemas.microsoft.com/office/powerpoint/2012/main" userId="S::Amanda.Walpole@safercare.vic.gov.au::2600fc67-443c-4188-9fcd-2cbeb5c1d698" providerId="AD"/>
      </p:ext>
    </p:extLst>
  </p:cmAuthor>
  <p:cmAuthor id="2" name="Rebecca Doherty (DHHS)" initials="RD(" lastIdx="2" clrIdx="1">
    <p:extLst>
      <p:ext uri="{19B8F6BF-5375-455C-9EA6-DF929625EA0E}">
        <p15:presenceInfo xmlns:p15="http://schemas.microsoft.com/office/powerpoint/2012/main" userId="S::Rebecca.Doherty@safercare.vic.gov.au::421d7ebf-866f-433e-b861-125276af94df" providerId="AD"/>
      </p:ext>
    </p:extLst>
  </p:cmAuthor>
  <p:cmAuthor id="3" name="Joanna Gaston (DHHS)" initials="JG(" lastIdx="2" clrIdx="2">
    <p:extLst>
      <p:ext uri="{19B8F6BF-5375-455C-9EA6-DF929625EA0E}">
        <p15:presenceInfo xmlns:p15="http://schemas.microsoft.com/office/powerpoint/2012/main" userId="S::Joanna.Gaston@safercare.vic.gov.au::29a4e196-b44b-4499-b5ed-890ea3911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CF"/>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6C405-0264-4B1B-B125-3F2E88CDD94F}" v="115" dt="2024-01-02T06:10:53.944"/>
    <p1510:client id="{94436F82-5464-25CF-2B4C-0193DC309E26}" v="2" dt="2024-01-02T06:21:50.080"/>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V Smith (DHHS)" userId="S::erin.x.smith@safercare.vic.gov.au::a577ba86-87fc-449e-96c7-5445bd494dea" providerId="AD" clId="Web-{7624FC46-C03C-5153-B554-D0A3D2100B01}"/>
    <pc:docChg chg="modSld">
      <pc:chgData name="Erin V Smith (DHHS)" userId="S::erin.x.smith@safercare.vic.gov.au::a577ba86-87fc-449e-96c7-5445bd494dea" providerId="AD" clId="Web-{7624FC46-C03C-5153-B554-D0A3D2100B01}" dt="2023-09-20T07:11:55.035" v="6" actId="20577"/>
      <pc:docMkLst>
        <pc:docMk/>
      </pc:docMkLst>
      <pc:sldChg chg="modSp">
        <pc:chgData name="Erin V Smith (DHHS)" userId="S::erin.x.smith@safercare.vic.gov.au::a577ba86-87fc-449e-96c7-5445bd494dea" providerId="AD" clId="Web-{7624FC46-C03C-5153-B554-D0A3D2100B01}" dt="2023-09-20T07:11:55.035" v="6" actId="20577"/>
        <pc:sldMkLst>
          <pc:docMk/>
          <pc:sldMk cId="3321458571" sldId="701"/>
        </pc:sldMkLst>
        <pc:spChg chg="mod">
          <ac:chgData name="Erin V Smith (DHHS)" userId="S::erin.x.smith@safercare.vic.gov.au::a577ba86-87fc-449e-96c7-5445bd494dea" providerId="AD" clId="Web-{7624FC46-C03C-5153-B554-D0A3D2100B01}" dt="2023-09-20T07:11:55.035" v="6" actId="20577"/>
          <ac:spMkLst>
            <pc:docMk/>
            <pc:sldMk cId="3321458571" sldId="701"/>
            <ac:spMk id="2" creationId="{5C891D18-2C04-4913-9314-C5A9EF3187A4}"/>
          </ac:spMkLst>
        </pc:spChg>
      </pc:sldChg>
    </pc:docChg>
  </pc:docChgLst>
  <pc:docChgLst>
    <pc:chgData name="Erin V Smith (DHHS)" userId="S::erin.x.smith@safercare.vic.gov.au::a577ba86-87fc-449e-96c7-5445bd494dea" providerId="AD" clId="Web-{9F2E4363-B0DA-A098-BBFD-C7E63FB604E3}"/>
    <pc:docChg chg="modSld">
      <pc:chgData name="Erin V Smith (DHHS)" userId="S::erin.x.smith@safercare.vic.gov.au::a577ba86-87fc-449e-96c7-5445bd494dea" providerId="AD" clId="Web-{9F2E4363-B0DA-A098-BBFD-C7E63FB604E3}" dt="2023-09-20T00:21:38.227" v="17" actId="1076"/>
      <pc:docMkLst>
        <pc:docMk/>
      </pc:docMkLst>
      <pc:sldChg chg="addSp delSp modSp">
        <pc:chgData name="Erin V Smith (DHHS)" userId="S::erin.x.smith@safercare.vic.gov.au::a577ba86-87fc-449e-96c7-5445bd494dea" providerId="AD" clId="Web-{9F2E4363-B0DA-A098-BBFD-C7E63FB604E3}" dt="2023-09-20T00:20:58.757" v="9" actId="1076"/>
        <pc:sldMkLst>
          <pc:docMk/>
          <pc:sldMk cId="146593937" sldId="319"/>
        </pc:sldMkLst>
        <pc:spChg chg="mod">
          <ac:chgData name="Erin V Smith (DHHS)" userId="S::erin.x.smith@safercare.vic.gov.au::a577ba86-87fc-449e-96c7-5445bd494dea" providerId="AD" clId="Web-{9F2E4363-B0DA-A098-BBFD-C7E63FB604E3}" dt="2023-09-20T00:20:43.116" v="4" actId="20577"/>
          <ac:spMkLst>
            <pc:docMk/>
            <pc:sldMk cId="146593937" sldId="319"/>
            <ac:spMk id="2" creationId="{5B32E661-B90A-4E83-ABCD-8617164C4C8B}"/>
          </ac:spMkLst>
        </pc:spChg>
        <pc:picChg chg="add mod">
          <ac:chgData name="Erin V Smith (DHHS)" userId="S::erin.x.smith@safercare.vic.gov.au::a577ba86-87fc-449e-96c7-5445bd494dea" providerId="AD" clId="Web-{9F2E4363-B0DA-A098-BBFD-C7E63FB604E3}" dt="2023-09-20T00:20:58.757" v="9" actId="1076"/>
          <ac:picMkLst>
            <pc:docMk/>
            <pc:sldMk cId="146593937" sldId="319"/>
            <ac:picMk id="3" creationId="{ECB81593-90E5-99F2-6AB9-A17B2F72BAE8}"/>
          </ac:picMkLst>
        </pc:picChg>
        <pc:picChg chg="del">
          <ac:chgData name="Erin V Smith (DHHS)" userId="S::erin.x.smith@safercare.vic.gov.au::a577ba86-87fc-449e-96c7-5445bd494dea" providerId="AD" clId="Web-{9F2E4363-B0DA-A098-BBFD-C7E63FB604E3}" dt="2023-09-20T00:20:45.601" v="5"/>
          <ac:picMkLst>
            <pc:docMk/>
            <pc:sldMk cId="146593937" sldId="319"/>
            <ac:picMk id="4" creationId="{1E950446-CDA9-4995-A7BC-4268EB8E2C03}"/>
          </ac:picMkLst>
        </pc:picChg>
      </pc:sldChg>
      <pc:sldChg chg="addSp delSp modSp">
        <pc:chgData name="Erin V Smith (DHHS)" userId="S::erin.x.smith@safercare.vic.gov.au::a577ba86-87fc-449e-96c7-5445bd494dea" providerId="AD" clId="Web-{9F2E4363-B0DA-A098-BBFD-C7E63FB604E3}" dt="2023-09-20T00:21:38.227" v="17" actId="1076"/>
        <pc:sldMkLst>
          <pc:docMk/>
          <pc:sldMk cId="231789823" sldId="363"/>
        </pc:sldMkLst>
        <pc:spChg chg="mod">
          <ac:chgData name="Erin V Smith (DHHS)" userId="S::erin.x.smith@safercare.vic.gov.au::a577ba86-87fc-449e-96c7-5445bd494dea" providerId="AD" clId="Web-{9F2E4363-B0DA-A098-BBFD-C7E63FB604E3}" dt="2023-09-20T00:21:24.601" v="11" actId="20577"/>
          <ac:spMkLst>
            <pc:docMk/>
            <pc:sldMk cId="231789823" sldId="363"/>
            <ac:spMk id="2" creationId="{F8A1D305-AD89-4BCD-A8FE-33ABD7360F43}"/>
          </ac:spMkLst>
        </pc:spChg>
        <pc:picChg chg="add mod">
          <ac:chgData name="Erin V Smith (DHHS)" userId="S::erin.x.smith@safercare.vic.gov.au::a577ba86-87fc-449e-96c7-5445bd494dea" providerId="AD" clId="Web-{9F2E4363-B0DA-A098-BBFD-C7E63FB604E3}" dt="2023-09-20T00:21:38.227" v="17" actId="1076"/>
          <ac:picMkLst>
            <pc:docMk/>
            <pc:sldMk cId="231789823" sldId="363"/>
            <ac:picMk id="3" creationId="{E8E442E3-B3DB-2AC1-0D9A-9A51B22EF754}"/>
          </ac:picMkLst>
        </pc:picChg>
        <pc:picChg chg="del">
          <ac:chgData name="Erin V Smith (DHHS)" userId="S::erin.x.smith@safercare.vic.gov.au::a577ba86-87fc-449e-96c7-5445bd494dea" providerId="AD" clId="Web-{9F2E4363-B0DA-A098-BBFD-C7E63FB604E3}" dt="2023-09-20T00:21:25.648" v="12"/>
          <ac:picMkLst>
            <pc:docMk/>
            <pc:sldMk cId="231789823" sldId="363"/>
            <ac:picMk id="4" creationId="{17B022CD-F5CD-4B4F-8036-F4AB4CB9F930}"/>
          </ac:picMkLst>
        </pc:picChg>
      </pc:sldChg>
    </pc:docChg>
  </pc:docChgLst>
  <pc:docChgLst>
    <pc:chgData name="Erin V Smith (DHHS)" userId="S::erin.x.smith@safercare.vic.gov.au::a577ba86-87fc-449e-96c7-5445bd494dea" providerId="AD" clId="Web-{F011A891-8085-B0AE-5AE5-3D7CF17D7C71}"/>
    <pc:docChg chg="">
      <pc:chgData name="Erin V Smith (DHHS)" userId="S::erin.x.smith@safercare.vic.gov.au::a577ba86-87fc-449e-96c7-5445bd494dea" providerId="AD" clId="Web-{F011A891-8085-B0AE-5AE5-3D7CF17D7C71}" dt="2023-09-20T06:57:04.327" v="1"/>
      <pc:docMkLst>
        <pc:docMk/>
      </pc:docMkLst>
      <pc:sldChg chg="delCm">
        <pc:chgData name="Erin V Smith (DHHS)" userId="S::erin.x.smith@safercare.vic.gov.au::a577ba86-87fc-449e-96c7-5445bd494dea" providerId="AD" clId="Web-{F011A891-8085-B0AE-5AE5-3D7CF17D7C71}" dt="2023-09-20T06:57:04.327" v="1"/>
        <pc:sldMkLst>
          <pc:docMk/>
          <pc:sldMk cId="315891233" sldId="734"/>
        </pc:sldMkLst>
      </pc:sldChg>
    </pc:docChg>
  </pc:docChgLst>
  <pc:docChgLst>
    <pc:chgData name="Deanne Needham (DHHS)" userId="S::deanne.needham@safercare.vic.gov.au::7732855f-279d-4e94-8a07-72942be14f1b" providerId="AD" clId="Web-{22E32A27-A511-FFAD-FD6F-168C3359E5AF}"/>
    <pc:docChg chg="delSld modSld">
      <pc:chgData name="Deanne Needham (DHHS)" userId="S::deanne.needham@safercare.vic.gov.au::7732855f-279d-4e94-8a07-72942be14f1b" providerId="AD" clId="Web-{22E32A27-A511-FFAD-FD6F-168C3359E5AF}" dt="2023-09-19T05:15:12.558" v="1"/>
      <pc:docMkLst>
        <pc:docMk/>
      </pc:docMkLst>
      <pc:sldChg chg="addSp modSp">
        <pc:chgData name="Deanne Needham (DHHS)" userId="S::deanne.needham@safercare.vic.gov.au::7732855f-279d-4e94-8a07-72942be14f1b" providerId="AD" clId="Web-{22E32A27-A511-FFAD-FD6F-168C3359E5AF}" dt="2023-09-19T05:15:12.558" v="1"/>
        <pc:sldMkLst>
          <pc:docMk/>
          <pc:sldMk cId="305388956" sldId="743"/>
        </pc:sldMkLst>
        <pc:picChg chg="add mod">
          <ac:chgData name="Deanne Needham (DHHS)" userId="S::deanne.needham@safercare.vic.gov.au::7732855f-279d-4e94-8a07-72942be14f1b" providerId="AD" clId="Web-{22E32A27-A511-FFAD-FD6F-168C3359E5AF}" dt="2023-09-19T05:15:12.558" v="1"/>
          <ac:picMkLst>
            <pc:docMk/>
            <pc:sldMk cId="305388956" sldId="743"/>
            <ac:picMk id="3" creationId="{67F68FFE-EB59-54D7-354E-F74D6438CFFC}"/>
          </ac:picMkLst>
        </pc:picChg>
      </pc:sldChg>
      <pc:sldChg chg="del">
        <pc:chgData name="Deanne Needham (DHHS)" userId="S::deanne.needham@safercare.vic.gov.au::7732855f-279d-4e94-8a07-72942be14f1b" providerId="AD" clId="Web-{22E32A27-A511-FFAD-FD6F-168C3359E5AF}" dt="2023-09-19T05:14:57.635" v="0"/>
        <pc:sldMkLst>
          <pc:docMk/>
          <pc:sldMk cId="344447389" sldId="744"/>
        </pc:sldMkLst>
      </pc:sldChg>
    </pc:docChg>
  </pc:docChgLst>
  <pc:docChgLst>
    <pc:chgData name="Erin V Smith (DHHS)" userId="S::erin.x.smith@safercare.vic.gov.au::a577ba86-87fc-449e-96c7-5445bd494dea" providerId="AD" clId="Web-{A0F4CDA5-51F5-C27F-07E2-A2A53450CDC2}"/>
    <pc:docChg chg="modSld">
      <pc:chgData name="Erin V Smith (DHHS)" userId="S::erin.x.smith@safercare.vic.gov.au::a577ba86-87fc-449e-96c7-5445bd494dea" providerId="AD" clId="Web-{A0F4CDA5-51F5-C27F-07E2-A2A53450CDC2}" dt="2023-09-11T02:29:33.269" v="3"/>
      <pc:docMkLst>
        <pc:docMk/>
      </pc:docMkLst>
      <pc:sldChg chg="modSp">
        <pc:chgData name="Erin V Smith (DHHS)" userId="S::erin.x.smith@safercare.vic.gov.au::a577ba86-87fc-449e-96c7-5445bd494dea" providerId="AD" clId="Web-{A0F4CDA5-51F5-C27F-07E2-A2A53450CDC2}" dt="2023-09-11T02:29:22.409" v="1"/>
        <pc:sldMkLst>
          <pc:docMk/>
          <pc:sldMk cId="146593937" sldId="319"/>
        </pc:sldMkLst>
        <pc:picChg chg="mod">
          <ac:chgData name="Erin V Smith (DHHS)" userId="S::erin.x.smith@safercare.vic.gov.au::a577ba86-87fc-449e-96c7-5445bd494dea" providerId="AD" clId="Web-{A0F4CDA5-51F5-C27F-07E2-A2A53450CDC2}" dt="2023-09-11T02:29:22.409" v="1"/>
          <ac:picMkLst>
            <pc:docMk/>
            <pc:sldMk cId="146593937" sldId="319"/>
            <ac:picMk id="4" creationId="{1E950446-CDA9-4995-A7BC-4268EB8E2C03}"/>
          </ac:picMkLst>
        </pc:picChg>
      </pc:sldChg>
      <pc:sldChg chg="modSp">
        <pc:chgData name="Erin V Smith (DHHS)" userId="S::erin.x.smith@safercare.vic.gov.au::a577ba86-87fc-449e-96c7-5445bd494dea" providerId="AD" clId="Web-{A0F4CDA5-51F5-C27F-07E2-A2A53450CDC2}" dt="2023-09-11T02:29:33.269" v="3"/>
        <pc:sldMkLst>
          <pc:docMk/>
          <pc:sldMk cId="231789823" sldId="363"/>
        </pc:sldMkLst>
        <pc:picChg chg="mod">
          <ac:chgData name="Erin V Smith (DHHS)" userId="S::erin.x.smith@safercare.vic.gov.au::a577ba86-87fc-449e-96c7-5445bd494dea" providerId="AD" clId="Web-{A0F4CDA5-51F5-C27F-07E2-A2A53450CDC2}" dt="2023-09-11T02:29:33.269" v="3"/>
          <ac:picMkLst>
            <pc:docMk/>
            <pc:sldMk cId="231789823" sldId="363"/>
            <ac:picMk id="4" creationId="{17B022CD-F5CD-4B4F-8036-F4AB4CB9F930}"/>
          </ac:picMkLst>
        </pc:picChg>
      </pc:sldChg>
    </pc:docChg>
  </pc:docChgLst>
  <pc:docChgLst>
    <pc:chgData name="Erin V Smith (DHHS)" userId="S::erin.x.smith@safercare.vic.gov.au::a577ba86-87fc-449e-96c7-5445bd494dea" providerId="AD" clId="Web-{0138272F-501C-6EC2-6AD4-C882DE3DDBFD}"/>
    <pc:docChg chg="modSld">
      <pc:chgData name="Erin V Smith (DHHS)" userId="S::erin.x.smith@safercare.vic.gov.au::a577ba86-87fc-449e-96c7-5445bd494dea" providerId="AD" clId="Web-{0138272F-501C-6EC2-6AD4-C882DE3DDBFD}" dt="2023-09-05T01:23:12.536" v="5" actId="20577"/>
      <pc:docMkLst>
        <pc:docMk/>
      </pc:docMkLst>
      <pc:sldChg chg="modSp">
        <pc:chgData name="Erin V Smith (DHHS)" userId="S::erin.x.smith@safercare.vic.gov.au::a577ba86-87fc-449e-96c7-5445bd494dea" providerId="AD" clId="Web-{0138272F-501C-6EC2-6AD4-C882DE3DDBFD}" dt="2023-09-05T01:17:13.009" v="2" actId="20577"/>
        <pc:sldMkLst>
          <pc:docMk/>
          <pc:sldMk cId="146593937" sldId="319"/>
        </pc:sldMkLst>
        <pc:spChg chg="mod">
          <ac:chgData name="Erin V Smith (DHHS)" userId="S::erin.x.smith@safercare.vic.gov.au::a577ba86-87fc-449e-96c7-5445bd494dea" providerId="AD" clId="Web-{0138272F-501C-6EC2-6AD4-C882DE3DDBFD}" dt="2023-09-05T01:17:13.009" v="2" actId="20577"/>
          <ac:spMkLst>
            <pc:docMk/>
            <pc:sldMk cId="146593937" sldId="319"/>
            <ac:spMk id="2" creationId="{5B32E661-B90A-4E83-ABCD-8617164C4C8B}"/>
          </ac:spMkLst>
        </pc:spChg>
      </pc:sldChg>
      <pc:sldChg chg="modSp">
        <pc:chgData name="Erin V Smith (DHHS)" userId="S::erin.x.smith@safercare.vic.gov.au::a577ba86-87fc-449e-96c7-5445bd494dea" providerId="AD" clId="Web-{0138272F-501C-6EC2-6AD4-C882DE3DDBFD}" dt="2023-09-05T01:23:12.536" v="5" actId="20577"/>
        <pc:sldMkLst>
          <pc:docMk/>
          <pc:sldMk cId="231789823" sldId="363"/>
        </pc:sldMkLst>
        <pc:spChg chg="mod">
          <ac:chgData name="Erin V Smith (DHHS)" userId="S::erin.x.smith@safercare.vic.gov.au::a577ba86-87fc-449e-96c7-5445bd494dea" providerId="AD" clId="Web-{0138272F-501C-6EC2-6AD4-C882DE3DDBFD}" dt="2023-09-05T01:23:12.536" v="5" actId="20577"/>
          <ac:spMkLst>
            <pc:docMk/>
            <pc:sldMk cId="231789823" sldId="363"/>
            <ac:spMk id="2" creationId="{F8A1D305-AD89-4BCD-A8FE-33ABD7360F43}"/>
          </ac:spMkLst>
        </pc:spChg>
      </pc:sldChg>
    </pc:docChg>
  </pc:docChgLst>
  <pc:docChgLst>
    <pc:chgData name="Erin V Smith (DHHS)" userId="a577ba86-87fc-449e-96c7-5445bd494dea" providerId="ADAL" clId="{09C7651C-301E-4B62-AD8D-4AF57349FCDC}"/>
    <pc:docChg chg="modSld">
      <pc:chgData name="Erin V Smith (DHHS)" userId="a577ba86-87fc-449e-96c7-5445bd494dea" providerId="ADAL" clId="{09C7651C-301E-4B62-AD8D-4AF57349FCDC}" dt="2023-09-20T07:12:38.488" v="33" actId="20577"/>
      <pc:docMkLst>
        <pc:docMk/>
      </pc:docMkLst>
      <pc:sldChg chg="modSp mod">
        <pc:chgData name="Erin V Smith (DHHS)" userId="a577ba86-87fc-449e-96c7-5445bd494dea" providerId="ADAL" clId="{09C7651C-301E-4B62-AD8D-4AF57349FCDC}" dt="2023-09-20T07:12:38.488" v="33" actId="20577"/>
        <pc:sldMkLst>
          <pc:docMk/>
          <pc:sldMk cId="3321458571" sldId="701"/>
        </pc:sldMkLst>
        <pc:spChg chg="mod">
          <ac:chgData name="Erin V Smith (DHHS)" userId="a577ba86-87fc-449e-96c7-5445bd494dea" providerId="ADAL" clId="{09C7651C-301E-4B62-AD8D-4AF57349FCDC}" dt="2023-09-20T07:12:38.488" v="33" actId="20577"/>
          <ac:spMkLst>
            <pc:docMk/>
            <pc:sldMk cId="3321458571" sldId="701"/>
            <ac:spMk id="2" creationId="{5C891D18-2C04-4913-9314-C5A9EF3187A4}"/>
          </ac:spMkLst>
        </pc:spChg>
      </pc:sldChg>
    </pc:docChg>
  </pc:docChgLst>
  <pc:docChgLst>
    <pc:chgData name="Deanne Needham (DHHS)" userId="S::deanne.needham@safercare.vic.gov.au::7732855f-279d-4e94-8a07-72942be14f1b" providerId="AD" clId="Web-{AC5A698D-100A-D966-E137-5CFEEFD0917F}"/>
    <pc:docChg chg="delSld modSld">
      <pc:chgData name="Deanne Needham (DHHS)" userId="S::deanne.needham@safercare.vic.gov.au::7732855f-279d-4e94-8a07-72942be14f1b" providerId="AD" clId="Web-{AC5A698D-100A-D966-E137-5CFEEFD0917F}" dt="2023-09-19T07:06:42.229" v="8"/>
      <pc:docMkLst>
        <pc:docMk/>
      </pc:docMkLst>
      <pc:sldChg chg="modSp">
        <pc:chgData name="Deanne Needham (DHHS)" userId="S::deanne.needham@safercare.vic.gov.au::7732855f-279d-4e94-8a07-72942be14f1b" providerId="AD" clId="Web-{AC5A698D-100A-D966-E137-5CFEEFD0917F}" dt="2023-09-19T07:06:39.026" v="7" actId="20577"/>
        <pc:sldMkLst>
          <pc:docMk/>
          <pc:sldMk cId="1383002025" sldId="702"/>
        </pc:sldMkLst>
        <pc:spChg chg="mod">
          <ac:chgData name="Deanne Needham (DHHS)" userId="S::deanne.needham@safercare.vic.gov.au::7732855f-279d-4e94-8a07-72942be14f1b" providerId="AD" clId="Web-{AC5A698D-100A-D966-E137-5CFEEFD0917F}" dt="2023-09-19T07:03:05.909" v="0" actId="20577"/>
          <ac:spMkLst>
            <pc:docMk/>
            <pc:sldMk cId="1383002025" sldId="702"/>
            <ac:spMk id="2" creationId="{654A77C6-7AB1-46A5-A8CB-6BD0EE0B3241}"/>
          </ac:spMkLst>
        </pc:spChg>
        <pc:spChg chg="mod">
          <ac:chgData name="Deanne Needham (DHHS)" userId="S::deanne.needham@safercare.vic.gov.au::7732855f-279d-4e94-8a07-72942be14f1b" providerId="AD" clId="Web-{AC5A698D-100A-D966-E137-5CFEEFD0917F}" dt="2023-09-19T07:06:39.026" v="7" actId="20577"/>
          <ac:spMkLst>
            <pc:docMk/>
            <pc:sldMk cId="1383002025" sldId="702"/>
            <ac:spMk id="3" creationId="{3124B6CD-F506-4914-8021-F89A37A07030}"/>
          </ac:spMkLst>
        </pc:spChg>
      </pc:sldChg>
      <pc:sldChg chg="addSp delSp modSp del">
        <pc:chgData name="Deanne Needham (DHHS)" userId="S::deanne.needham@safercare.vic.gov.au::7732855f-279d-4e94-8a07-72942be14f1b" providerId="AD" clId="Web-{AC5A698D-100A-D966-E137-5CFEEFD0917F}" dt="2023-09-19T07:06:42.229" v="8"/>
        <pc:sldMkLst>
          <pc:docMk/>
          <pc:sldMk cId="3742095639" sldId="741"/>
        </pc:sldMkLst>
        <pc:spChg chg="del">
          <ac:chgData name="Deanne Needham (DHHS)" userId="S::deanne.needham@safercare.vic.gov.au::7732855f-279d-4e94-8a07-72942be14f1b" providerId="AD" clId="Web-{AC5A698D-100A-D966-E137-5CFEEFD0917F}" dt="2023-09-19T07:06:20.009" v="1"/>
          <ac:spMkLst>
            <pc:docMk/>
            <pc:sldMk cId="3742095639" sldId="741"/>
            <ac:spMk id="2" creationId="{654A77C6-7AB1-46A5-A8CB-6BD0EE0B3241}"/>
          </ac:spMkLst>
        </pc:spChg>
        <pc:spChg chg="mod">
          <ac:chgData name="Deanne Needham (DHHS)" userId="S::deanne.needham@safercare.vic.gov.au::7732855f-279d-4e94-8a07-72942be14f1b" providerId="AD" clId="Web-{AC5A698D-100A-D966-E137-5CFEEFD0917F}" dt="2023-09-19T07:06:26.947" v="2" actId="20577"/>
          <ac:spMkLst>
            <pc:docMk/>
            <pc:sldMk cId="3742095639" sldId="741"/>
            <ac:spMk id="3" creationId="{3124B6CD-F506-4914-8021-F89A37A07030}"/>
          </ac:spMkLst>
        </pc:spChg>
        <pc:spChg chg="add mod">
          <ac:chgData name="Deanne Needham (DHHS)" userId="S::deanne.needham@safercare.vic.gov.au::7732855f-279d-4e94-8a07-72942be14f1b" providerId="AD" clId="Web-{AC5A698D-100A-D966-E137-5CFEEFD0917F}" dt="2023-09-19T07:06:20.009" v="1"/>
          <ac:spMkLst>
            <pc:docMk/>
            <pc:sldMk cId="3742095639" sldId="741"/>
            <ac:spMk id="5" creationId="{92F2AE04-75F1-34E7-4C12-03FF11A417D4}"/>
          </ac:spMkLst>
        </pc:spChg>
      </pc:sldChg>
    </pc:docChg>
  </pc:docChgLst>
  <pc:docChgLst>
    <pc:chgData name="Joanna Gaston (SCV)" userId="S::joanna.gaston@safercare.vic.gov.au::29a4e196-b44b-4499-b5ed-890ea3911844" providerId="AD" clId="Web-{94436F82-5464-25CF-2B4C-0193DC309E26}"/>
    <pc:docChg chg="sldOrd">
      <pc:chgData name="Joanna Gaston (SCV)" userId="S::joanna.gaston@safercare.vic.gov.au::29a4e196-b44b-4499-b5ed-890ea3911844" providerId="AD" clId="Web-{94436F82-5464-25CF-2B4C-0193DC309E26}" dt="2024-01-02T06:21:50.080" v="1"/>
      <pc:docMkLst>
        <pc:docMk/>
      </pc:docMkLst>
      <pc:sldChg chg="ord">
        <pc:chgData name="Joanna Gaston (SCV)" userId="S::joanna.gaston@safercare.vic.gov.au::29a4e196-b44b-4499-b5ed-890ea3911844" providerId="AD" clId="Web-{94436F82-5464-25CF-2B4C-0193DC309E26}" dt="2024-01-02T06:21:36.173" v="0"/>
        <pc:sldMkLst>
          <pc:docMk/>
          <pc:sldMk cId="2952782377" sldId="737"/>
        </pc:sldMkLst>
      </pc:sldChg>
      <pc:sldChg chg="ord">
        <pc:chgData name="Joanna Gaston (SCV)" userId="S::joanna.gaston@safercare.vic.gov.au::29a4e196-b44b-4499-b5ed-890ea3911844" providerId="AD" clId="Web-{94436F82-5464-25CF-2B4C-0193DC309E26}" dt="2024-01-02T06:21:50.080" v="1"/>
        <pc:sldMkLst>
          <pc:docMk/>
          <pc:sldMk cId="157276047" sldId="747"/>
        </pc:sldMkLst>
      </pc:sldChg>
    </pc:docChg>
  </pc:docChgLst>
  <pc:docChgLst>
    <pc:chgData name="Erin V Smith (DHHS)" userId="a577ba86-87fc-449e-96c7-5445bd494dea" providerId="ADAL" clId="{53F343C0-4403-4276-839C-DF225DC24981}"/>
    <pc:docChg chg="undo custSel addSld delSld modSld">
      <pc:chgData name="Erin V Smith (DHHS)" userId="a577ba86-87fc-449e-96c7-5445bd494dea" providerId="ADAL" clId="{53F343C0-4403-4276-839C-DF225DC24981}" dt="2023-09-20T06:57:19.386" v="369" actId="2056"/>
      <pc:docMkLst>
        <pc:docMk/>
      </pc:docMkLst>
      <pc:sldChg chg="del">
        <pc:chgData name="Erin V Smith (DHHS)" userId="a577ba86-87fc-449e-96c7-5445bd494dea" providerId="ADAL" clId="{53F343C0-4403-4276-839C-DF225DC24981}" dt="2023-09-20T01:00:57.234" v="54" actId="47"/>
        <pc:sldMkLst>
          <pc:docMk/>
          <pc:sldMk cId="146593937" sldId="319"/>
        </pc:sldMkLst>
      </pc:sldChg>
      <pc:sldChg chg="del">
        <pc:chgData name="Erin V Smith (DHHS)" userId="a577ba86-87fc-449e-96c7-5445bd494dea" providerId="ADAL" clId="{53F343C0-4403-4276-839C-DF225DC24981}" dt="2023-09-20T01:00:57.234" v="54" actId="47"/>
        <pc:sldMkLst>
          <pc:docMk/>
          <pc:sldMk cId="2788356236" sldId="326"/>
        </pc:sldMkLst>
      </pc:sldChg>
      <pc:sldChg chg="modSp add mod">
        <pc:chgData name="Erin V Smith (DHHS)" userId="a577ba86-87fc-449e-96c7-5445bd494dea" providerId="ADAL" clId="{53F343C0-4403-4276-839C-DF225DC24981}" dt="2023-09-20T06:03:26.413" v="367" actId="20577"/>
        <pc:sldMkLst>
          <pc:docMk/>
          <pc:sldMk cId="3448940716" sldId="329"/>
        </pc:sldMkLst>
        <pc:spChg chg="mod">
          <ac:chgData name="Erin V Smith (DHHS)" userId="a577ba86-87fc-449e-96c7-5445bd494dea" providerId="ADAL" clId="{53F343C0-4403-4276-839C-DF225DC24981}" dt="2023-09-20T06:03:26.413" v="367" actId="20577"/>
          <ac:spMkLst>
            <pc:docMk/>
            <pc:sldMk cId="3448940716" sldId="329"/>
            <ac:spMk id="2" creationId="{31DFF16F-8A4D-4DA3-B194-D71AB014DFAA}"/>
          </ac:spMkLst>
        </pc:spChg>
      </pc:sldChg>
      <pc:sldChg chg="modSp add mod">
        <pc:chgData name="Erin V Smith (DHHS)" userId="a577ba86-87fc-449e-96c7-5445bd494dea" providerId="ADAL" clId="{53F343C0-4403-4276-839C-DF225DC24981}" dt="2023-09-20T05:58:04.814" v="338" actId="2711"/>
        <pc:sldMkLst>
          <pc:docMk/>
          <pc:sldMk cId="2740508186" sldId="330"/>
        </pc:sldMkLst>
        <pc:spChg chg="mod">
          <ac:chgData name="Erin V Smith (DHHS)" userId="a577ba86-87fc-449e-96c7-5445bd494dea" providerId="ADAL" clId="{53F343C0-4403-4276-839C-DF225DC24981}" dt="2023-09-20T05:58:04.814" v="338" actId="2711"/>
          <ac:spMkLst>
            <pc:docMk/>
            <pc:sldMk cId="2740508186" sldId="330"/>
            <ac:spMk id="2" creationId="{2EDECF23-6429-41C9-A701-0E505A1C4AF1}"/>
          </ac:spMkLst>
        </pc:spChg>
      </pc:sldChg>
      <pc:sldChg chg="modSp add mod">
        <pc:chgData name="Erin V Smith (DHHS)" userId="a577ba86-87fc-449e-96c7-5445bd494dea" providerId="ADAL" clId="{53F343C0-4403-4276-839C-DF225DC24981}" dt="2023-09-20T05:57:42.839" v="334" actId="2711"/>
        <pc:sldMkLst>
          <pc:docMk/>
          <pc:sldMk cId="1844536176" sldId="346"/>
        </pc:sldMkLst>
        <pc:spChg chg="mod">
          <ac:chgData name="Erin V Smith (DHHS)" userId="a577ba86-87fc-449e-96c7-5445bd494dea" providerId="ADAL" clId="{53F343C0-4403-4276-839C-DF225DC24981}" dt="2023-09-20T05:57:42.839" v="334" actId="2711"/>
          <ac:spMkLst>
            <pc:docMk/>
            <pc:sldMk cId="1844536176" sldId="346"/>
            <ac:spMk id="2" creationId="{FF9A0020-6BFB-47B1-B74C-468441F9D956}"/>
          </ac:spMkLst>
        </pc:spChg>
      </pc:sldChg>
      <pc:sldChg chg="modSp add mod">
        <pc:chgData name="Erin V Smith (DHHS)" userId="a577ba86-87fc-449e-96c7-5445bd494dea" providerId="ADAL" clId="{53F343C0-4403-4276-839C-DF225DC24981}" dt="2023-09-20T05:57:48.713" v="335" actId="2711"/>
        <pc:sldMkLst>
          <pc:docMk/>
          <pc:sldMk cId="1633080921" sldId="347"/>
        </pc:sldMkLst>
        <pc:spChg chg="mod">
          <ac:chgData name="Erin V Smith (DHHS)" userId="a577ba86-87fc-449e-96c7-5445bd494dea" providerId="ADAL" clId="{53F343C0-4403-4276-839C-DF225DC24981}" dt="2023-09-20T05:57:48.713" v="335" actId="2711"/>
          <ac:spMkLst>
            <pc:docMk/>
            <pc:sldMk cId="1633080921" sldId="347"/>
            <ac:spMk id="2" creationId="{5AAA1CBE-1D68-42BE-81CE-026AAB05EC5A}"/>
          </ac:spMkLst>
        </pc:spChg>
      </pc:sldChg>
      <pc:sldChg chg="modSp mod">
        <pc:chgData name="Erin V Smith (DHHS)" userId="a577ba86-87fc-449e-96c7-5445bd494dea" providerId="ADAL" clId="{53F343C0-4403-4276-839C-DF225DC24981}" dt="2023-09-20T06:09:46.921" v="368" actId="2711"/>
        <pc:sldMkLst>
          <pc:docMk/>
          <pc:sldMk cId="4269107717" sldId="361"/>
        </pc:sldMkLst>
        <pc:spChg chg="mod">
          <ac:chgData name="Erin V Smith (DHHS)" userId="a577ba86-87fc-449e-96c7-5445bd494dea" providerId="ADAL" clId="{53F343C0-4403-4276-839C-DF225DC24981}" dt="2023-09-20T06:09:46.921" v="368" actId="2711"/>
          <ac:spMkLst>
            <pc:docMk/>
            <pc:sldMk cId="4269107717" sldId="361"/>
            <ac:spMk id="2" creationId="{2B3EC542-681F-4E71-956B-4ED12C281760}"/>
          </ac:spMkLst>
        </pc:spChg>
      </pc:sldChg>
      <pc:sldChg chg="modSp add del mod delCm">
        <pc:chgData name="Erin V Smith (DHHS)" userId="a577ba86-87fc-449e-96c7-5445bd494dea" providerId="ADAL" clId="{53F343C0-4403-4276-839C-DF225DC24981}" dt="2023-09-20T06:57:19.386" v="369" actId="2056"/>
        <pc:sldMkLst>
          <pc:docMk/>
          <pc:sldMk cId="231789823" sldId="363"/>
        </pc:sldMkLst>
        <pc:spChg chg="mod">
          <ac:chgData name="Erin V Smith (DHHS)" userId="a577ba86-87fc-449e-96c7-5445bd494dea" providerId="ADAL" clId="{53F343C0-4403-4276-839C-DF225DC24981}" dt="2023-09-20T05:58:21.258" v="341" actId="2711"/>
          <ac:spMkLst>
            <pc:docMk/>
            <pc:sldMk cId="231789823" sldId="363"/>
            <ac:spMk id="2" creationId="{F8A1D305-AD89-4BCD-A8FE-33ABD7360F43}"/>
          </ac:spMkLst>
        </pc:spChg>
      </pc:sldChg>
      <pc:sldChg chg="del">
        <pc:chgData name="Erin V Smith (DHHS)" userId="a577ba86-87fc-449e-96c7-5445bd494dea" providerId="ADAL" clId="{53F343C0-4403-4276-839C-DF225DC24981}" dt="2023-09-20T01:00:57.234" v="54" actId="47"/>
        <pc:sldMkLst>
          <pc:docMk/>
          <pc:sldMk cId="732343641" sldId="364"/>
        </pc:sldMkLst>
      </pc:sldChg>
      <pc:sldChg chg="del">
        <pc:chgData name="Erin V Smith (DHHS)" userId="a577ba86-87fc-449e-96c7-5445bd494dea" providerId="ADAL" clId="{53F343C0-4403-4276-839C-DF225DC24981}" dt="2023-09-20T01:00:57.234" v="54" actId="47"/>
        <pc:sldMkLst>
          <pc:docMk/>
          <pc:sldMk cId="2810121354" sldId="366"/>
        </pc:sldMkLst>
      </pc:sldChg>
      <pc:sldChg chg="modSp mod">
        <pc:chgData name="Erin V Smith (DHHS)" userId="a577ba86-87fc-449e-96c7-5445bd494dea" providerId="ADAL" clId="{53F343C0-4403-4276-839C-DF225DC24981}" dt="2023-09-20T05:58:40.200" v="346" actId="2711"/>
        <pc:sldMkLst>
          <pc:docMk/>
          <pc:sldMk cId="2085164136" sldId="372"/>
        </pc:sldMkLst>
        <pc:spChg chg="mod">
          <ac:chgData name="Erin V Smith (DHHS)" userId="a577ba86-87fc-449e-96c7-5445bd494dea" providerId="ADAL" clId="{53F343C0-4403-4276-839C-DF225DC24981}" dt="2023-09-20T05:58:29.146" v="342" actId="2711"/>
          <ac:spMkLst>
            <pc:docMk/>
            <pc:sldMk cId="2085164136" sldId="372"/>
            <ac:spMk id="2" creationId="{654A77C6-7AB1-46A5-A8CB-6BD0EE0B3241}"/>
          </ac:spMkLst>
        </pc:spChg>
        <pc:spChg chg="mod">
          <ac:chgData name="Erin V Smith (DHHS)" userId="a577ba86-87fc-449e-96c7-5445bd494dea" providerId="ADAL" clId="{53F343C0-4403-4276-839C-DF225DC24981}" dt="2023-09-20T05:58:33.236" v="343" actId="2711"/>
          <ac:spMkLst>
            <pc:docMk/>
            <pc:sldMk cId="2085164136" sldId="372"/>
            <ac:spMk id="3" creationId="{3124B6CD-F506-4914-8021-F89A37A07030}"/>
          </ac:spMkLst>
        </pc:spChg>
        <pc:spChg chg="mod">
          <ac:chgData name="Erin V Smith (DHHS)" userId="a577ba86-87fc-449e-96c7-5445bd494dea" providerId="ADAL" clId="{53F343C0-4403-4276-839C-DF225DC24981}" dt="2023-09-20T05:58:40.200" v="346" actId="2711"/>
          <ac:spMkLst>
            <pc:docMk/>
            <pc:sldMk cId="2085164136" sldId="372"/>
            <ac:spMk id="10" creationId="{FA2F872C-D2C4-4D46-A8CA-04D41950189E}"/>
          </ac:spMkLst>
        </pc:spChg>
      </pc:sldChg>
      <pc:sldChg chg="del">
        <pc:chgData name="Erin V Smith (DHHS)" userId="a577ba86-87fc-449e-96c7-5445bd494dea" providerId="ADAL" clId="{53F343C0-4403-4276-839C-DF225DC24981}" dt="2023-09-20T01:00:04.072" v="6" actId="47"/>
        <pc:sldMkLst>
          <pc:docMk/>
          <pc:sldMk cId="615366574" sldId="695"/>
        </pc:sldMkLst>
      </pc:sldChg>
      <pc:sldChg chg="modSp mod">
        <pc:chgData name="Erin V Smith (DHHS)" userId="a577ba86-87fc-449e-96c7-5445bd494dea" providerId="ADAL" clId="{53F343C0-4403-4276-839C-DF225DC24981}" dt="2023-09-20T05:57:21.522" v="331" actId="2711"/>
        <pc:sldMkLst>
          <pc:docMk/>
          <pc:sldMk cId="3321458571" sldId="701"/>
        </pc:sldMkLst>
        <pc:spChg chg="mod">
          <ac:chgData name="Erin V Smith (DHHS)" userId="a577ba86-87fc-449e-96c7-5445bd494dea" providerId="ADAL" clId="{53F343C0-4403-4276-839C-DF225DC24981}" dt="2023-09-20T05:57:16.893" v="330" actId="2711"/>
          <ac:spMkLst>
            <pc:docMk/>
            <pc:sldMk cId="3321458571" sldId="701"/>
            <ac:spMk id="2" creationId="{5C891D18-2C04-4913-9314-C5A9EF3187A4}"/>
          </ac:spMkLst>
        </pc:spChg>
        <pc:spChg chg="mod">
          <ac:chgData name="Erin V Smith (DHHS)" userId="a577ba86-87fc-449e-96c7-5445bd494dea" providerId="ADAL" clId="{53F343C0-4403-4276-839C-DF225DC24981}" dt="2023-09-20T05:57:21.522" v="331" actId="2711"/>
          <ac:spMkLst>
            <pc:docMk/>
            <pc:sldMk cId="3321458571" sldId="701"/>
            <ac:spMk id="3" creationId="{680FF075-D593-4384-90D4-BB862FF22874}"/>
          </ac:spMkLst>
        </pc:spChg>
      </pc:sldChg>
      <pc:sldChg chg="del">
        <pc:chgData name="Erin V Smith (DHHS)" userId="a577ba86-87fc-449e-96c7-5445bd494dea" providerId="ADAL" clId="{53F343C0-4403-4276-839C-DF225DC24981}" dt="2023-09-20T01:00:57.234" v="54" actId="47"/>
        <pc:sldMkLst>
          <pc:docMk/>
          <pc:sldMk cId="246735482" sldId="708"/>
        </pc:sldMkLst>
      </pc:sldChg>
      <pc:sldChg chg="del">
        <pc:chgData name="Erin V Smith (DHHS)" userId="a577ba86-87fc-449e-96c7-5445bd494dea" providerId="ADAL" clId="{53F343C0-4403-4276-839C-DF225DC24981}" dt="2023-09-20T01:00:04.072" v="6" actId="47"/>
        <pc:sldMkLst>
          <pc:docMk/>
          <pc:sldMk cId="2306824251" sldId="716"/>
        </pc:sldMkLst>
      </pc:sldChg>
      <pc:sldChg chg="del">
        <pc:chgData name="Erin V Smith (DHHS)" userId="a577ba86-87fc-449e-96c7-5445bd494dea" providerId="ADAL" clId="{53F343C0-4403-4276-839C-DF225DC24981}" dt="2023-09-20T01:00:57.234" v="54" actId="47"/>
        <pc:sldMkLst>
          <pc:docMk/>
          <pc:sldMk cId="3586063895" sldId="719"/>
        </pc:sldMkLst>
      </pc:sldChg>
      <pc:sldChg chg="modSp mod">
        <pc:chgData name="Erin V Smith (DHHS)" userId="a577ba86-87fc-449e-96c7-5445bd494dea" providerId="ADAL" clId="{53F343C0-4403-4276-839C-DF225DC24981}" dt="2023-09-20T05:56:50.424" v="326" actId="2711"/>
        <pc:sldMkLst>
          <pc:docMk/>
          <pc:sldMk cId="2533881800" sldId="727"/>
        </pc:sldMkLst>
        <pc:spChg chg="mod">
          <ac:chgData name="Erin V Smith (DHHS)" userId="a577ba86-87fc-449e-96c7-5445bd494dea" providerId="ADAL" clId="{53F343C0-4403-4276-839C-DF225DC24981}" dt="2023-09-20T05:56:45.972" v="325" actId="2711"/>
          <ac:spMkLst>
            <pc:docMk/>
            <pc:sldMk cId="2533881800" sldId="727"/>
            <ac:spMk id="2" creationId="{DF1DB7A7-8A90-48A7-A395-F9C9EF4069D2}"/>
          </ac:spMkLst>
        </pc:spChg>
        <pc:spChg chg="mod">
          <ac:chgData name="Erin V Smith (DHHS)" userId="a577ba86-87fc-449e-96c7-5445bd494dea" providerId="ADAL" clId="{53F343C0-4403-4276-839C-DF225DC24981}" dt="2023-09-20T05:56:50.424" v="326" actId="2711"/>
          <ac:spMkLst>
            <pc:docMk/>
            <pc:sldMk cId="2533881800" sldId="727"/>
            <ac:spMk id="3" creationId="{030BC543-2F79-4B86-AC91-1A4DF8542736}"/>
          </ac:spMkLst>
        </pc:spChg>
      </pc:sldChg>
      <pc:sldChg chg="modSp mod">
        <pc:chgData name="Erin V Smith (DHHS)" userId="a577ba86-87fc-449e-96c7-5445bd494dea" providerId="ADAL" clId="{53F343C0-4403-4276-839C-DF225DC24981}" dt="2023-09-20T05:58:51.699" v="349" actId="1076"/>
        <pc:sldMkLst>
          <pc:docMk/>
          <pc:sldMk cId="2518051368" sldId="731"/>
        </pc:sldMkLst>
        <pc:spChg chg="mod">
          <ac:chgData name="Erin V Smith (DHHS)" userId="a577ba86-87fc-449e-96c7-5445bd494dea" providerId="ADAL" clId="{53F343C0-4403-4276-839C-DF225DC24981}" dt="2023-09-20T05:58:51.699" v="349" actId="1076"/>
          <ac:spMkLst>
            <pc:docMk/>
            <pc:sldMk cId="2518051368" sldId="731"/>
            <ac:spMk id="2" creationId="{827C535D-85FB-41C0-8E4A-94C82C6AE4BD}"/>
          </ac:spMkLst>
        </pc:spChg>
        <pc:spChg chg="mod">
          <ac:chgData name="Erin V Smith (DHHS)" userId="a577ba86-87fc-449e-96c7-5445bd494dea" providerId="ADAL" clId="{53F343C0-4403-4276-839C-DF225DC24981}" dt="2023-09-20T05:58:50.456" v="348" actId="2711"/>
          <ac:spMkLst>
            <pc:docMk/>
            <pc:sldMk cId="2518051368" sldId="731"/>
            <ac:spMk id="3" creationId="{FF6AB92A-E6A9-410B-8E60-3D71B9B24365}"/>
          </ac:spMkLst>
        </pc:spChg>
      </pc:sldChg>
      <pc:sldChg chg="addSp delSp modSp mod delCm">
        <pc:chgData name="Erin V Smith (DHHS)" userId="a577ba86-87fc-449e-96c7-5445bd494dea" providerId="ADAL" clId="{53F343C0-4403-4276-839C-DF225DC24981}" dt="2023-09-20T06:57:19.386" v="369" actId="2056"/>
        <pc:sldMkLst>
          <pc:docMk/>
          <pc:sldMk cId="315891233" sldId="734"/>
        </pc:sldMkLst>
        <pc:spChg chg="mod">
          <ac:chgData name="Erin V Smith (DHHS)" userId="a577ba86-87fc-449e-96c7-5445bd494dea" providerId="ADAL" clId="{53F343C0-4403-4276-839C-DF225DC24981}" dt="2023-09-20T05:55:55.510" v="320" actId="2711"/>
          <ac:spMkLst>
            <pc:docMk/>
            <pc:sldMk cId="315891233" sldId="734"/>
            <ac:spMk id="2" creationId="{8CAF0DEE-1355-4F39-907A-AF2E84A0A5ED}"/>
          </ac:spMkLst>
        </pc:spChg>
        <pc:spChg chg="mod">
          <ac:chgData name="Erin V Smith (DHHS)" userId="a577ba86-87fc-449e-96c7-5445bd494dea" providerId="ADAL" clId="{53F343C0-4403-4276-839C-DF225DC24981}" dt="2023-09-20T05:55:55.510" v="320" actId="2711"/>
          <ac:spMkLst>
            <pc:docMk/>
            <pc:sldMk cId="315891233" sldId="734"/>
            <ac:spMk id="3" creationId="{BD9AC92D-ABB7-4642-8541-316F6D7EEC00}"/>
          </ac:spMkLst>
        </pc:spChg>
        <pc:picChg chg="mod modCrop">
          <ac:chgData name="Erin V Smith (DHHS)" userId="a577ba86-87fc-449e-96c7-5445bd494dea" providerId="ADAL" clId="{53F343C0-4403-4276-839C-DF225DC24981}" dt="2023-09-20T02:46:07.671" v="319" actId="732"/>
          <ac:picMkLst>
            <pc:docMk/>
            <pc:sldMk cId="315891233" sldId="734"/>
            <ac:picMk id="5" creationId="{33A445DB-52A1-4636-F848-529F74A84FFC}"/>
          </ac:picMkLst>
        </pc:picChg>
        <pc:picChg chg="del">
          <ac:chgData name="Erin V Smith (DHHS)" userId="a577ba86-87fc-449e-96c7-5445bd494dea" providerId="ADAL" clId="{53F343C0-4403-4276-839C-DF225DC24981}" dt="2023-09-20T02:43:50.521" v="297" actId="478"/>
          <ac:picMkLst>
            <pc:docMk/>
            <pc:sldMk cId="315891233" sldId="734"/>
            <ac:picMk id="6" creationId="{157C49B5-A399-46BD-ADD8-7E8628F0036F}"/>
          </ac:picMkLst>
        </pc:picChg>
        <pc:picChg chg="add del mod">
          <ac:chgData name="Erin V Smith (DHHS)" userId="a577ba86-87fc-449e-96c7-5445bd494dea" providerId="ADAL" clId="{53F343C0-4403-4276-839C-DF225DC24981}" dt="2023-09-20T02:43:49.947" v="296" actId="478"/>
          <ac:picMkLst>
            <pc:docMk/>
            <pc:sldMk cId="315891233" sldId="734"/>
            <ac:picMk id="7" creationId="{6136F7C2-B576-D6F2-2425-CDD0B2E6484B}"/>
          </ac:picMkLst>
        </pc:picChg>
        <pc:picChg chg="add del mod">
          <ac:chgData name="Erin V Smith (DHHS)" userId="a577ba86-87fc-449e-96c7-5445bd494dea" providerId="ADAL" clId="{53F343C0-4403-4276-839C-DF225DC24981}" dt="2023-09-20T02:43:59.705" v="302" actId="478"/>
          <ac:picMkLst>
            <pc:docMk/>
            <pc:sldMk cId="315891233" sldId="734"/>
            <ac:picMk id="8" creationId="{7F408010-0E3D-9254-2E6D-6403638EDD9A}"/>
          </ac:picMkLst>
        </pc:picChg>
        <pc:picChg chg="add mod">
          <ac:chgData name="Erin V Smith (DHHS)" userId="a577ba86-87fc-449e-96c7-5445bd494dea" providerId="ADAL" clId="{53F343C0-4403-4276-839C-DF225DC24981}" dt="2023-09-20T02:44:12.767" v="306" actId="1076"/>
          <ac:picMkLst>
            <pc:docMk/>
            <pc:sldMk cId="315891233" sldId="734"/>
            <ac:picMk id="9" creationId="{0243057C-931C-89FE-6073-12604795E8AE}"/>
          </ac:picMkLst>
        </pc:picChg>
      </pc:sldChg>
      <pc:sldChg chg="modSp mod">
        <pc:chgData name="Erin V Smith (DHHS)" userId="a577ba86-87fc-449e-96c7-5445bd494dea" providerId="ADAL" clId="{53F343C0-4403-4276-839C-DF225DC24981}" dt="2023-09-20T05:56:07.129" v="321" actId="2711"/>
        <pc:sldMkLst>
          <pc:docMk/>
          <pc:sldMk cId="1906444698" sldId="735"/>
        </pc:sldMkLst>
        <pc:spChg chg="mod">
          <ac:chgData name="Erin V Smith (DHHS)" userId="a577ba86-87fc-449e-96c7-5445bd494dea" providerId="ADAL" clId="{53F343C0-4403-4276-839C-DF225DC24981}" dt="2023-09-20T05:56:07.129" v="321" actId="2711"/>
          <ac:spMkLst>
            <pc:docMk/>
            <pc:sldMk cId="1906444698" sldId="735"/>
            <ac:spMk id="2" creationId="{8CAF0DEE-1355-4F39-907A-AF2E84A0A5ED}"/>
          </ac:spMkLst>
        </pc:spChg>
        <pc:spChg chg="mod">
          <ac:chgData name="Erin V Smith (DHHS)" userId="a577ba86-87fc-449e-96c7-5445bd494dea" providerId="ADAL" clId="{53F343C0-4403-4276-839C-DF225DC24981}" dt="2023-09-20T05:56:07.129" v="321" actId="2711"/>
          <ac:spMkLst>
            <pc:docMk/>
            <pc:sldMk cId="1906444698" sldId="735"/>
            <ac:spMk id="3" creationId="{BD9AC92D-ABB7-4642-8541-316F6D7EEC00}"/>
          </ac:spMkLst>
        </pc:spChg>
      </pc:sldChg>
      <pc:sldChg chg="modSp add mod addCm delCm modCm">
        <pc:chgData name="Erin V Smith (DHHS)" userId="a577ba86-87fc-449e-96c7-5445bd494dea" providerId="ADAL" clId="{53F343C0-4403-4276-839C-DF225DC24981}" dt="2023-09-20T05:57:37.812" v="333" actId="2711"/>
        <pc:sldMkLst>
          <pc:docMk/>
          <pc:sldMk cId="582387493" sldId="736"/>
        </pc:sldMkLst>
        <pc:spChg chg="mod">
          <ac:chgData name="Erin V Smith (DHHS)" userId="a577ba86-87fc-449e-96c7-5445bd494dea" providerId="ADAL" clId="{53F343C0-4403-4276-839C-DF225DC24981}" dt="2023-09-20T05:57:37.812" v="333" actId="2711"/>
          <ac:spMkLst>
            <pc:docMk/>
            <pc:sldMk cId="582387493" sldId="736"/>
            <ac:spMk id="2" creationId="{31DFF16F-8A4D-4DA3-B194-D71AB014DFAA}"/>
          </ac:spMkLst>
        </pc:spChg>
      </pc:sldChg>
      <pc:sldChg chg="modSp mod">
        <pc:chgData name="Erin V Smith (DHHS)" userId="a577ba86-87fc-449e-96c7-5445bd494dea" providerId="ADAL" clId="{53F343C0-4403-4276-839C-DF225DC24981}" dt="2023-09-20T05:57:01.373" v="328" actId="2711"/>
        <pc:sldMkLst>
          <pc:docMk/>
          <pc:sldMk cId="2952782377" sldId="737"/>
        </pc:sldMkLst>
        <pc:spChg chg="mod">
          <ac:chgData name="Erin V Smith (DHHS)" userId="a577ba86-87fc-449e-96c7-5445bd494dea" providerId="ADAL" clId="{53F343C0-4403-4276-839C-DF225DC24981}" dt="2023-09-20T05:56:57.025" v="327" actId="2711"/>
          <ac:spMkLst>
            <pc:docMk/>
            <pc:sldMk cId="2952782377" sldId="737"/>
            <ac:spMk id="2" creationId="{F6F37AD0-AD6A-4771-9D64-4898F6EF7235}"/>
          </ac:spMkLst>
        </pc:spChg>
        <pc:spChg chg="mod">
          <ac:chgData name="Erin V Smith (DHHS)" userId="a577ba86-87fc-449e-96c7-5445bd494dea" providerId="ADAL" clId="{53F343C0-4403-4276-839C-DF225DC24981}" dt="2023-09-20T05:57:01.373" v="328" actId="2711"/>
          <ac:spMkLst>
            <pc:docMk/>
            <pc:sldMk cId="2952782377" sldId="737"/>
            <ac:spMk id="3" creationId="{C06BB32D-71B0-431E-8BDC-40A68E25C6D9}"/>
          </ac:spMkLst>
        </pc:spChg>
      </pc:sldChg>
      <pc:sldChg chg="modSp mod">
        <pc:chgData name="Erin V Smith (DHHS)" userId="a577ba86-87fc-449e-96c7-5445bd494dea" providerId="ADAL" clId="{53F343C0-4403-4276-839C-DF225DC24981}" dt="2023-09-20T05:57:07.562" v="329" actId="2711"/>
        <pc:sldMkLst>
          <pc:docMk/>
          <pc:sldMk cId="1133118705" sldId="738"/>
        </pc:sldMkLst>
        <pc:spChg chg="mod">
          <ac:chgData name="Erin V Smith (DHHS)" userId="a577ba86-87fc-449e-96c7-5445bd494dea" providerId="ADAL" clId="{53F343C0-4403-4276-839C-DF225DC24981}" dt="2023-09-20T05:57:07.562" v="329" actId="2711"/>
          <ac:spMkLst>
            <pc:docMk/>
            <pc:sldMk cId="1133118705" sldId="738"/>
            <ac:spMk id="2" creationId="{2B3EC542-681F-4E71-956B-4ED12C281760}"/>
          </ac:spMkLst>
        </pc:spChg>
        <pc:picChg chg="mod">
          <ac:chgData name="Erin V Smith (DHHS)" userId="a577ba86-87fc-449e-96c7-5445bd494dea" providerId="ADAL" clId="{53F343C0-4403-4276-839C-DF225DC24981}" dt="2023-09-20T01:00:48.546" v="53" actId="1076"/>
          <ac:picMkLst>
            <pc:docMk/>
            <pc:sldMk cId="1133118705" sldId="738"/>
            <ac:picMk id="3" creationId="{8D4B6DF1-4767-0BDF-C4FB-46A50AF32D85}"/>
          </ac:picMkLst>
        </pc:picChg>
      </pc:sldChg>
      <pc:sldChg chg="del">
        <pc:chgData name="Erin V Smith (DHHS)" userId="a577ba86-87fc-449e-96c7-5445bd494dea" providerId="ADAL" clId="{53F343C0-4403-4276-839C-DF225DC24981}" dt="2023-09-20T01:00:57.234" v="54" actId="47"/>
        <pc:sldMkLst>
          <pc:docMk/>
          <pc:sldMk cId="2019675119" sldId="739"/>
        </pc:sldMkLst>
      </pc:sldChg>
      <pc:sldChg chg="modSp mod delCm">
        <pc:chgData name="Erin V Smith (DHHS)" userId="a577ba86-87fc-449e-96c7-5445bd494dea" providerId="ADAL" clId="{53F343C0-4403-4276-839C-DF225DC24981}" dt="2023-09-20T06:57:19.386" v="369" actId="2056"/>
        <pc:sldMkLst>
          <pc:docMk/>
          <pc:sldMk cId="1042153981" sldId="745"/>
        </pc:sldMkLst>
        <pc:spChg chg="mod">
          <ac:chgData name="Erin V Smith (DHHS)" userId="a577ba86-87fc-449e-96c7-5445bd494dea" providerId="ADAL" clId="{53F343C0-4403-4276-839C-DF225DC24981}" dt="2023-09-20T05:56:37.769" v="324" actId="1076"/>
          <ac:spMkLst>
            <pc:docMk/>
            <pc:sldMk cId="1042153981" sldId="745"/>
            <ac:spMk id="2" creationId="{FAD5C7E4-7A6D-492D-9265-5FCBA2D829A6}"/>
          </ac:spMkLst>
        </pc:spChg>
        <pc:spChg chg="mod">
          <ac:chgData name="Erin V Smith (DHHS)" userId="a577ba86-87fc-449e-96c7-5445bd494dea" providerId="ADAL" clId="{53F343C0-4403-4276-839C-DF225DC24981}" dt="2023-09-20T05:56:29.568" v="323" actId="2711"/>
          <ac:spMkLst>
            <pc:docMk/>
            <pc:sldMk cId="1042153981" sldId="745"/>
            <ac:spMk id="3" creationId="{51F7B3D0-0545-4BEB-8914-17BD0F982B37}"/>
          </ac:spMkLst>
        </pc:spChg>
      </pc:sldChg>
      <pc:sldChg chg="modSp add mod">
        <pc:chgData name="Erin V Smith (DHHS)" userId="a577ba86-87fc-449e-96c7-5445bd494dea" providerId="ADAL" clId="{53F343C0-4403-4276-839C-DF225DC24981}" dt="2023-09-20T05:58:00.862" v="337" actId="2711"/>
        <pc:sldMkLst>
          <pc:docMk/>
          <pc:sldMk cId="2530585336" sldId="746"/>
        </pc:sldMkLst>
        <pc:spChg chg="mod">
          <ac:chgData name="Erin V Smith (DHHS)" userId="a577ba86-87fc-449e-96c7-5445bd494dea" providerId="ADAL" clId="{53F343C0-4403-4276-839C-DF225DC24981}" dt="2023-09-20T05:58:00.862" v="337" actId="2711"/>
          <ac:spMkLst>
            <pc:docMk/>
            <pc:sldMk cId="2530585336" sldId="746"/>
            <ac:spMk id="2" creationId="{2EDECF23-6429-41C9-A701-0E505A1C4AF1}"/>
          </ac:spMkLst>
        </pc:spChg>
      </pc:sldChg>
      <pc:sldChg chg="addSp delSp modSp add mod">
        <pc:chgData name="Erin V Smith (DHHS)" userId="a577ba86-87fc-449e-96c7-5445bd494dea" providerId="ADAL" clId="{53F343C0-4403-4276-839C-DF225DC24981}" dt="2023-09-20T05:57:54.472" v="336" actId="2711"/>
        <pc:sldMkLst>
          <pc:docMk/>
          <pc:sldMk cId="157276047" sldId="747"/>
        </pc:sldMkLst>
        <pc:spChg chg="mod">
          <ac:chgData name="Erin V Smith (DHHS)" userId="a577ba86-87fc-449e-96c7-5445bd494dea" providerId="ADAL" clId="{53F343C0-4403-4276-839C-DF225DC24981}" dt="2023-09-20T05:57:54.472" v="336" actId="2711"/>
          <ac:spMkLst>
            <pc:docMk/>
            <pc:sldMk cId="157276047" sldId="747"/>
            <ac:spMk id="2" creationId="{2EDECF23-6429-41C9-A701-0E505A1C4AF1}"/>
          </ac:spMkLst>
        </pc:spChg>
        <pc:picChg chg="del">
          <ac:chgData name="Erin V Smith (DHHS)" userId="a577ba86-87fc-449e-96c7-5445bd494dea" providerId="ADAL" clId="{53F343C0-4403-4276-839C-DF225DC24981}" dt="2023-09-20T01:04:05.619" v="58" actId="478"/>
          <ac:picMkLst>
            <pc:docMk/>
            <pc:sldMk cId="157276047" sldId="747"/>
            <ac:picMk id="3" creationId="{B8336DAA-C83F-F9A4-6219-D95F27D9B532}"/>
          </ac:picMkLst>
        </pc:picChg>
        <pc:picChg chg="add mod">
          <ac:chgData name="Erin V Smith (DHHS)" userId="a577ba86-87fc-449e-96c7-5445bd494dea" providerId="ADAL" clId="{53F343C0-4403-4276-839C-DF225DC24981}" dt="2023-09-20T01:04:19.387" v="63" actId="1076"/>
          <ac:picMkLst>
            <pc:docMk/>
            <pc:sldMk cId="157276047" sldId="747"/>
            <ac:picMk id="5" creationId="{793BF562-3914-9A97-B332-E707AD629933}"/>
          </ac:picMkLst>
        </pc:picChg>
      </pc:sldChg>
      <pc:sldChg chg="del">
        <pc:chgData name="Erin V Smith (DHHS)" userId="a577ba86-87fc-449e-96c7-5445bd494dea" providerId="ADAL" clId="{53F343C0-4403-4276-839C-DF225DC24981}" dt="2023-09-20T01:00:57.234" v="54" actId="47"/>
        <pc:sldMkLst>
          <pc:docMk/>
          <pc:sldMk cId="3536776651" sldId="747"/>
        </pc:sldMkLst>
      </pc:sldChg>
      <pc:sldChg chg="add del">
        <pc:chgData name="Erin V Smith (DHHS)" userId="a577ba86-87fc-449e-96c7-5445bd494dea" providerId="ADAL" clId="{53F343C0-4403-4276-839C-DF225DC24981}" dt="2023-09-20T01:04:08.483" v="60"/>
        <pc:sldMkLst>
          <pc:docMk/>
          <pc:sldMk cId="641740764" sldId="748"/>
        </pc:sldMkLst>
      </pc:sldChg>
      <pc:sldChg chg="del">
        <pc:chgData name="Erin V Smith (DHHS)" userId="a577ba86-87fc-449e-96c7-5445bd494dea" providerId="ADAL" clId="{53F343C0-4403-4276-839C-DF225DC24981}" dt="2023-09-20T01:00:57.234" v="54" actId="47"/>
        <pc:sldMkLst>
          <pc:docMk/>
          <pc:sldMk cId="1503924886" sldId="748"/>
        </pc:sldMkLst>
      </pc:sldChg>
      <pc:sldChg chg="addSp delSp modSp add mod addCm delCm">
        <pc:chgData name="Erin V Smith (DHHS)" userId="a577ba86-87fc-449e-96c7-5445bd494dea" providerId="ADAL" clId="{53F343C0-4403-4276-839C-DF225DC24981}" dt="2023-09-20T06:57:19.386" v="369" actId="2056"/>
        <pc:sldMkLst>
          <pc:docMk/>
          <pc:sldMk cId="3681406027" sldId="748"/>
        </pc:sldMkLst>
        <pc:spChg chg="mod">
          <ac:chgData name="Erin V Smith (DHHS)" userId="a577ba86-87fc-449e-96c7-5445bd494dea" providerId="ADAL" clId="{53F343C0-4403-4276-839C-DF225DC24981}" dt="2023-09-20T05:58:16.831" v="340" actId="2711"/>
          <ac:spMkLst>
            <pc:docMk/>
            <pc:sldMk cId="3681406027" sldId="748"/>
            <ac:spMk id="2" creationId="{2EDECF23-6429-41C9-A701-0E505A1C4AF1}"/>
          </ac:spMkLst>
        </pc:spChg>
        <pc:picChg chg="del mod">
          <ac:chgData name="Erin V Smith (DHHS)" userId="a577ba86-87fc-449e-96c7-5445bd494dea" providerId="ADAL" clId="{53F343C0-4403-4276-839C-DF225DC24981}" dt="2023-09-20T01:05:08.236" v="83" actId="478"/>
          <ac:picMkLst>
            <pc:docMk/>
            <pc:sldMk cId="3681406027" sldId="748"/>
            <ac:picMk id="4" creationId="{F0FDF257-5710-FC98-BABC-DB9148AB987D}"/>
          </ac:picMkLst>
        </pc:picChg>
        <pc:picChg chg="del">
          <ac:chgData name="Erin V Smith (DHHS)" userId="a577ba86-87fc-449e-96c7-5445bd494dea" providerId="ADAL" clId="{53F343C0-4403-4276-839C-DF225DC24981}" dt="2023-09-20T01:05:08.914" v="84" actId="478"/>
          <ac:picMkLst>
            <pc:docMk/>
            <pc:sldMk cId="3681406027" sldId="748"/>
            <ac:picMk id="5" creationId="{E3A31791-CC2E-279E-1F23-D8BC1B2A8ED6}"/>
          </ac:picMkLst>
        </pc:picChg>
        <pc:picChg chg="add mod modCrop">
          <ac:chgData name="Erin V Smith (DHHS)" userId="a577ba86-87fc-449e-96c7-5445bd494dea" providerId="ADAL" clId="{53F343C0-4403-4276-839C-DF225DC24981}" dt="2023-09-20T01:15:58.304" v="283" actId="1076"/>
          <ac:picMkLst>
            <pc:docMk/>
            <pc:sldMk cId="3681406027" sldId="748"/>
            <ac:picMk id="6" creationId="{524F49B4-CEB1-792E-216D-64EC7E86CA67}"/>
          </ac:picMkLst>
        </pc:picChg>
        <pc:picChg chg="add del">
          <ac:chgData name="Erin V Smith (DHHS)" userId="a577ba86-87fc-449e-96c7-5445bd494dea" providerId="ADAL" clId="{53F343C0-4403-4276-839C-DF225DC24981}" dt="2023-09-20T01:15:07.208" v="264" actId="478"/>
          <ac:picMkLst>
            <pc:docMk/>
            <pc:sldMk cId="3681406027" sldId="748"/>
            <ac:picMk id="8" creationId="{95D1193C-120F-D2CD-78AA-CFA9D46E342D}"/>
          </ac:picMkLst>
        </pc:picChg>
        <pc:picChg chg="add mod modCrop">
          <ac:chgData name="Erin V Smith (DHHS)" userId="a577ba86-87fc-449e-96c7-5445bd494dea" providerId="ADAL" clId="{53F343C0-4403-4276-839C-DF225DC24981}" dt="2023-09-20T01:15:56.120" v="282" actId="1076"/>
          <ac:picMkLst>
            <pc:docMk/>
            <pc:sldMk cId="3681406027" sldId="748"/>
            <ac:picMk id="9" creationId="{5A48C899-9966-0A68-177B-75371AE1C9C7}"/>
          </ac:picMkLst>
        </pc:picChg>
      </pc:sldChg>
      <pc:sldChg chg="addSp delSp modSp add mod">
        <pc:chgData name="Erin V Smith (DHHS)" userId="a577ba86-87fc-449e-96c7-5445bd494dea" providerId="ADAL" clId="{53F343C0-4403-4276-839C-DF225DC24981}" dt="2023-09-20T05:58:10.387" v="339" actId="2711"/>
        <pc:sldMkLst>
          <pc:docMk/>
          <pc:sldMk cId="2311015436" sldId="749"/>
        </pc:sldMkLst>
        <pc:spChg chg="mod">
          <ac:chgData name="Erin V Smith (DHHS)" userId="a577ba86-87fc-449e-96c7-5445bd494dea" providerId="ADAL" clId="{53F343C0-4403-4276-839C-DF225DC24981}" dt="2023-09-20T05:58:10.387" v="339" actId="2711"/>
          <ac:spMkLst>
            <pc:docMk/>
            <pc:sldMk cId="2311015436" sldId="749"/>
            <ac:spMk id="2" creationId="{2EDECF23-6429-41C9-A701-0E505A1C4AF1}"/>
          </ac:spMkLst>
        </pc:spChg>
        <pc:picChg chg="del">
          <ac:chgData name="Erin V Smith (DHHS)" userId="a577ba86-87fc-449e-96c7-5445bd494dea" providerId="ADAL" clId="{53F343C0-4403-4276-839C-DF225DC24981}" dt="2023-09-20T01:11:09.781" v="130" actId="478"/>
          <ac:picMkLst>
            <pc:docMk/>
            <pc:sldMk cId="2311015436" sldId="749"/>
            <ac:picMk id="4" creationId="{F0FDF257-5710-FC98-BABC-DB9148AB987D}"/>
          </ac:picMkLst>
        </pc:picChg>
        <pc:picChg chg="del">
          <ac:chgData name="Erin V Smith (DHHS)" userId="a577ba86-87fc-449e-96c7-5445bd494dea" providerId="ADAL" clId="{53F343C0-4403-4276-839C-DF225DC24981}" dt="2023-09-20T01:11:10.348" v="131" actId="478"/>
          <ac:picMkLst>
            <pc:docMk/>
            <pc:sldMk cId="2311015436" sldId="749"/>
            <ac:picMk id="5" creationId="{E3A31791-CC2E-279E-1F23-D8BC1B2A8ED6}"/>
          </ac:picMkLst>
        </pc:picChg>
        <pc:picChg chg="add mod">
          <ac:chgData name="Erin V Smith (DHHS)" userId="a577ba86-87fc-449e-96c7-5445bd494dea" providerId="ADAL" clId="{53F343C0-4403-4276-839C-DF225DC24981}" dt="2023-09-20T01:12:19.413" v="181" actId="1076"/>
          <ac:picMkLst>
            <pc:docMk/>
            <pc:sldMk cId="2311015436" sldId="749"/>
            <ac:picMk id="6" creationId="{34B18700-8104-5973-F01B-12B06C70C38E}"/>
          </ac:picMkLst>
        </pc:picChg>
        <pc:picChg chg="add mod">
          <ac:chgData name="Erin V Smith (DHHS)" userId="a577ba86-87fc-449e-96c7-5445bd494dea" providerId="ADAL" clId="{53F343C0-4403-4276-839C-DF225DC24981}" dt="2023-09-20T01:12:16.871" v="180" actId="1076"/>
          <ac:picMkLst>
            <pc:docMk/>
            <pc:sldMk cId="2311015436" sldId="749"/>
            <ac:picMk id="8" creationId="{10BAE722-223E-DA8D-DED0-3EFBF9C68267}"/>
          </ac:picMkLst>
        </pc:picChg>
      </pc:sldChg>
    </pc:docChg>
  </pc:docChgLst>
  <pc:docChgLst>
    <pc:chgData name="Erin V Smith (DHHS)" userId="S::erin.x.smith@safercare.vic.gov.au::a577ba86-87fc-449e-96c7-5445bd494dea" providerId="AD" clId="Web-{FBE42054-66A2-9273-2066-94839590D98F}"/>
    <pc:docChg chg="modSld">
      <pc:chgData name="Erin V Smith (DHHS)" userId="S::erin.x.smith@safercare.vic.gov.au::a577ba86-87fc-449e-96c7-5445bd494dea" providerId="AD" clId="Web-{FBE42054-66A2-9273-2066-94839590D98F}" dt="2023-09-20T00:58:59.114" v="16" actId="20577"/>
      <pc:docMkLst>
        <pc:docMk/>
      </pc:docMkLst>
      <pc:sldChg chg="modSp">
        <pc:chgData name="Erin V Smith (DHHS)" userId="S::erin.x.smith@safercare.vic.gov.au::a577ba86-87fc-449e-96c7-5445bd494dea" providerId="AD" clId="Web-{FBE42054-66A2-9273-2066-94839590D98F}" dt="2023-09-20T00:58:59.114" v="16" actId="20577"/>
        <pc:sldMkLst>
          <pc:docMk/>
          <pc:sldMk cId="3321458571" sldId="701"/>
        </pc:sldMkLst>
        <pc:spChg chg="mod">
          <ac:chgData name="Erin V Smith (DHHS)" userId="S::erin.x.smith@safercare.vic.gov.au::a577ba86-87fc-449e-96c7-5445bd494dea" providerId="AD" clId="Web-{FBE42054-66A2-9273-2066-94839590D98F}" dt="2023-09-20T00:58:59.114" v="16" actId="20577"/>
          <ac:spMkLst>
            <pc:docMk/>
            <pc:sldMk cId="3321458571" sldId="701"/>
            <ac:spMk id="2" creationId="{5C891D18-2C04-4913-9314-C5A9EF3187A4}"/>
          </ac:spMkLst>
        </pc:spChg>
        <pc:spChg chg="mod">
          <ac:chgData name="Erin V Smith (DHHS)" userId="S::erin.x.smith@safercare.vic.gov.au::a577ba86-87fc-449e-96c7-5445bd494dea" providerId="AD" clId="Web-{FBE42054-66A2-9273-2066-94839590D98F}" dt="2023-09-20T00:58:44.129" v="10" actId="20577"/>
          <ac:spMkLst>
            <pc:docMk/>
            <pc:sldMk cId="3321458571" sldId="701"/>
            <ac:spMk id="3" creationId="{680FF075-D593-4384-90D4-BB862FF22874}"/>
          </ac:spMkLst>
        </pc:spChg>
      </pc:sldChg>
      <pc:sldChg chg="modSp">
        <pc:chgData name="Erin V Smith (DHHS)" userId="S::erin.x.smith@safercare.vic.gov.au::a577ba86-87fc-449e-96c7-5445bd494dea" providerId="AD" clId="Web-{FBE42054-66A2-9273-2066-94839590D98F}" dt="2023-09-20T00:58:01.487" v="9" actId="20577"/>
        <pc:sldMkLst>
          <pc:docMk/>
          <pc:sldMk cId="3223718615" sldId="733"/>
        </pc:sldMkLst>
        <pc:spChg chg="mod">
          <ac:chgData name="Erin V Smith (DHHS)" userId="S::erin.x.smith@safercare.vic.gov.au::a577ba86-87fc-449e-96c7-5445bd494dea" providerId="AD" clId="Web-{FBE42054-66A2-9273-2066-94839590D98F}" dt="2023-09-20T00:58:01.487" v="9" actId="20577"/>
          <ac:spMkLst>
            <pc:docMk/>
            <pc:sldMk cId="3223718615" sldId="733"/>
            <ac:spMk id="6" creationId="{927B4D7B-944B-49B8-91DE-4C8830F5AFD7}"/>
          </ac:spMkLst>
        </pc:spChg>
      </pc:sldChg>
    </pc:docChg>
  </pc:docChgLst>
  <pc:docChgLst>
    <pc:chgData name="Deanne Needham (DHHS)" userId="7732855f-279d-4e94-8a07-72942be14f1b" providerId="ADAL" clId="{32C623A7-C68D-416D-A122-AFDDB27F8BF2}"/>
    <pc:docChg chg="undo custSel delSld modSld">
      <pc:chgData name="Deanne Needham (DHHS)" userId="7732855f-279d-4e94-8a07-72942be14f1b" providerId="ADAL" clId="{32C623A7-C68D-416D-A122-AFDDB27F8BF2}" dt="2023-09-19T07:50:06.182" v="10" actId="2696"/>
      <pc:docMkLst>
        <pc:docMk/>
      </pc:docMkLst>
      <pc:sldChg chg="del">
        <pc:chgData name="Deanne Needham (DHHS)" userId="7732855f-279d-4e94-8a07-72942be14f1b" providerId="ADAL" clId="{32C623A7-C68D-416D-A122-AFDDB27F8BF2}" dt="2023-09-19T07:29:40.469" v="2" actId="2696"/>
        <pc:sldMkLst>
          <pc:docMk/>
          <pc:sldMk cId="1383002025" sldId="702"/>
        </pc:sldMkLst>
      </pc:sldChg>
      <pc:sldChg chg="del">
        <pc:chgData name="Deanne Needham (DHHS)" userId="7732855f-279d-4e94-8a07-72942be14f1b" providerId="ADAL" clId="{32C623A7-C68D-416D-A122-AFDDB27F8BF2}" dt="2023-09-19T07:32:30.318" v="3" actId="2696"/>
        <pc:sldMkLst>
          <pc:docMk/>
          <pc:sldMk cId="1905104701" sldId="721"/>
        </pc:sldMkLst>
      </pc:sldChg>
      <pc:sldChg chg="modSp del mod">
        <pc:chgData name="Deanne Needham (DHHS)" userId="7732855f-279d-4e94-8a07-72942be14f1b" providerId="ADAL" clId="{32C623A7-C68D-416D-A122-AFDDB27F8BF2}" dt="2023-09-19T07:49:58.526" v="8" actId="2696"/>
        <pc:sldMkLst>
          <pc:docMk/>
          <pc:sldMk cId="1555982344" sldId="722"/>
        </pc:sldMkLst>
        <pc:spChg chg="mod">
          <ac:chgData name="Deanne Needham (DHHS)" userId="7732855f-279d-4e94-8a07-72942be14f1b" providerId="ADAL" clId="{32C623A7-C68D-416D-A122-AFDDB27F8BF2}" dt="2023-09-19T07:37:08.206" v="6" actId="21"/>
          <ac:spMkLst>
            <pc:docMk/>
            <pc:sldMk cId="1555982344" sldId="722"/>
            <ac:spMk id="2" creationId="{8D0034EB-90AD-4388-968B-49BEAC6A7F68}"/>
          </ac:spMkLst>
        </pc:spChg>
      </pc:sldChg>
      <pc:sldChg chg="del">
        <pc:chgData name="Deanne Needham (DHHS)" userId="7732855f-279d-4e94-8a07-72942be14f1b" providerId="ADAL" clId="{32C623A7-C68D-416D-A122-AFDDB27F8BF2}" dt="2023-09-19T07:34:15.058" v="4" actId="2696"/>
        <pc:sldMkLst>
          <pc:docMk/>
          <pc:sldMk cId="1135374187" sldId="723"/>
        </pc:sldMkLst>
      </pc:sldChg>
      <pc:sldChg chg="del">
        <pc:chgData name="Deanne Needham (DHHS)" userId="7732855f-279d-4e94-8a07-72942be14f1b" providerId="ADAL" clId="{32C623A7-C68D-416D-A122-AFDDB27F8BF2}" dt="2023-09-19T07:44:43.606" v="7" actId="2696"/>
        <pc:sldMkLst>
          <pc:docMk/>
          <pc:sldMk cId="2063858290" sldId="725"/>
        </pc:sldMkLst>
      </pc:sldChg>
      <pc:sldChg chg="del">
        <pc:chgData name="Deanne Needham (DHHS)" userId="7732855f-279d-4e94-8a07-72942be14f1b" providerId="ADAL" clId="{32C623A7-C68D-416D-A122-AFDDB27F8BF2}" dt="2023-09-19T05:16:38.422" v="1" actId="2696"/>
        <pc:sldMkLst>
          <pc:docMk/>
          <pc:sldMk cId="607162748" sldId="740"/>
        </pc:sldMkLst>
      </pc:sldChg>
      <pc:sldChg chg="del">
        <pc:chgData name="Deanne Needham (DHHS)" userId="7732855f-279d-4e94-8a07-72942be14f1b" providerId="ADAL" clId="{32C623A7-C68D-416D-A122-AFDDB27F8BF2}" dt="2023-09-19T07:50:01.434" v="9" actId="2696"/>
        <pc:sldMkLst>
          <pc:docMk/>
          <pc:sldMk cId="890258336" sldId="742"/>
        </pc:sldMkLst>
      </pc:sldChg>
      <pc:sldChg chg="del">
        <pc:chgData name="Deanne Needham (DHHS)" userId="7732855f-279d-4e94-8a07-72942be14f1b" providerId="ADAL" clId="{32C623A7-C68D-416D-A122-AFDDB27F8BF2}" dt="2023-09-19T05:16:16.741" v="0" actId="2696"/>
        <pc:sldMkLst>
          <pc:docMk/>
          <pc:sldMk cId="305388956" sldId="743"/>
        </pc:sldMkLst>
      </pc:sldChg>
      <pc:sldChg chg="del">
        <pc:chgData name="Deanne Needham (DHHS)" userId="7732855f-279d-4e94-8a07-72942be14f1b" providerId="ADAL" clId="{32C623A7-C68D-416D-A122-AFDDB27F8BF2}" dt="2023-09-19T07:50:06.182" v="10" actId="2696"/>
        <pc:sldMkLst>
          <pc:docMk/>
          <pc:sldMk cId="3835967591" sldId="746"/>
        </pc:sldMkLst>
      </pc:sldChg>
    </pc:docChg>
  </pc:docChgLst>
  <pc:docChgLst>
    <pc:chgData name="Erin V Smith (DHHS)" userId="S::erin.x.smith@safercare.vic.gov.au::a577ba86-87fc-449e-96c7-5445bd494dea" providerId="AD" clId="Web-{1F1F9820-5403-A371-FA8A-906C1045D0C4}"/>
    <pc:docChg chg="delSld">
      <pc:chgData name="Erin V Smith (DHHS)" userId="S::erin.x.smith@safercare.vic.gov.au::a577ba86-87fc-449e-96c7-5445bd494dea" providerId="AD" clId="Web-{1F1F9820-5403-A371-FA8A-906C1045D0C4}" dt="2023-09-20T06:55:58.547" v="0"/>
      <pc:docMkLst>
        <pc:docMk/>
      </pc:docMkLst>
      <pc:sldChg chg="del">
        <pc:chgData name="Erin V Smith (DHHS)" userId="S::erin.x.smith@safercare.vic.gov.au::a577ba86-87fc-449e-96c7-5445bd494dea" providerId="AD" clId="Web-{1F1F9820-5403-A371-FA8A-906C1045D0C4}" dt="2023-09-20T06:55:58.547" v="0"/>
        <pc:sldMkLst>
          <pc:docMk/>
          <pc:sldMk cId="4269107717" sldId="361"/>
        </pc:sldMkLst>
      </pc:sldChg>
    </pc:docChg>
  </pc:docChgLst>
  <pc:docChgLst>
    <pc:chgData name="Deanne Needham (DHHS)" userId="7732855f-279d-4e94-8a07-72942be14f1b" providerId="ADAL" clId="{392F64CD-5DA6-474E-9E98-F0A225230425}"/>
    <pc:docChg chg="modSld">
      <pc:chgData name="Deanne Needham (DHHS)" userId="7732855f-279d-4e94-8a07-72942be14f1b" providerId="ADAL" clId="{392F64CD-5DA6-474E-9E98-F0A225230425}" dt="2023-09-20T06:39:47.013" v="2" actId="1076"/>
      <pc:docMkLst>
        <pc:docMk/>
      </pc:docMkLst>
      <pc:sldChg chg="modSp mod">
        <pc:chgData name="Deanne Needham (DHHS)" userId="7732855f-279d-4e94-8a07-72942be14f1b" providerId="ADAL" clId="{392F64CD-5DA6-474E-9E98-F0A225230425}" dt="2023-09-20T06:39:47.013" v="2" actId="1076"/>
        <pc:sldMkLst>
          <pc:docMk/>
          <pc:sldMk cId="2845343177" sldId="338"/>
        </pc:sldMkLst>
        <pc:spChg chg="mod">
          <ac:chgData name="Deanne Needham (DHHS)" userId="7732855f-279d-4e94-8a07-72942be14f1b" providerId="ADAL" clId="{392F64CD-5DA6-474E-9E98-F0A225230425}" dt="2023-09-20T06:39:45.616" v="1" actId="20577"/>
          <ac:spMkLst>
            <pc:docMk/>
            <pc:sldMk cId="2845343177" sldId="338"/>
            <ac:spMk id="2" creationId="{2B3EC542-681F-4E71-956B-4ED12C281760}"/>
          </ac:spMkLst>
        </pc:spChg>
        <pc:picChg chg="mod">
          <ac:chgData name="Deanne Needham (DHHS)" userId="7732855f-279d-4e94-8a07-72942be14f1b" providerId="ADAL" clId="{392F64CD-5DA6-474E-9E98-F0A225230425}" dt="2023-09-20T06:39:47.013" v="2" actId="1076"/>
          <ac:picMkLst>
            <pc:docMk/>
            <pc:sldMk cId="2845343177" sldId="338"/>
            <ac:picMk id="4" creationId="{763D098C-2115-D97E-01B5-08A79293084E}"/>
          </ac:picMkLst>
        </pc:picChg>
      </pc:sldChg>
    </pc:docChg>
  </pc:docChgLst>
  <pc:docChgLst>
    <pc:chgData name="Erin V Smith (DHHS)" userId="a577ba86-87fc-449e-96c7-5445bd494dea" providerId="ADAL" clId="{B389121A-889D-4A2B-94EB-E85DD33C56A9}"/>
    <pc:docChg chg="undo custSel addSld modSld">
      <pc:chgData name="Erin V Smith (DHHS)" userId="a577ba86-87fc-449e-96c7-5445bd494dea" providerId="ADAL" clId="{B389121A-889D-4A2B-94EB-E85DD33C56A9}" dt="2023-09-13T04:22:16.379" v="621" actId="20577"/>
      <pc:docMkLst>
        <pc:docMk/>
      </pc:docMkLst>
      <pc:sldChg chg="modSp mod">
        <pc:chgData name="Erin V Smith (DHHS)" userId="a577ba86-87fc-449e-96c7-5445bd494dea" providerId="ADAL" clId="{B389121A-889D-4A2B-94EB-E85DD33C56A9}" dt="2023-09-06T03:07:57.492" v="84"/>
        <pc:sldMkLst>
          <pc:docMk/>
          <pc:sldMk cId="146593937" sldId="319"/>
        </pc:sldMkLst>
        <pc:picChg chg="mod">
          <ac:chgData name="Erin V Smith (DHHS)" userId="a577ba86-87fc-449e-96c7-5445bd494dea" providerId="ADAL" clId="{B389121A-889D-4A2B-94EB-E85DD33C56A9}" dt="2023-09-06T03:07:57.492" v="84"/>
          <ac:picMkLst>
            <pc:docMk/>
            <pc:sldMk cId="146593937" sldId="319"/>
            <ac:picMk id="4" creationId="{1E950446-CDA9-4995-A7BC-4268EB8E2C03}"/>
          </ac:picMkLst>
        </pc:picChg>
      </pc:sldChg>
      <pc:sldChg chg="modSp">
        <pc:chgData name="Erin V Smith (DHHS)" userId="a577ba86-87fc-449e-96c7-5445bd494dea" providerId="ADAL" clId="{B389121A-889D-4A2B-94EB-E85DD33C56A9}" dt="2023-09-06T03:08:09.933" v="85"/>
        <pc:sldMkLst>
          <pc:docMk/>
          <pc:sldMk cId="231789823" sldId="363"/>
        </pc:sldMkLst>
        <pc:picChg chg="mod">
          <ac:chgData name="Erin V Smith (DHHS)" userId="a577ba86-87fc-449e-96c7-5445bd494dea" providerId="ADAL" clId="{B389121A-889D-4A2B-94EB-E85DD33C56A9}" dt="2023-09-06T03:08:09.933" v="85"/>
          <ac:picMkLst>
            <pc:docMk/>
            <pc:sldMk cId="231789823" sldId="363"/>
            <ac:picMk id="4" creationId="{17B022CD-F5CD-4B4F-8036-F4AB4CB9F930}"/>
          </ac:picMkLst>
        </pc:picChg>
      </pc:sldChg>
      <pc:sldChg chg="addSp delSp modSp mod">
        <pc:chgData name="Erin V Smith (DHHS)" userId="a577ba86-87fc-449e-96c7-5445bd494dea" providerId="ADAL" clId="{B389121A-889D-4A2B-94EB-E85DD33C56A9}" dt="2023-09-06T03:07:41.022" v="82" actId="14100"/>
        <pc:sldMkLst>
          <pc:docMk/>
          <pc:sldMk cId="732343641" sldId="364"/>
        </pc:sldMkLst>
        <pc:picChg chg="add mod">
          <ac:chgData name="Erin V Smith (DHHS)" userId="a577ba86-87fc-449e-96c7-5445bd494dea" providerId="ADAL" clId="{B389121A-889D-4A2B-94EB-E85DD33C56A9}" dt="2023-09-06T03:07:34.878" v="81" actId="14100"/>
          <ac:picMkLst>
            <pc:docMk/>
            <pc:sldMk cId="732343641" sldId="364"/>
            <ac:picMk id="4" creationId="{B87B890A-A2FD-8D02-8E0D-4344876AE4E5}"/>
          </ac:picMkLst>
        </pc:picChg>
        <pc:picChg chg="add mod">
          <ac:chgData name="Erin V Smith (DHHS)" userId="a577ba86-87fc-449e-96c7-5445bd494dea" providerId="ADAL" clId="{B389121A-889D-4A2B-94EB-E85DD33C56A9}" dt="2023-09-06T03:07:41.022" v="82" actId="14100"/>
          <ac:picMkLst>
            <pc:docMk/>
            <pc:sldMk cId="732343641" sldId="364"/>
            <ac:picMk id="6" creationId="{E0FF6FE1-7645-6048-F298-16C3AC3547C2}"/>
          </ac:picMkLst>
        </pc:picChg>
        <pc:picChg chg="del">
          <ac:chgData name="Erin V Smith (DHHS)" userId="a577ba86-87fc-449e-96c7-5445bd494dea" providerId="ADAL" clId="{B389121A-889D-4A2B-94EB-E85DD33C56A9}" dt="2023-09-06T03:07:16.589" v="75" actId="478"/>
          <ac:picMkLst>
            <pc:docMk/>
            <pc:sldMk cId="732343641" sldId="364"/>
            <ac:picMk id="5122" creationId="{5A7524C9-412F-4B7D-ABDB-93941982383F}"/>
          </ac:picMkLst>
        </pc:picChg>
        <pc:picChg chg="del">
          <ac:chgData name="Erin V Smith (DHHS)" userId="a577ba86-87fc-449e-96c7-5445bd494dea" providerId="ADAL" clId="{B389121A-889D-4A2B-94EB-E85DD33C56A9}" dt="2023-09-06T03:07:15.926" v="74" actId="478"/>
          <ac:picMkLst>
            <pc:docMk/>
            <pc:sldMk cId="732343641" sldId="364"/>
            <ac:picMk id="5124" creationId="{AD49AAD9-7BB9-493B-8DAB-6907E65568FD}"/>
          </ac:picMkLst>
        </pc:picChg>
      </pc:sldChg>
      <pc:sldChg chg="addSp delSp modSp mod">
        <pc:chgData name="Erin V Smith (DHHS)" userId="a577ba86-87fc-449e-96c7-5445bd494dea" providerId="ADAL" clId="{B389121A-889D-4A2B-94EB-E85DD33C56A9}" dt="2023-09-06T03:03:29.860" v="63" actId="1076"/>
        <pc:sldMkLst>
          <pc:docMk/>
          <pc:sldMk cId="2810121354" sldId="366"/>
        </pc:sldMkLst>
        <pc:picChg chg="add del mod modCrop">
          <ac:chgData name="Erin V Smith (DHHS)" userId="a577ba86-87fc-449e-96c7-5445bd494dea" providerId="ADAL" clId="{B389121A-889D-4A2B-94EB-E85DD33C56A9}" dt="2023-09-06T03:02:31.917" v="56" actId="478"/>
          <ac:picMkLst>
            <pc:docMk/>
            <pc:sldMk cId="2810121354" sldId="366"/>
            <ac:picMk id="4" creationId="{12568E7A-A0A8-A785-0AF6-024D826F942A}"/>
          </ac:picMkLst>
        </pc:picChg>
        <pc:picChg chg="del">
          <ac:chgData name="Erin V Smith (DHHS)" userId="a577ba86-87fc-449e-96c7-5445bd494dea" providerId="ADAL" clId="{B389121A-889D-4A2B-94EB-E85DD33C56A9}" dt="2023-09-06T03:03:23.403" v="62" actId="478"/>
          <ac:picMkLst>
            <pc:docMk/>
            <pc:sldMk cId="2810121354" sldId="366"/>
            <ac:picMk id="5" creationId="{9AEECB17-C714-406F-A171-E647A562D8C0}"/>
          </ac:picMkLst>
        </pc:picChg>
        <pc:picChg chg="add mod modCrop">
          <ac:chgData name="Erin V Smith (DHHS)" userId="a577ba86-87fc-449e-96c7-5445bd494dea" providerId="ADAL" clId="{B389121A-889D-4A2B-94EB-E85DD33C56A9}" dt="2023-09-06T03:03:29.860" v="63" actId="1076"/>
          <ac:picMkLst>
            <pc:docMk/>
            <pc:sldMk cId="2810121354" sldId="366"/>
            <ac:picMk id="7" creationId="{F990F21B-154B-91E5-505C-3AE61F04B04D}"/>
          </ac:picMkLst>
        </pc:picChg>
        <pc:picChg chg="add mod modCrop">
          <ac:chgData name="Erin V Smith (DHHS)" userId="a577ba86-87fc-449e-96c7-5445bd494dea" providerId="ADAL" clId="{B389121A-889D-4A2B-94EB-E85DD33C56A9}" dt="2023-09-06T03:03:29.860" v="63" actId="1076"/>
          <ac:picMkLst>
            <pc:docMk/>
            <pc:sldMk cId="2810121354" sldId="366"/>
            <ac:picMk id="9" creationId="{56BB32D1-A6A1-6469-CB50-2ED1C9A42AC2}"/>
          </ac:picMkLst>
        </pc:picChg>
      </pc:sldChg>
      <pc:sldChg chg="modSp add mod">
        <pc:chgData name="Erin V Smith (DHHS)" userId="a577ba86-87fc-449e-96c7-5445bd494dea" providerId="ADAL" clId="{B389121A-889D-4A2B-94EB-E85DD33C56A9}" dt="2023-09-13T00:52:54.995" v="245" actId="20577"/>
        <pc:sldMkLst>
          <pc:docMk/>
          <pc:sldMk cId="615366574" sldId="695"/>
        </pc:sldMkLst>
        <pc:spChg chg="mod">
          <ac:chgData name="Erin V Smith (DHHS)" userId="a577ba86-87fc-449e-96c7-5445bd494dea" providerId="ADAL" clId="{B389121A-889D-4A2B-94EB-E85DD33C56A9}" dt="2023-09-13T00:52:54.995" v="245" actId="20577"/>
          <ac:spMkLst>
            <pc:docMk/>
            <pc:sldMk cId="615366574" sldId="695"/>
            <ac:spMk id="2" creationId="{772A4AF2-B3B0-4CE6-ABDD-1EE419AF5583}"/>
          </ac:spMkLst>
        </pc:spChg>
        <pc:spChg chg="mod">
          <ac:chgData name="Erin V Smith (DHHS)" userId="a577ba86-87fc-449e-96c7-5445bd494dea" providerId="ADAL" clId="{B389121A-889D-4A2B-94EB-E85DD33C56A9}" dt="2023-09-13T00:47:39.194" v="117" actId="20577"/>
          <ac:spMkLst>
            <pc:docMk/>
            <pc:sldMk cId="615366574" sldId="695"/>
            <ac:spMk id="3" creationId="{B24E349F-9687-420A-8F2B-7E68D9ADBA65}"/>
          </ac:spMkLst>
        </pc:spChg>
      </pc:sldChg>
      <pc:sldChg chg="modSp">
        <pc:chgData name="Erin V Smith (DHHS)" userId="a577ba86-87fc-449e-96c7-5445bd494dea" providerId="ADAL" clId="{B389121A-889D-4A2B-94EB-E85DD33C56A9}" dt="2023-09-06T03:03:51.686" v="64"/>
        <pc:sldMkLst>
          <pc:docMk/>
          <pc:sldMk cId="246735482" sldId="708"/>
        </pc:sldMkLst>
        <pc:picChg chg="mod">
          <ac:chgData name="Erin V Smith (DHHS)" userId="a577ba86-87fc-449e-96c7-5445bd494dea" providerId="ADAL" clId="{B389121A-889D-4A2B-94EB-E85DD33C56A9}" dt="2023-09-06T03:03:51.686" v="64"/>
          <ac:picMkLst>
            <pc:docMk/>
            <pc:sldMk cId="246735482" sldId="708"/>
            <ac:picMk id="4" creationId="{C20E89BE-0606-4764-A174-2D44C5D21662}"/>
          </ac:picMkLst>
        </pc:picChg>
      </pc:sldChg>
      <pc:sldChg chg="modSp">
        <pc:chgData name="Erin V Smith (DHHS)" userId="a577ba86-87fc-449e-96c7-5445bd494dea" providerId="ADAL" clId="{B389121A-889D-4A2B-94EB-E85DD33C56A9}" dt="2023-09-06T02:57:06.015" v="32"/>
        <pc:sldMkLst>
          <pc:docMk/>
          <pc:sldMk cId="2306824251" sldId="716"/>
        </pc:sldMkLst>
        <pc:picChg chg="mod">
          <ac:chgData name="Erin V Smith (DHHS)" userId="a577ba86-87fc-449e-96c7-5445bd494dea" providerId="ADAL" clId="{B389121A-889D-4A2B-94EB-E85DD33C56A9}" dt="2023-09-06T02:57:06.015" v="32"/>
          <ac:picMkLst>
            <pc:docMk/>
            <pc:sldMk cId="2306824251" sldId="716"/>
            <ac:picMk id="2" creationId="{5BE59032-9FE3-4067-A8CC-62A825164A28}"/>
          </ac:picMkLst>
        </pc:picChg>
      </pc:sldChg>
      <pc:sldChg chg="modSp">
        <pc:chgData name="Erin V Smith (DHHS)" userId="a577ba86-87fc-449e-96c7-5445bd494dea" providerId="ADAL" clId="{B389121A-889D-4A2B-94EB-E85DD33C56A9}" dt="2023-09-06T03:05:31.892" v="65"/>
        <pc:sldMkLst>
          <pc:docMk/>
          <pc:sldMk cId="3586063895" sldId="719"/>
        </pc:sldMkLst>
        <pc:picChg chg="mod">
          <ac:chgData name="Erin V Smith (DHHS)" userId="a577ba86-87fc-449e-96c7-5445bd494dea" providerId="ADAL" clId="{B389121A-889D-4A2B-94EB-E85DD33C56A9}" dt="2023-09-06T03:05:31.892" v="65"/>
          <ac:picMkLst>
            <pc:docMk/>
            <pc:sldMk cId="3586063895" sldId="719"/>
            <ac:picMk id="3" creationId="{18FCA3B0-777F-5546-B151-A4412B610C88}"/>
          </ac:picMkLst>
        </pc:picChg>
        <pc:picChg chg="mod">
          <ac:chgData name="Erin V Smith (DHHS)" userId="a577ba86-87fc-449e-96c7-5445bd494dea" providerId="ADAL" clId="{B389121A-889D-4A2B-94EB-E85DD33C56A9}" dt="2023-09-06T03:05:31.892" v="65"/>
          <ac:picMkLst>
            <pc:docMk/>
            <pc:sldMk cId="3586063895" sldId="719"/>
            <ac:picMk id="5" creationId="{BF13F04C-4CA7-E13C-BF8E-F10A4AB21C99}"/>
          </ac:picMkLst>
        </pc:picChg>
        <pc:picChg chg="mod">
          <ac:chgData name="Erin V Smith (DHHS)" userId="a577ba86-87fc-449e-96c7-5445bd494dea" providerId="ADAL" clId="{B389121A-889D-4A2B-94EB-E85DD33C56A9}" dt="2023-09-06T03:05:31.892" v="65"/>
          <ac:picMkLst>
            <pc:docMk/>
            <pc:sldMk cId="3586063895" sldId="719"/>
            <ac:picMk id="4098" creationId="{39655431-4121-4991-AD3C-BB13F3EFA72F}"/>
          </ac:picMkLst>
        </pc:picChg>
      </pc:sldChg>
      <pc:sldChg chg="modSp mod modNotesTx">
        <pc:chgData name="Erin V Smith (DHHS)" userId="a577ba86-87fc-449e-96c7-5445bd494dea" providerId="ADAL" clId="{B389121A-889D-4A2B-94EB-E85DD33C56A9}" dt="2023-09-13T03:50:39.483" v="617" actId="20577"/>
        <pc:sldMkLst>
          <pc:docMk/>
          <pc:sldMk cId="2063858290" sldId="725"/>
        </pc:sldMkLst>
        <pc:spChg chg="mod">
          <ac:chgData name="Erin V Smith (DHHS)" userId="a577ba86-87fc-449e-96c7-5445bd494dea" providerId="ADAL" clId="{B389121A-889D-4A2B-94EB-E85DD33C56A9}" dt="2023-09-13T03:50:39.483" v="617" actId="20577"/>
          <ac:spMkLst>
            <pc:docMk/>
            <pc:sldMk cId="2063858290" sldId="725"/>
            <ac:spMk id="2" creationId="{3DC8A55D-8139-4DE3-B9DC-C3D72D0F6A30}"/>
          </ac:spMkLst>
        </pc:spChg>
        <pc:spChg chg="mod">
          <ac:chgData name="Erin V Smith (DHHS)" userId="a577ba86-87fc-449e-96c7-5445bd494dea" providerId="ADAL" clId="{B389121A-889D-4A2B-94EB-E85DD33C56A9}" dt="2023-09-13T02:48:58.051" v="554" actId="20577"/>
          <ac:spMkLst>
            <pc:docMk/>
            <pc:sldMk cId="2063858290" sldId="725"/>
            <ac:spMk id="3" creationId="{04405594-9C4E-43D0-8F17-E2BE2C195159}"/>
          </ac:spMkLst>
        </pc:spChg>
      </pc:sldChg>
      <pc:sldChg chg="modSp mod">
        <pc:chgData name="Erin V Smith (DHHS)" userId="a577ba86-87fc-449e-96c7-5445bd494dea" providerId="ADAL" clId="{B389121A-889D-4A2B-94EB-E85DD33C56A9}" dt="2023-09-13T00:53:48.498" v="285" actId="13926"/>
        <pc:sldMkLst>
          <pc:docMk/>
          <pc:sldMk cId="315891233" sldId="734"/>
        </pc:sldMkLst>
        <pc:spChg chg="mod">
          <ac:chgData name="Erin V Smith (DHHS)" userId="a577ba86-87fc-449e-96c7-5445bd494dea" providerId="ADAL" clId="{B389121A-889D-4A2B-94EB-E85DD33C56A9}" dt="2023-09-13T00:53:48.498" v="285" actId="13926"/>
          <ac:spMkLst>
            <pc:docMk/>
            <pc:sldMk cId="315891233" sldId="734"/>
            <ac:spMk id="2" creationId="{8CAF0DEE-1355-4F39-907A-AF2E84A0A5ED}"/>
          </ac:spMkLst>
        </pc:spChg>
      </pc:sldChg>
      <pc:sldChg chg="modSp mod">
        <pc:chgData name="Erin V Smith (DHHS)" userId="a577ba86-87fc-449e-96c7-5445bd494dea" providerId="ADAL" clId="{B389121A-889D-4A2B-94EB-E85DD33C56A9}" dt="2023-09-13T04:22:16.379" v="621" actId="20577"/>
        <pc:sldMkLst>
          <pc:docMk/>
          <pc:sldMk cId="890258336" sldId="742"/>
        </pc:sldMkLst>
        <pc:spChg chg="mod">
          <ac:chgData name="Erin V Smith (DHHS)" userId="a577ba86-87fc-449e-96c7-5445bd494dea" providerId="ADAL" clId="{B389121A-889D-4A2B-94EB-E85DD33C56A9}" dt="2023-09-13T04:22:16.379" v="621" actId="20577"/>
          <ac:spMkLst>
            <pc:docMk/>
            <pc:sldMk cId="890258336" sldId="742"/>
            <ac:spMk id="2" creationId="{3DC8A55D-8139-4DE3-B9DC-C3D72D0F6A30}"/>
          </ac:spMkLst>
        </pc:spChg>
        <pc:spChg chg="mod">
          <ac:chgData name="Erin V Smith (DHHS)" userId="a577ba86-87fc-449e-96c7-5445bd494dea" providerId="ADAL" clId="{B389121A-889D-4A2B-94EB-E85DD33C56A9}" dt="2023-09-13T00:46:45.039" v="112" actId="20577"/>
          <ac:spMkLst>
            <pc:docMk/>
            <pc:sldMk cId="890258336" sldId="742"/>
            <ac:spMk id="3" creationId="{04405594-9C4E-43D0-8F17-E2BE2C195159}"/>
          </ac:spMkLst>
        </pc:spChg>
      </pc:sldChg>
      <pc:sldChg chg="modSp mod modCm">
        <pc:chgData name="Erin V Smith (DHHS)" userId="a577ba86-87fc-449e-96c7-5445bd494dea" providerId="ADAL" clId="{B389121A-889D-4A2B-94EB-E85DD33C56A9}" dt="2023-09-13T00:54:36.131" v="288" actId="20577"/>
        <pc:sldMkLst>
          <pc:docMk/>
          <pc:sldMk cId="1042153981" sldId="745"/>
        </pc:sldMkLst>
        <pc:spChg chg="mod">
          <ac:chgData name="Erin V Smith (DHHS)" userId="a577ba86-87fc-449e-96c7-5445bd494dea" providerId="ADAL" clId="{B389121A-889D-4A2B-94EB-E85DD33C56A9}" dt="2023-09-13T00:54:36.131" v="288" actId="20577"/>
          <ac:spMkLst>
            <pc:docMk/>
            <pc:sldMk cId="1042153981" sldId="745"/>
            <ac:spMk id="2" creationId="{FAD5C7E4-7A6D-492D-9265-5FCBA2D829A6}"/>
          </ac:spMkLst>
        </pc:spChg>
      </pc:sldChg>
      <pc:sldChg chg="modSp add mod">
        <pc:chgData name="Erin V Smith (DHHS)" userId="a577ba86-87fc-449e-96c7-5445bd494dea" providerId="ADAL" clId="{B389121A-889D-4A2B-94EB-E85DD33C56A9}" dt="2023-09-13T01:56:29.687" v="514" actId="20577"/>
        <pc:sldMkLst>
          <pc:docMk/>
          <pc:sldMk cId="3835967591" sldId="746"/>
        </pc:sldMkLst>
        <pc:spChg chg="mod">
          <ac:chgData name="Erin V Smith (DHHS)" userId="a577ba86-87fc-449e-96c7-5445bd494dea" providerId="ADAL" clId="{B389121A-889D-4A2B-94EB-E85DD33C56A9}" dt="2023-09-13T01:56:29.687" v="514" actId="20577"/>
          <ac:spMkLst>
            <pc:docMk/>
            <pc:sldMk cId="3835967591" sldId="746"/>
            <ac:spMk id="2" creationId="{3DC8A55D-8139-4DE3-B9DC-C3D72D0F6A30}"/>
          </ac:spMkLst>
        </pc:spChg>
        <pc:spChg chg="mod">
          <ac:chgData name="Erin V Smith (DHHS)" userId="a577ba86-87fc-449e-96c7-5445bd494dea" providerId="ADAL" clId="{B389121A-889D-4A2B-94EB-E85DD33C56A9}" dt="2023-09-13T00:53:12.306" v="269" actId="20577"/>
          <ac:spMkLst>
            <pc:docMk/>
            <pc:sldMk cId="3835967591" sldId="746"/>
            <ac:spMk id="3" creationId="{04405594-9C4E-43D0-8F17-E2BE2C195159}"/>
          </ac:spMkLst>
        </pc:spChg>
      </pc:sldChg>
    </pc:docChg>
  </pc:docChgLst>
  <pc:docChgLst>
    <pc:chgData name="Joanna Gaston (SCV)" userId="29a4e196-b44b-4499-b5ed-890ea3911844" providerId="ADAL" clId="{5496C405-0264-4B1B-B125-3F2E88CDD94F}"/>
    <pc:docChg chg="undo redo custSel modSld">
      <pc:chgData name="Joanna Gaston (SCV)" userId="29a4e196-b44b-4499-b5ed-890ea3911844" providerId="ADAL" clId="{5496C405-0264-4B1B-B125-3F2E88CDD94F}" dt="2024-01-02T06:19:19.268" v="128" actId="1076"/>
      <pc:docMkLst>
        <pc:docMk/>
      </pc:docMkLst>
      <pc:sldChg chg="modSp mod">
        <pc:chgData name="Joanna Gaston (SCV)" userId="29a4e196-b44b-4499-b5ed-890ea3911844" providerId="ADAL" clId="{5496C405-0264-4B1B-B125-3F2E88CDD94F}" dt="2024-01-02T05:54:21.349" v="30" actId="1076"/>
        <pc:sldMkLst>
          <pc:docMk/>
          <pc:sldMk cId="3448940716" sldId="329"/>
        </pc:sldMkLst>
        <pc:picChg chg="mod">
          <ac:chgData name="Joanna Gaston (SCV)" userId="29a4e196-b44b-4499-b5ed-890ea3911844" providerId="ADAL" clId="{5496C405-0264-4B1B-B125-3F2E88CDD94F}" dt="2024-01-02T05:54:21.349" v="30" actId="1076"/>
          <ac:picMkLst>
            <pc:docMk/>
            <pc:sldMk cId="3448940716" sldId="329"/>
            <ac:picMk id="3" creationId="{942521A4-3426-9931-80F0-C8713739596E}"/>
          </ac:picMkLst>
        </pc:picChg>
      </pc:sldChg>
      <pc:sldChg chg="modSp mod">
        <pc:chgData name="Joanna Gaston (SCV)" userId="29a4e196-b44b-4499-b5ed-890ea3911844" providerId="ADAL" clId="{5496C405-0264-4B1B-B125-3F2E88CDD94F}" dt="2024-01-02T06:03:23.409" v="74" actId="1076"/>
        <pc:sldMkLst>
          <pc:docMk/>
          <pc:sldMk cId="2740508186" sldId="330"/>
        </pc:sldMkLst>
        <pc:spChg chg="mod">
          <ac:chgData name="Joanna Gaston (SCV)" userId="29a4e196-b44b-4499-b5ed-890ea3911844" providerId="ADAL" clId="{5496C405-0264-4B1B-B125-3F2E88CDD94F}" dt="2024-01-02T05:58:53.676" v="64" actId="1076"/>
          <ac:spMkLst>
            <pc:docMk/>
            <pc:sldMk cId="2740508186" sldId="330"/>
            <ac:spMk id="2" creationId="{2EDECF23-6429-41C9-A701-0E505A1C4AF1}"/>
          </ac:spMkLst>
        </pc:spChg>
        <pc:picChg chg="mod">
          <ac:chgData name="Joanna Gaston (SCV)" userId="29a4e196-b44b-4499-b5ed-890ea3911844" providerId="ADAL" clId="{5496C405-0264-4B1B-B125-3F2E88CDD94F}" dt="2024-01-02T06:03:13.104" v="73" actId="14100"/>
          <ac:picMkLst>
            <pc:docMk/>
            <pc:sldMk cId="2740508186" sldId="330"/>
            <ac:picMk id="4" creationId="{F0FDF257-5710-FC98-BABC-DB9148AB987D}"/>
          </ac:picMkLst>
        </pc:picChg>
        <pc:picChg chg="mod">
          <ac:chgData name="Joanna Gaston (SCV)" userId="29a4e196-b44b-4499-b5ed-890ea3911844" providerId="ADAL" clId="{5496C405-0264-4B1B-B125-3F2E88CDD94F}" dt="2024-01-02T06:03:23.409" v="74" actId="1076"/>
          <ac:picMkLst>
            <pc:docMk/>
            <pc:sldMk cId="2740508186" sldId="330"/>
            <ac:picMk id="5" creationId="{E3A31791-CC2E-279E-1F23-D8BC1B2A8ED6}"/>
          </ac:picMkLst>
        </pc:picChg>
      </pc:sldChg>
      <pc:sldChg chg="modSp mod">
        <pc:chgData name="Joanna Gaston (SCV)" userId="29a4e196-b44b-4499-b5ed-890ea3911844" providerId="ADAL" clId="{5496C405-0264-4B1B-B125-3F2E88CDD94F}" dt="2024-01-02T06:08:06.796" v="96" actId="1076"/>
        <pc:sldMkLst>
          <pc:docMk/>
          <pc:sldMk cId="2845343177" sldId="338"/>
        </pc:sldMkLst>
        <pc:spChg chg="mod">
          <ac:chgData name="Joanna Gaston (SCV)" userId="29a4e196-b44b-4499-b5ed-890ea3911844" providerId="ADAL" clId="{5496C405-0264-4B1B-B125-3F2E88CDD94F}" dt="2024-01-02T06:08:03.321" v="95" actId="14100"/>
          <ac:spMkLst>
            <pc:docMk/>
            <pc:sldMk cId="2845343177" sldId="338"/>
            <ac:spMk id="2" creationId="{2B3EC542-681F-4E71-956B-4ED12C281760}"/>
          </ac:spMkLst>
        </pc:spChg>
        <pc:picChg chg="mod">
          <ac:chgData name="Joanna Gaston (SCV)" userId="29a4e196-b44b-4499-b5ed-890ea3911844" providerId="ADAL" clId="{5496C405-0264-4B1B-B125-3F2E88CDD94F}" dt="2024-01-02T06:08:06.796" v="96" actId="1076"/>
          <ac:picMkLst>
            <pc:docMk/>
            <pc:sldMk cId="2845343177" sldId="338"/>
            <ac:picMk id="4" creationId="{763D098C-2115-D97E-01B5-08A79293084E}"/>
          </ac:picMkLst>
        </pc:picChg>
      </pc:sldChg>
      <pc:sldChg chg="modSp mod">
        <pc:chgData name="Joanna Gaston (SCV)" userId="29a4e196-b44b-4499-b5ed-890ea3911844" providerId="ADAL" clId="{5496C405-0264-4B1B-B125-3F2E88CDD94F}" dt="2024-01-02T05:55:51.362" v="44" actId="1076"/>
        <pc:sldMkLst>
          <pc:docMk/>
          <pc:sldMk cId="1844536176" sldId="346"/>
        </pc:sldMkLst>
        <pc:spChg chg="mod">
          <ac:chgData name="Joanna Gaston (SCV)" userId="29a4e196-b44b-4499-b5ed-890ea3911844" providerId="ADAL" clId="{5496C405-0264-4B1B-B125-3F2E88CDD94F}" dt="2024-01-02T05:54:49.241" v="36" actId="1076"/>
          <ac:spMkLst>
            <pc:docMk/>
            <pc:sldMk cId="1844536176" sldId="346"/>
            <ac:spMk id="2" creationId="{FF9A0020-6BFB-47B1-B74C-468441F9D956}"/>
          </ac:spMkLst>
        </pc:spChg>
        <pc:picChg chg="mod modCrop">
          <ac:chgData name="Joanna Gaston (SCV)" userId="29a4e196-b44b-4499-b5ed-890ea3911844" providerId="ADAL" clId="{5496C405-0264-4B1B-B125-3F2E88CDD94F}" dt="2024-01-02T05:55:51.362" v="44" actId="1076"/>
          <ac:picMkLst>
            <pc:docMk/>
            <pc:sldMk cId="1844536176" sldId="346"/>
            <ac:picMk id="3" creationId="{A67CA5EA-5B29-DD62-3416-3CC32B46B66D}"/>
          </ac:picMkLst>
        </pc:picChg>
      </pc:sldChg>
      <pc:sldChg chg="modSp mod">
        <pc:chgData name="Joanna Gaston (SCV)" userId="29a4e196-b44b-4499-b5ed-890ea3911844" providerId="ADAL" clId="{5496C405-0264-4B1B-B125-3F2E88CDD94F}" dt="2024-01-02T05:56:21.169" v="48" actId="1076"/>
        <pc:sldMkLst>
          <pc:docMk/>
          <pc:sldMk cId="1633080921" sldId="347"/>
        </pc:sldMkLst>
        <pc:spChg chg="mod">
          <ac:chgData name="Joanna Gaston (SCV)" userId="29a4e196-b44b-4499-b5ed-890ea3911844" providerId="ADAL" clId="{5496C405-0264-4B1B-B125-3F2E88CDD94F}" dt="2024-01-02T05:56:04.663" v="46" actId="255"/>
          <ac:spMkLst>
            <pc:docMk/>
            <pc:sldMk cId="1633080921" sldId="347"/>
            <ac:spMk id="2" creationId="{5AAA1CBE-1D68-42BE-81CE-026AAB05EC5A}"/>
          </ac:spMkLst>
        </pc:spChg>
        <pc:picChg chg="mod">
          <ac:chgData name="Joanna Gaston (SCV)" userId="29a4e196-b44b-4499-b5ed-890ea3911844" providerId="ADAL" clId="{5496C405-0264-4B1B-B125-3F2E88CDD94F}" dt="2024-01-02T05:56:21.169" v="48" actId="1076"/>
          <ac:picMkLst>
            <pc:docMk/>
            <pc:sldMk cId="1633080921" sldId="347"/>
            <ac:picMk id="5" creationId="{58EEEE55-3434-902B-9AC1-4E7D50F0143C}"/>
          </ac:picMkLst>
        </pc:picChg>
      </pc:sldChg>
      <pc:sldChg chg="modSp mod">
        <pc:chgData name="Joanna Gaston (SCV)" userId="29a4e196-b44b-4499-b5ed-890ea3911844" providerId="ADAL" clId="{5496C405-0264-4B1B-B125-3F2E88CDD94F}" dt="2024-01-02T06:07:56.534" v="94" actId="14100"/>
        <pc:sldMkLst>
          <pc:docMk/>
          <pc:sldMk cId="231789823" sldId="363"/>
        </pc:sldMkLst>
        <pc:picChg chg="mod">
          <ac:chgData name="Joanna Gaston (SCV)" userId="29a4e196-b44b-4499-b5ed-890ea3911844" providerId="ADAL" clId="{5496C405-0264-4B1B-B125-3F2E88CDD94F}" dt="2024-01-02T06:07:56.534" v="94" actId="14100"/>
          <ac:picMkLst>
            <pc:docMk/>
            <pc:sldMk cId="231789823" sldId="363"/>
            <ac:picMk id="3" creationId="{E8E442E3-B3DB-2AC1-0D9A-9A51B22EF754}"/>
          </ac:picMkLst>
        </pc:picChg>
      </pc:sldChg>
      <pc:sldChg chg="modSp mod">
        <pc:chgData name="Joanna Gaston (SCV)" userId="29a4e196-b44b-4499-b5ed-890ea3911844" providerId="ADAL" clId="{5496C405-0264-4B1B-B125-3F2E88CDD94F}" dt="2024-01-02T06:18:51.695" v="127" actId="27636"/>
        <pc:sldMkLst>
          <pc:docMk/>
          <pc:sldMk cId="2085164136" sldId="372"/>
        </pc:sldMkLst>
        <pc:spChg chg="mod">
          <ac:chgData name="Joanna Gaston (SCV)" userId="29a4e196-b44b-4499-b5ed-890ea3911844" providerId="ADAL" clId="{5496C405-0264-4B1B-B125-3F2E88CDD94F}" dt="2024-01-02T06:18:51.695" v="127" actId="27636"/>
          <ac:spMkLst>
            <pc:docMk/>
            <pc:sldMk cId="2085164136" sldId="372"/>
            <ac:spMk id="2" creationId="{654A77C6-7AB1-46A5-A8CB-6BD0EE0B3241}"/>
          </ac:spMkLst>
        </pc:spChg>
        <pc:spChg chg="mod">
          <ac:chgData name="Joanna Gaston (SCV)" userId="29a4e196-b44b-4499-b5ed-890ea3911844" providerId="ADAL" clId="{5496C405-0264-4B1B-B125-3F2E88CDD94F}" dt="2024-01-02T06:18:46.552" v="125" actId="255"/>
          <ac:spMkLst>
            <pc:docMk/>
            <pc:sldMk cId="2085164136" sldId="372"/>
            <ac:spMk id="10" creationId="{FA2F872C-D2C4-4D46-A8CA-04D41950189E}"/>
          </ac:spMkLst>
        </pc:spChg>
      </pc:sldChg>
      <pc:sldChg chg="modSp mod">
        <pc:chgData name="Joanna Gaston (SCV)" userId="29a4e196-b44b-4499-b5ed-890ea3911844" providerId="ADAL" clId="{5496C405-0264-4B1B-B125-3F2E88CDD94F}" dt="2024-01-02T05:53:52.620" v="27" actId="255"/>
        <pc:sldMkLst>
          <pc:docMk/>
          <pc:sldMk cId="3321458571" sldId="701"/>
        </pc:sldMkLst>
        <pc:spChg chg="mod">
          <ac:chgData name="Joanna Gaston (SCV)" userId="29a4e196-b44b-4499-b5ed-890ea3911844" providerId="ADAL" clId="{5496C405-0264-4B1B-B125-3F2E88CDD94F}" dt="2024-01-02T05:53:52.620" v="27" actId="255"/>
          <ac:spMkLst>
            <pc:docMk/>
            <pc:sldMk cId="3321458571" sldId="701"/>
            <ac:spMk id="2" creationId="{5C891D18-2C04-4913-9314-C5A9EF3187A4}"/>
          </ac:spMkLst>
        </pc:spChg>
        <pc:spChg chg="mod">
          <ac:chgData name="Joanna Gaston (SCV)" userId="29a4e196-b44b-4499-b5ed-890ea3911844" providerId="ADAL" clId="{5496C405-0264-4B1B-B125-3F2E88CDD94F}" dt="2024-01-02T05:53:47.015" v="26" actId="1076"/>
          <ac:spMkLst>
            <pc:docMk/>
            <pc:sldMk cId="3321458571" sldId="701"/>
            <ac:spMk id="3" creationId="{680FF075-D593-4384-90D4-BB862FF22874}"/>
          </ac:spMkLst>
        </pc:spChg>
      </pc:sldChg>
      <pc:sldChg chg="modSp mod">
        <pc:chgData name="Joanna Gaston (SCV)" userId="29a4e196-b44b-4499-b5ed-890ea3911844" providerId="ADAL" clId="{5496C405-0264-4B1B-B125-3F2E88CDD94F}" dt="2024-01-02T05:53:14.592" v="21" actId="255"/>
        <pc:sldMkLst>
          <pc:docMk/>
          <pc:sldMk cId="2533881800" sldId="727"/>
        </pc:sldMkLst>
        <pc:spChg chg="mod">
          <ac:chgData name="Joanna Gaston (SCV)" userId="29a4e196-b44b-4499-b5ed-890ea3911844" providerId="ADAL" clId="{5496C405-0264-4B1B-B125-3F2E88CDD94F}" dt="2024-01-02T05:53:14.592" v="21" actId="255"/>
          <ac:spMkLst>
            <pc:docMk/>
            <pc:sldMk cId="2533881800" sldId="727"/>
            <ac:spMk id="2" creationId="{DF1DB7A7-8A90-48A7-A395-F9C9EF4069D2}"/>
          </ac:spMkLst>
        </pc:spChg>
      </pc:sldChg>
      <pc:sldChg chg="modSp mod">
        <pc:chgData name="Joanna Gaston (SCV)" userId="29a4e196-b44b-4499-b5ed-890ea3911844" providerId="ADAL" clId="{5496C405-0264-4B1B-B125-3F2E88CDD94F}" dt="2024-01-02T06:19:19.268" v="128" actId="1076"/>
        <pc:sldMkLst>
          <pc:docMk/>
          <pc:sldMk cId="2518051368" sldId="731"/>
        </pc:sldMkLst>
        <pc:spChg chg="mod">
          <ac:chgData name="Joanna Gaston (SCV)" userId="29a4e196-b44b-4499-b5ed-890ea3911844" providerId="ADAL" clId="{5496C405-0264-4B1B-B125-3F2E88CDD94F}" dt="2024-01-02T06:19:19.268" v="128" actId="1076"/>
          <ac:spMkLst>
            <pc:docMk/>
            <pc:sldMk cId="2518051368" sldId="731"/>
            <ac:spMk id="3" creationId="{FF6AB92A-E6A9-410B-8E60-3D71B9B24365}"/>
          </ac:spMkLst>
        </pc:spChg>
      </pc:sldChg>
      <pc:sldChg chg="addSp delSp mod">
        <pc:chgData name="Joanna Gaston (SCV)" userId="29a4e196-b44b-4499-b5ed-890ea3911844" providerId="ADAL" clId="{5496C405-0264-4B1B-B125-3F2E88CDD94F}" dt="2024-01-02T05:52:03.986" v="12" actId="21"/>
        <pc:sldMkLst>
          <pc:docMk/>
          <pc:sldMk cId="3223718615" sldId="733"/>
        </pc:sldMkLst>
        <pc:spChg chg="add del">
          <ac:chgData name="Joanna Gaston (SCV)" userId="29a4e196-b44b-4499-b5ed-890ea3911844" providerId="ADAL" clId="{5496C405-0264-4B1B-B125-3F2E88CDD94F}" dt="2024-01-02T05:52:03.986" v="12" actId="21"/>
          <ac:spMkLst>
            <pc:docMk/>
            <pc:sldMk cId="3223718615" sldId="733"/>
            <ac:spMk id="6" creationId="{927B4D7B-944B-49B8-91DE-4C8830F5AFD7}"/>
          </ac:spMkLst>
        </pc:spChg>
      </pc:sldChg>
      <pc:sldChg chg="modSp mod">
        <pc:chgData name="Joanna Gaston (SCV)" userId="29a4e196-b44b-4499-b5ed-890ea3911844" providerId="ADAL" clId="{5496C405-0264-4B1B-B125-3F2E88CDD94F}" dt="2024-01-02T05:52:30.690" v="15" actId="14100"/>
        <pc:sldMkLst>
          <pc:docMk/>
          <pc:sldMk cId="315891233" sldId="734"/>
        </pc:sldMkLst>
        <pc:spChg chg="mod">
          <ac:chgData name="Joanna Gaston (SCV)" userId="29a4e196-b44b-4499-b5ed-890ea3911844" providerId="ADAL" clId="{5496C405-0264-4B1B-B125-3F2E88CDD94F}" dt="2024-01-02T05:50:40.640" v="3" actId="255"/>
          <ac:spMkLst>
            <pc:docMk/>
            <pc:sldMk cId="315891233" sldId="734"/>
            <ac:spMk id="2" creationId="{8CAF0DEE-1355-4F39-907A-AF2E84A0A5ED}"/>
          </ac:spMkLst>
        </pc:spChg>
        <pc:spChg chg="mod">
          <ac:chgData name="Joanna Gaston (SCV)" userId="29a4e196-b44b-4499-b5ed-890ea3911844" providerId="ADAL" clId="{5496C405-0264-4B1B-B125-3F2E88CDD94F}" dt="2024-01-02T05:50:31.768" v="2" actId="255"/>
          <ac:spMkLst>
            <pc:docMk/>
            <pc:sldMk cId="315891233" sldId="734"/>
            <ac:spMk id="3" creationId="{BD9AC92D-ABB7-4642-8541-316F6D7EEC00}"/>
          </ac:spMkLst>
        </pc:spChg>
        <pc:picChg chg="mod">
          <ac:chgData name="Joanna Gaston (SCV)" userId="29a4e196-b44b-4499-b5ed-890ea3911844" providerId="ADAL" clId="{5496C405-0264-4B1B-B125-3F2E88CDD94F}" dt="2024-01-02T05:52:30.690" v="15" actId="14100"/>
          <ac:picMkLst>
            <pc:docMk/>
            <pc:sldMk cId="315891233" sldId="734"/>
            <ac:picMk id="5" creationId="{33A445DB-52A1-4636-F848-529F74A84FFC}"/>
          </ac:picMkLst>
        </pc:picChg>
        <pc:picChg chg="mod">
          <ac:chgData name="Joanna Gaston (SCV)" userId="29a4e196-b44b-4499-b5ed-890ea3911844" providerId="ADAL" clId="{5496C405-0264-4B1B-B125-3F2E88CDD94F}" dt="2024-01-02T05:52:23.558" v="13" actId="1076"/>
          <ac:picMkLst>
            <pc:docMk/>
            <pc:sldMk cId="315891233" sldId="734"/>
            <ac:picMk id="9" creationId="{0243057C-931C-89FE-6073-12604795E8AE}"/>
          </ac:picMkLst>
        </pc:picChg>
      </pc:sldChg>
      <pc:sldChg chg="modSp mod">
        <pc:chgData name="Joanna Gaston (SCV)" userId="29a4e196-b44b-4499-b5ed-890ea3911844" providerId="ADAL" clId="{5496C405-0264-4B1B-B125-3F2E88CDD94F}" dt="2024-01-02T05:52:43.609" v="17" actId="255"/>
        <pc:sldMkLst>
          <pc:docMk/>
          <pc:sldMk cId="1906444698" sldId="735"/>
        </pc:sldMkLst>
        <pc:spChg chg="mod">
          <ac:chgData name="Joanna Gaston (SCV)" userId="29a4e196-b44b-4499-b5ed-890ea3911844" providerId="ADAL" clId="{5496C405-0264-4B1B-B125-3F2E88CDD94F}" dt="2024-01-02T05:52:43.609" v="17" actId="255"/>
          <ac:spMkLst>
            <pc:docMk/>
            <pc:sldMk cId="1906444698" sldId="735"/>
            <ac:spMk id="2" creationId="{8CAF0DEE-1355-4F39-907A-AF2E84A0A5ED}"/>
          </ac:spMkLst>
        </pc:spChg>
        <pc:spChg chg="mod">
          <ac:chgData name="Joanna Gaston (SCV)" userId="29a4e196-b44b-4499-b5ed-890ea3911844" providerId="ADAL" clId="{5496C405-0264-4B1B-B125-3F2E88CDD94F}" dt="2024-01-02T05:52:38.241" v="16" actId="1076"/>
          <ac:spMkLst>
            <pc:docMk/>
            <pc:sldMk cId="1906444698" sldId="735"/>
            <ac:spMk id="3" creationId="{BD9AC92D-ABB7-4642-8541-316F6D7EEC00}"/>
          </ac:spMkLst>
        </pc:spChg>
      </pc:sldChg>
      <pc:sldChg chg="modSp mod">
        <pc:chgData name="Joanna Gaston (SCV)" userId="29a4e196-b44b-4499-b5ed-890ea3911844" providerId="ADAL" clId="{5496C405-0264-4B1B-B125-3F2E88CDD94F}" dt="2024-01-02T05:54:41.858" v="35" actId="1076"/>
        <pc:sldMkLst>
          <pc:docMk/>
          <pc:sldMk cId="582387493" sldId="736"/>
        </pc:sldMkLst>
        <pc:spChg chg="mod">
          <ac:chgData name="Joanna Gaston (SCV)" userId="29a4e196-b44b-4499-b5ed-890ea3911844" providerId="ADAL" clId="{5496C405-0264-4B1B-B125-3F2E88CDD94F}" dt="2024-01-02T05:54:30.674" v="31" actId="1076"/>
          <ac:spMkLst>
            <pc:docMk/>
            <pc:sldMk cId="582387493" sldId="736"/>
            <ac:spMk id="2" creationId="{31DFF16F-8A4D-4DA3-B194-D71AB014DFAA}"/>
          </ac:spMkLst>
        </pc:spChg>
        <pc:picChg chg="mod">
          <ac:chgData name="Joanna Gaston (SCV)" userId="29a4e196-b44b-4499-b5ed-890ea3911844" providerId="ADAL" clId="{5496C405-0264-4B1B-B125-3F2E88CDD94F}" dt="2024-01-02T05:54:41.858" v="35" actId="1076"/>
          <ac:picMkLst>
            <pc:docMk/>
            <pc:sldMk cId="582387493" sldId="736"/>
            <ac:picMk id="4" creationId="{38BE55D3-52C5-2DC5-EB65-FC9BD57CEB2D}"/>
          </ac:picMkLst>
        </pc:picChg>
      </pc:sldChg>
      <pc:sldChg chg="modSp mod">
        <pc:chgData name="Joanna Gaston (SCV)" userId="29a4e196-b44b-4499-b5ed-890ea3911844" providerId="ADAL" clId="{5496C405-0264-4B1B-B125-3F2E88CDD94F}" dt="2024-01-02T05:53:27.693" v="23" actId="255"/>
        <pc:sldMkLst>
          <pc:docMk/>
          <pc:sldMk cId="2952782377" sldId="737"/>
        </pc:sldMkLst>
        <pc:spChg chg="mod">
          <ac:chgData name="Joanna Gaston (SCV)" userId="29a4e196-b44b-4499-b5ed-890ea3911844" providerId="ADAL" clId="{5496C405-0264-4B1B-B125-3F2E88CDD94F}" dt="2024-01-02T05:53:27.693" v="23" actId="255"/>
          <ac:spMkLst>
            <pc:docMk/>
            <pc:sldMk cId="2952782377" sldId="737"/>
            <ac:spMk id="2" creationId="{F6F37AD0-AD6A-4771-9D64-4898F6EF7235}"/>
          </ac:spMkLst>
        </pc:spChg>
      </pc:sldChg>
      <pc:sldChg chg="modSp mod">
        <pc:chgData name="Joanna Gaston (SCV)" userId="29a4e196-b44b-4499-b5ed-890ea3911844" providerId="ADAL" clId="{5496C405-0264-4B1B-B125-3F2E88CDD94F}" dt="2024-01-02T05:53:40.713" v="25" actId="1076"/>
        <pc:sldMkLst>
          <pc:docMk/>
          <pc:sldMk cId="1133118705" sldId="738"/>
        </pc:sldMkLst>
        <pc:spChg chg="mod">
          <ac:chgData name="Joanna Gaston (SCV)" userId="29a4e196-b44b-4499-b5ed-890ea3911844" providerId="ADAL" clId="{5496C405-0264-4B1B-B125-3F2E88CDD94F}" dt="2024-01-02T05:53:38.939" v="24" actId="1076"/>
          <ac:spMkLst>
            <pc:docMk/>
            <pc:sldMk cId="1133118705" sldId="738"/>
            <ac:spMk id="2" creationId="{2B3EC542-681F-4E71-956B-4ED12C281760}"/>
          </ac:spMkLst>
        </pc:spChg>
        <pc:picChg chg="mod">
          <ac:chgData name="Joanna Gaston (SCV)" userId="29a4e196-b44b-4499-b5ed-890ea3911844" providerId="ADAL" clId="{5496C405-0264-4B1B-B125-3F2E88CDD94F}" dt="2024-01-02T05:53:40.713" v="25" actId="1076"/>
          <ac:picMkLst>
            <pc:docMk/>
            <pc:sldMk cId="1133118705" sldId="738"/>
            <ac:picMk id="3" creationId="{8D4B6DF1-4767-0BDF-C4FB-46A50AF32D85}"/>
          </ac:picMkLst>
        </pc:picChg>
      </pc:sldChg>
      <pc:sldChg chg="modSp mod">
        <pc:chgData name="Joanna Gaston (SCV)" userId="29a4e196-b44b-4499-b5ed-890ea3911844" providerId="ADAL" clId="{5496C405-0264-4B1B-B125-3F2E88CDD94F}" dt="2024-01-02T06:18:21.270" v="122" actId="108"/>
        <pc:sldMkLst>
          <pc:docMk/>
          <pc:sldMk cId="1503924886" sldId="739"/>
        </pc:sldMkLst>
        <pc:spChg chg="mod">
          <ac:chgData name="Joanna Gaston (SCV)" userId="29a4e196-b44b-4499-b5ed-890ea3911844" providerId="ADAL" clId="{5496C405-0264-4B1B-B125-3F2E88CDD94F}" dt="2024-01-02T06:18:21.270" v="122" actId="108"/>
          <ac:spMkLst>
            <pc:docMk/>
            <pc:sldMk cId="1503924886" sldId="739"/>
            <ac:spMk id="2" creationId="{AD5815F7-A51A-71FA-5285-611F0C61AACE}"/>
          </ac:spMkLst>
        </pc:spChg>
      </pc:sldChg>
      <pc:sldChg chg="modSp mod">
        <pc:chgData name="Joanna Gaston (SCV)" userId="29a4e196-b44b-4499-b5ed-890ea3911844" providerId="ADAL" clId="{5496C405-0264-4B1B-B125-3F2E88CDD94F}" dt="2024-01-02T06:10:30.027" v="111" actId="1076"/>
        <pc:sldMkLst>
          <pc:docMk/>
          <pc:sldMk cId="3536776651" sldId="740"/>
        </pc:sldMkLst>
        <pc:spChg chg="mod">
          <ac:chgData name="Joanna Gaston (SCV)" userId="29a4e196-b44b-4499-b5ed-890ea3911844" providerId="ADAL" clId="{5496C405-0264-4B1B-B125-3F2E88CDD94F}" dt="2024-01-02T06:10:30.027" v="111" actId="1076"/>
          <ac:spMkLst>
            <pc:docMk/>
            <pc:sldMk cId="3536776651" sldId="740"/>
            <ac:spMk id="2" creationId="{4EBEED84-75E2-499A-9EE5-BA1F7AF7F98B}"/>
          </ac:spMkLst>
        </pc:spChg>
      </pc:sldChg>
      <pc:sldChg chg="modSp mod">
        <pc:chgData name="Joanna Gaston (SCV)" userId="29a4e196-b44b-4499-b5ed-890ea3911844" providerId="ADAL" clId="{5496C405-0264-4B1B-B125-3F2E88CDD94F}" dt="2024-01-02T05:53:01.688" v="20" actId="14100"/>
        <pc:sldMkLst>
          <pc:docMk/>
          <pc:sldMk cId="1042153981" sldId="745"/>
        </pc:sldMkLst>
        <pc:spChg chg="mod">
          <ac:chgData name="Joanna Gaston (SCV)" userId="29a4e196-b44b-4499-b5ed-890ea3911844" providerId="ADAL" clId="{5496C405-0264-4B1B-B125-3F2E88CDD94F}" dt="2024-01-02T05:53:01.688" v="20" actId="14100"/>
          <ac:spMkLst>
            <pc:docMk/>
            <pc:sldMk cId="1042153981" sldId="745"/>
            <ac:spMk id="2" creationId="{FAD5C7E4-7A6D-492D-9265-5FCBA2D829A6}"/>
          </ac:spMkLst>
        </pc:spChg>
      </pc:sldChg>
      <pc:sldChg chg="modSp mod">
        <pc:chgData name="Joanna Gaston (SCV)" userId="29a4e196-b44b-4499-b5ed-890ea3911844" providerId="ADAL" clId="{5496C405-0264-4B1B-B125-3F2E88CDD94F}" dt="2024-01-02T05:58:48.598" v="63" actId="1076"/>
        <pc:sldMkLst>
          <pc:docMk/>
          <pc:sldMk cId="2530585336" sldId="746"/>
        </pc:sldMkLst>
        <pc:spChg chg="mod">
          <ac:chgData name="Joanna Gaston (SCV)" userId="29a4e196-b44b-4499-b5ed-890ea3911844" providerId="ADAL" clId="{5496C405-0264-4B1B-B125-3F2E88CDD94F}" dt="2024-01-02T05:58:28.598" v="59" actId="14100"/>
          <ac:spMkLst>
            <pc:docMk/>
            <pc:sldMk cId="2530585336" sldId="746"/>
            <ac:spMk id="2" creationId="{2EDECF23-6429-41C9-A701-0E505A1C4AF1}"/>
          </ac:spMkLst>
        </pc:spChg>
        <pc:picChg chg="mod">
          <ac:chgData name="Joanna Gaston (SCV)" userId="29a4e196-b44b-4499-b5ed-890ea3911844" providerId="ADAL" clId="{5496C405-0264-4B1B-B125-3F2E88CDD94F}" dt="2024-01-02T05:58:48.598" v="63" actId="1076"/>
          <ac:picMkLst>
            <pc:docMk/>
            <pc:sldMk cId="2530585336" sldId="746"/>
            <ac:picMk id="3" creationId="{B8336DAA-C83F-F9A4-6219-D95F27D9B532}"/>
          </ac:picMkLst>
        </pc:picChg>
      </pc:sldChg>
      <pc:sldChg chg="modSp mod">
        <pc:chgData name="Joanna Gaston (SCV)" userId="29a4e196-b44b-4499-b5ed-890ea3911844" providerId="ADAL" clId="{5496C405-0264-4B1B-B125-3F2E88CDD94F}" dt="2024-01-02T05:57:34.759" v="58" actId="14100"/>
        <pc:sldMkLst>
          <pc:docMk/>
          <pc:sldMk cId="157276047" sldId="747"/>
        </pc:sldMkLst>
        <pc:spChg chg="mod">
          <ac:chgData name="Joanna Gaston (SCV)" userId="29a4e196-b44b-4499-b5ed-890ea3911844" providerId="ADAL" clId="{5496C405-0264-4B1B-B125-3F2E88CDD94F}" dt="2024-01-02T05:57:28.505" v="56" actId="1076"/>
          <ac:spMkLst>
            <pc:docMk/>
            <pc:sldMk cId="157276047" sldId="747"/>
            <ac:spMk id="2" creationId="{2EDECF23-6429-41C9-A701-0E505A1C4AF1}"/>
          </ac:spMkLst>
        </pc:spChg>
        <pc:picChg chg="mod">
          <ac:chgData name="Joanna Gaston (SCV)" userId="29a4e196-b44b-4499-b5ed-890ea3911844" providerId="ADAL" clId="{5496C405-0264-4B1B-B125-3F2E88CDD94F}" dt="2024-01-02T05:57:34.759" v="58" actId="14100"/>
          <ac:picMkLst>
            <pc:docMk/>
            <pc:sldMk cId="157276047" sldId="747"/>
            <ac:picMk id="5" creationId="{793BF562-3914-9A97-B332-E707AD629933}"/>
          </ac:picMkLst>
        </pc:picChg>
      </pc:sldChg>
      <pc:sldChg chg="modSp mod">
        <pc:chgData name="Joanna Gaston (SCV)" userId="29a4e196-b44b-4499-b5ed-890ea3911844" providerId="ADAL" clId="{5496C405-0264-4B1B-B125-3F2E88CDD94F}" dt="2024-01-02T06:05:03.896" v="92" actId="14100"/>
        <pc:sldMkLst>
          <pc:docMk/>
          <pc:sldMk cId="3681406027" sldId="748"/>
        </pc:sldMkLst>
        <pc:spChg chg="mod">
          <ac:chgData name="Joanna Gaston (SCV)" userId="29a4e196-b44b-4499-b5ed-890ea3911844" providerId="ADAL" clId="{5496C405-0264-4B1B-B125-3F2E88CDD94F}" dt="2024-01-02T06:04:42.570" v="86" actId="1076"/>
          <ac:spMkLst>
            <pc:docMk/>
            <pc:sldMk cId="3681406027" sldId="748"/>
            <ac:spMk id="2" creationId="{2EDECF23-6429-41C9-A701-0E505A1C4AF1}"/>
          </ac:spMkLst>
        </pc:spChg>
        <pc:picChg chg="mod">
          <ac:chgData name="Joanna Gaston (SCV)" userId="29a4e196-b44b-4499-b5ed-890ea3911844" providerId="ADAL" clId="{5496C405-0264-4B1B-B125-3F2E88CDD94F}" dt="2024-01-02T06:05:00.014" v="91" actId="14100"/>
          <ac:picMkLst>
            <pc:docMk/>
            <pc:sldMk cId="3681406027" sldId="748"/>
            <ac:picMk id="6" creationId="{524F49B4-CEB1-792E-216D-64EC7E86CA67}"/>
          </ac:picMkLst>
        </pc:picChg>
        <pc:picChg chg="mod">
          <ac:chgData name="Joanna Gaston (SCV)" userId="29a4e196-b44b-4499-b5ed-890ea3911844" providerId="ADAL" clId="{5496C405-0264-4B1B-B125-3F2E88CDD94F}" dt="2024-01-02T06:05:03.896" v="92" actId="14100"/>
          <ac:picMkLst>
            <pc:docMk/>
            <pc:sldMk cId="3681406027" sldId="748"/>
            <ac:picMk id="9" creationId="{5A48C899-9966-0A68-177B-75371AE1C9C7}"/>
          </ac:picMkLst>
        </pc:picChg>
      </pc:sldChg>
      <pc:sldChg chg="modSp mod">
        <pc:chgData name="Joanna Gaston (SCV)" userId="29a4e196-b44b-4499-b5ed-890ea3911844" providerId="ADAL" clId="{5496C405-0264-4B1B-B125-3F2E88CDD94F}" dt="2024-01-02T06:04:03.917" v="80" actId="1076"/>
        <pc:sldMkLst>
          <pc:docMk/>
          <pc:sldMk cId="2311015436" sldId="749"/>
        </pc:sldMkLst>
        <pc:spChg chg="mod">
          <ac:chgData name="Joanna Gaston (SCV)" userId="29a4e196-b44b-4499-b5ed-890ea3911844" providerId="ADAL" clId="{5496C405-0264-4B1B-B125-3F2E88CDD94F}" dt="2024-01-02T06:03:36.754" v="75" actId="1076"/>
          <ac:spMkLst>
            <pc:docMk/>
            <pc:sldMk cId="2311015436" sldId="749"/>
            <ac:spMk id="2" creationId="{2EDECF23-6429-41C9-A701-0E505A1C4AF1}"/>
          </ac:spMkLst>
        </pc:spChg>
        <pc:picChg chg="mod">
          <ac:chgData name="Joanna Gaston (SCV)" userId="29a4e196-b44b-4499-b5ed-890ea3911844" providerId="ADAL" clId="{5496C405-0264-4B1B-B125-3F2E88CDD94F}" dt="2024-01-02T06:03:54.201" v="78" actId="1076"/>
          <ac:picMkLst>
            <pc:docMk/>
            <pc:sldMk cId="2311015436" sldId="749"/>
            <ac:picMk id="6" creationId="{34B18700-8104-5973-F01B-12B06C70C38E}"/>
          </ac:picMkLst>
        </pc:picChg>
        <pc:picChg chg="mod">
          <ac:chgData name="Joanna Gaston (SCV)" userId="29a4e196-b44b-4499-b5ed-890ea3911844" providerId="ADAL" clId="{5496C405-0264-4B1B-B125-3F2E88CDD94F}" dt="2024-01-02T06:04:03.917" v="80" actId="1076"/>
          <ac:picMkLst>
            <pc:docMk/>
            <pc:sldMk cId="2311015436" sldId="749"/>
            <ac:picMk id="8" creationId="{10BAE722-223E-DA8D-DED0-3EFBF9C68267}"/>
          </ac:picMkLst>
        </pc:picChg>
      </pc:sldChg>
    </pc:docChg>
  </pc:docChgLst>
  <pc:docChgLst>
    <pc:chgData name="Erin V Smith (DHHS)" userId="S::erin.x.smith@safercare.vic.gov.au::a577ba86-87fc-449e-96c7-5445bd494dea" providerId="AD" clId="Web-{5F1E5D52-CE31-B420-F242-CE5447D50AA4}"/>
    <pc:docChg chg="addSld delSld modSld">
      <pc:chgData name="Erin V Smith (DHHS)" userId="S::erin.x.smith@safercare.vic.gov.au::a577ba86-87fc-449e-96c7-5445bd494dea" providerId="AD" clId="Web-{5F1E5D52-CE31-B420-F242-CE5447D50AA4}" dt="2023-09-13T00:31:05.211" v="9" actId="20577"/>
      <pc:docMkLst>
        <pc:docMk/>
      </pc:docMkLst>
      <pc:sldChg chg="del">
        <pc:chgData name="Erin V Smith (DHHS)" userId="S::erin.x.smith@safercare.vic.gov.au::a577ba86-87fc-449e-96c7-5445bd494dea" providerId="AD" clId="Web-{5F1E5D52-CE31-B420-F242-CE5447D50AA4}" dt="2023-09-13T00:09:44.513" v="3"/>
        <pc:sldMkLst>
          <pc:docMk/>
          <pc:sldMk cId="3257958856" sldId="304"/>
        </pc:sldMkLst>
      </pc:sldChg>
      <pc:sldChg chg="modSp">
        <pc:chgData name="Erin V Smith (DHHS)" userId="S::erin.x.smith@safercare.vic.gov.au::a577ba86-87fc-449e-96c7-5445bd494dea" providerId="AD" clId="Web-{5F1E5D52-CE31-B420-F242-CE5447D50AA4}" dt="2023-09-13T00:31:05.211" v="9" actId="20577"/>
        <pc:sldMkLst>
          <pc:docMk/>
          <pc:sldMk cId="2063858290" sldId="725"/>
        </pc:sldMkLst>
        <pc:spChg chg="mod">
          <ac:chgData name="Erin V Smith (DHHS)" userId="S::erin.x.smith@safercare.vic.gov.au::a577ba86-87fc-449e-96c7-5445bd494dea" providerId="AD" clId="Web-{5F1E5D52-CE31-B420-F242-CE5447D50AA4}" dt="2023-09-13T00:31:05.211" v="9" actId="20577"/>
          <ac:spMkLst>
            <pc:docMk/>
            <pc:sldMk cId="2063858290" sldId="725"/>
            <ac:spMk id="2" creationId="{3DC8A55D-8139-4DE3-B9DC-C3D72D0F6A30}"/>
          </ac:spMkLst>
        </pc:spChg>
      </pc:sldChg>
      <pc:sldChg chg="del">
        <pc:chgData name="Erin V Smith (DHHS)" userId="S::erin.x.smith@safercare.vic.gov.au::a577ba86-87fc-449e-96c7-5445bd494dea" providerId="AD" clId="Web-{5F1E5D52-CE31-B420-F242-CE5447D50AA4}" dt="2023-09-13T00:09:44.513" v="2"/>
        <pc:sldMkLst>
          <pc:docMk/>
          <pc:sldMk cId="443921723" sldId="732"/>
        </pc:sldMkLst>
      </pc:sldChg>
      <pc:sldChg chg="del">
        <pc:chgData name="Erin V Smith (DHHS)" userId="S::erin.x.smith@safercare.vic.gov.au::a577ba86-87fc-449e-96c7-5445bd494dea" providerId="AD" clId="Web-{5F1E5D52-CE31-B420-F242-CE5447D50AA4}" dt="2023-09-13T00:25:58.154" v="7"/>
        <pc:sldMkLst>
          <pc:docMk/>
          <pc:sldMk cId="1534679314" sldId="736"/>
        </pc:sldMkLst>
      </pc:sldChg>
      <pc:sldChg chg="modSp add">
        <pc:chgData name="Erin V Smith (DHHS)" userId="S::erin.x.smith@safercare.vic.gov.au::a577ba86-87fc-449e-96c7-5445bd494dea" providerId="AD" clId="Web-{5F1E5D52-CE31-B420-F242-CE5447D50AA4}" dt="2023-09-13T00:21:04.566" v="5" actId="20577"/>
        <pc:sldMkLst>
          <pc:docMk/>
          <pc:sldMk cId="305388956" sldId="743"/>
        </pc:sldMkLst>
        <pc:spChg chg="mod">
          <ac:chgData name="Erin V Smith (DHHS)" userId="S::erin.x.smith@safercare.vic.gov.au::a577ba86-87fc-449e-96c7-5445bd494dea" providerId="AD" clId="Web-{5F1E5D52-CE31-B420-F242-CE5447D50AA4}" dt="2023-09-13T00:21:04.566" v="5" actId="20577"/>
          <ac:spMkLst>
            <pc:docMk/>
            <pc:sldMk cId="305388956" sldId="743"/>
            <ac:spMk id="2" creationId="{AD5815F7-A51A-71FA-5285-611F0C61AACE}"/>
          </ac:spMkLst>
        </pc:spChg>
      </pc:sldChg>
      <pc:sldChg chg="add">
        <pc:chgData name="Erin V Smith (DHHS)" userId="S::erin.x.smith@safercare.vic.gov.au::a577ba86-87fc-449e-96c7-5445bd494dea" providerId="AD" clId="Web-{5F1E5D52-CE31-B420-F242-CE5447D50AA4}" dt="2023-09-13T00:09:39.309" v="1"/>
        <pc:sldMkLst>
          <pc:docMk/>
          <pc:sldMk cId="344447389" sldId="744"/>
        </pc:sldMkLst>
      </pc:sldChg>
      <pc:sldChg chg="add">
        <pc:chgData name="Erin V Smith (DHHS)" userId="S::erin.x.smith@safercare.vic.gov.au::a577ba86-87fc-449e-96c7-5445bd494dea" providerId="AD" clId="Web-{5F1E5D52-CE31-B420-F242-CE5447D50AA4}" dt="2023-09-13T00:25:55.935" v="6"/>
        <pc:sldMkLst>
          <pc:docMk/>
          <pc:sldMk cId="1042153981" sldId="7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1/1/2024</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1/1/2024</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4</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1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Victorian Government funds whole exome sequence testing for families of children who have died from undiagnosed conditions. Whole exome sequencing (WES) can help identify a cause, but the cost can be prohibitive for some families. The main conditions for WES include: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neuromuscular diseases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syndromic cardiovascular malformations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hypertrophic cardiomyopathy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skeletal malformations and/or dysplasia</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neonatal cholestasis and liver failure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cystic renal disease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metabolic disorders with lactic acidosis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immunodeficiency or bone marrow failure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sudden unexpected death in infancy that is not explained by environmental or other conditions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necrotising encephalitis.</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2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Support health literacy and shared decision-making capability.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Expectant mothers should be provided with tools to make informed decisions about their own care. CCOPMM recommendations have previously focused on improving the functioning of the healthcare system. It is essential to recognise the importance of healthcare literacy on the outcomes of expectant mothers and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Improvements in health literacy is required in: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clinician and consumer awareness of the safety and benefits of vaccination in preventing serious perinatal mortality and morbidity</a:t>
            </a:r>
            <a:endParaRPr lang="en-AU" sz="1800">
              <a:effectLst/>
              <a:latin typeface="Times New Roman" panose="02020603050405020304" pitchFamily="18" charset="0"/>
              <a:ea typeface="Times New Roman" panose="02020603050405020304" pitchFamily="18" charset="0"/>
            </a:endParaRPr>
          </a:p>
          <a:p>
            <a:pPr marL="107065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women’s awareness, during the childbearing years, of accessing early pregnancy care, including awareness of painful abdominal symptoms or bleeding and the consideration of an ectopic pregnancy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for a multimedia program that supports clinicians to communicate effectively and support shared decision making</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to alert consumers to the increased risk of sudden unexpected death in infants when family are sleeping at different locations while on holidays or visiting family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understanding the choices behind ‘free birthing’ and providing education/support.</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a:effectLst/>
                <a:latin typeface="VIC" panose="00000500000000000000" pitchFamily="2" charset="0"/>
                <a:ea typeface="Calibri" panose="020F0502020204030204" pitchFamily="34" charset="0"/>
                <a:cs typeface="Arial" panose="020B0604020202020204" pitchFamily="34" charset="0"/>
              </a:rPr>
            </a:b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20</a:t>
            </a:fld>
            <a:endParaRPr lang="en-US"/>
          </a:p>
        </p:txBody>
      </p:sp>
    </p:spTree>
    <p:extLst>
      <p:ext uri="{BB962C8B-B14F-4D97-AF65-F5344CB8AC3E}">
        <p14:creationId xmlns:p14="http://schemas.microsoft.com/office/powerpoint/2010/main" val="406794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3</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Malnutrition in children is a high risk factor for morbidity and mortality. There is an urgent need to strengthen primary healthcare systems including maternity, maternal and child health and general practice services to detect, monitor and treat malnutrition, especially in vulnerable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CCOPMM has seen several deaths in the 0–4- year age (children) from malnutrition and its complications. These deaths occurred within vulnerable and marginalised families who were either minimally or not at all engaged with maternal and child health nurse services and general practitioners. The limited face-to-face consultations with primary care providers and a lack of recorded weight and growth monitoring resulted in these children suffering unrecognised severe malnutrition.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When nutritional status is borderline, severe acute malnutrition and death can occur within a few weeks if a child is underfed. For children who are living in high-risk social environments where they are vulnerable to neglect, growth monitoring and assessment of risk are essential. The mortality rate of children with severe malnutrition is high. Severe malnutrition may be complicated by sepsis, hypoglycaemia, </a:t>
            </a:r>
            <a:r>
              <a:rPr lang="en-AU" sz="1800" err="1">
                <a:effectLst/>
                <a:latin typeface="VIC" panose="00000500000000000000" pitchFamily="2" charset="0"/>
                <a:ea typeface="Times New Roman" panose="02020603050405020304" pitchFamily="18" charset="0"/>
                <a:cs typeface="Arial" panose="020B0604020202020204" pitchFamily="34" charset="0"/>
              </a:rPr>
              <a:t>hypophosphataemia</a:t>
            </a:r>
            <a:r>
              <a:rPr lang="en-AU" sz="1800">
                <a:effectLst/>
                <a:latin typeface="VIC" panose="00000500000000000000" pitchFamily="2" charset="0"/>
                <a:ea typeface="Times New Roman" panose="02020603050405020304" pitchFamily="18" charset="0"/>
                <a:cs typeface="Arial" panose="020B0604020202020204" pitchFamily="34" charset="0"/>
              </a:rPr>
              <a:t>, hypothermia and dehydration.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69875" algn="just" fontAlgn="base">
              <a:spcAft>
                <a:spcPts val="1200"/>
              </a:spcAft>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Areas for improvement include: </a:t>
            </a:r>
          </a:p>
          <a:p>
            <a:pPr marL="269875" algn="just" fontAlgn="base">
              <a:spcAft>
                <a:spcPts val="1200"/>
              </a:spcAft>
              <a:tabLst>
                <a:tab pos="6031230" algn="l"/>
              </a:tabLst>
            </a:pP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in-person appointments – telehealth consultations are a barrier to recognising failure to thrive and/or severe malnutrition because physical observations and growth monitoring cannot be adequately completed</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111256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awareness of the complications of syringe-feeding babies – although widespread, it potentially clouds recognition of a baby’s incapacity to suck feed, which needs to be considered when there are growth concerns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diagnosis awareness – in a highly developed country, the diagnosis of malnutrition is less considered than other causes of poor growth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strengthening the transition of care from maternity to maternal and child health services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strengthening the flagging tool for maternal and child health nurses and general practitioners that identifies vulnerable families and prioritises them for appointments and follow-up if they fail to attend booked appointments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referral to Child Protection if families disengage with services and there is a risk of malnutrition that can result in morbidity and mortality.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457200"/>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Community service agencies involved following a Child Protection referral should ensure there is support for families to remain engaged. If they disengage then referral back to Child Protection is necessary. Across all types of deaths and all age groups, CCOPMM continues to observe an overrepresentation of children from vulnerable families. CCOPMM is concerned that the recent increase in economic pressures on families will worsen this problem.</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gn="just" fontAlgn="base">
              <a:tabLst>
                <a:tab pos="6031230" algn="l"/>
              </a:tabLst>
            </a:pPr>
            <a:br>
              <a:rPr lang="en-AU" sz="1800">
                <a:effectLst/>
                <a:latin typeface="Times New Roman" panose="02020603050405020304" pitchFamily="18" charset="0"/>
                <a:ea typeface="Times New Roman" panose="02020603050405020304" pitchFamily="18" charset="0"/>
                <a:cs typeface="Arial" panose="020B0604020202020204" pitchFamily="34" charset="0"/>
              </a:rPr>
            </a:br>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4 – update to 2017 recommendation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Consider admitting to hospital an infant, child or adolescent who has presented three times to a hospital.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Repeat presentation to any health service during the same acute illness is a red flag.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Repeated presentations (that are not planned reviews) may indicate: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child is deteriorating.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child is developing complications (for example, secondary bacterial infection with viral illness).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severity of the illness has not been appreciated by healthcare staff and/or the diagnosis needs to be reviewed.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parents or caregivers are extremely concerned about their child. </a:t>
            </a:r>
            <a:endParaRPr lang="en-AU" sz="1800">
              <a:effectLst/>
              <a:latin typeface="Times New Roman" panose="02020603050405020304" pitchFamily="18" charset="0"/>
              <a:ea typeface="Times New Roman" panose="02020603050405020304" pitchFamily="18" charset="0"/>
            </a:endParaRPr>
          </a:p>
          <a:p>
            <a:pPr marL="26987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Parents often seek health care from several health services, especially when they are very concerned. It is important to establish how many times a child has presented for the same illness.</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 child who presents a second time for the same acute illness should be reviewed by a senior doctor.</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If the child presents unexpectedly for a third time during the same illness, there should be serious consideration for hospital admission, even if the child does not look unwell at the time.</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70510" fontAlgn="base"/>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b="1">
                <a:solidFill>
                  <a:srgbClr val="2F5496"/>
                </a:solidFill>
                <a:effectLst/>
                <a:latin typeface="VIC" panose="00000500000000000000" pitchFamily="2" charset="0"/>
                <a:ea typeface="Calibri" panose="020F0502020204030204" pitchFamily="34"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21</a:t>
            </a:fld>
            <a:endParaRPr lang="en-US"/>
          </a:p>
        </p:txBody>
      </p:sp>
    </p:spTree>
    <p:extLst>
      <p:ext uri="{BB962C8B-B14F-4D97-AF65-F5344CB8AC3E}">
        <p14:creationId xmlns:p14="http://schemas.microsoft.com/office/powerpoint/2010/main" val="3793777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afercare.vic.gov.au/reports-and-publications/victorias-mothers-babies-and-children-2021-report-and-presentation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ccopmm@safercare.vic.gov.au" TargetMode="External"/><Relationship Id="rId7" Type="http://schemas.openxmlformats.org/officeDocument/2006/relationships/image" Target="../media/image24.png"/><Relationship Id="rId2" Type="http://schemas.openxmlformats.org/officeDocument/2006/relationships/hyperlink" Target="https://www.safercare.vic.gov.au/about/ccopmm"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www.linkedin.com/company/safercarevic/" TargetMode="External"/><Relationship Id="rId4" Type="http://schemas.openxmlformats.org/officeDocument/2006/relationships/hyperlink" Target="https://twitter.com/safercarevic"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B7E5A-1D96-5DBB-DD9F-5C73C1963E34}"/>
              </a:ext>
            </a:extLst>
          </p:cNvPr>
          <p:cNvPicPr>
            <a:picLocks noChangeAspect="1"/>
          </p:cNvPicPr>
          <p:nvPr/>
        </p:nvPicPr>
        <p:blipFill rotWithShape="1">
          <a:blip r:embed="rId2"/>
          <a:srcRect l="12076"/>
          <a:stretch/>
        </p:blipFill>
        <p:spPr>
          <a:xfrm>
            <a:off x="0" y="-1"/>
            <a:ext cx="9144002" cy="5148264"/>
          </a:xfrm>
          <a:prstGeom prst="rect">
            <a:avLst/>
          </a:prstGeom>
        </p:spPr>
      </p:pic>
      <p:pic>
        <p:nvPicPr>
          <p:cNvPr id="7" name="Picture 6" descr="Text&#10;&#10;Description automatically generated">
            <a:extLst>
              <a:ext uri="{FF2B5EF4-FFF2-40B4-BE49-F238E27FC236}">
                <a16:creationId xmlns:a16="http://schemas.microsoft.com/office/drawing/2014/main" id="{129D522D-F561-4128-AFD6-9382C61F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9" name="Picture 8">
            <a:extLst>
              <a:ext uri="{FF2B5EF4-FFF2-40B4-BE49-F238E27FC236}">
                <a16:creationId xmlns:a16="http://schemas.microsoft.com/office/drawing/2014/main" id="{8CDFE3EA-4FED-4D16-B3E1-75C9FD008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6" name="TextBox 5">
            <a:extLst>
              <a:ext uri="{FF2B5EF4-FFF2-40B4-BE49-F238E27FC236}">
                <a16:creationId xmlns:a16="http://schemas.microsoft.com/office/drawing/2014/main" id="{927B4D7B-944B-49B8-91DE-4C8830F5AFD7}"/>
              </a:ext>
            </a:extLst>
          </p:cNvPr>
          <p:cNvSpPr txBox="1"/>
          <p:nvPr/>
        </p:nvSpPr>
        <p:spPr>
          <a:xfrm>
            <a:off x="433803" y="1964812"/>
            <a:ext cx="7762179" cy="1905073"/>
          </a:xfrm>
          <a:prstGeom prst="rect">
            <a:avLst/>
          </a:prstGeom>
          <a:noFill/>
        </p:spPr>
        <p:txBody>
          <a:bodyPr wrap="square" lIns="91440" tIns="45720" rIns="91440" bIns="45720" anchor="t">
            <a:spAutoFit/>
          </a:bodyPr>
          <a:lstStyle/>
          <a:p>
            <a:r>
              <a:rPr lang="en-AU" sz="4050" b="1" dirty="0">
                <a:solidFill>
                  <a:schemeClr val="bg1"/>
                </a:solidFill>
                <a:latin typeface="VIC"/>
              </a:rPr>
              <a:t>Victoria’s mothers, babies and children 2021</a:t>
            </a:r>
          </a:p>
          <a:p>
            <a:r>
              <a:rPr lang="en-US" sz="2800" b="1" dirty="0">
                <a:solidFill>
                  <a:schemeClr val="bg1"/>
                </a:solidFill>
                <a:latin typeface="VIC"/>
              </a:rPr>
              <a:t>Aboriginal births, mortality and morbidity</a:t>
            </a:r>
            <a:endParaRPr lang="en-US" sz="2800" b="1" dirty="0">
              <a:solidFill>
                <a:schemeClr val="bg1"/>
              </a:solidFill>
              <a:latin typeface="VIC" panose="00000500000000000000" pitchFamily="2" charset="0"/>
            </a:endParaRPr>
          </a:p>
        </p:txBody>
      </p:sp>
    </p:spTree>
    <p:extLst>
      <p:ext uri="{BB962C8B-B14F-4D97-AF65-F5344CB8AC3E}">
        <p14:creationId xmlns:p14="http://schemas.microsoft.com/office/powerpoint/2010/main" val="322371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16F-8A4D-4DA3-B194-D71AB014DFAA}"/>
              </a:ext>
            </a:extLst>
          </p:cNvPr>
          <p:cNvSpPr>
            <a:spLocks noGrp="1"/>
          </p:cNvSpPr>
          <p:nvPr>
            <p:ph type="title"/>
          </p:nvPr>
        </p:nvSpPr>
        <p:spPr>
          <a:xfrm>
            <a:off x="650403" y="747795"/>
            <a:ext cx="7740000" cy="828000"/>
          </a:xfrm>
        </p:spPr>
        <p:txBody>
          <a:bodyPr anchor="t">
            <a:normAutofit/>
          </a:bodyPr>
          <a:lstStyle/>
          <a:p>
            <a:r>
              <a:rPr lang="en-AU" dirty="0">
                <a:latin typeface="VIC" panose="00000500000000000000" pitchFamily="2" charset="0"/>
              </a:rPr>
              <a:t>Aboriginal births and babies in 2021 </a:t>
            </a:r>
          </a:p>
        </p:txBody>
      </p:sp>
      <p:pic>
        <p:nvPicPr>
          <p:cNvPr id="4" name="Picture 3" descr="A screenshot of a number of women&#10;&#10;Description automatically generated">
            <a:extLst>
              <a:ext uri="{FF2B5EF4-FFF2-40B4-BE49-F238E27FC236}">
                <a16:creationId xmlns:a16="http://schemas.microsoft.com/office/drawing/2014/main" id="{38BE55D3-52C5-2DC5-EB65-FC9BD57CEB2D}"/>
              </a:ext>
            </a:extLst>
          </p:cNvPr>
          <p:cNvPicPr>
            <a:picLocks noChangeAspect="1"/>
          </p:cNvPicPr>
          <p:nvPr/>
        </p:nvPicPr>
        <p:blipFill>
          <a:blip r:embed="rId2"/>
          <a:stretch>
            <a:fillRect/>
          </a:stretch>
        </p:blipFill>
        <p:spPr>
          <a:xfrm>
            <a:off x="1120848" y="1161795"/>
            <a:ext cx="6902303" cy="3714235"/>
          </a:xfrm>
          <a:prstGeom prst="rect">
            <a:avLst/>
          </a:prstGeom>
        </p:spPr>
      </p:pic>
    </p:spTree>
    <p:extLst>
      <p:ext uri="{BB962C8B-B14F-4D97-AF65-F5344CB8AC3E}">
        <p14:creationId xmlns:p14="http://schemas.microsoft.com/office/powerpoint/2010/main" val="58238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0020-6BFB-47B1-B74C-468441F9D956}"/>
              </a:ext>
            </a:extLst>
          </p:cNvPr>
          <p:cNvSpPr>
            <a:spLocks noGrp="1"/>
          </p:cNvSpPr>
          <p:nvPr>
            <p:ph type="title"/>
          </p:nvPr>
        </p:nvSpPr>
        <p:spPr>
          <a:xfrm>
            <a:off x="677977" y="724431"/>
            <a:ext cx="7947987" cy="720000"/>
          </a:xfrm>
        </p:spPr>
        <p:txBody>
          <a:bodyPr anchor="t">
            <a:normAutofit/>
          </a:bodyPr>
          <a:lstStyle/>
          <a:p>
            <a:r>
              <a:rPr lang="en-AU" dirty="0">
                <a:latin typeface="VIC" panose="00000500000000000000" pitchFamily="2" charset="0"/>
              </a:rPr>
              <a:t>Maternal Age by Aboriginal status, 2021  </a:t>
            </a:r>
          </a:p>
        </p:txBody>
      </p:sp>
      <p:pic>
        <p:nvPicPr>
          <p:cNvPr id="3" name="Picture 2" descr="A graph of ageing&#10;&#10;Description automatically generated">
            <a:extLst>
              <a:ext uri="{FF2B5EF4-FFF2-40B4-BE49-F238E27FC236}">
                <a16:creationId xmlns:a16="http://schemas.microsoft.com/office/drawing/2014/main" id="{A67CA5EA-5B29-DD62-3416-3CC32B46B66D}"/>
              </a:ext>
            </a:extLst>
          </p:cNvPr>
          <p:cNvPicPr>
            <a:picLocks noChangeAspect="1"/>
          </p:cNvPicPr>
          <p:nvPr/>
        </p:nvPicPr>
        <p:blipFill rotWithShape="1">
          <a:blip r:embed="rId2"/>
          <a:srcRect t="3494" r="26521" b="10814"/>
          <a:stretch/>
        </p:blipFill>
        <p:spPr>
          <a:xfrm>
            <a:off x="1291157" y="1341912"/>
            <a:ext cx="7334807" cy="3693226"/>
          </a:xfrm>
          <a:prstGeom prst="rect">
            <a:avLst/>
          </a:prstGeom>
        </p:spPr>
      </p:pic>
    </p:spTree>
    <p:extLst>
      <p:ext uri="{BB962C8B-B14F-4D97-AF65-F5344CB8AC3E}">
        <p14:creationId xmlns:p14="http://schemas.microsoft.com/office/powerpoint/2010/main" val="184453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1CBE-1D68-42BE-81CE-026AAB05EC5A}"/>
              </a:ext>
            </a:extLst>
          </p:cNvPr>
          <p:cNvSpPr>
            <a:spLocks noGrp="1"/>
          </p:cNvSpPr>
          <p:nvPr>
            <p:ph type="title"/>
          </p:nvPr>
        </p:nvSpPr>
        <p:spPr>
          <a:xfrm>
            <a:off x="791728" y="772359"/>
            <a:ext cx="7740000" cy="720000"/>
          </a:xfrm>
        </p:spPr>
        <p:txBody>
          <a:bodyPr anchor="t">
            <a:noAutofit/>
          </a:bodyPr>
          <a:lstStyle/>
          <a:p>
            <a:r>
              <a:rPr lang="en-AU" dirty="0">
                <a:latin typeface="VIC" panose="00000500000000000000" pitchFamily="2" charset="0"/>
              </a:rPr>
              <a:t>Maternal body mass index by Aboriginal status,</a:t>
            </a:r>
            <a:br>
              <a:rPr lang="en-AU" dirty="0">
                <a:latin typeface="VIC" panose="00000500000000000000" pitchFamily="2" charset="0"/>
              </a:rPr>
            </a:br>
            <a:r>
              <a:rPr lang="en-AU" dirty="0">
                <a:latin typeface="VIC" panose="00000500000000000000" pitchFamily="2" charset="0"/>
              </a:rPr>
              <a:t>birthing episodes, 2021</a:t>
            </a:r>
          </a:p>
        </p:txBody>
      </p:sp>
      <p:pic>
        <p:nvPicPr>
          <p:cNvPr id="5" name="Picture 4">
            <a:extLst>
              <a:ext uri="{FF2B5EF4-FFF2-40B4-BE49-F238E27FC236}">
                <a16:creationId xmlns:a16="http://schemas.microsoft.com/office/drawing/2014/main" id="{58EEEE55-3434-902B-9AC1-4E7D50F0143C}"/>
              </a:ext>
            </a:extLst>
          </p:cNvPr>
          <p:cNvPicPr>
            <a:picLocks noChangeAspect="1"/>
          </p:cNvPicPr>
          <p:nvPr/>
        </p:nvPicPr>
        <p:blipFill>
          <a:blip r:embed="rId2"/>
          <a:stretch>
            <a:fillRect/>
          </a:stretch>
        </p:blipFill>
        <p:spPr>
          <a:xfrm>
            <a:off x="618051" y="1572672"/>
            <a:ext cx="7740000" cy="3336143"/>
          </a:xfrm>
          <a:prstGeom prst="rect">
            <a:avLst/>
          </a:prstGeom>
        </p:spPr>
      </p:pic>
    </p:spTree>
    <p:extLst>
      <p:ext uri="{BB962C8B-B14F-4D97-AF65-F5344CB8AC3E}">
        <p14:creationId xmlns:p14="http://schemas.microsoft.com/office/powerpoint/2010/main" val="163308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a:xfrm>
            <a:off x="702000" y="722035"/>
            <a:ext cx="7740000" cy="616522"/>
          </a:xfrm>
        </p:spPr>
        <p:txBody>
          <a:bodyPr anchor="t">
            <a:normAutofit/>
          </a:bodyPr>
          <a:lstStyle/>
          <a:p>
            <a:r>
              <a:rPr lang="en-AU" dirty="0">
                <a:latin typeface="VIC" panose="00000500000000000000" pitchFamily="2" charset="0"/>
              </a:rPr>
              <a:t>Birth outcomes in 2021 </a:t>
            </a:r>
          </a:p>
        </p:txBody>
      </p:sp>
      <p:pic>
        <p:nvPicPr>
          <p:cNvPr id="3" name="Picture 2" descr="A screenshot of a graph&#10;&#10;Description automatically generated">
            <a:extLst>
              <a:ext uri="{FF2B5EF4-FFF2-40B4-BE49-F238E27FC236}">
                <a16:creationId xmlns:a16="http://schemas.microsoft.com/office/drawing/2014/main" id="{B8336DAA-C83F-F9A4-6219-D95F27D9B532}"/>
              </a:ext>
            </a:extLst>
          </p:cNvPr>
          <p:cNvPicPr>
            <a:picLocks noChangeAspect="1"/>
          </p:cNvPicPr>
          <p:nvPr/>
        </p:nvPicPr>
        <p:blipFill>
          <a:blip r:embed="rId2"/>
          <a:stretch>
            <a:fillRect/>
          </a:stretch>
        </p:blipFill>
        <p:spPr>
          <a:xfrm>
            <a:off x="1001133" y="1172302"/>
            <a:ext cx="7141733" cy="3779708"/>
          </a:xfrm>
          <a:prstGeom prst="rect">
            <a:avLst/>
          </a:prstGeom>
        </p:spPr>
      </p:pic>
    </p:spTree>
    <p:extLst>
      <p:ext uri="{BB962C8B-B14F-4D97-AF65-F5344CB8AC3E}">
        <p14:creationId xmlns:p14="http://schemas.microsoft.com/office/powerpoint/2010/main" val="253058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a:xfrm>
            <a:off x="701999" y="698284"/>
            <a:ext cx="7740000" cy="720000"/>
          </a:xfrm>
        </p:spPr>
        <p:txBody>
          <a:bodyPr anchor="t">
            <a:normAutofit/>
          </a:bodyPr>
          <a:lstStyle/>
          <a:p>
            <a:r>
              <a:rPr lang="en-AU" dirty="0">
                <a:latin typeface="VIC" panose="00000500000000000000" pitchFamily="2" charset="0"/>
              </a:rPr>
              <a:t>Understanding outcomes in 2021 </a:t>
            </a:r>
          </a:p>
        </p:txBody>
      </p:sp>
      <p:pic>
        <p:nvPicPr>
          <p:cNvPr id="5" name="Picture 4">
            <a:extLst>
              <a:ext uri="{FF2B5EF4-FFF2-40B4-BE49-F238E27FC236}">
                <a16:creationId xmlns:a16="http://schemas.microsoft.com/office/drawing/2014/main" id="{793BF562-3914-9A97-B332-E707AD629933}"/>
              </a:ext>
            </a:extLst>
          </p:cNvPr>
          <p:cNvPicPr>
            <a:picLocks noChangeAspect="1"/>
          </p:cNvPicPr>
          <p:nvPr/>
        </p:nvPicPr>
        <p:blipFill>
          <a:blip r:embed="rId2"/>
          <a:stretch>
            <a:fillRect/>
          </a:stretch>
        </p:blipFill>
        <p:spPr>
          <a:xfrm>
            <a:off x="593766" y="1567543"/>
            <a:ext cx="7932717" cy="2079308"/>
          </a:xfrm>
          <a:prstGeom prst="rect">
            <a:avLst/>
          </a:prstGeom>
        </p:spPr>
      </p:pic>
    </p:spTree>
    <p:extLst>
      <p:ext uri="{BB962C8B-B14F-4D97-AF65-F5344CB8AC3E}">
        <p14:creationId xmlns:p14="http://schemas.microsoft.com/office/powerpoint/2010/main" val="15727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a:xfrm>
            <a:off x="702000" y="733910"/>
            <a:ext cx="7740000" cy="720000"/>
          </a:xfrm>
        </p:spPr>
        <p:txBody>
          <a:bodyPr anchor="t">
            <a:normAutofit/>
          </a:bodyPr>
          <a:lstStyle/>
          <a:p>
            <a:r>
              <a:rPr lang="en-AU">
                <a:latin typeface="VIC" panose="00000500000000000000" pitchFamily="2" charset="0"/>
              </a:rPr>
              <a:t>Birth outcomes in 2021 </a:t>
            </a:r>
          </a:p>
        </p:txBody>
      </p:sp>
      <p:pic>
        <p:nvPicPr>
          <p:cNvPr id="4" name="Picture 3">
            <a:extLst>
              <a:ext uri="{FF2B5EF4-FFF2-40B4-BE49-F238E27FC236}">
                <a16:creationId xmlns:a16="http://schemas.microsoft.com/office/drawing/2014/main" id="{F0FDF257-5710-FC98-BABC-DB9148AB987D}"/>
              </a:ext>
            </a:extLst>
          </p:cNvPr>
          <p:cNvPicPr>
            <a:picLocks noChangeAspect="1"/>
          </p:cNvPicPr>
          <p:nvPr/>
        </p:nvPicPr>
        <p:blipFill>
          <a:blip r:embed="rId2"/>
          <a:stretch>
            <a:fillRect/>
          </a:stretch>
        </p:blipFill>
        <p:spPr>
          <a:xfrm>
            <a:off x="701999" y="1845826"/>
            <a:ext cx="7610728" cy="3192001"/>
          </a:xfrm>
          <a:prstGeom prst="rect">
            <a:avLst/>
          </a:prstGeom>
        </p:spPr>
      </p:pic>
      <p:pic>
        <p:nvPicPr>
          <p:cNvPr id="5" name="Picture 4" descr="A close up of a sign&#10;&#10;Description automatically generated">
            <a:extLst>
              <a:ext uri="{FF2B5EF4-FFF2-40B4-BE49-F238E27FC236}">
                <a16:creationId xmlns:a16="http://schemas.microsoft.com/office/drawing/2014/main" id="{E3A31791-CC2E-279E-1F23-D8BC1B2A8ED6}"/>
              </a:ext>
            </a:extLst>
          </p:cNvPr>
          <p:cNvPicPr>
            <a:picLocks noChangeAspect="1"/>
          </p:cNvPicPr>
          <p:nvPr/>
        </p:nvPicPr>
        <p:blipFill>
          <a:blip r:embed="rId3"/>
          <a:stretch>
            <a:fillRect/>
          </a:stretch>
        </p:blipFill>
        <p:spPr>
          <a:xfrm>
            <a:off x="701999" y="1093910"/>
            <a:ext cx="7610728" cy="822983"/>
          </a:xfrm>
          <a:prstGeom prst="rect">
            <a:avLst/>
          </a:prstGeom>
        </p:spPr>
      </p:pic>
    </p:spTree>
    <p:extLst>
      <p:ext uri="{BB962C8B-B14F-4D97-AF65-F5344CB8AC3E}">
        <p14:creationId xmlns:p14="http://schemas.microsoft.com/office/powerpoint/2010/main" val="274050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a:xfrm>
            <a:off x="702000" y="757922"/>
            <a:ext cx="7740000" cy="720000"/>
          </a:xfrm>
        </p:spPr>
        <p:txBody>
          <a:bodyPr anchor="t">
            <a:normAutofit/>
          </a:bodyPr>
          <a:lstStyle/>
          <a:p>
            <a:r>
              <a:rPr lang="en-AU" dirty="0">
                <a:latin typeface="VIC" panose="00000500000000000000" pitchFamily="2" charset="0"/>
              </a:rPr>
              <a:t>Smoking rates during pregnancy in 2021 </a:t>
            </a:r>
          </a:p>
        </p:txBody>
      </p:sp>
      <p:pic>
        <p:nvPicPr>
          <p:cNvPr id="6" name="Picture 5">
            <a:extLst>
              <a:ext uri="{FF2B5EF4-FFF2-40B4-BE49-F238E27FC236}">
                <a16:creationId xmlns:a16="http://schemas.microsoft.com/office/drawing/2014/main" id="{34B18700-8104-5973-F01B-12B06C70C38E}"/>
              </a:ext>
            </a:extLst>
          </p:cNvPr>
          <p:cNvPicPr>
            <a:picLocks noChangeAspect="1"/>
          </p:cNvPicPr>
          <p:nvPr/>
        </p:nvPicPr>
        <p:blipFill>
          <a:blip r:embed="rId2"/>
          <a:stretch>
            <a:fillRect/>
          </a:stretch>
        </p:blipFill>
        <p:spPr>
          <a:xfrm>
            <a:off x="2948312" y="1477922"/>
            <a:ext cx="5937990" cy="3165857"/>
          </a:xfrm>
          <a:prstGeom prst="rect">
            <a:avLst/>
          </a:prstGeom>
        </p:spPr>
      </p:pic>
      <p:pic>
        <p:nvPicPr>
          <p:cNvPr id="8" name="Picture 7">
            <a:extLst>
              <a:ext uri="{FF2B5EF4-FFF2-40B4-BE49-F238E27FC236}">
                <a16:creationId xmlns:a16="http://schemas.microsoft.com/office/drawing/2014/main" id="{10BAE722-223E-DA8D-DED0-3EFBF9C68267}"/>
              </a:ext>
            </a:extLst>
          </p:cNvPr>
          <p:cNvPicPr>
            <a:picLocks noChangeAspect="1"/>
          </p:cNvPicPr>
          <p:nvPr/>
        </p:nvPicPr>
        <p:blipFill>
          <a:blip r:embed="rId3"/>
          <a:stretch>
            <a:fillRect/>
          </a:stretch>
        </p:blipFill>
        <p:spPr>
          <a:xfrm>
            <a:off x="57672" y="1353786"/>
            <a:ext cx="2890640" cy="3533909"/>
          </a:xfrm>
          <a:prstGeom prst="rect">
            <a:avLst/>
          </a:prstGeom>
        </p:spPr>
      </p:pic>
    </p:spTree>
    <p:extLst>
      <p:ext uri="{BB962C8B-B14F-4D97-AF65-F5344CB8AC3E}">
        <p14:creationId xmlns:p14="http://schemas.microsoft.com/office/powerpoint/2010/main" val="231101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a:xfrm>
            <a:off x="626596" y="686409"/>
            <a:ext cx="7890808" cy="720000"/>
          </a:xfrm>
        </p:spPr>
        <p:txBody>
          <a:bodyPr anchor="t">
            <a:noAutofit/>
          </a:bodyPr>
          <a:lstStyle/>
          <a:p>
            <a:r>
              <a:rPr lang="en-AU" dirty="0">
                <a:latin typeface="VIC" panose="00000500000000000000" pitchFamily="2" charset="0"/>
              </a:rPr>
              <a:t>Adjusted Perinatal Mortality Rates in the 2019-2021 triennium</a:t>
            </a:r>
          </a:p>
        </p:txBody>
      </p:sp>
      <p:pic>
        <p:nvPicPr>
          <p:cNvPr id="6" name="Picture 5">
            <a:extLst>
              <a:ext uri="{FF2B5EF4-FFF2-40B4-BE49-F238E27FC236}">
                <a16:creationId xmlns:a16="http://schemas.microsoft.com/office/drawing/2014/main" id="{524F49B4-CEB1-792E-216D-64EC7E86CA67}"/>
              </a:ext>
            </a:extLst>
          </p:cNvPr>
          <p:cNvPicPr>
            <a:picLocks noChangeAspect="1"/>
          </p:cNvPicPr>
          <p:nvPr/>
        </p:nvPicPr>
        <p:blipFill rotWithShape="1">
          <a:blip r:embed="rId2"/>
          <a:srcRect b="22793"/>
          <a:stretch/>
        </p:blipFill>
        <p:spPr>
          <a:xfrm>
            <a:off x="2550398" y="1092531"/>
            <a:ext cx="3921654" cy="3100620"/>
          </a:xfrm>
          <a:prstGeom prst="rect">
            <a:avLst/>
          </a:prstGeom>
        </p:spPr>
      </p:pic>
      <p:pic>
        <p:nvPicPr>
          <p:cNvPr id="9" name="Picture 8">
            <a:extLst>
              <a:ext uri="{FF2B5EF4-FFF2-40B4-BE49-F238E27FC236}">
                <a16:creationId xmlns:a16="http://schemas.microsoft.com/office/drawing/2014/main" id="{5A48C899-9966-0A68-177B-75371AE1C9C7}"/>
              </a:ext>
            </a:extLst>
          </p:cNvPr>
          <p:cNvPicPr>
            <a:picLocks noChangeAspect="1"/>
          </p:cNvPicPr>
          <p:nvPr/>
        </p:nvPicPr>
        <p:blipFill rotWithShape="1">
          <a:blip r:embed="rId2"/>
          <a:srcRect t="77208"/>
          <a:stretch/>
        </p:blipFill>
        <p:spPr>
          <a:xfrm>
            <a:off x="2550398" y="4163795"/>
            <a:ext cx="3921654" cy="928888"/>
          </a:xfrm>
          <a:prstGeom prst="rect">
            <a:avLst/>
          </a:prstGeom>
        </p:spPr>
      </p:pic>
    </p:spTree>
    <p:extLst>
      <p:ext uri="{BB962C8B-B14F-4D97-AF65-F5344CB8AC3E}">
        <p14:creationId xmlns:p14="http://schemas.microsoft.com/office/powerpoint/2010/main" val="368140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716929" y="732191"/>
            <a:ext cx="7740000" cy="913432"/>
          </a:xfrm>
        </p:spPr>
        <p:txBody>
          <a:bodyPr/>
          <a:lstStyle/>
          <a:p>
            <a:r>
              <a:rPr lang="en-AU" dirty="0">
                <a:latin typeface="VIC" panose="00000500000000000000" pitchFamily="2" charset="0"/>
              </a:rPr>
              <a:t>Adjusted perinatal mortality rate by Aboriginal status of mother, by rolling triennia, 2001-2021</a:t>
            </a:r>
          </a:p>
        </p:txBody>
      </p:sp>
      <p:pic>
        <p:nvPicPr>
          <p:cNvPr id="3" name="Picture 2" descr="A graph of a number of years&#10;&#10;Description automatically generated">
            <a:extLst>
              <a:ext uri="{FF2B5EF4-FFF2-40B4-BE49-F238E27FC236}">
                <a16:creationId xmlns:a16="http://schemas.microsoft.com/office/drawing/2014/main" id="{E8E442E3-B3DB-2AC1-0D9A-9A51B22EF754}"/>
              </a:ext>
            </a:extLst>
          </p:cNvPr>
          <p:cNvPicPr>
            <a:picLocks noChangeAspect="1"/>
          </p:cNvPicPr>
          <p:nvPr/>
        </p:nvPicPr>
        <p:blipFill>
          <a:blip r:embed="rId2"/>
          <a:stretch>
            <a:fillRect/>
          </a:stretch>
        </p:blipFill>
        <p:spPr>
          <a:xfrm>
            <a:off x="497687" y="1518592"/>
            <a:ext cx="7945029" cy="3433417"/>
          </a:xfrm>
          <a:prstGeom prst="rect">
            <a:avLst/>
          </a:prstGeom>
        </p:spPr>
      </p:pic>
    </p:spTree>
    <p:extLst>
      <p:ext uri="{BB962C8B-B14F-4D97-AF65-F5344CB8AC3E}">
        <p14:creationId xmlns:p14="http://schemas.microsoft.com/office/powerpoint/2010/main" val="231789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655668"/>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dirty="0">
                <a:solidFill>
                  <a:schemeClr val="tx2"/>
                </a:solidFill>
                <a:latin typeface="VIC"/>
                <a:ea typeface="+mj-ea"/>
                <a:cs typeface="+mj-cs"/>
              </a:rPr>
              <a:t>CCOPMM recommendations</a:t>
            </a:r>
          </a:p>
        </p:txBody>
      </p:sp>
      <p:pic>
        <p:nvPicPr>
          <p:cNvPr id="4" name="Picture 3">
            <a:extLst>
              <a:ext uri="{FF2B5EF4-FFF2-40B4-BE49-F238E27FC236}">
                <a16:creationId xmlns:a16="http://schemas.microsoft.com/office/drawing/2014/main" id="{763D098C-2115-D97E-01B5-08A79293084E}"/>
              </a:ext>
            </a:extLst>
          </p:cNvPr>
          <p:cNvPicPr>
            <a:picLocks noChangeAspect="1"/>
          </p:cNvPicPr>
          <p:nvPr/>
        </p:nvPicPr>
        <p:blipFill rotWithShape="1">
          <a:blip r:embed="rId2"/>
          <a:srcRect b="7454"/>
          <a:stretch/>
        </p:blipFill>
        <p:spPr>
          <a:xfrm>
            <a:off x="702000" y="1644872"/>
            <a:ext cx="7740000" cy="2880000"/>
          </a:xfrm>
          <a:prstGeom prst="rect">
            <a:avLst/>
          </a:prstGeom>
        </p:spPr>
      </p:pic>
    </p:spTree>
    <p:extLst>
      <p:ext uri="{BB962C8B-B14F-4D97-AF65-F5344CB8AC3E}">
        <p14:creationId xmlns:p14="http://schemas.microsoft.com/office/powerpoint/2010/main" val="284534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43792"/>
            <a:ext cx="7762950" cy="3064208"/>
          </a:xfrm>
        </p:spPr>
        <p:txBody>
          <a:bodyPr/>
          <a:lstStyle/>
          <a:p>
            <a:pPr marL="0" lvl="2" indent="0">
              <a:buNone/>
            </a:pPr>
            <a:r>
              <a:rPr lang="en-AU" sz="1800" dirty="0">
                <a:latin typeface="VIC" panose="00000500000000000000" pitchFamily="2" charset="0"/>
              </a:rPr>
              <a:t>The Consultative Council on Obstetric and Paediatric Mortality and Morbidity (CCOPMM) is a statutory authority appointed by the Minister for Health.</a:t>
            </a:r>
          </a:p>
          <a:p>
            <a:r>
              <a:rPr lang="en-AU" sz="1800" dirty="0">
                <a:latin typeface="VIC" panose="00000500000000000000" pitchFamily="2" charset="0"/>
              </a:rPr>
              <a:t>Chair: Professor Mark Umstad AM</a:t>
            </a:r>
          </a:p>
          <a:p>
            <a:r>
              <a:rPr lang="en-AU" sz="1800" dirty="0">
                <a:latin typeface="VIC" panose="00000500000000000000" pitchFamily="2" charset="0"/>
              </a:rPr>
              <a:t>Operates under the </a:t>
            </a:r>
            <a:r>
              <a:rPr lang="en-AU" sz="1800" i="1" dirty="0">
                <a:latin typeface="VIC" panose="00000500000000000000" pitchFamily="2" charset="0"/>
              </a:rPr>
              <a:t>Public Health and Wellbeing Act 2008</a:t>
            </a:r>
          </a:p>
          <a:p>
            <a:endParaRPr lang="en-AU" dirty="0">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684000" y="769958"/>
            <a:ext cx="7740000" cy="828000"/>
          </a:xfrm>
        </p:spPr>
        <p:txBody>
          <a:bodyPr/>
          <a:lstStyle/>
          <a:p>
            <a:r>
              <a:rPr lang="en-AU" dirty="0">
                <a:latin typeface="VIC" panose="00000500000000000000" pitchFamily="2" charset="0"/>
              </a:rPr>
              <a:t>About CCOPMM</a:t>
            </a:r>
            <a:br>
              <a:rPr lang="en-AU" dirty="0">
                <a:latin typeface="VIC" panose="00000500000000000000" pitchFamily="2" charset="0"/>
              </a:rPr>
            </a:br>
            <a:endParaRPr lang="en-AU" dirty="0">
              <a:latin typeface="VIC" panose="00000500000000000000" pitchFamily="2" charset="0"/>
            </a:endParaRPr>
          </a:p>
        </p:txBody>
      </p:sp>
      <p:pic>
        <p:nvPicPr>
          <p:cNvPr id="5" name="Picture 4">
            <a:extLst>
              <a:ext uri="{FF2B5EF4-FFF2-40B4-BE49-F238E27FC236}">
                <a16:creationId xmlns:a16="http://schemas.microsoft.com/office/drawing/2014/main" id="{33A445DB-52A1-4636-F848-529F74A84FFC}"/>
              </a:ext>
            </a:extLst>
          </p:cNvPr>
          <p:cNvPicPr>
            <a:picLocks noChangeAspect="1"/>
          </p:cNvPicPr>
          <p:nvPr/>
        </p:nvPicPr>
        <p:blipFill rotWithShape="1">
          <a:blip r:embed="rId2"/>
          <a:srcRect t="2811" b="3123"/>
          <a:stretch/>
        </p:blipFill>
        <p:spPr>
          <a:xfrm>
            <a:off x="7258728" y="2384740"/>
            <a:ext cx="1350882" cy="1805854"/>
          </a:xfrm>
          <a:prstGeom prst="rect">
            <a:avLst/>
          </a:prstGeom>
          <a:ln>
            <a:noFill/>
          </a:ln>
        </p:spPr>
      </p:pic>
      <p:pic>
        <p:nvPicPr>
          <p:cNvPr id="9" name="Picture 8">
            <a:extLst>
              <a:ext uri="{FF2B5EF4-FFF2-40B4-BE49-F238E27FC236}">
                <a16:creationId xmlns:a16="http://schemas.microsoft.com/office/drawing/2014/main" id="{0243057C-931C-89FE-6073-12604795E8AE}"/>
              </a:ext>
            </a:extLst>
          </p:cNvPr>
          <p:cNvPicPr>
            <a:picLocks noChangeAspect="1"/>
          </p:cNvPicPr>
          <p:nvPr/>
        </p:nvPicPr>
        <p:blipFill>
          <a:blip r:embed="rId3"/>
          <a:stretch>
            <a:fillRect/>
          </a:stretch>
        </p:blipFill>
        <p:spPr>
          <a:xfrm>
            <a:off x="6528974" y="3253976"/>
            <a:ext cx="1201862" cy="1720096"/>
          </a:xfrm>
          <a:prstGeom prst="rect">
            <a:avLst/>
          </a:prstGeom>
        </p:spPr>
      </p:pic>
    </p:spTree>
    <p:extLst>
      <p:ext uri="{BB962C8B-B14F-4D97-AF65-F5344CB8AC3E}">
        <p14:creationId xmlns:p14="http://schemas.microsoft.com/office/powerpoint/2010/main" val="31589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498764" y="882965"/>
            <a:ext cx="8324602" cy="4372176"/>
          </a:xfrm>
        </p:spPr>
        <p:txBody>
          <a:bodyPr vert="horz" lIns="36000" tIns="36000" rIns="36000" bIns="36000" rtlCol="0" anchor="t">
            <a:noAutofit/>
          </a:bodyPr>
          <a:lstStyle/>
          <a:p>
            <a:pPr>
              <a:lnSpc>
                <a:spcPts val="1400"/>
              </a:lnSpc>
              <a:spcBef>
                <a:spcPts val="1200"/>
              </a:spcBef>
              <a:spcAft>
                <a:spcPts val="600"/>
              </a:spcAft>
            </a:pPr>
            <a:r>
              <a:rPr lang="en-AU" sz="2400" b="1" dirty="0">
                <a:solidFill>
                  <a:schemeClr val="tx2"/>
                </a:solidFill>
                <a:latin typeface="VIC"/>
                <a:ea typeface="+mj-ea"/>
                <a:cs typeface="+mj-cs"/>
              </a:rPr>
              <a:t>Recommendation 1</a:t>
            </a:r>
          </a:p>
          <a:p>
            <a:pPr>
              <a:lnSpc>
                <a:spcPct val="100000"/>
              </a:lnSpc>
              <a:spcAft>
                <a:spcPts val="600"/>
              </a:spcAft>
            </a:pPr>
            <a:r>
              <a:rPr lang="en-AU" sz="1800" dirty="0">
                <a:effectLst/>
                <a:latin typeface="VIC"/>
                <a:ea typeface="MS PGothic"/>
              </a:rPr>
              <a:t>The Victorian Government funds whole exome sequence testing for families of children who have died from undiagnosed conditions. Whole exome sequencing (WES) can be useful in identifying a cause, however the cost of this can be prohibitive for some families.</a:t>
            </a:r>
          </a:p>
          <a:p>
            <a:pPr>
              <a:lnSpc>
                <a:spcPct val="100000"/>
              </a:lnSpc>
              <a:spcAft>
                <a:spcPts val="600"/>
              </a:spcAft>
            </a:pPr>
            <a:endParaRPr lang="en-AU" sz="1400" dirty="0">
              <a:latin typeface="VIC"/>
            </a:endParaRPr>
          </a:p>
          <a:p>
            <a:pPr>
              <a:lnSpc>
                <a:spcPts val="1400"/>
              </a:lnSpc>
              <a:spcBef>
                <a:spcPts val="1200"/>
              </a:spcBef>
              <a:spcAft>
                <a:spcPts val="600"/>
              </a:spcAft>
            </a:pPr>
            <a:r>
              <a:rPr lang="en-AU" sz="2400" b="1" dirty="0">
                <a:solidFill>
                  <a:schemeClr val="tx2"/>
                </a:solidFill>
                <a:latin typeface="VIC"/>
                <a:ea typeface="+mj-ea"/>
                <a:cs typeface="+mj-cs"/>
              </a:rPr>
              <a:t>Recommendation 2</a:t>
            </a:r>
          </a:p>
          <a:p>
            <a:pPr algn="just">
              <a:lnSpc>
                <a:spcPts val="1400"/>
              </a:lnSpc>
              <a:spcBef>
                <a:spcPts val="800"/>
              </a:spcBef>
              <a:spcAft>
                <a:spcPts val="800"/>
              </a:spcAft>
            </a:pPr>
            <a:r>
              <a:rPr lang="en-AU" sz="1800" dirty="0">
                <a:solidFill>
                  <a:srgbClr val="000000"/>
                </a:solidFill>
                <a:effectLst/>
                <a:latin typeface="VIC"/>
                <a:ea typeface="MS PGothic"/>
                <a:cs typeface="Arial"/>
              </a:rPr>
              <a:t>Support Health Literacy and Shared Decision-Making Capability </a:t>
            </a:r>
            <a:endParaRPr lang="en-AU" sz="1800" dirty="0">
              <a:effectLst/>
              <a:latin typeface="VIC"/>
              <a:ea typeface="MS PGothic"/>
              <a:cs typeface="Arial"/>
            </a:endParaRPr>
          </a:p>
          <a:p>
            <a:pPr algn="just">
              <a:lnSpc>
                <a:spcPct val="100000"/>
              </a:lnSpc>
              <a:spcBef>
                <a:spcPts val="800"/>
              </a:spcBef>
              <a:spcAft>
                <a:spcPts val="800"/>
              </a:spcAft>
            </a:pPr>
            <a:r>
              <a:rPr lang="en-AU" sz="1800" dirty="0">
                <a:effectLst/>
                <a:latin typeface="VIC"/>
                <a:ea typeface="Times New Roman" panose="02020603050405020304" pitchFamily="18" charset="0"/>
                <a:cs typeface="Arial"/>
              </a:rPr>
              <a:t>Expectant mothers should be provided with the tools required to make informed decisions about their own care. CCOPMM recommendations have previously focused on improving the functioning of the healthcare system. It is essential to recognise the importance of health care literacy on the outcomes of expectant mothers and families.</a:t>
            </a:r>
            <a:r>
              <a:rPr lang="en-AU" sz="1800" dirty="0">
                <a:latin typeface="VIC"/>
                <a:ea typeface="Times New Roman" panose="02020603050405020304" pitchFamily="18" charset="0"/>
                <a:cs typeface="Arial"/>
              </a:rPr>
              <a:t> </a:t>
            </a:r>
            <a:endParaRPr lang="en-AU" sz="1800" dirty="0">
              <a:effectLst/>
              <a:latin typeface="VIC"/>
              <a:ea typeface="MS PGothic" panose="020B0600070205080204" pitchFamily="34" charset="-128"/>
              <a:cs typeface="Arial" panose="020B0604020202020204" pitchFamily="34" charset="0"/>
            </a:endParaRPr>
          </a:p>
          <a:p>
            <a:pPr marL="0" lvl="2" indent="0">
              <a:buNone/>
              <a:tabLst>
                <a:tab pos="457200" algn="l"/>
              </a:tabLst>
            </a:pPr>
            <a:endParaRPr lang="en-AU" sz="1800" dirty="0"/>
          </a:p>
        </p:txBody>
      </p:sp>
    </p:spTree>
    <p:extLst>
      <p:ext uri="{BB962C8B-B14F-4D97-AF65-F5344CB8AC3E}">
        <p14:creationId xmlns:p14="http://schemas.microsoft.com/office/powerpoint/2010/main" val="353677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815F7-A51A-71FA-5285-611F0C61AACE}"/>
              </a:ext>
            </a:extLst>
          </p:cNvPr>
          <p:cNvSpPr>
            <a:spLocks noGrp="1"/>
          </p:cNvSpPr>
          <p:nvPr>
            <p:ph sz="quarter" idx="13"/>
          </p:nvPr>
        </p:nvSpPr>
        <p:spPr>
          <a:xfrm>
            <a:off x="702000" y="822192"/>
            <a:ext cx="7740000" cy="3371082"/>
          </a:xfrm>
        </p:spPr>
        <p:txBody>
          <a:bodyPr vert="horz" lIns="36000" tIns="36000" rIns="36000" bIns="36000" rtlCol="0" anchor="t">
            <a:noAutofit/>
          </a:bodyPr>
          <a:lstStyle/>
          <a:p>
            <a:pPr>
              <a:lnSpc>
                <a:spcPts val="1400"/>
              </a:lnSpc>
              <a:spcBef>
                <a:spcPts val="1200"/>
              </a:spcBef>
              <a:spcAft>
                <a:spcPts val="600"/>
              </a:spcAft>
            </a:pPr>
            <a:r>
              <a:rPr lang="en-AU" sz="2400" b="1" dirty="0">
                <a:solidFill>
                  <a:schemeClr val="tx2"/>
                </a:solidFill>
                <a:latin typeface="VIC"/>
                <a:ea typeface="+mj-ea"/>
                <a:cs typeface="+mj-cs"/>
              </a:rPr>
              <a:t>Recommendation 3</a:t>
            </a:r>
          </a:p>
          <a:p>
            <a:pPr>
              <a:lnSpc>
                <a:spcPct val="100000"/>
              </a:lnSpc>
              <a:spcBef>
                <a:spcPts val="800"/>
              </a:spcBef>
              <a:spcAft>
                <a:spcPts val="3000"/>
              </a:spcAft>
            </a:pPr>
            <a:r>
              <a:rPr lang="en-AU" sz="1800" dirty="0">
                <a:solidFill>
                  <a:srgbClr val="000000"/>
                </a:solidFill>
                <a:effectLst/>
                <a:latin typeface="VIC"/>
                <a:ea typeface="MS PGothic"/>
                <a:cs typeface="Arial"/>
              </a:rPr>
              <a:t>Malnutrition in children is a high-risk factor for morbidity and mortality. There is an urgent need to strengthen Primary Health care systems, including Maternity, Maternal and Child Health and General Practice services to detect, monitor and treat malnutrition, especially in vulnerable families.   </a:t>
            </a:r>
            <a:endParaRPr lang="en-AU" sz="1800" dirty="0">
              <a:solidFill>
                <a:srgbClr val="000000"/>
              </a:solidFill>
              <a:latin typeface="VIC"/>
              <a:ea typeface="MS PGothic"/>
              <a:cs typeface="Arial"/>
            </a:endParaRPr>
          </a:p>
          <a:p>
            <a:pPr>
              <a:lnSpc>
                <a:spcPts val="1400"/>
              </a:lnSpc>
              <a:spcBef>
                <a:spcPts val="1200"/>
              </a:spcBef>
              <a:spcAft>
                <a:spcPts val="600"/>
              </a:spcAft>
            </a:pPr>
            <a:r>
              <a:rPr lang="en-AU" sz="2400" b="1" dirty="0">
                <a:solidFill>
                  <a:schemeClr val="tx2"/>
                </a:solidFill>
                <a:latin typeface="VIC"/>
                <a:ea typeface="+mj-ea"/>
                <a:cs typeface="+mj-cs"/>
              </a:rPr>
              <a:t>Recommendation 4 – update to 2017 recommendation </a:t>
            </a:r>
          </a:p>
          <a:p>
            <a:pPr algn="just">
              <a:lnSpc>
                <a:spcPct val="100000"/>
              </a:lnSpc>
              <a:spcBef>
                <a:spcPts val="800"/>
              </a:spcBef>
              <a:spcAft>
                <a:spcPts val="1200"/>
              </a:spcAft>
            </a:pPr>
            <a:r>
              <a:rPr lang="en-AU" sz="1800" dirty="0">
                <a:effectLst/>
                <a:latin typeface="VIC"/>
                <a:ea typeface="Arial" panose="020B0604020202020204" pitchFamily="34" charset="0"/>
              </a:rPr>
              <a:t>Consider admission of an infant, child or adolescent who has presented three times to a hospital</a:t>
            </a:r>
            <a:r>
              <a:rPr lang="en-AU" sz="1800" dirty="0">
                <a:latin typeface="VIC"/>
                <a:ea typeface="Arial" panose="020B0604020202020204" pitchFamily="34" charset="0"/>
              </a:rPr>
              <a:t> </a:t>
            </a:r>
            <a:endParaRPr lang="en-AU" sz="1800" dirty="0">
              <a:effectLst/>
              <a:latin typeface="VIC"/>
              <a:ea typeface="Arial" panose="020B0604020202020204" pitchFamily="34" charset="0"/>
            </a:endParaRPr>
          </a:p>
          <a:p>
            <a:pPr>
              <a:lnSpc>
                <a:spcPts val="2000"/>
              </a:lnSpc>
              <a:spcBef>
                <a:spcPts val="800"/>
              </a:spcBef>
              <a:spcAft>
                <a:spcPts val="1000"/>
              </a:spcAft>
            </a:pPr>
            <a:endParaRPr lang="en-AU" sz="1800" dirty="0">
              <a:effectLst/>
              <a:latin typeface="Arial" panose="020B0604020202020204" pitchFamily="34" charset="0"/>
              <a:ea typeface="MS PGothic" panose="020B0600070205080204" pitchFamily="34" charset="-128"/>
              <a:cs typeface="Arial" panose="020B0604020202020204" pitchFamily="34" charset="0"/>
            </a:endParaRPr>
          </a:p>
          <a:p>
            <a:endParaRPr lang="en-AU" dirty="0"/>
          </a:p>
        </p:txBody>
      </p:sp>
    </p:spTree>
    <p:extLst>
      <p:ext uri="{BB962C8B-B14F-4D97-AF65-F5344CB8AC3E}">
        <p14:creationId xmlns:p14="http://schemas.microsoft.com/office/powerpoint/2010/main" val="150392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latin typeface="VIC" panose="00000500000000000000" pitchFamily="2" charset="0"/>
              </a:rPr>
              <a:t>For more information</a:t>
            </a:r>
            <a:endParaRPr lang="en-AU" sz="1400">
              <a:effectLst>
                <a:glow rad="38100">
                  <a:schemeClr val="bg1">
                    <a:lumMod val="65000"/>
                    <a:lumOff val="35000"/>
                    <a:alpha val="50000"/>
                  </a:schemeClr>
                </a:glow>
              </a:effectLst>
              <a:latin typeface="VIC" panose="00000500000000000000" pitchFamily="2" charset="0"/>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38086" y="3357568"/>
            <a:ext cx="6507167" cy="1430073"/>
          </a:xfrm>
        </p:spPr>
        <p:txBody>
          <a:bodyPr numCol="1" anchor="t">
            <a:normAutofit fontScale="85000" lnSpcReduction="20000"/>
          </a:bodyPr>
          <a:lstStyle/>
          <a:p>
            <a:pPr lvl="0" algn="l">
              <a:spcAft>
                <a:spcPts val="600"/>
              </a:spcAft>
            </a:pPr>
            <a:r>
              <a:rPr lang="en-AU" sz="1900" dirty="0">
                <a:latin typeface="VIC" panose="00000500000000000000" pitchFamily="2" charset="0"/>
              </a:rPr>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900" dirty="0">
                <a:latin typeface="VIC" panose="00000500000000000000" pitchFamily="2" charset="0"/>
              </a:rPr>
              <a:t>Mothers and babies</a:t>
            </a:r>
          </a:p>
          <a:p>
            <a:pPr marL="285750" lvl="0" indent="-285750" algn="l">
              <a:spcAft>
                <a:spcPts val="600"/>
              </a:spcAft>
              <a:buClr>
                <a:schemeClr val="tx2"/>
              </a:buClr>
              <a:buSzPct val="120000"/>
              <a:buFont typeface="Arial" panose="020B0604020202020204" pitchFamily="34" charset="0"/>
              <a:buChar char="•"/>
            </a:pPr>
            <a:r>
              <a:rPr lang="en-AU" sz="1900" dirty="0">
                <a:latin typeface="VIC" panose="00000500000000000000" pitchFamily="2" charset="0"/>
              </a:rPr>
              <a:t>Maternal mortality and morbidity</a:t>
            </a:r>
          </a:p>
          <a:p>
            <a:pPr marL="285750" lvl="0" indent="-285750" algn="l">
              <a:spcAft>
                <a:spcPts val="600"/>
              </a:spcAft>
              <a:buClr>
                <a:schemeClr val="tx2"/>
              </a:buClr>
              <a:buSzPct val="120000"/>
              <a:buFont typeface="Arial" panose="020B0604020202020204" pitchFamily="34" charset="0"/>
              <a:buChar char="•"/>
            </a:pPr>
            <a:r>
              <a:rPr lang="en-AU" sz="1900" dirty="0">
                <a:latin typeface="VIC" panose="00000500000000000000" pitchFamily="2" charset="0"/>
              </a:rPr>
              <a:t>Perinatal mortality</a:t>
            </a:r>
          </a:p>
          <a:p>
            <a:pPr marL="285750" indent="-285750" algn="l">
              <a:spcAft>
                <a:spcPts val="600"/>
              </a:spcAft>
              <a:buClr>
                <a:schemeClr val="tx2"/>
              </a:buClr>
              <a:buSzPct val="120000"/>
              <a:buFont typeface="Arial" panose="020B0604020202020204" pitchFamily="34" charset="0"/>
              <a:buChar char="•"/>
            </a:pPr>
            <a:r>
              <a:rPr lang="en-AU" sz="1900" dirty="0">
                <a:latin typeface="VIC" panose="00000500000000000000" pitchFamily="2" charset="0"/>
              </a:rPr>
              <a:t>2020 recommendations</a:t>
            </a:r>
          </a:p>
          <a:p>
            <a:endParaRPr lang="en-AU" sz="1500" dirty="0"/>
          </a:p>
        </p:txBody>
      </p:sp>
      <p:sp>
        <p:nvSpPr>
          <p:cNvPr id="8" name="TextBox 7">
            <a:extLst>
              <a:ext uri="{FF2B5EF4-FFF2-40B4-BE49-F238E27FC236}">
                <a16:creationId xmlns:a16="http://schemas.microsoft.com/office/drawing/2014/main" id="{B4410772-CDF7-42CF-829B-8FBF77259AD8}"/>
              </a:ext>
            </a:extLst>
          </p:cNvPr>
          <p:cNvSpPr txBox="1"/>
          <p:nvPr/>
        </p:nvSpPr>
        <p:spPr>
          <a:xfrm>
            <a:off x="2286000" y="2378135"/>
            <a:ext cx="4572000" cy="393954"/>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0" name="TextBox 9">
            <a:extLst>
              <a:ext uri="{FF2B5EF4-FFF2-40B4-BE49-F238E27FC236}">
                <a16:creationId xmlns:a16="http://schemas.microsoft.com/office/drawing/2014/main" id="{FA2F872C-D2C4-4D46-A8CA-04D41950189E}"/>
              </a:ext>
            </a:extLst>
          </p:cNvPr>
          <p:cNvSpPr txBox="1"/>
          <p:nvPr/>
        </p:nvSpPr>
        <p:spPr>
          <a:xfrm>
            <a:off x="512383" y="2727168"/>
            <a:ext cx="7893531" cy="636649"/>
          </a:xfrm>
          <a:prstGeom prst="rect">
            <a:avLst/>
          </a:prstGeom>
          <a:noFill/>
        </p:spPr>
        <p:txBody>
          <a:bodyPr wrap="square" lIns="91440" tIns="45720" rIns="91440" bIns="45720" anchor="t">
            <a:spAutoFit/>
          </a:bodyPr>
          <a:lstStyle/>
          <a:p>
            <a:r>
              <a:rPr lang="en-AU" sz="1800" u="sng" dirty="0">
                <a:solidFill>
                  <a:srgbClr val="0563C1"/>
                </a:solidFill>
                <a:effectLst/>
                <a:latin typeface="VIC" panose="00000500000000000000" pitchFamily="2" charset="0"/>
                <a:ea typeface="Calibri" panose="020F0502020204030204" pitchFamily="34" charset="0"/>
                <a:hlinkClick r:id="rId2"/>
              </a:rPr>
              <a:t>https://www.safercare.vic.gov.au/reports-and-publications/victorias-mothers-babies-and-children-2021-report-and-presentations</a:t>
            </a:r>
            <a:endParaRPr lang="en-AU" sz="1800" dirty="0">
              <a:latin typeface="VIC" panose="00000500000000000000" pitchFamily="2" charset="0"/>
            </a:endParaRPr>
          </a:p>
        </p:txBody>
      </p:sp>
      <p:pic>
        <p:nvPicPr>
          <p:cNvPr id="4" name="Picture 3">
            <a:extLst>
              <a:ext uri="{FF2B5EF4-FFF2-40B4-BE49-F238E27FC236}">
                <a16:creationId xmlns:a16="http://schemas.microsoft.com/office/drawing/2014/main" id="{8B70F5F4-9308-DD53-875A-C483C5E46E6F}"/>
              </a:ext>
            </a:extLst>
          </p:cNvPr>
          <p:cNvPicPr>
            <a:picLocks noChangeAspect="1"/>
          </p:cNvPicPr>
          <p:nvPr/>
        </p:nvPicPr>
        <p:blipFill rotWithShape="1">
          <a:blip r:embed="rId3"/>
          <a:srcRect t="13627" b="18794"/>
          <a:stretch/>
        </p:blipFill>
        <p:spPr>
          <a:xfrm>
            <a:off x="676717" y="739170"/>
            <a:ext cx="7761420" cy="1590444"/>
          </a:xfrm>
          <a:prstGeom prst="rect">
            <a:avLst/>
          </a:prstGeom>
        </p:spPr>
      </p:pic>
    </p:spTree>
    <p:extLst>
      <p:ext uri="{BB962C8B-B14F-4D97-AF65-F5344CB8AC3E}">
        <p14:creationId xmlns:p14="http://schemas.microsoft.com/office/powerpoint/2010/main" val="208516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a:xfrm>
            <a:off x="702000" y="1728000"/>
            <a:ext cx="7740000" cy="2880000"/>
          </a:xfrm>
        </p:spPr>
        <p:txBody>
          <a:bodyPr/>
          <a:lstStyle/>
          <a:p>
            <a:r>
              <a:rPr lang="en-AU" dirty="0">
                <a:latin typeface="VIC" panose="00000500000000000000" pitchFamily="2" charset="0"/>
              </a:rPr>
              <a:t>	</a:t>
            </a:r>
            <a:r>
              <a:rPr lang="en-AU" dirty="0">
                <a:effectLst/>
                <a:latin typeface="VIC" panose="00000500000000000000" pitchFamily="2" charset="0"/>
                <a:hlinkClick r:id="rId2" tooltip="https://www.safercare.vic.gov.au/about/ccopmm"/>
              </a:rPr>
              <a:t>https://www.safercare.vic.gov.au/about/ccopmm</a:t>
            </a:r>
            <a:r>
              <a:rPr lang="en-AU" dirty="0">
                <a:latin typeface="VIC" panose="00000500000000000000" pitchFamily="2" charset="0"/>
              </a:rPr>
              <a:t>,</a:t>
            </a:r>
          </a:p>
          <a:p>
            <a:r>
              <a:rPr lang="en-AU" dirty="0">
                <a:latin typeface="VIC" panose="00000500000000000000" pitchFamily="2" charset="0"/>
              </a:rPr>
              <a:t>	</a:t>
            </a:r>
            <a:r>
              <a:rPr lang="en-AU" dirty="0">
                <a:latin typeface="VIC" panose="00000500000000000000" pitchFamily="2" charset="0"/>
                <a:hlinkClick r:id="rId3"/>
              </a:rPr>
              <a:t>ccopmm@safercare.vic.gov.au</a:t>
            </a:r>
            <a:endParaRPr lang="en-AU" dirty="0">
              <a:latin typeface="VIC" panose="00000500000000000000" pitchFamily="2" charset="0"/>
            </a:endParaRPr>
          </a:p>
          <a:p>
            <a:r>
              <a:rPr lang="en-AU" dirty="0">
                <a:latin typeface="VIC" panose="00000500000000000000" pitchFamily="2" charset="0"/>
              </a:rPr>
              <a:t>	</a:t>
            </a:r>
            <a:r>
              <a:rPr lang="en-AU" dirty="0">
                <a:latin typeface="VIC" panose="00000500000000000000" pitchFamily="2" charset="0"/>
                <a:hlinkClick r:id="rId4"/>
              </a:rPr>
              <a:t>@safercarevic</a:t>
            </a:r>
            <a:endParaRPr lang="en-AU" dirty="0">
              <a:latin typeface="VIC" panose="00000500000000000000" pitchFamily="2" charset="0"/>
            </a:endParaRPr>
          </a:p>
          <a:p>
            <a:r>
              <a:rPr lang="en-AU" dirty="0">
                <a:latin typeface="VIC" panose="00000500000000000000" pitchFamily="2" charset="0"/>
              </a:rPr>
              <a:t>	</a:t>
            </a:r>
            <a:r>
              <a:rPr lang="en-AU" dirty="0">
                <a:latin typeface="VIC" panose="00000500000000000000" pitchFamily="2" charset="0"/>
                <a:hlinkClick r:id="rId5"/>
              </a:rPr>
              <a:t>Safer Care Victoria</a:t>
            </a:r>
            <a:endParaRPr lang="en-AU" dirty="0">
              <a:latin typeface="VIC" panose="00000500000000000000" pitchFamily="2" charset="0"/>
            </a:endParaRP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a:xfrm>
            <a:off x="702000" y="768810"/>
            <a:ext cx="7740000" cy="828000"/>
          </a:xfrm>
        </p:spPr>
        <p:txBody>
          <a:bodyPr/>
          <a:lstStyle/>
          <a:p>
            <a:r>
              <a:rPr lang="en-AU" dirty="0">
                <a:latin typeface="VIC" panose="00000500000000000000" pitchFamily="2" charset="0"/>
              </a:rPr>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9">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251805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sz="1800" dirty="0">
                <a:latin typeface="VIC" panose="00000500000000000000" pitchFamily="2" charset="0"/>
              </a:rPr>
              <a:t>Legislative responsibility for data collection:</a:t>
            </a:r>
          </a:p>
          <a:p>
            <a:pPr lvl="2"/>
            <a:r>
              <a:rPr lang="en-AU" sz="1800" dirty="0">
                <a:latin typeface="VIC" panose="00000500000000000000" pitchFamily="2" charset="0"/>
              </a:rPr>
              <a:t>Victorian Perinatal Data Collection (VPDC)</a:t>
            </a:r>
          </a:p>
          <a:p>
            <a:pPr lvl="2"/>
            <a:r>
              <a:rPr lang="en-AU" sz="1800" dirty="0">
                <a:latin typeface="VIC" panose="00000500000000000000" pitchFamily="2" charset="0"/>
              </a:rPr>
              <a:t>Victorian Congenital anomalies register (VCAR)</a:t>
            </a:r>
          </a:p>
          <a:p>
            <a:pPr marL="0" lvl="2" indent="0">
              <a:buNone/>
            </a:pPr>
            <a:r>
              <a:rPr lang="en-AU" sz="1800" dirty="0">
                <a:latin typeface="VIC" panose="00000500000000000000" pitchFamily="2" charset="0"/>
              </a:rPr>
              <a:t>Legislative responsibility for health surveillance: </a:t>
            </a:r>
          </a:p>
          <a:p>
            <a:pPr lvl="2"/>
            <a:r>
              <a:rPr lang="en-AU" sz="1800" dirty="0">
                <a:latin typeface="VIC" panose="00000500000000000000" pitchFamily="2" charset="0"/>
              </a:rPr>
              <a:t>Mortality collections and review of perinatal, child and adolescent, and maternal mortality</a:t>
            </a:r>
          </a:p>
          <a:p>
            <a:pPr lvl="2"/>
            <a:r>
              <a:rPr lang="en-AU" sz="1800" dirty="0">
                <a:latin typeface="VIC" panose="00000500000000000000" pitchFamily="2" charset="0"/>
              </a:rPr>
              <a:t>Morbidity collections: severe acute maternal morbidity (SAMM)</a:t>
            </a:r>
          </a:p>
          <a:p>
            <a:pPr marL="342900" indent="-342900">
              <a:buFont typeface="Arial" panose="020B0604020202020204" pitchFamily="34" charset="0"/>
              <a:buChar char="•"/>
            </a:pPr>
            <a:endParaRPr lang="en-AU" dirty="0">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702000" y="804997"/>
            <a:ext cx="7740000" cy="531891"/>
          </a:xfrm>
        </p:spPr>
        <p:txBody>
          <a:bodyPr/>
          <a:lstStyle/>
          <a:p>
            <a:r>
              <a:rPr lang="en-AU" dirty="0">
                <a:latin typeface="VIC" panose="00000500000000000000" pitchFamily="2" charset="0"/>
              </a:rPr>
              <a:t>About CCOPMM</a:t>
            </a:r>
          </a:p>
        </p:txBody>
      </p:sp>
    </p:spTree>
    <p:extLst>
      <p:ext uri="{BB962C8B-B14F-4D97-AF65-F5344CB8AC3E}">
        <p14:creationId xmlns:p14="http://schemas.microsoft.com/office/powerpoint/2010/main" val="190644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686081" y="1304454"/>
            <a:ext cx="8210991" cy="2946912"/>
          </a:xfrm>
        </p:spPr>
        <p:txBody>
          <a:bodyPr vert="horz" lIns="36000" tIns="36000" rIns="36000" bIns="36000" rtlCol="0" anchor="t">
            <a:noAutofit/>
          </a:bodyPr>
          <a:lstStyle/>
          <a:p>
            <a:r>
              <a:rPr lang="en-AU" sz="1800" dirty="0">
                <a:latin typeface="VIC" panose="00000500000000000000" pitchFamily="2" charset="0"/>
              </a:rPr>
              <a:t>CCOPMM has four subcommittees that undertake case reviews and report to CCOPMM. </a:t>
            </a:r>
          </a:p>
          <a:p>
            <a:pPr marL="467995" lvl="2" indent="-467995"/>
            <a:r>
              <a:rPr lang="en-AU" sz="1800" b="1" dirty="0">
                <a:latin typeface="VIC" panose="00000500000000000000" pitchFamily="2" charset="0"/>
              </a:rPr>
              <a:t>Stillbirth </a:t>
            </a:r>
            <a:r>
              <a:rPr lang="en-AU" sz="1800" dirty="0">
                <a:latin typeface="VIC" panose="00000500000000000000" pitchFamily="2" charset="0"/>
              </a:rPr>
              <a:t>– Chair: Professor Susan McDonald</a:t>
            </a:r>
            <a:endParaRPr lang="en-US" sz="1800" dirty="0">
              <a:latin typeface="VIC" panose="00000500000000000000" pitchFamily="2" charset="0"/>
            </a:endParaRPr>
          </a:p>
          <a:p>
            <a:pPr marL="467995" lvl="2" indent="-467995"/>
            <a:r>
              <a:rPr lang="en-AU" sz="1800" b="1" dirty="0">
                <a:latin typeface="VIC" panose="00000500000000000000" pitchFamily="2" charset="0"/>
              </a:rPr>
              <a:t>Neonatal </a:t>
            </a:r>
            <a:r>
              <a:rPr lang="en-AU" sz="1800" dirty="0">
                <a:latin typeface="VIC" panose="00000500000000000000" pitchFamily="2" charset="0"/>
              </a:rPr>
              <a:t>(0-27 days) – Chair: Professor Rod Hunt</a:t>
            </a:r>
          </a:p>
          <a:p>
            <a:pPr marL="467995" lvl="2" indent="-467995"/>
            <a:r>
              <a:rPr lang="en-AU" sz="1800" b="1" dirty="0">
                <a:latin typeface="VIC" panose="00000500000000000000" pitchFamily="2" charset="0"/>
              </a:rPr>
              <a:t>Maternal</a:t>
            </a:r>
            <a:r>
              <a:rPr lang="en-AU" sz="1800" dirty="0">
                <a:latin typeface="VIC" panose="00000500000000000000" pitchFamily="2" charset="0"/>
              </a:rPr>
              <a:t>– Chair: Assoc</a:t>
            </a:r>
            <a:r>
              <a:rPr lang="en-AU" sz="1800" dirty="0">
                <a:latin typeface="VIC" panose="00000500000000000000" pitchFamily="2" charset="0"/>
                <a:ea typeface="+mn-lt"/>
                <a:cs typeface="+mn-lt"/>
              </a:rPr>
              <a:t>. Prof. Glyn Teale </a:t>
            </a:r>
          </a:p>
          <a:p>
            <a:pPr marL="467995" lvl="2" indent="-467995"/>
            <a:r>
              <a:rPr lang="en-AU" sz="1800" b="1" dirty="0">
                <a:latin typeface="VIC" panose="00000500000000000000" pitchFamily="2" charset="0"/>
              </a:rPr>
              <a:t>Child and Adolescent </a:t>
            </a:r>
            <a:r>
              <a:rPr lang="en-AU" sz="1800" dirty="0">
                <a:latin typeface="VIC" panose="00000500000000000000" pitchFamily="2" charset="0"/>
              </a:rPr>
              <a:t>(28 days-17 years) – Chair: </a:t>
            </a:r>
            <a:r>
              <a:rPr lang="en-AU" sz="1800" dirty="0">
                <a:latin typeface="VIC" panose="00000500000000000000" pitchFamily="2" charset="0"/>
                <a:ea typeface="+mn-lt"/>
                <a:cs typeface="+mn-lt"/>
              </a:rPr>
              <a:t>Adjunct Clinical Associate Professor Rob Roseby </a:t>
            </a:r>
          </a:p>
          <a:p>
            <a:pPr marL="0" lvl="2" indent="0">
              <a:buNone/>
            </a:pPr>
            <a:endParaRPr lang="en-AU" dirty="0">
              <a:latin typeface="VIC" panose="00000500000000000000" pitchFamily="2" charset="0"/>
            </a:endParaRPr>
          </a:p>
          <a:p>
            <a:pPr marL="0" lvl="2" indent="0">
              <a:buNone/>
            </a:pPr>
            <a:endParaRPr lang="en-AU" dirty="0">
              <a:latin typeface="VIC" panose="00000500000000000000" pitchFamily="2" charset="0"/>
            </a:endParaRPr>
          </a:p>
          <a:p>
            <a:pPr marL="467995" lvl="2" indent="-467995"/>
            <a:endParaRPr lang="en-AU" dirty="0">
              <a:latin typeface="VIC" panose="00000500000000000000" pitchFamily="2" charset="0"/>
            </a:endParaRP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740000" cy="828000"/>
          </a:xfrm>
        </p:spPr>
        <p:txBody>
          <a:bodyPr/>
          <a:lstStyle/>
          <a:p>
            <a:r>
              <a:rPr lang="en-AU" dirty="0">
                <a:latin typeface="VIC" panose="00000500000000000000" pitchFamily="2" charset="0"/>
              </a:rPr>
              <a:t>Undertaking case reviews</a:t>
            </a:r>
          </a:p>
        </p:txBody>
      </p:sp>
    </p:spTree>
    <p:extLst>
      <p:ext uri="{BB962C8B-B14F-4D97-AF65-F5344CB8AC3E}">
        <p14:creationId xmlns:p14="http://schemas.microsoft.com/office/powerpoint/2010/main" val="104215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sz="1800" dirty="0">
                <a:latin typeface="VIC" panose="00000500000000000000" pitchFamily="2" charset="0"/>
              </a:rPr>
              <a:t>CCOPMM conducts research itself and provides data for research purposes. The CCOPMM </a:t>
            </a:r>
            <a:r>
              <a:rPr lang="en-AU" sz="1800" b="1" dirty="0">
                <a:latin typeface="VIC" panose="00000500000000000000" pitchFamily="2" charset="0"/>
              </a:rPr>
              <a:t>Research and Reporting </a:t>
            </a:r>
            <a:r>
              <a:rPr lang="en-AU" sz="1800" dirty="0">
                <a:latin typeface="VIC" panose="00000500000000000000" pitchFamily="2" charset="0"/>
                <a:ea typeface="+mn-lt"/>
                <a:cs typeface="+mn-lt"/>
              </a:rPr>
              <a:t>subcommittee leads this work </a:t>
            </a:r>
            <a:r>
              <a:rPr lang="en-AU" sz="1800" b="1" dirty="0">
                <a:latin typeface="VIC" panose="00000500000000000000" pitchFamily="2" charset="0"/>
              </a:rPr>
              <a:t>- </a:t>
            </a:r>
            <a:r>
              <a:rPr lang="en-AU" sz="1800" dirty="0">
                <a:latin typeface="VIC" panose="00000500000000000000" pitchFamily="2" charset="0"/>
              </a:rPr>
              <a:t>Chair: Professor Caroline Homer.   </a:t>
            </a:r>
          </a:p>
          <a:p>
            <a:r>
              <a:rPr lang="en-AU" sz="1800" dirty="0">
                <a:latin typeface="VIC" panose="00000500000000000000" pitchFamily="2" charset="0"/>
              </a:rPr>
              <a:t>CCOPMM identifies research priorities by:</a:t>
            </a:r>
            <a:endParaRPr lang="en-AU" sz="1800" b="1" dirty="0">
              <a:latin typeface="VIC" panose="00000500000000000000" pitchFamily="2" charset="0"/>
            </a:endParaRPr>
          </a:p>
          <a:p>
            <a:pPr marL="467995" lvl="2" indent="-467995"/>
            <a:r>
              <a:rPr lang="en-AU" sz="1800" dirty="0">
                <a:latin typeface="VIC" panose="00000500000000000000" pitchFamily="2" charset="0"/>
              </a:rPr>
              <a:t>analysis of our reports, data and through case reviews    </a:t>
            </a:r>
          </a:p>
          <a:p>
            <a:pPr marL="467995" lvl="2" indent="-467995"/>
            <a:r>
              <a:rPr lang="en-AU" sz="1800" dirty="0">
                <a:latin typeface="VIC" panose="00000500000000000000" pitchFamily="2" charset="0"/>
              </a:rPr>
              <a:t>collaborating with external research projects</a:t>
            </a:r>
          </a:p>
          <a:p>
            <a:endParaRPr lang="en-AU" dirty="0"/>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dirty="0">
                <a:latin typeface="VIC" panose="00000500000000000000" pitchFamily="2" charset="0"/>
              </a:rPr>
              <a:t>Undertaking research </a:t>
            </a:r>
          </a:p>
        </p:txBody>
      </p:sp>
    </p:spTree>
    <p:extLst>
      <p:ext uri="{BB962C8B-B14F-4D97-AF65-F5344CB8AC3E}">
        <p14:creationId xmlns:p14="http://schemas.microsoft.com/office/powerpoint/2010/main" val="253388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84000" y="829496"/>
            <a:ext cx="7740000" cy="720000"/>
          </a:xfrm>
          <a:prstGeom prst="rect">
            <a:avLst/>
          </a:prstGeom>
        </p:spPr>
        <p:txBody>
          <a:bodyPr vert="horz" lIns="36000" tIns="36000" rIns="36000" bIns="36000" rtlCol="0" anchor="t" anchorCtr="0">
            <a:normAutofit lnSpcReduction="10000"/>
          </a:bodyPr>
          <a:lstStyle/>
          <a:p>
            <a:pPr>
              <a:lnSpc>
                <a:spcPct val="95000"/>
              </a:lnSpc>
              <a:spcBef>
                <a:spcPct val="0"/>
              </a:spcBef>
              <a:spcAft>
                <a:spcPts val="600"/>
              </a:spcAft>
            </a:pPr>
            <a:r>
              <a:rPr lang="en-US" sz="2400" b="1" i="0" kern="1200" baseline="0" dirty="0">
                <a:solidFill>
                  <a:schemeClr val="tx2"/>
                </a:solidFill>
                <a:latin typeface="VIC" panose="00000500000000000000" pitchFamily="2" charset="0"/>
                <a:ea typeface="+mj-ea"/>
                <a:cs typeface="+mj-cs"/>
              </a:rPr>
              <a:t>Trends and comparisons: </a:t>
            </a:r>
            <a:r>
              <a:rPr lang="en-US" sz="2400" b="1" dirty="0">
                <a:solidFill>
                  <a:schemeClr val="tx2"/>
                </a:solidFill>
                <a:latin typeface="VIC" panose="00000500000000000000" pitchFamily="2" charset="0"/>
                <a:ea typeface="+mj-ea"/>
                <a:cs typeface="+mj-cs"/>
              </a:rPr>
              <a:t>Aboriginal births, mortality and morbidity</a:t>
            </a:r>
            <a:endParaRPr lang="en-US" sz="2400" b="1" i="0" kern="1200" baseline="0" dirty="0">
              <a:solidFill>
                <a:schemeClr val="tx2"/>
              </a:solidFill>
              <a:latin typeface="VIC" panose="00000500000000000000" pitchFamily="2" charset="0"/>
              <a:ea typeface="+mj-ea"/>
              <a:cs typeface="+mj-cs"/>
            </a:endParaRPr>
          </a:p>
        </p:txBody>
      </p:sp>
      <p:pic>
        <p:nvPicPr>
          <p:cNvPr id="3" name="Picture 2">
            <a:extLst>
              <a:ext uri="{FF2B5EF4-FFF2-40B4-BE49-F238E27FC236}">
                <a16:creationId xmlns:a16="http://schemas.microsoft.com/office/drawing/2014/main" id="{8D4B6DF1-4767-0BDF-C4FB-46A50AF32D85}"/>
              </a:ext>
            </a:extLst>
          </p:cNvPr>
          <p:cNvPicPr>
            <a:picLocks noChangeAspect="1"/>
          </p:cNvPicPr>
          <p:nvPr/>
        </p:nvPicPr>
        <p:blipFill rotWithShape="1">
          <a:blip r:embed="rId2"/>
          <a:srcRect r="7809" b="7454"/>
          <a:stretch/>
        </p:blipFill>
        <p:spPr>
          <a:xfrm>
            <a:off x="684000" y="1549496"/>
            <a:ext cx="7740000" cy="3123951"/>
          </a:xfrm>
          <a:prstGeom prst="rect">
            <a:avLst/>
          </a:prstGeom>
        </p:spPr>
      </p:pic>
    </p:spTree>
    <p:extLst>
      <p:ext uri="{BB962C8B-B14F-4D97-AF65-F5344CB8AC3E}">
        <p14:creationId xmlns:p14="http://schemas.microsoft.com/office/powerpoint/2010/main" val="113311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a:xfrm>
            <a:off x="684000" y="1461366"/>
            <a:ext cx="7740000" cy="2880000"/>
          </a:xfrm>
        </p:spPr>
        <p:txBody>
          <a:bodyPr/>
          <a:lstStyle/>
          <a:p>
            <a:pPr marL="342900" indent="-342900">
              <a:buClr>
                <a:schemeClr val="tx2"/>
              </a:buClr>
              <a:buFont typeface="Arial" panose="020B0604020202020204" pitchFamily="34" charset="0"/>
              <a:buChar char="•"/>
            </a:pPr>
            <a:r>
              <a:rPr lang="en-AU" sz="1800" dirty="0">
                <a:latin typeface="VIC" panose="00000500000000000000" pitchFamily="2" charset="0"/>
              </a:rPr>
              <a:t>Independent oversight of all deaths and severe maternal morbidity  </a:t>
            </a:r>
          </a:p>
          <a:p>
            <a:pPr marL="342900" indent="-342900">
              <a:buClr>
                <a:schemeClr val="tx2"/>
              </a:buClr>
              <a:buFont typeface="Arial" panose="020B0604020202020204" pitchFamily="34" charset="0"/>
              <a:buChar char="•"/>
            </a:pPr>
            <a:r>
              <a:rPr lang="en-AU" sz="1800" dirty="0">
                <a:latin typeface="VIC" panose="00000500000000000000" pitchFamily="2" charset="0"/>
              </a:rPr>
              <a:t>Highlight areas that require improvement – hospital and community </a:t>
            </a:r>
          </a:p>
          <a:p>
            <a:pPr marL="342900" indent="-342900">
              <a:buClr>
                <a:schemeClr val="tx2"/>
              </a:buClr>
              <a:buFont typeface="Arial" panose="020B0604020202020204" pitchFamily="34" charset="0"/>
              <a:buChar char="•"/>
            </a:pPr>
            <a:r>
              <a:rPr lang="en-AU" sz="1800" dirty="0">
                <a:latin typeface="VIC" panose="00000500000000000000" pitchFamily="2" charset="0"/>
              </a:rPr>
              <a:t>Highlight areas for further research </a:t>
            </a:r>
          </a:p>
          <a:p>
            <a:pPr marL="342900" indent="-342900">
              <a:buClr>
                <a:schemeClr val="tx2"/>
              </a:buClr>
              <a:buFont typeface="Arial" panose="020B0604020202020204" pitchFamily="34" charset="0"/>
              <a:buChar char="•"/>
            </a:pPr>
            <a:r>
              <a:rPr lang="en-AU" sz="1800" dirty="0">
                <a:latin typeface="VIC" panose="00000500000000000000" pitchFamily="2" charset="0"/>
              </a:rPr>
              <a:t>Inform the development of policies and guidelines</a:t>
            </a:r>
          </a:p>
          <a:p>
            <a:pPr marL="342900" indent="-342900">
              <a:buClr>
                <a:schemeClr val="tx2"/>
              </a:buClr>
              <a:buFont typeface="Arial" panose="020B0604020202020204" pitchFamily="34" charset="0"/>
              <a:buChar char="•"/>
            </a:pPr>
            <a:r>
              <a:rPr lang="en-AU" sz="1800" dirty="0">
                <a:latin typeface="VIC" panose="00000500000000000000" pitchFamily="2" charset="0"/>
              </a:rPr>
              <a:t>Provide advice on areas for prioritisation and investment </a:t>
            </a:r>
          </a:p>
          <a:p>
            <a:endParaRPr lang="en-AU" dirty="0"/>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p:txBody>
          <a:bodyPr/>
          <a:lstStyle/>
          <a:p>
            <a:r>
              <a:rPr lang="en-AU" dirty="0">
                <a:latin typeface="VIC" panose="00000500000000000000" pitchFamily="2" charset="0"/>
              </a:rPr>
              <a:t>Why we do what we do?</a:t>
            </a:r>
          </a:p>
        </p:txBody>
      </p:sp>
    </p:spTree>
    <p:extLst>
      <p:ext uri="{BB962C8B-B14F-4D97-AF65-F5344CB8AC3E}">
        <p14:creationId xmlns:p14="http://schemas.microsoft.com/office/powerpoint/2010/main" val="295278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337625" y="1452753"/>
            <a:ext cx="8122375" cy="3111086"/>
          </a:xfrm>
        </p:spPr>
        <p:txBody>
          <a:bodyPr vert="horz" lIns="36000" tIns="36000" rIns="36000" bIns="36000" rtlCol="0" anchor="t">
            <a:noAutofit/>
          </a:bodyPr>
          <a:lstStyle/>
          <a:p>
            <a:pPr marL="467995" lvl="2" indent="-467995">
              <a:buClr>
                <a:srgbClr val="0063A5"/>
              </a:buClr>
              <a:buSzPct val="120000"/>
              <a:buFont typeface="Calibri" panose="020F0502020204030204" pitchFamily="34" charset="0"/>
              <a:buChar char="●"/>
            </a:pPr>
            <a:r>
              <a:rPr lang="en-AU" sz="1800" dirty="0">
                <a:latin typeface="VIC" panose="00000500000000000000" pitchFamily="2" charset="0"/>
              </a:rPr>
              <a:t>Perinatal outcomes are improving for Victoria's Aboriginal mothers and babies, however we can do more to continue closing the gap.  In recent times, the perinatal mortality rate (PMR) for babies born to Aboriginal women is improving and approaching the PMR for babies born to non-Aboriginal women (11.2 to 8.6 per 1,000 births this triennium).</a:t>
            </a:r>
          </a:p>
          <a:p>
            <a:pPr marL="467995" lvl="2" indent="-467995">
              <a:buClr>
                <a:srgbClr val="0063A5"/>
              </a:buClr>
              <a:buSzPct val="120000"/>
              <a:buFont typeface="Calibri" panose="020F0502020204030204" pitchFamily="34" charset="0"/>
              <a:buChar char="●"/>
            </a:pPr>
            <a:r>
              <a:rPr lang="en-AU" sz="1800" dirty="0">
                <a:latin typeface="VIC" panose="00000500000000000000" pitchFamily="2" charset="0"/>
              </a:rPr>
              <a:t>We have also seen a decrease in smoking rates during pregnancy. Work continues to support smoking cessation amongst pregnant Aboriginal women.</a:t>
            </a:r>
          </a:p>
          <a:p>
            <a:pPr marL="467995" lvl="2" indent="-467995">
              <a:buClr>
                <a:srgbClr val="0063A5"/>
              </a:buClr>
              <a:buSzPct val="120000"/>
              <a:buFont typeface="Calibri" panose="020F0502020204030204" pitchFamily="34" charset="0"/>
              <a:buChar char="●"/>
            </a:pPr>
            <a:endParaRPr lang="en-AU" dirty="0">
              <a:latin typeface="VIC" panose="00000500000000000000" pitchFamily="2" charset="0"/>
            </a:endParaRPr>
          </a:p>
          <a:p>
            <a:pPr marL="467995" lvl="2" indent="-467995">
              <a:buClr>
                <a:srgbClr val="0063A5"/>
              </a:buClr>
              <a:buSzPct val="120000"/>
              <a:buFont typeface="Calibri" panose="020F0502020204030204" pitchFamily="34" charset="0"/>
              <a:buChar char="●"/>
            </a:pPr>
            <a:endParaRPr lang="en-AU" dirty="0"/>
          </a:p>
          <a:p>
            <a:endParaRPr lang="en-AU" dirty="0"/>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a:xfrm>
            <a:off x="702000" y="745256"/>
            <a:ext cx="7740000" cy="707497"/>
          </a:xfrm>
        </p:spPr>
        <p:txBody>
          <a:bodyPr/>
          <a:lstStyle/>
          <a:p>
            <a:r>
              <a:rPr lang="en-AU" dirty="0">
                <a:latin typeface="VIC" panose="00000500000000000000" pitchFamily="2" charset="0"/>
              </a:rPr>
              <a:t>Overview</a:t>
            </a:r>
          </a:p>
        </p:txBody>
      </p:sp>
    </p:spTree>
    <p:extLst>
      <p:ext uri="{BB962C8B-B14F-4D97-AF65-F5344CB8AC3E}">
        <p14:creationId xmlns:p14="http://schemas.microsoft.com/office/powerpoint/2010/main" val="332145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16F-8A4D-4DA3-B194-D71AB014DFAA}"/>
              </a:ext>
            </a:extLst>
          </p:cNvPr>
          <p:cNvSpPr>
            <a:spLocks noGrp="1"/>
          </p:cNvSpPr>
          <p:nvPr>
            <p:ph type="title"/>
          </p:nvPr>
        </p:nvSpPr>
        <p:spPr>
          <a:xfrm>
            <a:off x="649099" y="795297"/>
            <a:ext cx="7740000" cy="828000"/>
          </a:xfrm>
        </p:spPr>
        <p:txBody>
          <a:bodyPr anchor="t">
            <a:normAutofit/>
          </a:bodyPr>
          <a:lstStyle/>
          <a:p>
            <a:r>
              <a:rPr lang="en-AU" dirty="0">
                <a:latin typeface="VIC" panose="00000500000000000000" pitchFamily="2" charset="0"/>
              </a:rPr>
              <a:t>Aboriginal mothers and babies in 2021 </a:t>
            </a:r>
          </a:p>
        </p:txBody>
      </p:sp>
      <p:pic>
        <p:nvPicPr>
          <p:cNvPr id="3" name="Picture 2" descr="A close-up of a person and a baby&#10;&#10;Description automatically generated">
            <a:extLst>
              <a:ext uri="{FF2B5EF4-FFF2-40B4-BE49-F238E27FC236}">
                <a16:creationId xmlns:a16="http://schemas.microsoft.com/office/drawing/2014/main" id="{942521A4-3426-9931-80F0-C8713739596E}"/>
              </a:ext>
            </a:extLst>
          </p:cNvPr>
          <p:cNvPicPr>
            <a:picLocks noChangeAspect="1"/>
          </p:cNvPicPr>
          <p:nvPr/>
        </p:nvPicPr>
        <p:blipFill>
          <a:blip r:embed="rId2"/>
          <a:stretch>
            <a:fillRect/>
          </a:stretch>
        </p:blipFill>
        <p:spPr>
          <a:xfrm>
            <a:off x="546641" y="1778860"/>
            <a:ext cx="8050717" cy="1746106"/>
          </a:xfrm>
          <a:prstGeom prst="rect">
            <a:avLst/>
          </a:prstGeom>
        </p:spPr>
      </p:pic>
    </p:spTree>
    <p:extLst>
      <p:ext uri="{BB962C8B-B14F-4D97-AF65-F5344CB8AC3E}">
        <p14:creationId xmlns:p14="http://schemas.microsoft.com/office/powerpoint/2010/main" val="3448940716"/>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c17d80-103f-4f3b-9d2a-70ea00c58074">
      <UserInfo>
        <DisplayName>Julie Brophy (Health)</DisplayName>
        <AccountId>45</AccountId>
        <AccountType/>
      </UserInfo>
      <UserInfo>
        <DisplayName>Sarah Kenny (DHHS)</DisplayName>
        <AccountId>23</AccountId>
        <AccountType/>
      </UserInfo>
      <UserInfo>
        <DisplayName>Amanda Walpole (DHHS)</DisplayName>
        <AccountId>39</AccountId>
        <AccountType/>
      </UserInfo>
      <UserInfo>
        <DisplayName>Everyone</DisplayName>
        <AccountId>11</AccountId>
        <AccountType/>
      </UserInfo>
      <UserInfo>
        <DisplayName>SCV-SS-Quality &amp; Safety Analytics-DHHS-GRP Owners</DisplayName>
        <AccountId>3</AccountId>
        <AccountType/>
      </UserInfo>
      <UserInfo>
        <DisplayName>Rebecca Doherty (DHHS)</DisplayName>
        <AccountId>14</AccountId>
        <AccountType/>
      </UserInfo>
      <UserInfo>
        <DisplayName>SharingLinks.14a6ecb1-9152-4573-9465-007a2d957b1a.Flexible.53176bd7-416b-447a-adb6-3a0cdb3599b1</DisplayName>
        <AccountId>50</AccountId>
        <AccountType/>
      </UserInfo>
      <UserInfo>
        <DisplayName>Joanna Gaston (DHHS)</DisplayName>
        <AccountId>19</AccountId>
        <AccountType/>
      </UserInfo>
      <UserInfo>
        <DisplayName>Gemma Wills (DHHS)</DisplayName>
        <AccountId>112</AccountId>
        <AccountType/>
      </UserInfo>
      <UserInfo>
        <DisplayName>Tali Ryan-Atwood (DHHS)</DisplayName>
        <AccountId>21</AccountId>
        <AccountType/>
      </UserInfo>
    </SharedWithUsers>
    <Comments xmlns="26b83e15-5817-4e90-99a5-e1e46a981335" xsi:nil="true"/>
    <TaxCatchAll xmlns="5ce0f2b5-5be5-4508-bce9-d7011ece0659" xsi:nil="true"/>
    <lcf76f155ced4ddcb4097134ff3c332f xmlns="26b83e15-5817-4e90-99a5-e1e46a98133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27D9D422035429466506DF2C4620B" ma:contentTypeVersion="17" ma:contentTypeDescription="Create a new document." ma:contentTypeScope="" ma:versionID="a591ea9a2cfe1f46bd7c8ade2d50a089">
  <xsd:schema xmlns:xsd="http://www.w3.org/2001/XMLSchema" xmlns:xs="http://www.w3.org/2001/XMLSchema" xmlns:p="http://schemas.microsoft.com/office/2006/metadata/properties" xmlns:ns2="26b83e15-5817-4e90-99a5-e1e46a981335" xmlns:ns3="41c17d80-103f-4f3b-9d2a-70ea00c58074" xmlns:ns4="5ce0f2b5-5be5-4508-bce9-d7011ece0659" targetNamespace="http://schemas.microsoft.com/office/2006/metadata/properties" ma:root="true" ma:fieldsID="d2a33678dd4bec8607a3dab5f5f0e75c" ns2:_="" ns3:_="" ns4:_="">
    <xsd:import namespace="26b83e15-5817-4e90-99a5-e1e46a981335"/>
    <xsd:import namespace="41c17d80-103f-4f3b-9d2a-70ea00c5807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83e15-5817-4e90-99a5-e1e46a981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Comments" ma:index="14" nillable="true" ma:displayName="Comments" ma:format="Dropdown" ma:internalName="Comments">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c17d80-103f-4f3b-9d2a-70ea00c580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d114036-d40d-4c38-85b2-11439222adba}" ma:internalName="TaxCatchAll" ma:showField="CatchAllData" ma:web="41c17d80-103f-4f3b-9d2a-70ea00c580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8D9B1D-AF04-4830-AD40-6EDC8181AC55}">
  <ds:schemaRefs>
    <ds:schemaRef ds:uri="5ce0f2b5-5be5-4508-bce9-d7011ece0659"/>
    <ds:schemaRef ds:uri="http://schemas.microsoft.com/office/2006/documentManagement/types"/>
    <ds:schemaRef ds:uri="http://schemas.microsoft.com/office/2006/metadata/properties"/>
    <ds:schemaRef ds:uri="http://purl.org/dc/elements/1.1/"/>
    <ds:schemaRef ds:uri="http://www.w3.org/XML/1998/namespace"/>
    <ds:schemaRef ds:uri="41c17d80-103f-4f3b-9d2a-70ea00c58074"/>
    <ds:schemaRef ds:uri="http://purl.org/dc/terms/"/>
    <ds:schemaRef ds:uri="http://schemas.microsoft.com/office/infopath/2007/PartnerControls"/>
    <ds:schemaRef ds:uri="http://schemas.openxmlformats.org/package/2006/metadata/core-properties"/>
    <ds:schemaRef ds:uri="26b83e15-5817-4e90-99a5-e1e46a981335"/>
    <ds:schemaRef ds:uri="http://purl.org/dc/dcmitype/"/>
  </ds:schemaRefs>
</ds:datastoreItem>
</file>

<file path=customXml/itemProps2.xml><?xml version="1.0" encoding="utf-8"?>
<ds:datastoreItem xmlns:ds="http://schemas.openxmlformats.org/officeDocument/2006/customXml" ds:itemID="{2854C1B9-C337-4163-B942-2A28A943C6B6}">
  <ds:schemaRefs>
    <ds:schemaRef ds:uri="26b83e15-5817-4e90-99a5-e1e46a981335"/>
    <ds:schemaRef ds:uri="41c17d80-103f-4f3b-9d2a-70ea00c58074"/>
    <ds:schemaRef ds:uri="5ce0f2b5-5be5-4508-bce9-d7011ece0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F81C5E-7A2F-42C4-809B-EF88AB564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1624</Words>
  <Application>Microsoft Office PowerPoint</Application>
  <PresentationFormat>Custom</PresentationFormat>
  <Paragraphs>151</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About CCOPMM </vt:lpstr>
      <vt:lpstr>About CCOPMM</vt:lpstr>
      <vt:lpstr>Undertaking case reviews</vt:lpstr>
      <vt:lpstr>Undertaking research </vt:lpstr>
      <vt:lpstr>PowerPoint Presentation</vt:lpstr>
      <vt:lpstr>Why we do what we do?</vt:lpstr>
      <vt:lpstr>Overview</vt:lpstr>
      <vt:lpstr>Aboriginal mothers and babies in 2021 </vt:lpstr>
      <vt:lpstr>Aboriginal births and babies in 2021 </vt:lpstr>
      <vt:lpstr>Maternal Age by Aboriginal status, 2021  </vt:lpstr>
      <vt:lpstr>Maternal body mass index by Aboriginal status, birthing episodes, 2021</vt:lpstr>
      <vt:lpstr>Birth outcomes in 2021 </vt:lpstr>
      <vt:lpstr>Understanding outcomes in 2021 </vt:lpstr>
      <vt:lpstr>Birth outcomes in 2021 </vt:lpstr>
      <vt:lpstr>Smoking rates during pregnancy in 2021 </vt:lpstr>
      <vt:lpstr>Adjusted Perinatal Mortality Rates in the 2019-2021 triennium</vt:lpstr>
      <vt:lpstr>Adjusted perinatal mortality rate by Aboriginal status of mother, by rolling triennia, 2001-2021</vt:lpstr>
      <vt:lpstr>PowerPoint Presentation</vt:lpstr>
      <vt:lpstr>PowerPoint Presentation</vt:lpstr>
      <vt:lpstr>PowerPoint Presentation</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Doherty (DHHS)</dc:creator>
  <cp:lastModifiedBy>Joanna Gaston (SCV)</cp:lastModifiedBy>
  <cp:revision>5</cp:revision>
  <dcterms:created xsi:type="dcterms:W3CDTF">2021-01-19T20:41:44Z</dcterms:created>
  <dcterms:modified xsi:type="dcterms:W3CDTF">2024-01-02T06:21:50Z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0x010100F2B27D9D422035429466506DF2C4620B</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2021-01-19T22:11:05Z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27066671-9628-484e-b387-730a8cce8c11</vt:lpwstr>
  </property>
  <property fmtid="{D5CDD505-2E9C-101B-9397-08002B2CF9AE}" pid="9" name="MSIP_Label_3d6aa9fe-4ab7-4a7c-8e39-ccc0b3ffed53_ContentBits">
    <vt:lpwstr>0</vt:lpwstr>
  </property>
  <property fmtid="{D5CDD505-2E9C-101B-9397-08002B2CF9AE}" pid="10" name="MediaServiceImageTags">
    <vt:lpwstr/>
  </property>
</Properties>
</file>