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8"/>
  </p:notesMasterIdLst>
  <p:handoutMasterIdLst>
    <p:handoutMasterId r:id="rId29"/>
  </p:handoutMasterIdLst>
  <p:sldIdLst>
    <p:sldId id="721" r:id="rId5"/>
    <p:sldId id="742" r:id="rId6"/>
    <p:sldId id="741" r:id="rId7"/>
    <p:sldId id="740" r:id="rId8"/>
    <p:sldId id="739" r:id="rId9"/>
    <p:sldId id="738" r:id="rId10"/>
    <p:sldId id="337" r:id="rId11"/>
    <p:sldId id="294" r:id="rId12"/>
    <p:sldId id="327" r:id="rId13"/>
    <p:sldId id="296" r:id="rId14"/>
    <p:sldId id="297" r:id="rId15"/>
    <p:sldId id="293" r:id="rId16"/>
    <p:sldId id="290" r:id="rId17"/>
    <p:sldId id="291" r:id="rId18"/>
    <p:sldId id="729" r:id="rId19"/>
    <p:sldId id="329" r:id="rId20"/>
    <p:sldId id="736" r:id="rId21"/>
    <p:sldId id="346" r:id="rId22"/>
    <p:sldId id="347" r:id="rId23"/>
    <p:sldId id="735" r:id="rId24"/>
    <p:sldId id="330" r:id="rId25"/>
    <p:sldId id="745" r:id="rId26"/>
    <p:sldId id="744" r:id="rId27"/>
  </p:sldIdLst>
  <p:sldSz cx="9144000" cy="5148263"/>
  <p:notesSz cx="6858000" cy="9144000"/>
  <p:defaultTextStyle>
    <a:defPPr>
      <a:defRPr lang="en-US"/>
    </a:defPPr>
    <a:lvl1pPr marL="0" indent="0" algn="l" defTabSz="685800" rtl="0" eaLnBrk="1" latinLnBrk="0" hangingPunct="1">
      <a:lnSpc>
        <a:spcPct val="98000"/>
      </a:lnSpc>
      <a:spcBef>
        <a:spcPts val="0"/>
      </a:spcBef>
      <a:spcAft>
        <a:spcPts val="1300"/>
      </a:spcAft>
      <a:buFontTx/>
      <a:buNone/>
      <a:defRPr sz="2000" kern="1200" baseline="0">
        <a:solidFill>
          <a:schemeClr val="tx1"/>
        </a:solidFill>
        <a:latin typeface="+mn-lt"/>
        <a:ea typeface="+mn-ea"/>
        <a:cs typeface="+mn-cs"/>
      </a:defRPr>
    </a:lvl1pPr>
    <a:lvl2pPr marL="0" indent="0" algn="l" defTabSz="685800" rtl="0" eaLnBrk="1" latinLnBrk="0" hangingPunct="1">
      <a:lnSpc>
        <a:spcPct val="98000"/>
      </a:lnSpc>
      <a:spcBef>
        <a:spcPts val="375"/>
      </a:spcBef>
      <a:buFontTx/>
      <a:buNone/>
      <a:defRPr sz="2000" b="1" i="0" kern="1200" baseline="0">
        <a:solidFill>
          <a:schemeClr val="tx2"/>
        </a:solidFill>
        <a:latin typeface="+mj-lt"/>
        <a:ea typeface="+mn-ea"/>
        <a:cs typeface="+mn-cs"/>
      </a:defRPr>
    </a:lvl2pPr>
    <a:lvl3pPr marL="468000" indent="-468000" algn="l" defTabSz="685800" rtl="0" eaLnBrk="1" latinLnBrk="0" hangingPunct="1">
      <a:lnSpc>
        <a:spcPct val="98000"/>
      </a:lnSpc>
      <a:spcBef>
        <a:spcPts val="0"/>
      </a:spcBef>
      <a:spcAft>
        <a:spcPts val="1300"/>
      </a:spcAft>
      <a:buClr>
        <a:srgbClr val="0063A5"/>
      </a:buClr>
      <a:buSzPct val="120000"/>
      <a:buFont typeface="Calibri" panose="020F0502020204030204" pitchFamily="34" charset="0"/>
      <a:buChar char="●"/>
      <a:defRPr sz="2000" kern="1200" baseline="0">
        <a:solidFill>
          <a:schemeClr val="tx1"/>
        </a:solidFill>
        <a:latin typeface="+mn-lt"/>
        <a:ea typeface="+mn-ea"/>
        <a:cs typeface="+mn-cs"/>
      </a:defRPr>
    </a:lvl3pPr>
    <a:lvl4pPr marL="936000" indent="-468000" algn="l" defTabSz="685800" rtl="0" eaLnBrk="1" latinLnBrk="0" hangingPunct="1">
      <a:lnSpc>
        <a:spcPct val="98000"/>
      </a:lnSpc>
      <a:spcBef>
        <a:spcPts val="0"/>
      </a:spcBef>
      <a:spcAft>
        <a:spcPts val="1300"/>
      </a:spcAft>
      <a:buClr>
        <a:srgbClr val="0063A5"/>
      </a:buClr>
      <a:buSzPct val="100000"/>
      <a:buFont typeface="Arial" panose="020B0604020202020204" pitchFamily="34" charset="0"/>
      <a:buChar char="—"/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404000" indent="-468000" algn="l" defTabSz="685800" rtl="0" eaLnBrk="1" latinLnBrk="0" hangingPunct="1">
      <a:lnSpc>
        <a:spcPct val="98000"/>
      </a:lnSpc>
      <a:spcBef>
        <a:spcPts val="0"/>
      </a:spcBef>
      <a:spcAft>
        <a:spcPts val="1300"/>
      </a:spcAft>
      <a:buClr>
        <a:srgbClr val="0063A5"/>
      </a:buClr>
      <a:buSzPct val="120000"/>
      <a:buFont typeface="Wingdings" panose="05000000000000000000" pitchFamily="2" charset="2"/>
      <a:buChar char=""/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9D83E14-C4B0-6DBE-1D99-A412499BB64E}" name="Michelle Hawke (DHHS)" initials="MH(" userId="S::Michelle.Hawke@safercare.vic.gov.au::e1f988f5-c848-4af2-8ab3-00734e327765" providerId="AD"/>
  <p188:author id="{03D5B880-8FBF-138A-E9C5-057FB5FDFA3C}" name="Erin V Smith (DHHS)" initials="E(" userId="S::erin.x.smith@safercare.vic.gov.au::a577ba86-87fc-449e-96c7-5445bd494dea" providerId="AD"/>
  <p188:author id="{1942F39D-550F-21A6-C683-27214EF9C2A6}" name="Erin X Smith (Health)" initials="ES" userId="Erin X Smith (Health)" providerId="None"/>
  <p188:author id="{774F8CD0-8AA8-1212-B031-F93301DF8D4B}" name="Joanna Gaston (DHHS)" initials="J(" userId="S::joanna.gaston@safercare.vic.gov.au::29a4e196-b44b-4499-b5ed-890ea391184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anna Gaston (DHHS)" initials="JG(" lastIdx="3" clrIdx="0">
    <p:extLst>
      <p:ext uri="{19B8F6BF-5375-455C-9EA6-DF929625EA0E}">
        <p15:presenceInfo xmlns:p15="http://schemas.microsoft.com/office/powerpoint/2012/main" userId="S::Joanna.Gaston@safercare.vic.gov.au::29a4e196-b44b-4499-b5ed-890ea3911844" providerId="AD"/>
      </p:ext>
    </p:extLst>
  </p:cmAuthor>
  <p:cmAuthor id="2" name="Tali Ryan-Atwood (DHHS)" initials="TRA(" lastIdx="3" clrIdx="1">
    <p:extLst>
      <p:ext uri="{19B8F6BF-5375-455C-9EA6-DF929625EA0E}">
        <p15:presenceInfo xmlns:p15="http://schemas.microsoft.com/office/powerpoint/2012/main" userId="S::Tali.Ryan-Atwood@safercare.vic.gov.au::b1a01dde-7636-424c-9922-2ac2ebc2dbc3" providerId="AD"/>
      </p:ext>
    </p:extLst>
  </p:cmAuthor>
  <p:cmAuthor id="3" name="Michelle Hawke (DHHS)" initials="M(" lastIdx="1" clrIdx="2">
    <p:extLst>
      <p:ext uri="{19B8F6BF-5375-455C-9EA6-DF929625EA0E}">
        <p15:presenceInfo xmlns:p15="http://schemas.microsoft.com/office/powerpoint/2012/main" userId="S::michelle.hawke@safercare.vic.gov.au::e1f988f5-c848-4af2-8ab3-00734e3277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1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25DAF8-5792-4371-9DDF-25A9E09029E9}" v="3" dt="2024-01-02T07:59:03.860"/>
    <p1510:client id="{5E56CC7B-42C6-4ADA-DEBB-5CB49909DDFC}" v="4" dt="2024-01-02T06:46:47.368"/>
  </p1510:revLst>
</p1510:revInfo>
</file>

<file path=ppt/tableStyles.xml><?xml version="1.0" encoding="utf-8"?>
<a:tblStyleLst xmlns:a="http://schemas.openxmlformats.org/drawingml/2006/main" def="{785F01EC-6FE7-43F9-B863-10CF3ED7CFCE}">
  <a:tblStyle styleId="{785F01EC-6FE7-43F9-B863-10CF3ED7CFCE}" styleName="SCV Table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3175" cmpd="sng">
              <a:solidFill>
                <a:schemeClr val="lt2"/>
              </a:solidFill>
            </a:ln>
          </a:top>
          <a:bottom>
            <a:ln w="3175" cmpd="sng">
              <a:solidFill>
                <a:schemeClr val="accent5"/>
              </a:solidFill>
            </a:ln>
          </a:bottom>
          <a:insideH>
            <a:ln w="3175" cmpd="sng">
              <a:solidFill>
                <a:schemeClr val="accent5"/>
              </a:solidFill>
            </a:ln>
          </a:insideH>
          <a:insideV>
            <a:ln w="12700" cmpd="sng">
              <a:noFill/>
            </a:ln>
          </a:insideV>
        </a:tcBdr>
        <a:fill>
          <a:noFill/>
        </a:fill>
      </a:tcStyle>
    </a:wholeTbl>
    <a:firstCol>
      <a:tcTxStyle b="on">
        <a:fontRef idx="minor">
          <a:schemeClr val="dk2"/>
        </a:fontRef>
        <a:schemeClr val="dk2"/>
      </a:tcTxStyle>
      <a:tcStyle>
        <a:tcBdr/>
        <a:fill>
          <a:noFill/>
        </a:fill>
      </a:tcStyle>
    </a:firstCol>
    <a:firstRow>
      <a:tcTxStyle b="on">
        <a:fontRef idx="minor">
          <a:schemeClr val="dk2"/>
        </a:fontRef>
        <a:schemeClr val="dk2"/>
      </a:tcTxStyle>
      <a:tcStyle>
        <a:tcBdr>
          <a:bottom>
            <a:ln w="38100" cmpd="sng">
              <a:solidFill>
                <a:schemeClr val="accent6"/>
              </a:solidFill>
            </a:ln>
          </a:bottom>
        </a:tcBdr>
        <a:fill>
          <a:solidFill>
            <a:schemeClr val="lt2"/>
          </a:solidFill>
        </a:fill>
      </a:tcStyle>
    </a:firstRow>
  </a:tblStyle>
  <a:tblStyle styleId="{450DDCDF-74B0-44AD-A3D2-FDAAE5D156A9}" styleName="SCV Table First Column Shade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3175" cmpd="sng">
              <a:solidFill>
                <a:schemeClr val="accent5"/>
              </a:solidFill>
            </a:ln>
          </a:top>
          <a:bottom>
            <a:ln w="3175" cmpd="sng">
              <a:solidFill>
                <a:schemeClr val="accent5"/>
              </a:solidFill>
            </a:ln>
          </a:bottom>
          <a:insideH>
            <a:ln w="3175" cmpd="sng">
              <a:solidFill>
                <a:schemeClr val="accent5"/>
              </a:solidFill>
            </a:ln>
          </a:insideH>
          <a:insideV>
            <a:ln w="12700" cmpd="sng">
              <a:noFill/>
            </a:ln>
          </a:insideV>
        </a:tcBdr>
        <a:fill>
          <a:noFill/>
        </a:fill>
      </a:tcStyle>
    </a:wholeTbl>
    <a:firstCol>
      <a:tcTxStyle b="on">
        <a:fontRef idx="minor">
          <a:schemeClr val="dk2"/>
        </a:fontRef>
        <a:schemeClr val="dk2"/>
      </a:tcTxStyle>
      <a:tcStyle>
        <a:tcBdr/>
        <a:fill>
          <a:solidFill>
            <a:schemeClr val="lt2"/>
          </a:solidFill>
        </a:fill>
      </a:tcStyle>
    </a:firstCo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na Gaston (SCV)" userId="29a4e196-b44b-4499-b5ed-890ea3911844" providerId="ADAL" clId="{1A25DAF8-5792-4371-9DDF-25A9E09029E9}"/>
    <pc:docChg chg="undo custSel modSld">
      <pc:chgData name="Joanna Gaston (SCV)" userId="29a4e196-b44b-4499-b5ed-890ea3911844" providerId="ADAL" clId="{1A25DAF8-5792-4371-9DDF-25A9E09029E9}" dt="2024-01-02T07:58:55.581" v="296" actId="20577"/>
      <pc:docMkLst>
        <pc:docMk/>
      </pc:docMkLst>
      <pc:sldChg chg="modSp mod">
        <pc:chgData name="Joanna Gaston (SCV)" userId="29a4e196-b44b-4499-b5ed-890ea3911844" providerId="ADAL" clId="{1A25DAF8-5792-4371-9DDF-25A9E09029E9}" dt="2024-01-02T07:53:25.717" v="223" actId="1076"/>
        <pc:sldMkLst>
          <pc:docMk/>
          <pc:sldMk cId="4147894982" sldId="290"/>
        </pc:sldMkLst>
        <pc:spChg chg="mod">
          <ac:chgData name="Joanna Gaston (SCV)" userId="29a4e196-b44b-4499-b5ed-890ea3911844" providerId="ADAL" clId="{1A25DAF8-5792-4371-9DDF-25A9E09029E9}" dt="2024-01-02T07:53:10.545" v="219" actId="27636"/>
          <ac:spMkLst>
            <pc:docMk/>
            <pc:sldMk cId="4147894982" sldId="290"/>
            <ac:spMk id="5" creationId="{6FE6A560-EB7B-4412-AFB5-DC43C333D66B}"/>
          </ac:spMkLst>
        </pc:spChg>
        <pc:picChg chg="mod modCrop">
          <ac:chgData name="Joanna Gaston (SCV)" userId="29a4e196-b44b-4499-b5ed-890ea3911844" providerId="ADAL" clId="{1A25DAF8-5792-4371-9DDF-25A9E09029E9}" dt="2024-01-02T07:53:25.717" v="223" actId="1076"/>
          <ac:picMkLst>
            <pc:docMk/>
            <pc:sldMk cId="4147894982" sldId="290"/>
            <ac:picMk id="2" creationId="{F9EF8940-F048-C8AF-F8BA-9E78A031C5C4}"/>
          </ac:picMkLst>
        </pc:picChg>
      </pc:sldChg>
      <pc:sldChg chg="modSp mod">
        <pc:chgData name="Joanna Gaston (SCV)" userId="29a4e196-b44b-4499-b5ed-890ea3911844" providerId="ADAL" clId="{1A25DAF8-5792-4371-9DDF-25A9E09029E9}" dt="2024-01-02T07:53:55.919" v="235" actId="1076"/>
        <pc:sldMkLst>
          <pc:docMk/>
          <pc:sldMk cId="2474106076" sldId="291"/>
        </pc:sldMkLst>
        <pc:spChg chg="mod">
          <ac:chgData name="Joanna Gaston (SCV)" userId="29a4e196-b44b-4499-b5ed-890ea3911844" providerId="ADAL" clId="{1A25DAF8-5792-4371-9DDF-25A9E09029E9}" dt="2024-01-02T07:53:30.118" v="224" actId="14100"/>
          <ac:spMkLst>
            <pc:docMk/>
            <pc:sldMk cId="2474106076" sldId="291"/>
            <ac:spMk id="9" creationId="{8337F426-2414-49C1-8228-EAD4364959D5}"/>
          </ac:spMkLst>
        </pc:spChg>
        <pc:picChg chg="mod modCrop">
          <ac:chgData name="Joanna Gaston (SCV)" userId="29a4e196-b44b-4499-b5ed-890ea3911844" providerId="ADAL" clId="{1A25DAF8-5792-4371-9DDF-25A9E09029E9}" dt="2024-01-02T07:53:55.919" v="235" actId="1076"/>
          <ac:picMkLst>
            <pc:docMk/>
            <pc:sldMk cId="2474106076" sldId="291"/>
            <ac:picMk id="2" creationId="{0D5173C5-D14F-420F-F7F8-84261A2D4169}"/>
          </ac:picMkLst>
        </pc:picChg>
      </pc:sldChg>
      <pc:sldChg chg="addSp modSp mod">
        <pc:chgData name="Joanna Gaston (SCV)" userId="29a4e196-b44b-4499-b5ed-890ea3911844" providerId="ADAL" clId="{1A25DAF8-5792-4371-9DDF-25A9E09029E9}" dt="2024-01-02T07:52:57.447" v="216" actId="20577"/>
        <pc:sldMkLst>
          <pc:docMk/>
          <pc:sldMk cId="3851081353" sldId="293"/>
        </pc:sldMkLst>
        <pc:spChg chg="add mod">
          <ac:chgData name="Joanna Gaston (SCV)" userId="29a4e196-b44b-4499-b5ed-890ea3911844" providerId="ADAL" clId="{1A25DAF8-5792-4371-9DDF-25A9E09029E9}" dt="2024-01-02T07:52:57.447" v="216" actId="20577"/>
          <ac:spMkLst>
            <pc:docMk/>
            <pc:sldMk cId="3851081353" sldId="293"/>
            <ac:spMk id="3" creationId="{5E242512-C1B7-8B9B-63A0-BDA49EB45D36}"/>
          </ac:spMkLst>
        </pc:spChg>
        <pc:picChg chg="mod">
          <ac:chgData name="Joanna Gaston (SCV)" userId="29a4e196-b44b-4499-b5ed-890ea3911844" providerId="ADAL" clId="{1A25DAF8-5792-4371-9DDF-25A9E09029E9}" dt="2024-01-02T07:49:40.429" v="45" actId="1076"/>
          <ac:picMkLst>
            <pc:docMk/>
            <pc:sldMk cId="3851081353" sldId="293"/>
            <ac:picMk id="2" creationId="{9806C544-DCC8-3BD5-5AD2-93330D90B484}"/>
          </ac:picMkLst>
        </pc:picChg>
      </pc:sldChg>
      <pc:sldChg chg="modSp mod">
        <pc:chgData name="Joanna Gaston (SCV)" userId="29a4e196-b44b-4499-b5ed-890ea3911844" providerId="ADAL" clId="{1A25DAF8-5792-4371-9DDF-25A9E09029E9}" dt="2024-01-02T07:48:03.731" v="29" actId="14100"/>
        <pc:sldMkLst>
          <pc:docMk/>
          <pc:sldMk cId="2837753151" sldId="294"/>
        </pc:sldMkLst>
        <pc:spChg chg="mod">
          <ac:chgData name="Joanna Gaston (SCV)" userId="29a4e196-b44b-4499-b5ed-890ea3911844" providerId="ADAL" clId="{1A25DAF8-5792-4371-9DDF-25A9E09029E9}" dt="2024-01-02T07:47:51.876" v="26" actId="1076"/>
          <ac:spMkLst>
            <pc:docMk/>
            <pc:sldMk cId="2837753151" sldId="294"/>
            <ac:spMk id="2" creationId="{F824A1B4-472F-496F-A2B4-10A616BB5B29}"/>
          </ac:spMkLst>
        </pc:spChg>
        <pc:picChg chg="mod">
          <ac:chgData name="Joanna Gaston (SCV)" userId="29a4e196-b44b-4499-b5ed-890ea3911844" providerId="ADAL" clId="{1A25DAF8-5792-4371-9DDF-25A9E09029E9}" dt="2024-01-02T07:48:03.731" v="29" actId="14100"/>
          <ac:picMkLst>
            <pc:docMk/>
            <pc:sldMk cId="2837753151" sldId="294"/>
            <ac:picMk id="3" creationId="{032B77C3-5B21-18EA-84BE-52696FCAE63C}"/>
          </ac:picMkLst>
        </pc:picChg>
      </pc:sldChg>
      <pc:sldChg chg="modSp mod">
        <pc:chgData name="Joanna Gaston (SCV)" userId="29a4e196-b44b-4499-b5ed-890ea3911844" providerId="ADAL" clId="{1A25DAF8-5792-4371-9DDF-25A9E09029E9}" dt="2024-01-02T07:48:57.196" v="40" actId="1076"/>
        <pc:sldMkLst>
          <pc:docMk/>
          <pc:sldMk cId="3255412479" sldId="296"/>
        </pc:sldMkLst>
        <pc:spChg chg="mod">
          <ac:chgData name="Joanna Gaston (SCV)" userId="29a4e196-b44b-4499-b5ed-890ea3911844" providerId="ADAL" clId="{1A25DAF8-5792-4371-9DDF-25A9E09029E9}" dt="2024-01-02T07:48:40.752" v="36" actId="14100"/>
          <ac:spMkLst>
            <pc:docMk/>
            <pc:sldMk cId="3255412479" sldId="296"/>
            <ac:spMk id="3" creationId="{5B34FCC1-260F-4343-95AE-BC20B47EDE78}"/>
          </ac:spMkLst>
        </pc:spChg>
        <pc:picChg chg="mod">
          <ac:chgData name="Joanna Gaston (SCV)" userId="29a4e196-b44b-4499-b5ed-890ea3911844" providerId="ADAL" clId="{1A25DAF8-5792-4371-9DDF-25A9E09029E9}" dt="2024-01-02T07:48:57.196" v="40" actId="1076"/>
          <ac:picMkLst>
            <pc:docMk/>
            <pc:sldMk cId="3255412479" sldId="296"/>
            <ac:picMk id="2" creationId="{08F255BF-0236-4380-649E-1B8179B90676}"/>
          </ac:picMkLst>
        </pc:picChg>
      </pc:sldChg>
      <pc:sldChg chg="modSp mod">
        <pc:chgData name="Joanna Gaston (SCV)" userId="29a4e196-b44b-4499-b5ed-890ea3911844" providerId="ADAL" clId="{1A25DAF8-5792-4371-9DDF-25A9E09029E9}" dt="2024-01-02T07:49:12.090" v="43" actId="1076"/>
        <pc:sldMkLst>
          <pc:docMk/>
          <pc:sldMk cId="418035211" sldId="297"/>
        </pc:sldMkLst>
        <pc:spChg chg="mod">
          <ac:chgData name="Joanna Gaston (SCV)" userId="29a4e196-b44b-4499-b5ed-890ea3911844" providerId="ADAL" clId="{1A25DAF8-5792-4371-9DDF-25A9E09029E9}" dt="2024-01-02T07:49:06.243" v="41" actId="255"/>
          <ac:spMkLst>
            <pc:docMk/>
            <pc:sldMk cId="418035211" sldId="297"/>
            <ac:spMk id="3" creationId="{E115AC36-14B0-41FD-87BC-D77C01C6D84D}"/>
          </ac:spMkLst>
        </pc:spChg>
        <pc:picChg chg="mod">
          <ac:chgData name="Joanna Gaston (SCV)" userId="29a4e196-b44b-4499-b5ed-890ea3911844" providerId="ADAL" clId="{1A25DAF8-5792-4371-9DDF-25A9E09029E9}" dt="2024-01-02T07:49:12.090" v="43" actId="1076"/>
          <ac:picMkLst>
            <pc:docMk/>
            <pc:sldMk cId="418035211" sldId="297"/>
            <ac:picMk id="2" creationId="{12C7A929-9166-0136-368E-689382DB7137}"/>
          </ac:picMkLst>
        </pc:picChg>
      </pc:sldChg>
      <pc:sldChg chg="modSp mod">
        <pc:chgData name="Joanna Gaston (SCV)" userId="29a4e196-b44b-4499-b5ed-890ea3911844" providerId="ADAL" clId="{1A25DAF8-5792-4371-9DDF-25A9E09029E9}" dt="2024-01-02T07:48:13.474" v="31" actId="14100"/>
        <pc:sldMkLst>
          <pc:docMk/>
          <pc:sldMk cId="130126014" sldId="327"/>
        </pc:sldMkLst>
        <pc:spChg chg="mod">
          <ac:chgData name="Joanna Gaston (SCV)" userId="29a4e196-b44b-4499-b5ed-890ea3911844" providerId="ADAL" clId="{1A25DAF8-5792-4371-9DDF-25A9E09029E9}" dt="2024-01-02T07:48:09.808" v="30" actId="1076"/>
          <ac:spMkLst>
            <pc:docMk/>
            <pc:sldMk cId="130126014" sldId="327"/>
            <ac:spMk id="2" creationId="{32709484-76D4-4FA4-A3F0-5B667923399F}"/>
          </ac:spMkLst>
        </pc:spChg>
        <pc:picChg chg="mod">
          <ac:chgData name="Joanna Gaston (SCV)" userId="29a4e196-b44b-4499-b5ed-890ea3911844" providerId="ADAL" clId="{1A25DAF8-5792-4371-9DDF-25A9E09029E9}" dt="2024-01-02T07:48:13.474" v="31" actId="14100"/>
          <ac:picMkLst>
            <pc:docMk/>
            <pc:sldMk cId="130126014" sldId="327"/>
            <ac:picMk id="3" creationId="{CD9C7133-3A51-872F-EB2E-876231590913}"/>
          </ac:picMkLst>
        </pc:picChg>
      </pc:sldChg>
      <pc:sldChg chg="modSp mod">
        <pc:chgData name="Joanna Gaston (SCV)" userId="29a4e196-b44b-4499-b5ed-890ea3911844" providerId="ADAL" clId="{1A25DAF8-5792-4371-9DDF-25A9E09029E9}" dt="2024-01-02T07:55:09.789" v="250" actId="1076"/>
        <pc:sldMkLst>
          <pc:docMk/>
          <pc:sldMk cId="3448940716" sldId="329"/>
        </pc:sldMkLst>
        <pc:spChg chg="mod">
          <ac:chgData name="Joanna Gaston (SCV)" userId="29a4e196-b44b-4499-b5ed-890ea3911844" providerId="ADAL" clId="{1A25DAF8-5792-4371-9DDF-25A9E09029E9}" dt="2024-01-02T07:54:26.340" v="236" actId="14100"/>
          <ac:spMkLst>
            <pc:docMk/>
            <pc:sldMk cId="3448940716" sldId="329"/>
            <ac:spMk id="2" creationId="{31DFF16F-8A4D-4DA3-B194-D71AB014DFAA}"/>
          </ac:spMkLst>
        </pc:spChg>
        <pc:picChg chg="mod modCrop">
          <ac:chgData name="Joanna Gaston (SCV)" userId="29a4e196-b44b-4499-b5ed-890ea3911844" providerId="ADAL" clId="{1A25DAF8-5792-4371-9DDF-25A9E09029E9}" dt="2024-01-02T07:55:09.789" v="250" actId="1076"/>
          <ac:picMkLst>
            <pc:docMk/>
            <pc:sldMk cId="3448940716" sldId="329"/>
            <ac:picMk id="3" creationId="{942521A4-3426-9931-80F0-C8713739596E}"/>
          </ac:picMkLst>
        </pc:picChg>
      </pc:sldChg>
      <pc:sldChg chg="modSp mod">
        <pc:chgData name="Joanna Gaston (SCV)" userId="29a4e196-b44b-4499-b5ed-890ea3911844" providerId="ADAL" clId="{1A25DAF8-5792-4371-9DDF-25A9E09029E9}" dt="2024-01-02T07:58:27.275" v="292" actId="1076"/>
        <pc:sldMkLst>
          <pc:docMk/>
          <pc:sldMk cId="2740508186" sldId="330"/>
        </pc:sldMkLst>
        <pc:spChg chg="mod">
          <ac:chgData name="Joanna Gaston (SCV)" userId="29a4e196-b44b-4499-b5ed-890ea3911844" providerId="ADAL" clId="{1A25DAF8-5792-4371-9DDF-25A9E09029E9}" dt="2024-01-02T07:57:03.143" v="278" actId="27636"/>
          <ac:spMkLst>
            <pc:docMk/>
            <pc:sldMk cId="2740508186" sldId="330"/>
            <ac:spMk id="2" creationId="{2EDECF23-6429-41C9-A701-0E505A1C4AF1}"/>
          </ac:spMkLst>
        </pc:spChg>
        <pc:picChg chg="mod modCrop">
          <ac:chgData name="Joanna Gaston (SCV)" userId="29a4e196-b44b-4499-b5ed-890ea3911844" providerId="ADAL" clId="{1A25DAF8-5792-4371-9DDF-25A9E09029E9}" dt="2024-01-02T07:58:16.109" v="289" actId="14100"/>
          <ac:picMkLst>
            <pc:docMk/>
            <pc:sldMk cId="2740508186" sldId="330"/>
            <ac:picMk id="4" creationId="{F0FDF257-5710-FC98-BABC-DB9148AB987D}"/>
          </ac:picMkLst>
        </pc:picChg>
        <pc:picChg chg="mod">
          <ac:chgData name="Joanna Gaston (SCV)" userId="29a4e196-b44b-4499-b5ed-890ea3911844" providerId="ADAL" clId="{1A25DAF8-5792-4371-9DDF-25A9E09029E9}" dt="2024-01-02T07:58:27.275" v="292" actId="1076"/>
          <ac:picMkLst>
            <pc:docMk/>
            <pc:sldMk cId="2740508186" sldId="330"/>
            <ac:picMk id="5" creationId="{E3A31791-CC2E-279E-1F23-D8BC1B2A8ED6}"/>
          </ac:picMkLst>
        </pc:picChg>
      </pc:sldChg>
      <pc:sldChg chg="modSp mod">
        <pc:chgData name="Joanna Gaston (SCV)" userId="29a4e196-b44b-4499-b5ed-890ea3911844" providerId="ADAL" clId="{1A25DAF8-5792-4371-9DDF-25A9E09029E9}" dt="2024-01-02T07:47:48.323" v="25" actId="1076"/>
        <pc:sldMkLst>
          <pc:docMk/>
          <pc:sldMk cId="217138650" sldId="337"/>
        </pc:sldMkLst>
        <pc:spChg chg="mod">
          <ac:chgData name="Joanna Gaston (SCV)" userId="29a4e196-b44b-4499-b5ed-890ea3911844" providerId="ADAL" clId="{1A25DAF8-5792-4371-9DDF-25A9E09029E9}" dt="2024-01-02T07:47:48.323" v="25" actId="1076"/>
          <ac:spMkLst>
            <pc:docMk/>
            <pc:sldMk cId="217138650" sldId="337"/>
            <ac:spMk id="2" creationId="{2B3EC542-681F-4E71-956B-4ED12C281760}"/>
          </ac:spMkLst>
        </pc:spChg>
      </pc:sldChg>
      <pc:sldChg chg="modSp mod">
        <pc:chgData name="Joanna Gaston (SCV)" userId="29a4e196-b44b-4499-b5ed-890ea3911844" providerId="ADAL" clId="{1A25DAF8-5792-4371-9DDF-25A9E09029E9}" dt="2024-01-02T07:56:15.995" v="265" actId="1076"/>
        <pc:sldMkLst>
          <pc:docMk/>
          <pc:sldMk cId="1844536176" sldId="346"/>
        </pc:sldMkLst>
        <pc:spChg chg="mod">
          <ac:chgData name="Joanna Gaston (SCV)" userId="29a4e196-b44b-4499-b5ed-890ea3911844" providerId="ADAL" clId="{1A25DAF8-5792-4371-9DDF-25A9E09029E9}" dt="2024-01-02T07:55:33.169" v="255" actId="14100"/>
          <ac:spMkLst>
            <pc:docMk/>
            <pc:sldMk cId="1844536176" sldId="346"/>
            <ac:spMk id="2" creationId="{FF9A0020-6BFB-47B1-B74C-468441F9D956}"/>
          </ac:spMkLst>
        </pc:spChg>
        <pc:picChg chg="mod modCrop">
          <ac:chgData name="Joanna Gaston (SCV)" userId="29a4e196-b44b-4499-b5ed-890ea3911844" providerId="ADAL" clId="{1A25DAF8-5792-4371-9DDF-25A9E09029E9}" dt="2024-01-02T07:56:15.995" v="265" actId="1076"/>
          <ac:picMkLst>
            <pc:docMk/>
            <pc:sldMk cId="1844536176" sldId="346"/>
            <ac:picMk id="3" creationId="{A67CA5EA-5B29-DD62-3416-3CC32B46B66D}"/>
          </ac:picMkLst>
        </pc:picChg>
      </pc:sldChg>
      <pc:sldChg chg="modSp mod">
        <pc:chgData name="Joanna Gaston (SCV)" userId="29a4e196-b44b-4499-b5ed-890ea3911844" providerId="ADAL" clId="{1A25DAF8-5792-4371-9DDF-25A9E09029E9}" dt="2024-01-02T07:56:31.348" v="269" actId="1076"/>
        <pc:sldMkLst>
          <pc:docMk/>
          <pc:sldMk cId="1633080921" sldId="347"/>
        </pc:sldMkLst>
        <pc:spChg chg="mod">
          <ac:chgData name="Joanna Gaston (SCV)" userId="29a4e196-b44b-4499-b5ed-890ea3911844" providerId="ADAL" clId="{1A25DAF8-5792-4371-9DDF-25A9E09029E9}" dt="2024-01-02T07:56:22.122" v="266" actId="1076"/>
          <ac:spMkLst>
            <pc:docMk/>
            <pc:sldMk cId="1633080921" sldId="347"/>
            <ac:spMk id="2" creationId="{5AAA1CBE-1D68-42BE-81CE-026AAB05EC5A}"/>
          </ac:spMkLst>
        </pc:spChg>
        <pc:picChg chg="mod">
          <ac:chgData name="Joanna Gaston (SCV)" userId="29a4e196-b44b-4499-b5ed-890ea3911844" providerId="ADAL" clId="{1A25DAF8-5792-4371-9DDF-25A9E09029E9}" dt="2024-01-02T07:56:31.348" v="269" actId="1076"/>
          <ac:picMkLst>
            <pc:docMk/>
            <pc:sldMk cId="1633080921" sldId="347"/>
            <ac:picMk id="5" creationId="{58EEEE55-3434-902B-9AC1-4E7D50F0143C}"/>
          </ac:picMkLst>
        </pc:picChg>
      </pc:sldChg>
      <pc:sldChg chg="modSp mod">
        <pc:chgData name="Joanna Gaston (SCV)" userId="29a4e196-b44b-4499-b5ed-890ea3911844" providerId="ADAL" clId="{1A25DAF8-5792-4371-9DDF-25A9E09029E9}" dt="2024-01-02T07:58:06.740" v="287" actId="1076"/>
        <pc:sldMkLst>
          <pc:docMk/>
          <pc:sldMk cId="2530585336" sldId="735"/>
        </pc:sldMkLst>
        <pc:spChg chg="mod">
          <ac:chgData name="Joanna Gaston (SCV)" userId="29a4e196-b44b-4499-b5ed-890ea3911844" providerId="ADAL" clId="{1A25DAF8-5792-4371-9DDF-25A9E09029E9}" dt="2024-01-02T07:56:37.187" v="271" actId="14100"/>
          <ac:spMkLst>
            <pc:docMk/>
            <pc:sldMk cId="2530585336" sldId="735"/>
            <ac:spMk id="2" creationId="{2EDECF23-6429-41C9-A701-0E505A1C4AF1}"/>
          </ac:spMkLst>
        </pc:spChg>
        <pc:picChg chg="mod modCrop">
          <ac:chgData name="Joanna Gaston (SCV)" userId="29a4e196-b44b-4499-b5ed-890ea3911844" providerId="ADAL" clId="{1A25DAF8-5792-4371-9DDF-25A9E09029E9}" dt="2024-01-02T07:58:06.740" v="287" actId="1076"/>
          <ac:picMkLst>
            <pc:docMk/>
            <pc:sldMk cId="2530585336" sldId="735"/>
            <ac:picMk id="3" creationId="{B8336DAA-C83F-F9A4-6219-D95F27D9B532}"/>
          </ac:picMkLst>
        </pc:picChg>
      </pc:sldChg>
      <pc:sldChg chg="modSp mod">
        <pc:chgData name="Joanna Gaston (SCV)" userId="29a4e196-b44b-4499-b5ed-890ea3911844" providerId="ADAL" clId="{1A25DAF8-5792-4371-9DDF-25A9E09029E9}" dt="2024-01-02T07:55:26.984" v="254" actId="1076"/>
        <pc:sldMkLst>
          <pc:docMk/>
          <pc:sldMk cId="582387493" sldId="736"/>
        </pc:sldMkLst>
        <pc:spChg chg="mod">
          <ac:chgData name="Joanna Gaston (SCV)" userId="29a4e196-b44b-4499-b5ed-890ea3911844" providerId="ADAL" clId="{1A25DAF8-5792-4371-9DDF-25A9E09029E9}" dt="2024-01-02T07:55:15.584" v="251" actId="14100"/>
          <ac:spMkLst>
            <pc:docMk/>
            <pc:sldMk cId="582387493" sldId="736"/>
            <ac:spMk id="2" creationId="{31DFF16F-8A4D-4DA3-B194-D71AB014DFAA}"/>
          </ac:spMkLst>
        </pc:spChg>
        <pc:picChg chg="mod">
          <ac:chgData name="Joanna Gaston (SCV)" userId="29a4e196-b44b-4499-b5ed-890ea3911844" providerId="ADAL" clId="{1A25DAF8-5792-4371-9DDF-25A9E09029E9}" dt="2024-01-02T07:55:26.984" v="254" actId="1076"/>
          <ac:picMkLst>
            <pc:docMk/>
            <pc:sldMk cId="582387493" sldId="736"/>
            <ac:picMk id="4" creationId="{38BE55D3-52C5-2DC5-EB65-FC9BD57CEB2D}"/>
          </ac:picMkLst>
        </pc:picChg>
      </pc:sldChg>
      <pc:sldChg chg="modSp mod">
        <pc:chgData name="Joanna Gaston (SCV)" userId="29a4e196-b44b-4499-b5ed-890ea3911844" providerId="ADAL" clId="{1A25DAF8-5792-4371-9DDF-25A9E09029E9}" dt="2024-01-02T07:47:30.918" v="24" actId="255"/>
        <pc:sldMkLst>
          <pc:docMk/>
          <pc:sldMk cId="3621893568" sldId="738"/>
        </pc:sldMkLst>
        <pc:spChg chg="mod">
          <ac:chgData name="Joanna Gaston (SCV)" userId="29a4e196-b44b-4499-b5ed-890ea3911844" providerId="ADAL" clId="{1A25DAF8-5792-4371-9DDF-25A9E09029E9}" dt="2024-01-02T07:47:30.918" v="24" actId="255"/>
          <ac:spMkLst>
            <pc:docMk/>
            <pc:sldMk cId="3621893568" sldId="738"/>
            <ac:spMk id="2" creationId="{F6F37AD0-AD6A-4771-9D64-4898F6EF7235}"/>
          </ac:spMkLst>
        </pc:spChg>
        <pc:spChg chg="mod">
          <ac:chgData name="Joanna Gaston (SCV)" userId="29a4e196-b44b-4499-b5ed-890ea3911844" providerId="ADAL" clId="{1A25DAF8-5792-4371-9DDF-25A9E09029E9}" dt="2024-01-02T07:47:22.353" v="22" actId="14100"/>
          <ac:spMkLst>
            <pc:docMk/>
            <pc:sldMk cId="3621893568" sldId="738"/>
            <ac:spMk id="3" creationId="{C06BB32D-71B0-431E-8BDC-40A68E25C6D9}"/>
          </ac:spMkLst>
        </pc:spChg>
      </pc:sldChg>
      <pc:sldChg chg="modSp mod">
        <pc:chgData name="Joanna Gaston (SCV)" userId="29a4e196-b44b-4499-b5ed-890ea3911844" providerId="ADAL" clId="{1A25DAF8-5792-4371-9DDF-25A9E09029E9}" dt="2024-01-02T07:47:11.977" v="20" actId="1076"/>
        <pc:sldMkLst>
          <pc:docMk/>
          <pc:sldMk cId="303468619" sldId="739"/>
        </pc:sldMkLst>
        <pc:spChg chg="mod">
          <ac:chgData name="Joanna Gaston (SCV)" userId="29a4e196-b44b-4499-b5ed-890ea3911844" providerId="ADAL" clId="{1A25DAF8-5792-4371-9DDF-25A9E09029E9}" dt="2024-01-02T07:47:11.977" v="20" actId="1076"/>
          <ac:spMkLst>
            <pc:docMk/>
            <pc:sldMk cId="303468619" sldId="739"/>
            <ac:spMk id="2" creationId="{DF1DB7A7-8A90-48A7-A395-F9C9EF4069D2}"/>
          </ac:spMkLst>
        </pc:spChg>
        <pc:spChg chg="mod">
          <ac:chgData name="Joanna Gaston (SCV)" userId="29a4e196-b44b-4499-b5ed-890ea3911844" providerId="ADAL" clId="{1A25DAF8-5792-4371-9DDF-25A9E09029E9}" dt="2024-01-02T07:47:01.546" v="18" actId="14100"/>
          <ac:spMkLst>
            <pc:docMk/>
            <pc:sldMk cId="303468619" sldId="739"/>
            <ac:spMk id="3" creationId="{030BC543-2F79-4B86-AC91-1A4DF8542736}"/>
          </ac:spMkLst>
        </pc:spChg>
      </pc:sldChg>
      <pc:sldChg chg="modSp mod">
        <pc:chgData name="Joanna Gaston (SCV)" userId="29a4e196-b44b-4499-b5ed-890ea3911844" providerId="ADAL" clId="{1A25DAF8-5792-4371-9DDF-25A9E09029E9}" dt="2024-01-02T07:46:51.217" v="16" actId="2711"/>
        <pc:sldMkLst>
          <pc:docMk/>
          <pc:sldMk cId="1942163149" sldId="740"/>
        </pc:sldMkLst>
        <pc:spChg chg="mod">
          <ac:chgData name="Joanna Gaston (SCV)" userId="29a4e196-b44b-4499-b5ed-890ea3911844" providerId="ADAL" clId="{1A25DAF8-5792-4371-9DDF-25A9E09029E9}" dt="2024-01-02T07:46:51.217" v="16" actId="2711"/>
          <ac:spMkLst>
            <pc:docMk/>
            <pc:sldMk cId="1942163149" sldId="740"/>
            <ac:spMk id="2" creationId="{FAD5C7E4-7A6D-492D-9265-5FCBA2D829A6}"/>
          </ac:spMkLst>
        </pc:spChg>
        <pc:spChg chg="mod">
          <ac:chgData name="Joanna Gaston (SCV)" userId="29a4e196-b44b-4499-b5ed-890ea3911844" providerId="ADAL" clId="{1A25DAF8-5792-4371-9DDF-25A9E09029E9}" dt="2024-01-02T07:46:26.368" v="13" actId="14100"/>
          <ac:spMkLst>
            <pc:docMk/>
            <pc:sldMk cId="1942163149" sldId="740"/>
            <ac:spMk id="3" creationId="{51F7B3D0-0545-4BEB-8914-17BD0F982B37}"/>
          </ac:spMkLst>
        </pc:spChg>
      </pc:sldChg>
      <pc:sldChg chg="modSp mod">
        <pc:chgData name="Joanna Gaston (SCV)" userId="29a4e196-b44b-4499-b5ed-890ea3911844" providerId="ADAL" clId="{1A25DAF8-5792-4371-9DDF-25A9E09029E9}" dt="2024-01-02T07:46:21.185" v="12" actId="1076"/>
        <pc:sldMkLst>
          <pc:docMk/>
          <pc:sldMk cId="4222263940" sldId="741"/>
        </pc:sldMkLst>
        <pc:spChg chg="mod">
          <ac:chgData name="Joanna Gaston (SCV)" userId="29a4e196-b44b-4499-b5ed-890ea3911844" providerId="ADAL" clId="{1A25DAF8-5792-4371-9DDF-25A9E09029E9}" dt="2024-01-02T07:46:21.185" v="12" actId="1076"/>
          <ac:spMkLst>
            <pc:docMk/>
            <pc:sldMk cId="4222263940" sldId="741"/>
            <ac:spMk id="2" creationId="{8CAF0DEE-1355-4F39-907A-AF2E84A0A5ED}"/>
          </ac:spMkLst>
        </pc:spChg>
        <pc:spChg chg="mod">
          <ac:chgData name="Joanna Gaston (SCV)" userId="29a4e196-b44b-4499-b5ed-890ea3911844" providerId="ADAL" clId="{1A25DAF8-5792-4371-9DDF-25A9E09029E9}" dt="2024-01-02T07:46:07.848" v="10" actId="1076"/>
          <ac:spMkLst>
            <pc:docMk/>
            <pc:sldMk cId="4222263940" sldId="741"/>
            <ac:spMk id="3" creationId="{BD9AC92D-ABB7-4642-8541-316F6D7EEC00}"/>
          </ac:spMkLst>
        </pc:spChg>
      </pc:sldChg>
      <pc:sldChg chg="modSp mod">
        <pc:chgData name="Joanna Gaston (SCV)" userId="29a4e196-b44b-4499-b5ed-890ea3911844" providerId="ADAL" clId="{1A25DAF8-5792-4371-9DDF-25A9E09029E9}" dt="2024-01-02T07:46:03.167" v="9" actId="1076"/>
        <pc:sldMkLst>
          <pc:docMk/>
          <pc:sldMk cId="1683998661" sldId="742"/>
        </pc:sldMkLst>
        <pc:spChg chg="mod">
          <ac:chgData name="Joanna Gaston (SCV)" userId="29a4e196-b44b-4499-b5ed-890ea3911844" providerId="ADAL" clId="{1A25DAF8-5792-4371-9DDF-25A9E09029E9}" dt="2024-01-02T07:45:40.672" v="2" actId="255"/>
          <ac:spMkLst>
            <pc:docMk/>
            <pc:sldMk cId="1683998661" sldId="742"/>
            <ac:spMk id="2" creationId="{8CAF0DEE-1355-4F39-907A-AF2E84A0A5ED}"/>
          </ac:spMkLst>
        </pc:spChg>
        <pc:spChg chg="mod">
          <ac:chgData name="Joanna Gaston (SCV)" userId="29a4e196-b44b-4499-b5ed-890ea3911844" providerId="ADAL" clId="{1A25DAF8-5792-4371-9DDF-25A9E09029E9}" dt="2024-01-02T07:45:30.767" v="1" actId="14100"/>
          <ac:spMkLst>
            <pc:docMk/>
            <pc:sldMk cId="1683998661" sldId="742"/>
            <ac:spMk id="3" creationId="{BD9AC92D-ABB7-4642-8541-316F6D7EEC00}"/>
          </ac:spMkLst>
        </pc:spChg>
        <pc:picChg chg="mod">
          <ac:chgData name="Joanna Gaston (SCV)" userId="29a4e196-b44b-4499-b5ed-890ea3911844" providerId="ADAL" clId="{1A25DAF8-5792-4371-9DDF-25A9E09029E9}" dt="2024-01-02T07:45:56.125" v="6" actId="14100"/>
          <ac:picMkLst>
            <pc:docMk/>
            <pc:sldMk cId="1683998661" sldId="742"/>
            <ac:picMk id="5" creationId="{33A445DB-52A1-4636-F848-529F74A84FFC}"/>
          </ac:picMkLst>
        </pc:picChg>
        <pc:picChg chg="mod">
          <ac:chgData name="Joanna Gaston (SCV)" userId="29a4e196-b44b-4499-b5ed-890ea3911844" providerId="ADAL" clId="{1A25DAF8-5792-4371-9DDF-25A9E09029E9}" dt="2024-01-02T07:46:03.167" v="9" actId="1076"/>
          <ac:picMkLst>
            <pc:docMk/>
            <pc:sldMk cId="1683998661" sldId="742"/>
            <ac:picMk id="9" creationId="{0243057C-931C-89FE-6073-12604795E8AE}"/>
          </ac:picMkLst>
        </pc:picChg>
      </pc:sldChg>
      <pc:sldChg chg="modSp mod">
        <pc:chgData name="Joanna Gaston (SCV)" userId="29a4e196-b44b-4499-b5ed-890ea3911844" providerId="ADAL" clId="{1A25DAF8-5792-4371-9DDF-25A9E09029E9}" dt="2024-01-02T07:58:55.581" v="296" actId="20577"/>
        <pc:sldMkLst>
          <pc:docMk/>
          <pc:sldMk cId="2413520203" sldId="745"/>
        </pc:sldMkLst>
        <pc:spChg chg="mod">
          <ac:chgData name="Joanna Gaston (SCV)" userId="29a4e196-b44b-4499-b5ed-890ea3911844" providerId="ADAL" clId="{1A25DAF8-5792-4371-9DDF-25A9E09029E9}" dt="2024-01-02T07:58:55.581" v="296" actId="20577"/>
          <ac:spMkLst>
            <pc:docMk/>
            <pc:sldMk cId="2413520203" sldId="745"/>
            <ac:spMk id="10" creationId="{FA2F872C-D2C4-4D46-A8CA-04D41950189E}"/>
          </ac:spMkLst>
        </pc:spChg>
      </pc:sldChg>
    </pc:docChg>
  </pc:docChgLst>
  <pc:docChgLst>
    <pc:chgData name="Erin V Smith (DHHS)" userId="S::erin.x.smith@safercare.vic.gov.au::a577ba86-87fc-449e-96c7-5445bd494dea" providerId="AD" clId="Web-{314B53AC-2AD7-2FA0-4569-CD5F732E0909}"/>
    <pc:docChg chg="addSld delSld modSld">
      <pc:chgData name="Erin V Smith (DHHS)" userId="S::erin.x.smith@safercare.vic.gov.au::a577ba86-87fc-449e-96c7-5445bd494dea" providerId="AD" clId="Web-{314B53AC-2AD7-2FA0-4569-CD5F732E0909}" dt="2023-09-13T00:55:54.527" v="14" actId="20577"/>
      <pc:docMkLst>
        <pc:docMk/>
      </pc:docMkLst>
      <pc:sldChg chg="del">
        <pc:chgData name="Erin V Smith (DHHS)" userId="S::erin.x.smith@safercare.vic.gov.au::a577ba86-87fc-449e-96c7-5445bd494dea" providerId="AD" clId="Web-{314B53AC-2AD7-2FA0-4569-CD5F732E0909}" dt="2023-09-13T00:25:42.451" v="11"/>
        <pc:sldMkLst>
          <pc:docMk/>
          <pc:sldMk cId="1534679314" sldId="726"/>
        </pc:sldMkLst>
      </pc:sldChg>
      <pc:sldChg chg="modSp add modCm">
        <pc:chgData name="Erin V Smith (DHHS)" userId="S::erin.x.smith@safercare.vic.gov.au::a577ba86-87fc-449e-96c7-5445bd494dea" providerId="AD" clId="Web-{314B53AC-2AD7-2FA0-4569-CD5F732E0909}" dt="2023-09-13T00:55:54.527" v="14" actId="20577"/>
        <pc:sldMkLst>
          <pc:docMk/>
          <pc:sldMk cId="2122150572" sldId="734"/>
        </pc:sldMkLst>
        <pc:spChg chg="mod">
          <ac:chgData name="Erin V Smith (DHHS)" userId="S::erin.x.smith@safercare.vic.gov.au::a577ba86-87fc-449e-96c7-5445bd494dea" providerId="AD" clId="Web-{314B53AC-2AD7-2FA0-4569-CD5F732E0909}" dt="2023-09-13T00:55:54.527" v="14" actId="20577"/>
          <ac:spMkLst>
            <pc:docMk/>
            <pc:sldMk cId="2122150572" sldId="734"/>
            <ac:spMk id="2" creationId="{FAD5C7E4-7A6D-492D-9265-5FCBA2D829A6}"/>
          </ac:spMkLst>
        </pc:spChg>
      </pc:sldChg>
      <pc:sldChg chg="add del">
        <pc:chgData name="Erin V Smith (DHHS)" userId="S::erin.x.smith@safercare.vic.gov.au::a577ba86-87fc-449e-96c7-5445bd494dea" providerId="AD" clId="Web-{314B53AC-2AD7-2FA0-4569-CD5F732E0909}" dt="2023-09-13T00:24:16.398" v="5"/>
        <pc:sldMkLst>
          <pc:docMk/>
          <pc:sldMk cId="3078224439" sldId="734"/>
        </pc:sldMkLst>
      </pc:sldChg>
      <pc:sldChg chg="add del">
        <pc:chgData name="Erin V Smith (DHHS)" userId="S::erin.x.smith@safercare.vic.gov.au::a577ba86-87fc-449e-96c7-5445bd494dea" providerId="AD" clId="Web-{314B53AC-2AD7-2FA0-4569-CD5F732E0909}" dt="2023-09-13T00:24:16.398" v="6"/>
        <pc:sldMkLst>
          <pc:docMk/>
          <pc:sldMk cId="3819528778" sldId="735"/>
        </pc:sldMkLst>
      </pc:sldChg>
      <pc:sldChg chg="add del">
        <pc:chgData name="Erin V Smith (DHHS)" userId="S::erin.x.smith@safercare.vic.gov.au::a577ba86-87fc-449e-96c7-5445bd494dea" providerId="AD" clId="Web-{314B53AC-2AD7-2FA0-4569-CD5F732E0909}" dt="2023-09-13T00:24:16.398" v="7"/>
        <pc:sldMkLst>
          <pc:docMk/>
          <pc:sldMk cId="2941245093" sldId="736"/>
        </pc:sldMkLst>
      </pc:sldChg>
      <pc:sldChg chg="add del">
        <pc:chgData name="Erin V Smith (DHHS)" userId="S::erin.x.smith@safercare.vic.gov.au::a577ba86-87fc-449e-96c7-5445bd494dea" providerId="AD" clId="Web-{314B53AC-2AD7-2FA0-4569-CD5F732E0909}" dt="2023-09-13T00:24:16.398" v="8"/>
        <pc:sldMkLst>
          <pc:docMk/>
          <pc:sldMk cId="1175905836" sldId="737"/>
        </pc:sldMkLst>
      </pc:sldChg>
      <pc:sldChg chg="add del">
        <pc:chgData name="Erin V Smith (DHHS)" userId="S::erin.x.smith@safercare.vic.gov.au::a577ba86-87fc-449e-96c7-5445bd494dea" providerId="AD" clId="Web-{314B53AC-2AD7-2FA0-4569-CD5F732E0909}" dt="2023-09-13T00:24:16.398" v="9"/>
        <pc:sldMkLst>
          <pc:docMk/>
          <pc:sldMk cId="1180408332" sldId="738"/>
        </pc:sldMkLst>
      </pc:sldChg>
    </pc:docChg>
  </pc:docChgLst>
  <pc:docChgLst>
    <pc:chgData name="Erin V Smith (DHHS)" userId="S::erin.x.smith@safercare.vic.gov.au::a577ba86-87fc-449e-96c7-5445bd494dea" providerId="AD" clId="Web-{491B1105-89D8-4516-AE8A-0E3282490783}"/>
    <pc:docChg chg="mod addSld delSld modSld sldOrd">
      <pc:chgData name="Erin V Smith (DHHS)" userId="S::erin.x.smith@safercare.vic.gov.au::a577ba86-87fc-449e-96c7-5445bd494dea" providerId="AD" clId="Web-{491B1105-89D8-4516-AE8A-0E3282490783}" dt="2023-09-20T02:46:55.074" v="131"/>
      <pc:docMkLst>
        <pc:docMk/>
      </pc:docMkLst>
      <pc:sldChg chg="addSp delSp modSp">
        <pc:chgData name="Erin V Smith (DHHS)" userId="S::erin.x.smith@safercare.vic.gov.au::a577ba86-87fc-449e-96c7-5445bd494dea" providerId="AD" clId="Web-{491B1105-89D8-4516-AE8A-0E3282490783}" dt="2023-09-20T00:49:44.102" v="60" actId="1076"/>
        <pc:sldMkLst>
          <pc:docMk/>
          <pc:sldMk cId="4147894982" sldId="290"/>
        </pc:sldMkLst>
        <pc:picChg chg="add mod">
          <ac:chgData name="Erin V Smith (DHHS)" userId="S::erin.x.smith@safercare.vic.gov.au::a577ba86-87fc-449e-96c7-5445bd494dea" providerId="AD" clId="Web-{491B1105-89D8-4516-AE8A-0E3282490783}" dt="2023-09-20T00:49:44.102" v="60" actId="1076"/>
          <ac:picMkLst>
            <pc:docMk/>
            <pc:sldMk cId="4147894982" sldId="290"/>
            <ac:picMk id="2" creationId="{F9EF8940-F048-C8AF-F8BA-9E78A031C5C4}"/>
          </ac:picMkLst>
        </pc:picChg>
        <pc:picChg chg="del">
          <ac:chgData name="Erin V Smith (DHHS)" userId="S::erin.x.smith@safercare.vic.gov.au::a577ba86-87fc-449e-96c7-5445bd494dea" providerId="AD" clId="Web-{491B1105-89D8-4516-AE8A-0E3282490783}" dt="2023-09-20T00:49:24.133" v="54"/>
          <ac:picMkLst>
            <pc:docMk/>
            <pc:sldMk cId="4147894982" sldId="290"/>
            <ac:picMk id="3" creationId="{8CCF6A12-8DFB-46BD-BCAF-DB0811345D1F}"/>
          </ac:picMkLst>
        </pc:picChg>
      </pc:sldChg>
      <pc:sldChg chg="addSp delSp modSp">
        <pc:chgData name="Erin V Smith (DHHS)" userId="S::erin.x.smith@safercare.vic.gov.au::a577ba86-87fc-449e-96c7-5445bd494dea" providerId="AD" clId="Web-{491B1105-89D8-4516-AE8A-0E3282490783}" dt="2023-09-20T00:50:04.822" v="65" actId="1076"/>
        <pc:sldMkLst>
          <pc:docMk/>
          <pc:sldMk cId="2474106076" sldId="291"/>
        </pc:sldMkLst>
        <pc:picChg chg="add mod">
          <ac:chgData name="Erin V Smith (DHHS)" userId="S::erin.x.smith@safercare.vic.gov.au::a577ba86-87fc-449e-96c7-5445bd494dea" providerId="AD" clId="Web-{491B1105-89D8-4516-AE8A-0E3282490783}" dt="2023-09-20T00:50:04.822" v="65" actId="1076"/>
          <ac:picMkLst>
            <pc:docMk/>
            <pc:sldMk cId="2474106076" sldId="291"/>
            <ac:picMk id="2" creationId="{0D5173C5-D14F-420F-F7F8-84261A2D4169}"/>
          </ac:picMkLst>
        </pc:picChg>
        <pc:picChg chg="del">
          <ac:chgData name="Erin V Smith (DHHS)" userId="S::erin.x.smith@safercare.vic.gov.au::a577ba86-87fc-449e-96c7-5445bd494dea" providerId="AD" clId="Web-{491B1105-89D8-4516-AE8A-0E3282490783}" dt="2023-09-20T00:49:58.634" v="61"/>
          <ac:picMkLst>
            <pc:docMk/>
            <pc:sldMk cId="2474106076" sldId="291"/>
            <ac:picMk id="4" creationId="{0C345513-309D-43E1-9BE9-11836A5C76FA}"/>
          </ac:picMkLst>
        </pc:picChg>
      </pc:sldChg>
      <pc:sldChg chg="addSp delSp modSp">
        <pc:chgData name="Erin V Smith (DHHS)" userId="S::erin.x.smith@safercare.vic.gov.au::a577ba86-87fc-449e-96c7-5445bd494dea" providerId="AD" clId="Web-{491B1105-89D8-4516-AE8A-0E3282490783}" dt="2023-09-20T00:34:23.603" v="23" actId="1076"/>
        <pc:sldMkLst>
          <pc:docMk/>
          <pc:sldMk cId="3851081353" sldId="293"/>
        </pc:sldMkLst>
        <pc:picChg chg="add mod">
          <ac:chgData name="Erin V Smith (DHHS)" userId="S::erin.x.smith@safercare.vic.gov.au::a577ba86-87fc-449e-96c7-5445bd494dea" providerId="AD" clId="Web-{491B1105-89D8-4516-AE8A-0E3282490783}" dt="2023-09-20T00:34:23.603" v="23" actId="1076"/>
          <ac:picMkLst>
            <pc:docMk/>
            <pc:sldMk cId="3851081353" sldId="293"/>
            <ac:picMk id="2" creationId="{9806C544-DCC8-3BD5-5AD2-93330D90B484}"/>
          </ac:picMkLst>
        </pc:picChg>
        <pc:picChg chg="del">
          <ac:chgData name="Erin V Smith (DHHS)" userId="S::erin.x.smith@safercare.vic.gov.au::a577ba86-87fc-449e-96c7-5445bd494dea" providerId="AD" clId="Web-{491B1105-89D8-4516-AE8A-0E3282490783}" dt="2023-09-20T00:34:14.900" v="19"/>
          <ac:picMkLst>
            <pc:docMk/>
            <pc:sldMk cId="3851081353" sldId="293"/>
            <ac:picMk id="3" creationId="{53D0334D-5444-4A54-847E-6524548977DF}"/>
          </ac:picMkLst>
        </pc:picChg>
      </pc:sldChg>
      <pc:sldChg chg="addSp delSp modSp">
        <pc:chgData name="Erin V Smith (DHHS)" userId="S::erin.x.smith@safercare.vic.gov.au::a577ba86-87fc-449e-96c7-5445bd494dea" providerId="AD" clId="Web-{491B1105-89D8-4516-AE8A-0E3282490783}" dt="2023-09-20T01:34:24.857" v="109" actId="1076"/>
        <pc:sldMkLst>
          <pc:docMk/>
          <pc:sldMk cId="2837753151" sldId="294"/>
        </pc:sldMkLst>
        <pc:picChg chg="add mod">
          <ac:chgData name="Erin V Smith (DHHS)" userId="S::erin.x.smith@safercare.vic.gov.au::a577ba86-87fc-449e-96c7-5445bd494dea" providerId="AD" clId="Web-{491B1105-89D8-4516-AE8A-0E3282490783}" dt="2023-09-20T01:34:24.857" v="109" actId="1076"/>
          <ac:picMkLst>
            <pc:docMk/>
            <pc:sldMk cId="2837753151" sldId="294"/>
            <ac:picMk id="3" creationId="{032B77C3-5B21-18EA-84BE-52696FCAE63C}"/>
          </ac:picMkLst>
        </pc:picChg>
        <pc:picChg chg="del">
          <ac:chgData name="Erin V Smith (DHHS)" userId="S::erin.x.smith@safercare.vic.gov.au::a577ba86-87fc-449e-96c7-5445bd494dea" providerId="AD" clId="Web-{491B1105-89D8-4516-AE8A-0E3282490783}" dt="2023-09-20T00:48:21.350" v="48"/>
          <ac:picMkLst>
            <pc:docMk/>
            <pc:sldMk cId="2837753151" sldId="294"/>
            <ac:picMk id="4" creationId="{7320AC49-A980-4FF4-BB91-E4FFECA4C110}"/>
          </ac:picMkLst>
        </pc:picChg>
      </pc:sldChg>
      <pc:sldChg chg="del">
        <pc:chgData name="Erin V Smith (DHHS)" userId="S::erin.x.smith@safercare.vic.gov.au::a577ba86-87fc-449e-96c7-5445bd494dea" providerId="AD" clId="Web-{491B1105-89D8-4516-AE8A-0E3282490783}" dt="2023-09-20T00:28:31.608" v="8"/>
        <pc:sldMkLst>
          <pc:docMk/>
          <pc:sldMk cId="3069917209" sldId="295"/>
        </pc:sldMkLst>
      </pc:sldChg>
      <pc:sldChg chg="addSp delSp modSp">
        <pc:chgData name="Erin V Smith (DHHS)" userId="S::erin.x.smith@safercare.vic.gov.au::a577ba86-87fc-449e-96c7-5445bd494dea" providerId="AD" clId="Web-{491B1105-89D8-4516-AE8A-0E3282490783}" dt="2023-09-20T01:34:34.013" v="111" actId="1076"/>
        <pc:sldMkLst>
          <pc:docMk/>
          <pc:sldMk cId="3255412479" sldId="296"/>
        </pc:sldMkLst>
        <pc:picChg chg="add mod">
          <ac:chgData name="Erin V Smith (DHHS)" userId="S::erin.x.smith@safercare.vic.gov.au::a577ba86-87fc-449e-96c7-5445bd494dea" providerId="AD" clId="Web-{491B1105-89D8-4516-AE8A-0E3282490783}" dt="2023-09-20T01:34:34.013" v="111" actId="1076"/>
          <ac:picMkLst>
            <pc:docMk/>
            <pc:sldMk cId="3255412479" sldId="296"/>
            <ac:picMk id="2" creationId="{08F255BF-0236-4380-649E-1B8179B90676}"/>
          </ac:picMkLst>
        </pc:picChg>
        <pc:picChg chg="del">
          <ac:chgData name="Erin V Smith (DHHS)" userId="S::erin.x.smith@safercare.vic.gov.au::a577ba86-87fc-449e-96c7-5445bd494dea" providerId="AD" clId="Web-{491B1105-89D8-4516-AE8A-0E3282490783}" dt="2023-09-20T00:28:50.780" v="9"/>
          <ac:picMkLst>
            <pc:docMk/>
            <pc:sldMk cId="3255412479" sldId="296"/>
            <ac:picMk id="5" creationId="{C99106D8-082E-49DF-9DC4-0E658557E5DC}"/>
          </ac:picMkLst>
        </pc:picChg>
      </pc:sldChg>
      <pc:sldChg chg="addSp delSp modSp">
        <pc:chgData name="Erin V Smith (DHHS)" userId="S::erin.x.smith@safercare.vic.gov.au::a577ba86-87fc-449e-96c7-5445bd494dea" providerId="AD" clId="Web-{491B1105-89D8-4516-AE8A-0E3282490783}" dt="2023-09-20T01:34:38.154" v="112" actId="1076"/>
        <pc:sldMkLst>
          <pc:docMk/>
          <pc:sldMk cId="418035211" sldId="297"/>
        </pc:sldMkLst>
        <pc:picChg chg="add mod">
          <ac:chgData name="Erin V Smith (DHHS)" userId="S::erin.x.smith@safercare.vic.gov.au::a577ba86-87fc-449e-96c7-5445bd494dea" providerId="AD" clId="Web-{491B1105-89D8-4516-AE8A-0E3282490783}" dt="2023-09-20T01:34:38.154" v="112" actId="1076"/>
          <ac:picMkLst>
            <pc:docMk/>
            <pc:sldMk cId="418035211" sldId="297"/>
            <ac:picMk id="2" creationId="{12C7A929-9166-0136-368E-689382DB7137}"/>
          </ac:picMkLst>
        </pc:picChg>
        <pc:picChg chg="del">
          <ac:chgData name="Erin V Smith (DHHS)" userId="S::erin.x.smith@safercare.vic.gov.au::a577ba86-87fc-449e-96c7-5445bd494dea" providerId="AD" clId="Web-{491B1105-89D8-4516-AE8A-0E3282490783}" dt="2023-09-20T00:33:51.384" v="14"/>
          <ac:picMkLst>
            <pc:docMk/>
            <pc:sldMk cId="418035211" sldId="297"/>
            <ac:picMk id="6" creationId="{4170D1AF-C604-4C50-8F6E-9357531DF937}"/>
          </ac:picMkLst>
        </pc:picChg>
      </pc:sldChg>
      <pc:sldChg chg="addSp delSp modSp">
        <pc:chgData name="Erin V Smith (DHHS)" userId="S::erin.x.smith@safercare.vic.gov.au::a577ba86-87fc-449e-96c7-5445bd494dea" providerId="AD" clId="Web-{491B1105-89D8-4516-AE8A-0E3282490783}" dt="2023-09-20T01:34:30.013" v="110" actId="1076"/>
        <pc:sldMkLst>
          <pc:docMk/>
          <pc:sldMk cId="130126014" sldId="327"/>
        </pc:sldMkLst>
        <pc:spChg chg="mod">
          <ac:chgData name="Erin V Smith (DHHS)" userId="S::erin.x.smith@safercare.vic.gov.au::a577ba86-87fc-449e-96c7-5445bd494dea" providerId="AD" clId="Web-{491B1105-89D8-4516-AE8A-0E3282490783}" dt="2023-09-20T00:48:48.491" v="53" actId="20577"/>
          <ac:spMkLst>
            <pc:docMk/>
            <pc:sldMk cId="130126014" sldId="327"/>
            <ac:spMk id="2" creationId="{32709484-76D4-4FA4-A3F0-5B667923399F}"/>
          </ac:spMkLst>
        </pc:spChg>
        <pc:picChg chg="add mod">
          <ac:chgData name="Erin V Smith (DHHS)" userId="S::erin.x.smith@safercare.vic.gov.au::a577ba86-87fc-449e-96c7-5445bd494dea" providerId="AD" clId="Web-{491B1105-89D8-4516-AE8A-0E3282490783}" dt="2023-09-20T01:34:30.013" v="110" actId="1076"/>
          <ac:picMkLst>
            <pc:docMk/>
            <pc:sldMk cId="130126014" sldId="327"/>
            <ac:picMk id="3" creationId="{CD9C7133-3A51-872F-EB2E-876231590913}"/>
          </ac:picMkLst>
        </pc:picChg>
        <pc:picChg chg="del">
          <ac:chgData name="Erin V Smith (DHHS)" userId="S::erin.x.smith@safercare.vic.gov.au::a577ba86-87fc-449e-96c7-5445bd494dea" providerId="AD" clId="Web-{491B1105-89D8-4516-AE8A-0E3282490783}" dt="2023-09-20T00:27:35.074" v="1"/>
          <ac:picMkLst>
            <pc:docMk/>
            <pc:sldMk cId="130126014" sldId="327"/>
            <ac:picMk id="4" creationId="{7853CDC4-AF61-414B-BD2F-A52D1EA0DD8D}"/>
          </ac:picMkLst>
        </pc:picChg>
      </pc:sldChg>
      <pc:sldChg chg="addSp delSp modSp">
        <pc:chgData name="Erin V Smith (DHHS)" userId="S::erin.x.smith@safercare.vic.gov.au::a577ba86-87fc-449e-96c7-5445bd494dea" providerId="AD" clId="Web-{491B1105-89D8-4516-AE8A-0E3282490783}" dt="2023-09-20T00:52:23.389" v="71" actId="1076"/>
        <pc:sldMkLst>
          <pc:docMk/>
          <pc:sldMk cId="3448940716" sldId="329"/>
        </pc:sldMkLst>
        <pc:picChg chg="add mod">
          <ac:chgData name="Erin V Smith (DHHS)" userId="S::erin.x.smith@safercare.vic.gov.au::a577ba86-87fc-449e-96c7-5445bd494dea" providerId="AD" clId="Web-{491B1105-89D8-4516-AE8A-0E3282490783}" dt="2023-09-20T00:52:23.389" v="71" actId="1076"/>
          <ac:picMkLst>
            <pc:docMk/>
            <pc:sldMk cId="3448940716" sldId="329"/>
            <ac:picMk id="3" creationId="{942521A4-3426-9931-80F0-C8713739596E}"/>
          </ac:picMkLst>
        </pc:picChg>
        <pc:picChg chg="del">
          <ac:chgData name="Erin V Smith (DHHS)" userId="S::erin.x.smith@safercare.vic.gov.au::a577ba86-87fc-449e-96c7-5445bd494dea" providerId="AD" clId="Web-{491B1105-89D8-4516-AE8A-0E3282490783}" dt="2023-09-20T00:52:07.904" v="66"/>
          <ac:picMkLst>
            <pc:docMk/>
            <pc:sldMk cId="3448940716" sldId="329"/>
            <ac:picMk id="4" creationId="{777F5761-5D36-41F1-B42A-8DA08AA9D0DD}"/>
          </ac:picMkLst>
        </pc:picChg>
      </pc:sldChg>
      <pc:sldChg chg="addSp delSp modSp ord">
        <pc:chgData name="Erin V Smith (DHHS)" userId="S::erin.x.smith@safercare.vic.gov.au::a577ba86-87fc-449e-96c7-5445bd494dea" providerId="AD" clId="Web-{491B1105-89D8-4516-AE8A-0E3282490783}" dt="2023-09-20T00:54:50.440" v="93" actId="14100"/>
        <pc:sldMkLst>
          <pc:docMk/>
          <pc:sldMk cId="2740508186" sldId="330"/>
        </pc:sldMkLst>
        <pc:picChg chg="add del mod">
          <ac:chgData name="Erin V Smith (DHHS)" userId="S::erin.x.smith@safercare.vic.gov.au::a577ba86-87fc-449e-96c7-5445bd494dea" providerId="AD" clId="Web-{491B1105-89D8-4516-AE8A-0E3282490783}" dt="2023-09-20T00:54:06.376" v="85"/>
          <ac:picMkLst>
            <pc:docMk/>
            <pc:sldMk cId="2740508186" sldId="330"/>
            <ac:picMk id="3" creationId="{B8336DAA-C83F-F9A4-6219-D95F27D9B532}"/>
          </ac:picMkLst>
        </pc:picChg>
        <pc:picChg chg="add mod">
          <ac:chgData name="Erin V Smith (DHHS)" userId="S::erin.x.smith@safercare.vic.gov.au::a577ba86-87fc-449e-96c7-5445bd494dea" providerId="AD" clId="Web-{491B1105-89D8-4516-AE8A-0E3282490783}" dt="2023-09-20T00:54:30.127" v="90" actId="14100"/>
          <ac:picMkLst>
            <pc:docMk/>
            <pc:sldMk cId="2740508186" sldId="330"/>
            <ac:picMk id="4" creationId="{F0FDF257-5710-FC98-BABC-DB9148AB987D}"/>
          </ac:picMkLst>
        </pc:picChg>
        <pc:picChg chg="add mod">
          <ac:chgData name="Erin V Smith (DHHS)" userId="S::erin.x.smith@safercare.vic.gov.au::a577ba86-87fc-449e-96c7-5445bd494dea" providerId="AD" clId="Web-{491B1105-89D8-4516-AE8A-0E3282490783}" dt="2023-09-20T00:54:50.440" v="93" actId="14100"/>
          <ac:picMkLst>
            <pc:docMk/>
            <pc:sldMk cId="2740508186" sldId="330"/>
            <ac:picMk id="5" creationId="{E3A31791-CC2E-279E-1F23-D8BC1B2A8ED6}"/>
          </ac:picMkLst>
        </pc:picChg>
        <pc:picChg chg="del">
          <ac:chgData name="Erin V Smith (DHHS)" userId="S::erin.x.smith@safercare.vic.gov.au::a577ba86-87fc-449e-96c7-5445bd494dea" providerId="AD" clId="Web-{491B1105-89D8-4516-AE8A-0E3282490783}" dt="2023-09-20T00:53:43.126" v="77"/>
          <ac:picMkLst>
            <pc:docMk/>
            <pc:sldMk cId="2740508186" sldId="330"/>
            <ac:picMk id="6" creationId="{B1F92304-EF9B-4BD8-B55F-AE2089BC9912}"/>
          </ac:picMkLst>
        </pc:picChg>
        <pc:picChg chg="del">
          <ac:chgData name="Erin V Smith (DHHS)" userId="S::erin.x.smith@safercare.vic.gov.au::a577ba86-87fc-449e-96c7-5445bd494dea" providerId="AD" clId="Web-{491B1105-89D8-4516-AE8A-0E3282490783}" dt="2023-09-20T00:53:44.438" v="78"/>
          <ac:picMkLst>
            <pc:docMk/>
            <pc:sldMk cId="2740508186" sldId="330"/>
            <ac:picMk id="8" creationId="{993CDA64-860A-452B-A131-FB5AEE1288E7}"/>
          </ac:picMkLst>
        </pc:picChg>
      </pc:sldChg>
      <pc:sldChg chg="addSp delSp modSp">
        <pc:chgData name="Erin V Smith (DHHS)" userId="S::erin.x.smith@safercare.vic.gov.au::a577ba86-87fc-449e-96c7-5445bd494dea" providerId="AD" clId="Web-{491B1105-89D8-4516-AE8A-0E3282490783}" dt="2023-09-20T00:57:17.195" v="107" actId="20577"/>
        <pc:sldMkLst>
          <pc:docMk/>
          <pc:sldMk cId="1844536176" sldId="346"/>
        </pc:sldMkLst>
        <pc:spChg chg="mod">
          <ac:chgData name="Erin V Smith (DHHS)" userId="S::erin.x.smith@safercare.vic.gov.au::a577ba86-87fc-449e-96c7-5445bd494dea" providerId="AD" clId="Web-{491B1105-89D8-4516-AE8A-0E3282490783}" dt="2023-09-20T00:57:17.195" v="107" actId="20577"/>
          <ac:spMkLst>
            <pc:docMk/>
            <pc:sldMk cId="1844536176" sldId="346"/>
            <ac:spMk id="2" creationId="{FF9A0020-6BFB-47B1-B74C-468441F9D956}"/>
          </ac:spMkLst>
        </pc:spChg>
        <pc:picChg chg="add mod modCrop">
          <ac:chgData name="Erin V Smith (DHHS)" userId="S::erin.x.smith@safercare.vic.gov.au::a577ba86-87fc-449e-96c7-5445bd494dea" providerId="AD" clId="Web-{491B1105-89D8-4516-AE8A-0E3282490783}" dt="2023-09-20T00:35:42.262" v="36" actId="1076"/>
          <ac:picMkLst>
            <pc:docMk/>
            <pc:sldMk cId="1844536176" sldId="346"/>
            <ac:picMk id="3" creationId="{A67CA5EA-5B29-DD62-3416-3CC32B46B66D}"/>
          </ac:picMkLst>
        </pc:picChg>
        <pc:picChg chg="del">
          <ac:chgData name="Erin V Smith (DHHS)" userId="S::erin.x.smith@safercare.vic.gov.au::a577ba86-87fc-449e-96c7-5445bd494dea" providerId="AD" clId="Web-{491B1105-89D8-4516-AE8A-0E3282490783}" dt="2023-09-20T00:35:19.058" v="26"/>
          <ac:picMkLst>
            <pc:docMk/>
            <pc:sldMk cId="1844536176" sldId="346"/>
            <ac:picMk id="6" creationId="{35D6F750-E89B-4D36-92B4-4D5296DBD5C6}"/>
          </ac:picMkLst>
        </pc:picChg>
      </pc:sldChg>
      <pc:sldChg chg="addSp delSp modSp">
        <pc:chgData name="Erin V Smith (DHHS)" userId="S::erin.x.smith@safercare.vic.gov.au::a577ba86-87fc-449e-96c7-5445bd494dea" providerId="AD" clId="Web-{491B1105-89D8-4516-AE8A-0E3282490783}" dt="2023-09-20T00:37:56.673" v="46" actId="1076"/>
        <pc:sldMkLst>
          <pc:docMk/>
          <pc:sldMk cId="1633080921" sldId="347"/>
        </pc:sldMkLst>
        <pc:picChg chg="add del mod">
          <ac:chgData name="Erin V Smith (DHHS)" userId="S::erin.x.smith@safercare.vic.gov.au::a577ba86-87fc-449e-96c7-5445bd494dea" providerId="AD" clId="Web-{491B1105-89D8-4516-AE8A-0E3282490783}" dt="2023-09-20T00:37:46.907" v="42"/>
          <ac:picMkLst>
            <pc:docMk/>
            <pc:sldMk cId="1633080921" sldId="347"/>
            <ac:picMk id="3" creationId="{B47C3EA7-7145-E969-02CF-8412449339FD}"/>
          </ac:picMkLst>
        </pc:picChg>
        <pc:picChg chg="del">
          <ac:chgData name="Erin V Smith (DHHS)" userId="S::erin.x.smith@safercare.vic.gov.au::a577ba86-87fc-449e-96c7-5445bd494dea" providerId="AD" clId="Web-{491B1105-89D8-4516-AE8A-0E3282490783}" dt="2023-09-20T00:36:13.873" v="37"/>
          <ac:picMkLst>
            <pc:docMk/>
            <pc:sldMk cId="1633080921" sldId="347"/>
            <ac:picMk id="4" creationId="{D7729BD6-47E0-4D3C-B664-209205FAE6E0}"/>
          </ac:picMkLst>
        </pc:picChg>
        <pc:picChg chg="add mod">
          <ac:chgData name="Erin V Smith (DHHS)" userId="S::erin.x.smith@safercare.vic.gov.au::a577ba86-87fc-449e-96c7-5445bd494dea" providerId="AD" clId="Web-{491B1105-89D8-4516-AE8A-0E3282490783}" dt="2023-09-20T00:37:56.673" v="46" actId="1076"/>
          <ac:picMkLst>
            <pc:docMk/>
            <pc:sldMk cId="1633080921" sldId="347"/>
            <ac:picMk id="5" creationId="{58EEEE55-3434-902B-9AC1-4E7D50F0143C}"/>
          </ac:picMkLst>
        </pc:picChg>
      </pc:sldChg>
      <pc:sldChg chg="del">
        <pc:chgData name="Erin V Smith (DHHS)" userId="S::erin.x.smith@safercare.vic.gov.au::a577ba86-87fc-449e-96c7-5445bd494dea" providerId="AD" clId="Web-{491B1105-89D8-4516-AE8A-0E3282490783}" dt="2023-09-20T00:38:52.112" v="47"/>
        <pc:sldMkLst>
          <pc:docMk/>
          <pc:sldMk cId="3473063055" sldId="349"/>
        </pc:sldMkLst>
      </pc:sldChg>
      <pc:sldChg chg="modSp del delCm">
        <pc:chgData name="Erin V Smith (DHHS)" userId="S::erin.x.smith@safercare.vic.gov.au::a577ba86-87fc-449e-96c7-5445bd494dea" providerId="AD" clId="Web-{491B1105-89D8-4516-AE8A-0E3282490783}" dt="2023-09-20T02:46:55.074" v="131"/>
        <pc:sldMkLst>
          <pc:docMk/>
          <pc:sldMk cId="315891233" sldId="723"/>
        </pc:sldMkLst>
        <pc:spChg chg="mod">
          <ac:chgData name="Erin V Smith (DHHS)" userId="S::erin.x.smith@safercare.vic.gov.au::a577ba86-87fc-449e-96c7-5445bd494dea" providerId="AD" clId="Web-{491B1105-89D8-4516-AE8A-0E3282490783}" dt="2023-09-20T01:35:41.015" v="123" actId="20577"/>
          <ac:spMkLst>
            <pc:docMk/>
            <pc:sldMk cId="315891233" sldId="723"/>
            <ac:spMk id="2" creationId="{8CAF0DEE-1355-4F39-907A-AF2E84A0A5ED}"/>
          </ac:spMkLst>
        </pc:spChg>
      </pc:sldChg>
      <pc:sldChg chg="addCm modCm">
        <pc:chgData name="Erin V Smith (DHHS)" userId="S::erin.x.smith@safercare.vic.gov.au::a577ba86-87fc-449e-96c7-5445bd494dea" providerId="AD" clId="Web-{491B1105-89D8-4516-AE8A-0E3282490783}" dt="2023-09-20T01:40:31.037" v="129"/>
        <pc:sldMkLst>
          <pc:docMk/>
          <pc:sldMk cId="1748935978" sldId="732"/>
        </pc:sldMkLst>
      </pc:sldChg>
      <pc:sldChg chg="delCm">
        <pc:chgData name="Erin V Smith (DHHS)" userId="S::erin.x.smith@safercare.vic.gov.au::a577ba86-87fc-449e-96c7-5445bd494dea" providerId="AD" clId="Web-{491B1105-89D8-4516-AE8A-0E3282490783}" dt="2023-09-20T01:35:51.765" v="124"/>
        <pc:sldMkLst>
          <pc:docMk/>
          <pc:sldMk cId="2122150572" sldId="734"/>
        </pc:sldMkLst>
      </pc:sldChg>
      <pc:sldChg chg="add replId">
        <pc:chgData name="Erin V Smith (DHHS)" userId="S::erin.x.smith@safercare.vic.gov.au::a577ba86-87fc-449e-96c7-5445bd494dea" providerId="AD" clId="Web-{491B1105-89D8-4516-AE8A-0E3282490783}" dt="2023-09-20T00:54:00.892" v="83"/>
        <pc:sldMkLst>
          <pc:docMk/>
          <pc:sldMk cId="2530585336" sldId="735"/>
        </pc:sldMkLst>
      </pc:sldChg>
      <pc:sldChg chg="addSp delSp modSp add replId">
        <pc:chgData name="Erin V Smith (DHHS)" userId="S::erin.x.smith@safercare.vic.gov.au::a577ba86-87fc-449e-96c7-5445bd494dea" providerId="AD" clId="Web-{491B1105-89D8-4516-AE8A-0E3282490783}" dt="2023-09-20T00:56:44.913" v="102" actId="1076"/>
        <pc:sldMkLst>
          <pc:docMk/>
          <pc:sldMk cId="582387493" sldId="736"/>
        </pc:sldMkLst>
        <pc:spChg chg="mod">
          <ac:chgData name="Erin V Smith (DHHS)" userId="S::erin.x.smith@safercare.vic.gov.au::a577ba86-87fc-449e-96c7-5445bd494dea" providerId="AD" clId="Web-{491B1105-89D8-4516-AE8A-0E3282490783}" dt="2023-09-20T00:56:13.068" v="96" actId="20577"/>
          <ac:spMkLst>
            <pc:docMk/>
            <pc:sldMk cId="582387493" sldId="736"/>
            <ac:spMk id="2" creationId="{31DFF16F-8A4D-4DA3-B194-D71AB014DFAA}"/>
          </ac:spMkLst>
        </pc:spChg>
        <pc:picChg chg="del">
          <ac:chgData name="Erin V Smith (DHHS)" userId="S::erin.x.smith@safercare.vic.gov.au::a577ba86-87fc-449e-96c7-5445bd494dea" providerId="AD" clId="Web-{491B1105-89D8-4516-AE8A-0E3282490783}" dt="2023-09-20T00:56:14.459" v="97"/>
          <ac:picMkLst>
            <pc:docMk/>
            <pc:sldMk cId="582387493" sldId="736"/>
            <ac:picMk id="3" creationId="{942521A4-3426-9931-80F0-C8713739596E}"/>
          </ac:picMkLst>
        </pc:picChg>
        <pc:picChg chg="add mod">
          <ac:chgData name="Erin V Smith (DHHS)" userId="S::erin.x.smith@safercare.vic.gov.au::a577ba86-87fc-449e-96c7-5445bd494dea" providerId="AD" clId="Web-{491B1105-89D8-4516-AE8A-0E3282490783}" dt="2023-09-20T00:56:44.913" v="102" actId="1076"/>
          <ac:picMkLst>
            <pc:docMk/>
            <pc:sldMk cId="582387493" sldId="736"/>
            <ac:picMk id="4" creationId="{38BE55D3-52C5-2DC5-EB65-FC9BD57CEB2D}"/>
          </ac:picMkLst>
        </pc:picChg>
      </pc:sldChg>
      <pc:sldChg chg="add">
        <pc:chgData name="Erin V Smith (DHHS)" userId="S::erin.x.smith@safercare.vic.gov.au::a577ba86-87fc-449e-96c7-5445bd494dea" providerId="AD" clId="Web-{491B1105-89D8-4516-AE8A-0E3282490783}" dt="2023-09-20T02:46:53.261" v="130"/>
        <pc:sldMkLst>
          <pc:docMk/>
          <pc:sldMk cId="1082542067" sldId="737"/>
        </pc:sldMkLst>
      </pc:sldChg>
    </pc:docChg>
  </pc:docChgLst>
  <pc:docChgLst>
    <pc:chgData name="Joanna Gaston (SCV)" userId="S::joanna.gaston@safercare.vic.gov.au::29a4e196-b44b-4499-b5ed-890ea3911844" providerId="AD" clId="Web-{5E56CC7B-42C6-4ADA-DEBB-5CB49909DDFC}"/>
    <pc:docChg chg="modSld">
      <pc:chgData name="Joanna Gaston (SCV)" userId="S::joanna.gaston@safercare.vic.gov.au::29a4e196-b44b-4499-b5ed-890ea3911844" providerId="AD" clId="Web-{5E56CC7B-42C6-4ADA-DEBB-5CB49909DDFC}" dt="2024-01-02T06:46:47.353" v="3" actId="20577"/>
      <pc:docMkLst>
        <pc:docMk/>
      </pc:docMkLst>
      <pc:sldChg chg="modSp">
        <pc:chgData name="Joanna Gaston (SCV)" userId="S::joanna.gaston@safercare.vic.gov.au::29a4e196-b44b-4499-b5ed-890ea3911844" providerId="AD" clId="Web-{5E56CC7B-42C6-4ADA-DEBB-5CB49909DDFC}" dt="2024-01-02T06:46:47.353" v="3" actId="20577"/>
        <pc:sldMkLst>
          <pc:docMk/>
          <pc:sldMk cId="2413520203" sldId="745"/>
        </pc:sldMkLst>
        <pc:spChg chg="mod">
          <ac:chgData name="Joanna Gaston (SCV)" userId="S::joanna.gaston@safercare.vic.gov.au::29a4e196-b44b-4499-b5ed-890ea3911844" providerId="AD" clId="Web-{5E56CC7B-42C6-4ADA-DEBB-5CB49909DDFC}" dt="2024-01-02T06:46:47.353" v="3" actId="20577"/>
          <ac:spMkLst>
            <pc:docMk/>
            <pc:sldMk cId="2413520203" sldId="745"/>
            <ac:spMk id="10" creationId="{FA2F872C-D2C4-4D46-A8CA-04D41950189E}"/>
          </ac:spMkLst>
        </pc:spChg>
      </pc:sldChg>
    </pc:docChg>
  </pc:docChgLst>
  <pc:docChgLst>
    <pc:chgData name="Deanne Needham (DHHS)" userId="7732855f-279d-4e94-8a07-72942be14f1b" providerId="ADAL" clId="{94A53A21-C7BA-4140-A443-C6676DA4202D}"/>
    <pc:docChg chg="custSel modSld">
      <pc:chgData name="Deanne Needham (DHHS)" userId="7732855f-279d-4e94-8a07-72942be14f1b" providerId="ADAL" clId="{94A53A21-C7BA-4140-A443-C6676DA4202D}" dt="2023-09-20T06:30:14.683" v="1" actId="27636"/>
      <pc:docMkLst>
        <pc:docMk/>
      </pc:docMkLst>
      <pc:sldChg chg="modSp mod">
        <pc:chgData name="Deanne Needham (DHHS)" userId="7732855f-279d-4e94-8a07-72942be14f1b" providerId="ADAL" clId="{94A53A21-C7BA-4140-A443-C6676DA4202D}" dt="2023-09-20T06:30:14.647" v="0" actId="27636"/>
        <pc:sldMkLst>
          <pc:docMk/>
          <pc:sldMk cId="3255412479" sldId="296"/>
        </pc:sldMkLst>
        <pc:spChg chg="mod">
          <ac:chgData name="Deanne Needham (DHHS)" userId="7732855f-279d-4e94-8a07-72942be14f1b" providerId="ADAL" clId="{94A53A21-C7BA-4140-A443-C6676DA4202D}" dt="2023-09-20T06:30:14.647" v="0" actId="27636"/>
          <ac:spMkLst>
            <pc:docMk/>
            <pc:sldMk cId="3255412479" sldId="296"/>
            <ac:spMk id="3" creationId="{5B34FCC1-260F-4343-95AE-BC20B47EDE78}"/>
          </ac:spMkLst>
        </pc:spChg>
      </pc:sldChg>
      <pc:sldChg chg="modSp mod">
        <pc:chgData name="Deanne Needham (DHHS)" userId="7732855f-279d-4e94-8a07-72942be14f1b" providerId="ADAL" clId="{94A53A21-C7BA-4140-A443-C6676DA4202D}" dt="2023-09-20T06:30:14.683" v="1" actId="27636"/>
        <pc:sldMkLst>
          <pc:docMk/>
          <pc:sldMk cId="343984101" sldId="729"/>
        </pc:sldMkLst>
        <pc:spChg chg="mod">
          <ac:chgData name="Deanne Needham (DHHS)" userId="7732855f-279d-4e94-8a07-72942be14f1b" providerId="ADAL" clId="{94A53A21-C7BA-4140-A443-C6676DA4202D}" dt="2023-09-20T06:30:14.683" v="1" actId="27636"/>
          <ac:spMkLst>
            <pc:docMk/>
            <pc:sldMk cId="343984101" sldId="729"/>
            <ac:spMk id="2" creationId="{2B3EC542-681F-4E71-956B-4ED12C281760}"/>
          </ac:spMkLst>
        </pc:spChg>
      </pc:sldChg>
    </pc:docChg>
  </pc:docChgLst>
  <pc:docChgLst>
    <pc:chgData name="Erin V Smith (DHHS)" userId="S::erin.x.smith@safercare.vic.gov.au::a577ba86-87fc-449e-96c7-5445bd494dea" providerId="AD" clId="Web-{1457CFB2-F5F3-FC18-18C2-649D2E87B1D1}"/>
    <pc:docChg chg="addSld delSld modSld">
      <pc:chgData name="Erin V Smith (DHHS)" userId="S::erin.x.smith@safercare.vic.gov.au::a577ba86-87fc-449e-96c7-5445bd494dea" providerId="AD" clId="Web-{1457CFB2-F5F3-FC18-18C2-649D2E87B1D1}" dt="2023-09-20T06:58:01.259" v="45"/>
      <pc:docMkLst>
        <pc:docMk/>
      </pc:docMkLst>
      <pc:sldChg chg="modSp">
        <pc:chgData name="Erin V Smith (DHHS)" userId="S::erin.x.smith@safercare.vic.gov.au::a577ba86-87fc-449e-96c7-5445bd494dea" providerId="AD" clId="Web-{1457CFB2-F5F3-FC18-18C2-649D2E87B1D1}" dt="2023-09-20T06:16:31.321" v="25" actId="20577"/>
        <pc:sldMkLst>
          <pc:docMk/>
          <pc:sldMk cId="4147894982" sldId="290"/>
        </pc:sldMkLst>
        <pc:spChg chg="mod">
          <ac:chgData name="Erin V Smith (DHHS)" userId="S::erin.x.smith@safercare.vic.gov.au::a577ba86-87fc-449e-96c7-5445bd494dea" providerId="AD" clId="Web-{1457CFB2-F5F3-FC18-18C2-649D2E87B1D1}" dt="2023-09-20T06:16:31.321" v="25" actId="20577"/>
          <ac:spMkLst>
            <pc:docMk/>
            <pc:sldMk cId="4147894982" sldId="290"/>
            <ac:spMk id="5" creationId="{6FE6A560-EB7B-4412-AFB5-DC43C333D66B}"/>
          </ac:spMkLst>
        </pc:spChg>
      </pc:sldChg>
      <pc:sldChg chg="modSp">
        <pc:chgData name="Erin V Smith (DHHS)" userId="S::erin.x.smith@safercare.vic.gov.au::a577ba86-87fc-449e-96c7-5445bd494dea" providerId="AD" clId="Web-{1457CFB2-F5F3-FC18-18C2-649D2E87B1D1}" dt="2023-09-20T06:16:38.634" v="26" actId="20577"/>
        <pc:sldMkLst>
          <pc:docMk/>
          <pc:sldMk cId="2474106076" sldId="291"/>
        </pc:sldMkLst>
        <pc:spChg chg="mod">
          <ac:chgData name="Erin V Smith (DHHS)" userId="S::erin.x.smith@safercare.vic.gov.au::a577ba86-87fc-449e-96c7-5445bd494dea" providerId="AD" clId="Web-{1457CFB2-F5F3-FC18-18C2-649D2E87B1D1}" dt="2023-09-20T06:16:38.634" v="26" actId="20577"/>
          <ac:spMkLst>
            <pc:docMk/>
            <pc:sldMk cId="2474106076" sldId="291"/>
            <ac:spMk id="9" creationId="{8337F426-2414-49C1-8228-EAD4364959D5}"/>
          </ac:spMkLst>
        </pc:spChg>
      </pc:sldChg>
      <pc:sldChg chg="modSp">
        <pc:chgData name="Erin V Smith (DHHS)" userId="S::erin.x.smith@safercare.vic.gov.au::a577ba86-87fc-449e-96c7-5445bd494dea" providerId="AD" clId="Web-{1457CFB2-F5F3-FC18-18C2-649D2E87B1D1}" dt="2023-09-20T06:16:26.196" v="24" actId="20577"/>
        <pc:sldMkLst>
          <pc:docMk/>
          <pc:sldMk cId="3851081353" sldId="293"/>
        </pc:sldMkLst>
        <pc:spChg chg="mod">
          <ac:chgData name="Erin V Smith (DHHS)" userId="S::erin.x.smith@safercare.vic.gov.au::a577ba86-87fc-449e-96c7-5445bd494dea" providerId="AD" clId="Web-{1457CFB2-F5F3-FC18-18C2-649D2E87B1D1}" dt="2023-09-20T06:16:26.196" v="24" actId="20577"/>
          <ac:spMkLst>
            <pc:docMk/>
            <pc:sldMk cId="3851081353" sldId="293"/>
            <ac:spMk id="5" creationId="{95AB62E5-BC89-43AF-AED7-3E25FC7F687B}"/>
          </ac:spMkLst>
        </pc:spChg>
      </pc:sldChg>
      <pc:sldChg chg="modSp">
        <pc:chgData name="Erin V Smith (DHHS)" userId="S::erin.x.smith@safercare.vic.gov.au::a577ba86-87fc-449e-96c7-5445bd494dea" providerId="AD" clId="Web-{1457CFB2-F5F3-FC18-18C2-649D2E87B1D1}" dt="2023-09-20T06:16:02.570" v="13" actId="20577"/>
        <pc:sldMkLst>
          <pc:docMk/>
          <pc:sldMk cId="2837753151" sldId="294"/>
        </pc:sldMkLst>
        <pc:spChg chg="mod">
          <ac:chgData name="Erin V Smith (DHHS)" userId="S::erin.x.smith@safercare.vic.gov.au::a577ba86-87fc-449e-96c7-5445bd494dea" providerId="AD" clId="Web-{1457CFB2-F5F3-FC18-18C2-649D2E87B1D1}" dt="2023-09-20T06:16:02.570" v="13" actId="20577"/>
          <ac:spMkLst>
            <pc:docMk/>
            <pc:sldMk cId="2837753151" sldId="294"/>
            <ac:spMk id="2" creationId="{F824A1B4-472F-496F-A2B4-10A616BB5B29}"/>
          </ac:spMkLst>
        </pc:spChg>
      </pc:sldChg>
      <pc:sldChg chg="modSp">
        <pc:chgData name="Erin V Smith (DHHS)" userId="S::erin.x.smith@safercare.vic.gov.au::a577ba86-87fc-449e-96c7-5445bd494dea" providerId="AD" clId="Web-{1457CFB2-F5F3-FC18-18C2-649D2E87B1D1}" dt="2023-09-20T06:16:13.024" v="15" actId="20577"/>
        <pc:sldMkLst>
          <pc:docMk/>
          <pc:sldMk cId="3255412479" sldId="296"/>
        </pc:sldMkLst>
        <pc:spChg chg="mod">
          <ac:chgData name="Erin V Smith (DHHS)" userId="S::erin.x.smith@safercare.vic.gov.au::a577ba86-87fc-449e-96c7-5445bd494dea" providerId="AD" clId="Web-{1457CFB2-F5F3-FC18-18C2-649D2E87B1D1}" dt="2023-09-20T06:16:13.024" v="15" actId="20577"/>
          <ac:spMkLst>
            <pc:docMk/>
            <pc:sldMk cId="3255412479" sldId="296"/>
            <ac:spMk id="3" creationId="{5B34FCC1-260F-4343-95AE-BC20B47EDE78}"/>
          </ac:spMkLst>
        </pc:spChg>
      </pc:sldChg>
      <pc:sldChg chg="modSp">
        <pc:chgData name="Erin V Smith (DHHS)" userId="S::erin.x.smith@safercare.vic.gov.au::a577ba86-87fc-449e-96c7-5445bd494dea" providerId="AD" clId="Web-{1457CFB2-F5F3-FC18-18C2-649D2E87B1D1}" dt="2023-09-20T06:16:17.071" v="16" actId="20577"/>
        <pc:sldMkLst>
          <pc:docMk/>
          <pc:sldMk cId="418035211" sldId="297"/>
        </pc:sldMkLst>
        <pc:spChg chg="mod">
          <ac:chgData name="Erin V Smith (DHHS)" userId="S::erin.x.smith@safercare.vic.gov.au::a577ba86-87fc-449e-96c7-5445bd494dea" providerId="AD" clId="Web-{1457CFB2-F5F3-FC18-18C2-649D2E87B1D1}" dt="2023-09-20T06:16:17.071" v="16" actId="20577"/>
          <ac:spMkLst>
            <pc:docMk/>
            <pc:sldMk cId="418035211" sldId="297"/>
            <ac:spMk id="3" creationId="{E115AC36-14B0-41FD-87BC-D77C01C6D84D}"/>
          </ac:spMkLst>
        </pc:spChg>
      </pc:sldChg>
      <pc:sldChg chg="modSp">
        <pc:chgData name="Erin V Smith (DHHS)" userId="S::erin.x.smith@safercare.vic.gov.au::a577ba86-87fc-449e-96c7-5445bd494dea" providerId="AD" clId="Web-{1457CFB2-F5F3-FC18-18C2-649D2E87B1D1}" dt="2023-09-20T06:16:06.836" v="14" actId="20577"/>
        <pc:sldMkLst>
          <pc:docMk/>
          <pc:sldMk cId="130126014" sldId="327"/>
        </pc:sldMkLst>
        <pc:spChg chg="mod">
          <ac:chgData name="Erin V Smith (DHHS)" userId="S::erin.x.smith@safercare.vic.gov.au::a577ba86-87fc-449e-96c7-5445bd494dea" providerId="AD" clId="Web-{1457CFB2-F5F3-FC18-18C2-649D2E87B1D1}" dt="2023-09-20T06:16:06.836" v="14" actId="20577"/>
          <ac:spMkLst>
            <pc:docMk/>
            <pc:sldMk cId="130126014" sldId="327"/>
            <ac:spMk id="2" creationId="{32709484-76D4-4FA4-A3F0-5B667923399F}"/>
          </ac:spMkLst>
        </pc:spChg>
      </pc:sldChg>
      <pc:sldChg chg="modSp">
        <pc:chgData name="Erin V Smith (DHHS)" userId="S::erin.x.smith@safercare.vic.gov.au::a577ba86-87fc-449e-96c7-5445bd494dea" providerId="AD" clId="Web-{1457CFB2-F5F3-FC18-18C2-649D2E87B1D1}" dt="2023-09-20T06:16:52.275" v="29" actId="20577"/>
        <pc:sldMkLst>
          <pc:docMk/>
          <pc:sldMk cId="3448940716" sldId="329"/>
        </pc:sldMkLst>
        <pc:spChg chg="mod">
          <ac:chgData name="Erin V Smith (DHHS)" userId="S::erin.x.smith@safercare.vic.gov.au::a577ba86-87fc-449e-96c7-5445bd494dea" providerId="AD" clId="Web-{1457CFB2-F5F3-FC18-18C2-649D2E87B1D1}" dt="2023-09-20T06:16:52.275" v="29" actId="20577"/>
          <ac:spMkLst>
            <pc:docMk/>
            <pc:sldMk cId="3448940716" sldId="329"/>
            <ac:spMk id="2" creationId="{31DFF16F-8A4D-4DA3-B194-D71AB014DFAA}"/>
          </ac:spMkLst>
        </pc:spChg>
      </pc:sldChg>
      <pc:sldChg chg="modSp">
        <pc:chgData name="Erin V Smith (DHHS)" userId="S::erin.x.smith@safercare.vic.gov.au::a577ba86-87fc-449e-96c7-5445bd494dea" providerId="AD" clId="Web-{1457CFB2-F5F3-FC18-18C2-649D2E87B1D1}" dt="2023-09-20T06:17:24.448" v="37" actId="20577"/>
        <pc:sldMkLst>
          <pc:docMk/>
          <pc:sldMk cId="2740508186" sldId="330"/>
        </pc:sldMkLst>
        <pc:spChg chg="mod">
          <ac:chgData name="Erin V Smith (DHHS)" userId="S::erin.x.smith@safercare.vic.gov.au::a577ba86-87fc-449e-96c7-5445bd494dea" providerId="AD" clId="Web-{1457CFB2-F5F3-FC18-18C2-649D2E87B1D1}" dt="2023-09-20T06:17:24.448" v="37" actId="20577"/>
          <ac:spMkLst>
            <pc:docMk/>
            <pc:sldMk cId="2740508186" sldId="330"/>
            <ac:spMk id="2" creationId="{2EDECF23-6429-41C9-A701-0E505A1C4AF1}"/>
          </ac:spMkLst>
        </pc:spChg>
      </pc:sldChg>
      <pc:sldChg chg="modSp">
        <pc:chgData name="Erin V Smith (DHHS)" userId="S::erin.x.smith@safercare.vic.gov.au::a577ba86-87fc-449e-96c7-5445bd494dea" providerId="AD" clId="Web-{1457CFB2-F5F3-FC18-18C2-649D2E87B1D1}" dt="2023-09-20T06:15:57.023" v="12" actId="20577"/>
        <pc:sldMkLst>
          <pc:docMk/>
          <pc:sldMk cId="217138650" sldId="337"/>
        </pc:sldMkLst>
        <pc:spChg chg="mod">
          <ac:chgData name="Erin V Smith (DHHS)" userId="S::erin.x.smith@safercare.vic.gov.au::a577ba86-87fc-449e-96c7-5445bd494dea" providerId="AD" clId="Web-{1457CFB2-F5F3-FC18-18C2-649D2E87B1D1}" dt="2023-09-20T06:15:57.023" v="12" actId="20577"/>
          <ac:spMkLst>
            <pc:docMk/>
            <pc:sldMk cId="217138650" sldId="337"/>
            <ac:spMk id="2" creationId="{2B3EC542-681F-4E71-956B-4ED12C281760}"/>
          </ac:spMkLst>
        </pc:spChg>
      </pc:sldChg>
      <pc:sldChg chg="modSp">
        <pc:chgData name="Erin V Smith (DHHS)" userId="S::erin.x.smith@safercare.vic.gov.au::a577ba86-87fc-449e-96c7-5445bd494dea" providerId="AD" clId="Web-{1457CFB2-F5F3-FC18-18C2-649D2E87B1D1}" dt="2023-09-20T06:17:01.588" v="31" actId="20577"/>
        <pc:sldMkLst>
          <pc:docMk/>
          <pc:sldMk cId="1844536176" sldId="346"/>
        </pc:sldMkLst>
        <pc:spChg chg="mod">
          <ac:chgData name="Erin V Smith (DHHS)" userId="S::erin.x.smith@safercare.vic.gov.au::a577ba86-87fc-449e-96c7-5445bd494dea" providerId="AD" clId="Web-{1457CFB2-F5F3-FC18-18C2-649D2E87B1D1}" dt="2023-09-20T06:17:01.588" v="31" actId="20577"/>
          <ac:spMkLst>
            <pc:docMk/>
            <pc:sldMk cId="1844536176" sldId="346"/>
            <ac:spMk id="2" creationId="{FF9A0020-6BFB-47B1-B74C-468441F9D956}"/>
          </ac:spMkLst>
        </pc:spChg>
      </pc:sldChg>
      <pc:sldChg chg="modSp">
        <pc:chgData name="Erin V Smith (DHHS)" userId="S::erin.x.smith@safercare.vic.gov.au::a577ba86-87fc-449e-96c7-5445bd494dea" providerId="AD" clId="Web-{1457CFB2-F5F3-FC18-18C2-649D2E87B1D1}" dt="2023-09-20T06:17:08.635" v="32" actId="20577"/>
        <pc:sldMkLst>
          <pc:docMk/>
          <pc:sldMk cId="1633080921" sldId="347"/>
        </pc:sldMkLst>
        <pc:spChg chg="mod">
          <ac:chgData name="Erin V Smith (DHHS)" userId="S::erin.x.smith@safercare.vic.gov.au::a577ba86-87fc-449e-96c7-5445bd494dea" providerId="AD" clId="Web-{1457CFB2-F5F3-FC18-18C2-649D2E87B1D1}" dt="2023-09-20T06:17:08.635" v="32" actId="20577"/>
          <ac:spMkLst>
            <pc:docMk/>
            <pc:sldMk cId="1633080921" sldId="347"/>
            <ac:spMk id="2" creationId="{5AAA1CBE-1D68-42BE-81CE-026AAB05EC5A}"/>
          </ac:spMkLst>
        </pc:spChg>
      </pc:sldChg>
      <pc:sldChg chg="del">
        <pc:chgData name="Erin V Smith (DHHS)" userId="S::erin.x.smith@safercare.vic.gov.au::a577ba86-87fc-449e-96c7-5445bd494dea" providerId="AD" clId="Web-{1457CFB2-F5F3-FC18-18C2-649D2E87B1D1}" dt="2023-09-20T06:11:39.122" v="11"/>
        <pc:sldMkLst>
          <pc:docMk/>
          <pc:sldMk cId="2334072977" sldId="361"/>
        </pc:sldMkLst>
      </pc:sldChg>
      <pc:sldChg chg="del">
        <pc:chgData name="Erin V Smith (DHHS)" userId="S::erin.x.smith@safercare.vic.gov.au::a577ba86-87fc-449e-96c7-5445bd494dea" providerId="AD" clId="Web-{1457CFB2-F5F3-FC18-18C2-649D2E87B1D1}" dt="2023-09-20T06:11:39.122" v="9"/>
        <pc:sldMkLst>
          <pc:docMk/>
          <pc:sldMk cId="1906444698" sldId="724"/>
        </pc:sldMkLst>
      </pc:sldChg>
      <pc:sldChg chg="del">
        <pc:chgData name="Erin V Smith (DHHS)" userId="S::erin.x.smith@safercare.vic.gov.au::a577ba86-87fc-449e-96c7-5445bd494dea" providerId="AD" clId="Web-{1457CFB2-F5F3-FC18-18C2-649D2E87B1D1}" dt="2023-09-20T06:11:39.106" v="7"/>
        <pc:sldMkLst>
          <pc:docMk/>
          <pc:sldMk cId="2533881800" sldId="727"/>
        </pc:sldMkLst>
      </pc:sldChg>
      <pc:sldChg chg="del">
        <pc:chgData name="Erin V Smith (DHHS)" userId="S::erin.x.smith@safercare.vic.gov.au::a577ba86-87fc-449e-96c7-5445bd494dea" providerId="AD" clId="Web-{1457CFB2-F5F3-FC18-18C2-649D2E87B1D1}" dt="2023-09-20T06:11:39.106" v="6"/>
        <pc:sldMkLst>
          <pc:docMk/>
          <pc:sldMk cId="2952782377" sldId="728"/>
        </pc:sldMkLst>
      </pc:sldChg>
      <pc:sldChg chg="modSp">
        <pc:chgData name="Erin V Smith (DHHS)" userId="S::erin.x.smith@safercare.vic.gov.au::a577ba86-87fc-449e-96c7-5445bd494dea" providerId="AD" clId="Web-{1457CFB2-F5F3-FC18-18C2-649D2E87B1D1}" dt="2023-09-20T06:16:44.556" v="28" actId="20577"/>
        <pc:sldMkLst>
          <pc:docMk/>
          <pc:sldMk cId="343984101" sldId="729"/>
        </pc:sldMkLst>
        <pc:spChg chg="mod">
          <ac:chgData name="Erin V Smith (DHHS)" userId="S::erin.x.smith@safercare.vic.gov.au::a577ba86-87fc-449e-96c7-5445bd494dea" providerId="AD" clId="Web-{1457CFB2-F5F3-FC18-18C2-649D2E87B1D1}" dt="2023-09-20T06:16:44.556" v="28" actId="20577"/>
          <ac:spMkLst>
            <pc:docMk/>
            <pc:sldMk cId="343984101" sldId="729"/>
            <ac:spMk id="2" creationId="{2B3EC542-681F-4E71-956B-4ED12C281760}"/>
          </ac:spMkLst>
        </pc:spChg>
      </pc:sldChg>
      <pc:sldChg chg="del">
        <pc:chgData name="Erin V Smith (DHHS)" userId="S::erin.x.smith@safercare.vic.gov.au::a577ba86-87fc-449e-96c7-5445bd494dea" providerId="AD" clId="Web-{1457CFB2-F5F3-FC18-18C2-649D2E87B1D1}" dt="2023-09-20T06:17:37.980" v="41"/>
        <pc:sldMkLst>
          <pc:docMk/>
          <pc:sldMk cId="1748935978" sldId="732"/>
        </pc:sldMkLst>
      </pc:sldChg>
      <pc:sldChg chg="del">
        <pc:chgData name="Erin V Smith (DHHS)" userId="S::erin.x.smith@safercare.vic.gov.au::a577ba86-87fc-449e-96c7-5445bd494dea" providerId="AD" clId="Web-{1457CFB2-F5F3-FC18-18C2-649D2E87B1D1}" dt="2023-09-20T06:17:37.965" v="40"/>
        <pc:sldMkLst>
          <pc:docMk/>
          <pc:sldMk cId="3686562812" sldId="733"/>
        </pc:sldMkLst>
      </pc:sldChg>
      <pc:sldChg chg="del">
        <pc:chgData name="Erin V Smith (DHHS)" userId="S::erin.x.smith@safercare.vic.gov.au::a577ba86-87fc-449e-96c7-5445bd494dea" providerId="AD" clId="Web-{1457CFB2-F5F3-FC18-18C2-649D2E87B1D1}" dt="2023-09-20T06:11:39.122" v="8"/>
        <pc:sldMkLst>
          <pc:docMk/>
          <pc:sldMk cId="2122150572" sldId="734"/>
        </pc:sldMkLst>
      </pc:sldChg>
      <pc:sldChg chg="modSp">
        <pc:chgData name="Erin V Smith (DHHS)" userId="S::erin.x.smith@safercare.vic.gov.au::a577ba86-87fc-449e-96c7-5445bd494dea" providerId="AD" clId="Web-{1457CFB2-F5F3-FC18-18C2-649D2E87B1D1}" dt="2023-09-20T06:17:14.432" v="33" actId="20577"/>
        <pc:sldMkLst>
          <pc:docMk/>
          <pc:sldMk cId="2530585336" sldId="735"/>
        </pc:sldMkLst>
        <pc:spChg chg="mod">
          <ac:chgData name="Erin V Smith (DHHS)" userId="S::erin.x.smith@safercare.vic.gov.au::a577ba86-87fc-449e-96c7-5445bd494dea" providerId="AD" clId="Web-{1457CFB2-F5F3-FC18-18C2-649D2E87B1D1}" dt="2023-09-20T06:17:14.432" v="33" actId="20577"/>
          <ac:spMkLst>
            <pc:docMk/>
            <pc:sldMk cId="2530585336" sldId="735"/>
            <ac:spMk id="2" creationId="{2EDECF23-6429-41C9-A701-0E505A1C4AF1}"/>
          </ac:spMkLst>
        </pc:spChg>
      </pc:sldChg>
      <pc:sldChg chg="modSp">
        <pc:chgData name="Erin V Smith (DHHS)" userId="S::erin.x.smith@safercare.vic.gov.au::a577ba86-87fc-449e-96c7-5445bd494dea" providerId="AD" clId="Web-{1457CFB2-F5F3-FC18-18C2-649D2E87B1D1}" dt="2023-09-20T06:16:56.947" v="30" actId="20577"/>
        <pc:sldMkLst>
          <pc:docMk/>
          <pc:sldMk cId="582387493" sldId="736"/>
        </pc:sldMkLst>
        <pc:spChg chg="mod">
          <ac:chgData name="Erin V Smith (DHHS)" userId="S::erin.x.smith@safercare.vic.gov.au::a577ba86-87fc-449e-96c7-5445bd494dea" providerId="AD" clId="Web-{1457CFB2-F5F3-FC18-18C2-649D2E87B1D1}" dt="2023-09-20T06:16:56.947" v="30" actId="20577"/>
          <ac:spMkLst>
            <pc:docMk/>
            <pc:sldMk cId="582387493" sldId="736"/>
            <ac:spMk id="2" creationId="{31DFF16F-8A4D-4DA3-B194-D71AB014DFAA}"/>
          </ac:spMkLst>
        </pc:spChg>
      </pc:sldChg>
      <pc:sldChg chg="del">
        <pc:chgData name="Erin V Smith (DHHS)" userId="S::erin.x.smith@safercare.vic.gov.au::a577ba86-87fc-449e-96c7-5445bd494dea" providerId="AD" clId="Web-{1457CFB2-F5F3-FC18-18C2-649D2E87B1D1}" dt="2023-09-20T06:11:39.122" v="10"/>
        <pc:sldMkLst>
          <pc:docMk/>
          <pc:sldMk cId="1082542067" sldId="737"/>
        </pc:sldMkLst>
      </pc:sldChg>
      <pc:sldChg chg="add">
        <pc:chgData name="Erin V Smith (DHHS)" userId="S::erin.x.smith@safercare.vic.gov.au::a577ba86-87fc-449e-96c7-5445bd494dea" providerId="AD" clId="Web-{1457CFB2-F5F3-FC18-18C2-649D2E87B1D1}" dt="2023-09-20T06:11:30.918" v="0"/>
        <pc:sldMkLst>
          <pc:docMk/>
          <pc:sldMk cId="3621893568" sldId="738"/>
        </pc:sldMkLst>
      </pc:sldChg>
      <pc:sldChg chg="add">
        <pc:chgData name="Erin V Smith (DHHS)" userId="S::erin.x.smith@safercare.vic.gov.au::a577ba86-87fc-449e-96c7-5445bd494dea" providerId="AD" clId="Web-{1457CFB2-F5F3-FC18-18C2-649D2E87B1D1}" dt="2023-09-20T06:11:31.371" v="1"/>
        <pc:sldMkLst>
          <pc:docMk/>
          <pc:sldMk cId="303468619" sldId="739"/>
        </pc:sldMkLst>
      </pc:sldChg>
      <pc:sldChg chg="add delCm">
        <pc:chgData name="Erin V Smith (DHHS)" userId="S::erin.x.smith@safercare.vic.gov.au::a577ba86-87fc-449e-96c7-5445bd494dea" providerId="AD" clId="Web-{1457CFB2-F5F3-FC18-18C2-649D2E87B1D1}" dt="2023-09-20T06:58:01.259" v="45"/>
        <pc:sldMkLst>
          <pc:docMk/>
          <pc:sldMk cId="1942163149" sldId="740"/>
        </pc:sldMkLst>
      </pc:sldChg>
      <pc:sldChg chg="add">
        <pc:chgData name="Erin V Smith (DHHS)" userId="S::erin.x.smith@safercare.vic.gov.au::a577ba86-87fc-449e-96c7-5445bd494dea" providerId="AD" clId="Web-{1457CFB2-F5F3-FC18-18C2-649D2E87B1D1}" dt="2023-09-20T06:11:32.043" v="3"/>
        <pc:sldMkLst>
          <pc:docMk/>
          <pc:sldMk cId="4222263940" sldId="741"/>
        </pc:sldMkLst>
      </pc:sldChg>
      <pc:sldChg chg="add delCm">
        <pc:chgData name="Erin V Smith (DHHS)" userId="S::erin.x.smith@safercare.vic.gov.au::a577ba86-87fc-449e-96c7-5445bd494dea" providerId="AD" clId="Web-{1457CFB2-F5F3-FC18-18C2-649D2E87B1D1}" dt="2023-09-20T06:57:56.572" v="44"/>
        <pc:sldMkLst>
          <pc:docMk/>
          <pc:sldMk cId="1683998661" sldId="742"/>
        </pc:sldMkLst>
      </pc:sldChg>
      <pc:sldChg chg="add del">
        <pc:chgData name="Erin V Smith (DHHS)" userId="S::erin.x.smith@safercare.vic.gov.au::a577ba86-87fc-449e-96c7-5445bd494dea" providerId="AD" clId="Web-{1457CFB2-F5F3-FC18-18C2-649D2E87B1D1}" dt="2023-09-20T06:56:08.865" v="42"/>
        <pc:sldMkLst>
          <pc:docMk/>
          <pc:sldMk cId="569958135" sldId="743"/>
        </pc:sldMkLst>
      </pc:sldChg>
      <pc:sldChg chg="add">
        <pc:chgData name="Erin V Smith (DHHS)" userId="S::erin.x.smith@safercare.vic.gov.au::a577ba86-87fc-449e-96c7-5445bd494dea" providerId="AD" clId="Web-{1457CFB2-F5F3-FC18-18C2-649D2E87B1D1}" dt="2023-09-20T06:17:34.715" v="38"/>
        <pc:sldMkLst>
          <pc:docMk/>
          <pc:sldMk cId="2337938855" sldId="744"/>
        </pc:sldMkLst>
      </pc:sldChg>
      <pc:sldChg chg="add">
        <pc:chgData name="Erin V Smith (DHHS)" userId="S::erin.x.smith@safercare.vic.gov.au::a577ba86-87fc-449e-96c7-5445bd494dea" providerId="AD" clId="Web-{1457CFB2-F5F3-FC18-18C2-649D2E87B1D1}" dt="2023-09-20T06:17:35.043" v="39"/>
        <pc:sldMkLst>
          <pc:docMk/>
          <pc:sldMk cId="2413520203" sldId="745"/>
        </pc:sldMkLst>
      </pc:sldChg>
    </pc:docChg>
  </pc:docChgLst>
  <pc:docChgLst>
    <pc:chgData name="Erin V Smith (DHHS)" userId="a577ba86-87fc-449e-96c7-5445bd494dea" providerId="ADAL" clId="{EA4A43AA-98D0-48BA-820A-64E09ABF07EF}"/>
    <pc:docChg chg="modSld">
      <pc:chgData name="Erin V Smith (DHHS)" userId="a577ba86-87fc-449e-96c7-5445bd494dea" providerId="ADAL" clId="{EA4A43AA-98D0-48BA-820A-64E09ABF07EF}" dt="2023-08-04T04:46:29.461" v="0" actId="20577"/>
      <pc:docMkLst>
        <pc:docMk/>
      </pc:docMkLst>
      <pc:sldChg chg="modSp mod">
        <pc:chgData name="Erin V Smith (DHHS)" userId="a577ba86-87fc-449e-96c7-5445bd494dea" providerId="ADAL" clId="{EA4A43AA-98D0-48BA-820A-64E09ABF07EF}" dt="2023-08-04T04:46:29.461" v="0" actId="20577"/>
        <pc:sldMkLst>
          <pc:docMk/>
          <pc:sldMk cId="3686562812" sldId="733"/>
        </pc:sldMkLst>
        <pc:spChg chg="mod">
          <ac:chgData name="Erin V Smith (DHHS)" userId="a577ba86-87fc-449e-96c7-5445bd494dea" providerId="ADAL" clId="{EA4A43AA-98D0-48BA-820A-64E09ABF07EF}" dt="2023-08-04T04:46:29.461" v="0" actId="20577"/>
          <ac:spMkLst>
            <pc:docMk/>
            <pc:sldMk cId="3686562812" sldId="733"/>
            <ac:spMk id="2" creationId="{827C535D-85FB-41C0-8E4A-94C82C6AE4B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D95FFB-6DF1-4E7F-BBC9-C647C36F5F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9F7C48-B208-4EE2-B036-3CB7E49172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24BF4-3BBC-41B9-B2CA-A8750E2EE9E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049500-DE5C-42BD-A4FE-119036358E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DBC908-B90B-4F01-90E4-14843EE571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084E4-C499-4E44-933D-F1C0D519E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77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D75A7-A785-4641-97D6-B79176D50B34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2429E-84F1-4454-9E84-CF1ED96B8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13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45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91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837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783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728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674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620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566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45" lvl="1" indent="0">
              <a:buFont typeface="Arial" panose="020B0604020202020204" pitchFamily="34" charset="0"/>
              <a:buNone/>
            </a:pPr>
            <a:endParaRPr lang="en-AU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2429E-84F1-4454-9E84-CF1ED96B85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2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9144441" cy="5149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000" y="1818000"/>
            <a:ext cx="7200000" cy="1152000"/>
          </a:xfrm>
        </p:spPr>
        <p:txBody>
          <a:bodyPr anchor="b"/>
          <a:lstStyle>
            <a:lvl1pPr algn="l">
              <a:lnSpc>
                <a:spcPct val="100000"/>
              </a:lnSpc>
              <a:defRPr sz="3500" spc="-4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000" y="2952000"/>
            <a:ext cx="7200000" cy="72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38000" y="1699200"/>
            <a:ext cx="4752000" cy="0"/>
          </a:xfrm>
          <a:prstGeom prst="line">
            <a:avLst/>
          </a:prstGeom>
          <a:ln w="38100">
            <a:solidFill>
              <a:srgbClr val="0000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4000" y="1368000"/>
            <a:ext cx="3600000" cy="288000"/>
          </a:xfrm>
        </p:spPr>
        <p:txBody>
          <a:bodyPr anchor="ctr" anchorCtr="0"/>
          <a:lstStyle>
            <a:lvl1pPr>
              <a:defRPr sz="1200" b="1" baseline="0"/>
            </a:lvl1pPr>
          </a:lstStyle>
          <a:p>
            <a:pPr lvl="0"/>
            <a:r>
              <a:rPr lang="en-US"/>
              <a:t>Day Month Year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2035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mall Fo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7D6717D-74C1-40D7-A481-98C02B45F5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84000" y="1782000"/>
            <a:ext cx="7776000" cy="3096000"/>
          </a:xfrm>
        </p:spPr>
        <p:txBody>
          <a:bodyPr/>
          <a:lstStyle>
            <a:lvl1pPr>
              <a:lnSpc>
                <a:spcPct val="99000"/>
              </a:lnSpc>
              <a:spcAft>
                <a:spcPts val="900"/>
              </a:spcAft>
              <a:defRPr sz="900" b="0" i="0">
                <a:latin typeface="+mn-lt"/>
              </a:defRPr>
            </a:lvl1pPr>
            <a:lvl2pPr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1" i="0">
                <a:latin typeface="+mn-lt"/>
              </a:defRPr>
            </a:lvl2pPr>
            <a:lvl3pPr marL="18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3pPr>
            <a:lvl4pPr marL="36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4pPr>
            <a:lvl5pPr marL="54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5pPr>
          </a:lstStyle>
          <a:p>
            <a:pPr lvl="0"/>
            <a:r>
              <a:rPr lang="en-AU"/>
              <a:t>Insert text here. Click the Increase List Level button once for a heading and twice for a bullet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11AF48-53C3-4EF8-82DB-4351281A2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972000"/>
            <a:ext cx="77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87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Subheads (Small Fo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11AF48-53C3-4EF8-82DB-4351281A2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972000"/>
            <a:ext cx="77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E31CD4-82E6-4B86-93AF-80A4E1187D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08000" y="1782000"/>
            <a:ext cx="3844800" cy="684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b="1">
                <a:solidFill>
                  <a:schemeClr val="tx2"/>
                </a:solidFill>
              </a:defRPr>
            </a:lvl1pPr>
            <a:lvl2pPr>
              <a:defRPr sz="12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01EA31C-2752-4408-9F95-C793B94E739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4000" y="1782000"/>
            <a:ext cx="3844800" cy="684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b="1">
                <a:solidFill>
                  <a:schemeClr val="tx2"/>
                </a:solidFill>
              </a:defRPr>
            </a:lvl1pPr>
            <a:lvl2pPr>
              <a:defRPr sz="12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F4A0907-A8F3-4307-9E78-4EE4F26277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4213" y="2502000"/>
            <a:ext cx="1890000" cy="2376000"/>
          </a:xfrm>
        </p:spPr>
        <p:txBody>
          <a:bodyPr/>
          <a:lstStyle>
            <a:lvl1pPr>
              <a:lnSpc>
                <a:spcPct val="99000"/>
              </a:lnSpc>
              <a:spcAft>
                <a:spcPts val="900"/>
              </a:spcAft>
              <a:defRPr sz="900" b="0" i="0">
                <a:latin typeface="+mn-lt"/>
              </a:defRPr>
            </a:lvl1pPr>
            <a:lvl2pPr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1" i="0">
                <a:latin typeface="+mn-lt"/>
              </a:defRPr>
            </a:lvl2pPr>
            <a:lvl3pPr marL="18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3pPr>
            <a:lvl4pPr marL="36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4pPr>
            <a:lvl5pPr marL="540000" indent="-180000">
              <a:lnSpc>
                <a:spcPct val="99000"/>
              </a:lnSpc>
              <a:spcAft>
                <a:spcPts val="900"/>
              </a:spcAft>
              <a:defRPr sz="900" b="0" i="0">
                <a:latin typeface="+mn-lt"/>
              </a:defRPr>
            </a:lvl5pPr>
          </a:lstStyle>
          <a:p>
            <a:pPr lvl="0"/>
            <a:r>
              <a:rPr lang="en-AU"/>
              <a:t>Insert text here. Click the Increase List Level button once for a heading and twice for a bullet.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A19B4D0-F0A4-4EDE-AA09-F42A8B2D4A9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38800" y="2502000"/>
            <a:ext cx="1890000" cy="2376000"/>
          </a:xfrm>
        </p:spPr>
        <p:txBody>
          <a:bodyPr/>
          <a:lstStyle>
            <a:lvl1pPr>
              <a:lnSpc>
                <a:spcPct val="99000"/>
              </a:lnSpc>
              <a:spcAft>
                <a:spcPts val="900"/>
              </a:spcAft>
              <a:defRPr sz="900" b="0" i="0">
                <a:latin typeface="+mn-lt"/>
              </a:defRPr>
            </a:lvl1pPr>
            <a:lvl2pPr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1" i="0">
                <a:latin typeface="+mn-lt"/>
              </a:defRPr>
            </a:lvl2pPr>
            <a:lvl3pPr marL="1908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 baseline="0">
                <a:latin typeface="+mn-lt"/>
              </a:defRPr>
            </a:lvl3pPr>
            <a:lvl4pPr marL="36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4pPr>
            <a:lvl5pPr marL="54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5pPr>
          </a:lstStyle>
          <a:p>
            <a:pPr lvl="0"/>
            <a:r>
              <a:rPr lang="en-AU"/>
              <a:t>Insert text here. Click the Increase List Level button once for a heading and twice for a bullet.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5ADA753-B141-4A69-973B-F516E81F5B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08000" y="2502000"/>
            <a:ext cx="1890000" cy="2376000"/>
          </a:xfrm>
        </p:spPr>
        <p:txBody>
          <a:bodyPr/>
          <a:lstStyle>
            <a:lvl1pPr>
              <a:lnSpc>
                <a:spcPct val="99000"/>
              </a:lnSpc>
              <a:spcAft>
                <a:spcPts val="900"/>
              </a:spcAft>
              <a:defRPr sz="900" b="0" i="0">
                <a:latin typeface="+mn-lt"/>
              </a:defRPr>
            </a:lvl1pPr>
            <a:lvl2pPr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1" i="0">
                <a:latin typeface="+mn-lt"/>
              </a:defRPr>
            </a:lvl2pPr>
            <a:lvl3pPr marL="18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3pPr>
            <a:lvl4pPr marL="36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4pPr>
            <a:lvl5pPr marL="54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5pPr>
          </a:lstStyle>
          <a:p>
            <a:pPr lvl="0"/>
            <a:r>
              <a:rPr lang="en-AU"/>
              <a:t>Insert text here. Click the Increase List Level button once for a heading and twice for a bullet.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C4167390-9AA1-41C0-812E-1F3F257346C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62800" y="2502000"/>
            <a:ext cx="1890000" cy="2376000"/>
          </a:xfrm>
        </p:spPr>
        <p:txBody>
          <a:bodyPr/>
          <a:lstStyle>
            <a:lvl1pPr>
              <a:lnSpc>
                <a:spcPct val="99000"/>
              </a:lnSpc>
              <a:spcAft>
                <a:spcPts val="900"/>
              </a:spcAft>
              <a:defRPr sz="900" b="0" i="0">
                <a:latin typeface="+mn-lt"/>
              </a:defRPr>
            </a:lvl1pPr>
            <a:lvl2pPr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1" i="0">
                <a:latin typeface="+mn-lt"/>
              </a:defRPr>
            </a:lvl2pPr>
            <a:lvl3pPr marL="18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3pPr>
            <a:lvl4pPr marL="36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4pPr>
            <a:lvl5pPr marL="54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5pPr>
          </a:lstStyle>
          <a:p>
            <a:pPr lvl="0"/>
            <a:r>
              <a:rPr lang="en-AU"/>
              <a:t>Insert text here. Click the Increase List Level button once for a heading and twice for a bullet.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36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DB02D-044A-4C14-99D7-FD124687B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3542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94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457624"/>
            <a:ext cx="6507167" cy="2402523"/>
          </a:xfrm>
        </p:spPr>
        <p:txBody>
          <a:bodyPr anchor="b">
            <a:normAutofit/>
          </a:bodyPr>
          <a:lstStyle>
            <a:lvl1pPr algn="ctr">
              <a:defRPr sz="36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917349"/>
            <a:ext cx="6507167" cy="1430073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3B6B-B717-484C-BCAE-6C5A3207E3CE}" type="datetimeFigureOut">
              <a:rPr lang="en-AU" smtClean="0"/>
              <a:t>2/01/2024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CBAE-0B15-4792-91CA-FED1FF095F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2334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9143999" cy="5148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1800000"/>
            <a:ext cx="6840000" cy="576000"/>
          </a:xfrm>
        </p:spPr>
        <p:txBody>
          <a:bodyPr anchor="b"/>
          <a:lstStyle>
            <a:lvl1pPr>
              <a:lnSpc>
                <a:spcPct val="10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00" y="2358000"/>
            <a:ext cx="6840000" cy="1080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 baseline="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38000" y="1699200"/>
            <a:ext cx="2167200" cy="0"/>
          </a:xfrm>
          <a:prstGeom prst="line">
            <a:avLst/>
          </a:prstGeom>
          <a:ln w="38100">
            <a:solidFill>
              <a:srgbClr val="0000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33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7D6717D-74C1-40D7-A481-98C02B45F5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84000" y="1782000"/>
            <a:ext cx="7740000" cy="2880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Insert text here. Click the Increase List Level button once for a heading and twice for a bullet. Use the Decrease List Level button to move back through styles.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2E2921-288E-469A-A2AC-4B43F0F08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3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1818000"/>
            <a:ext cx="3708000" cy="30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/>
              <a:t>Insert text here. Click the Increase List Level button once for a heading and twice for a bullet.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94C5DA8-5245-4982-9F23-B68B36E88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684000" y="1818000"/>
            <a:ext cx="3708000" cy="3060000"/>
          </a:xfrm>
        </p:spPr>
        <p:txBody>
          <a:bodyPr lIns="36000" tIns="36000" rIns="36000" bIns="36000"/>
          <a:lstStyle>
            <a:lvl1pPr>
              <a:defRPr/>
            </a:lvl1pPr>
          </a:lstStyle>
          <a:p>
            <a:pPr lvl="0"/>
            <a:r>
              <a:rPr lang="en-AU"/>
              <a:t>Insert text here. Click the Increase List Level button once for a heading and twice for a bullet/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04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2178000"/>
            <a:ext cx="3708000" cy="266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/>
              <a:t>Insert text here. Click the Increase List Level button once for a heading and twice for a bullet.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94C5DA8-5245-4982-9F23-B68B36E88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684000" y="2178000"/>
            <a:ext cx="3708000" cy="2664000"/>
          </a:xfrm>
        </p:spPr>
        <p:txBody>
          <a:bodyPr lIns="36000" tIns="36000" rIns="36000" bIns="36000"/>
          <a:lstStyle>
            <a:lvl1pPr>
              <a:defRPr/>
            </a:lvl1pPr>
          </a:lstStyle>
          <a:p>
            <a:pPr lvl="0"/>
            <a:r>
              <a:rPr lang="en-AU"/>
              <a:t>Insert text here. Click the Increase List Level button once for a heading and twice for a bullet/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84213" y="1782000"/>
            <a:ext cx="3708000" cy="396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0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Insert heading here</a:t>
            </a:r>
            <a:endParaRPr lang="en-A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716000" y="1782000"/>
            <a:ext cx="3708000" cy="396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0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Insert heading here</a:t>
            </a:r>
            <a:endParaRPr lang="en-AU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77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eft,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1782000"/>
            <a:ext cx="3780000" cy="3024000"/>
          </a:xfrm>
        </p:spPr>
        <p:txBody>
          <a:bodyPr tIns="72000"/>
          <a:lstStyle>
            <a:lvl1pPr>
              <a:defRPr/>
            </a:lvl1pPr>
          </a:lstStyle>
          <a:p>
            <a:pPr lvl="0"/>
            <a:r>
              <a:rPr lang="en-AU"/>
              <a:t>Insert text here. Click the Increase List Level button once for a heading and twice for a bullet.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94C5DA8-5245-4982-9F23-B68B36E88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84213" y="1782000"/>
            <a:ext cx="3779837" cy="396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0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Insert heading here</a:t>
            </a:r>
            <a:endParaRPr lang="en-AU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684000" y="2196000"/>
            <a:ext cx="3780000" cy="2628000"/>
          </a:xfrm>
        </p:spPr>
        <p:txBody>
          <a:bodyPr/>
          <a:lstStyle/>
          <a:p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97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eft,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1782000"/>
            <a:ext cx="3780000" cy="252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/>
              <a:t>Insert text here. Click the Increase List Level button once for a heading and twice for a bullet.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84213" y="1782000"/>
            <a:ext cx="3708000" cy="396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0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Insert heading here</a:t>
            </a:r>
            <a:endParaRPr lang="en-AU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4"/>
          </p:nvPr>
        </p:nvSpPr>
        <p:spPr>
          <a:xfrm>
            <a:off x="684000" y="2232001"/>
            <a:ext cx="3708000" cy="2070000"/>
          </a:xfrm>
        </p:spPr>
        <p:txBody>
          <a:bodyPr/>
          <a:lstStyle/>
          <a:p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1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2000" y="0"/>
            <a:ext cx="4392000" cy="5148000"/>
          </a:xfrm>
          <a:solidFill>
            <a:schemeClr val="bg1">
              <a:lumMod val="95000"/>
            </a:schemeClr>
          </a:solidFill>
        </p:spPr>
        <p:txBody>
          <a:bodyPr lIns="360000" tIns="504000" rIns="360000" bIns="360000" anchor="t" anchorCtr="1"/>
          <a:lstStyle>
            <a:lvl1pPr marL="0" indent="0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AU"/>
              <a:t>Drag/paste picture to icon or click icon to add image.  Click Format &gt; Crop &gt; Fill to resize/move the image inside the placeholder or to reset the image. To fit a whole image without maintaining the placeholder shape click Format &gt; Crop &gt; Fit. 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14741F-4E67-47EF-8FBD-492749B4E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972000"/>
            <a:ext cx="378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84000" y="1782000"/>
            <a:ext cx="3780000" cy="30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02000" y="702000"/>
            <a:ext cx="3690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20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DB02D-044A-4C14-99D7-FD124687B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033200"/>
            <a:ext cx="7740000" cy="68400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684212" y="1728000"/>
            <a:ext cx="7740000" cy="3132000"/>
          </a:xfrm>
        </p:spPr>
        <p:txBody>
          <a:bodyPr/>
          <a:lstStyle/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28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74CAE61-C2D4-4EF6-96E1-2C9B4488375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9143999" cy="51480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000" y="900000"/>
            <a:ext cx="7740000" cy="828000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080" y="1782000"/>
            <a:ext cx="7740000" cy="2880000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4000" y="4842000"/>
            <a:ext cx="1980000" cy="1800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4000" y="4842000"/>
            <a:ext cx="3600000" cy="1800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ctr">
              <a:defRPr sz="9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44000" y="4842000"/>
            <a:ext cx="1080000" cy="1800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02000" y="702000"/>
            <a:ext cx="7722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58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78" r:id="rId4"/>
    <p:sldLayoutId id="2147483681" r:id="rId5"/>
    <p:sldLayoutId id="2147483679" r:id="rId6"/>
    <p:sldLayoutId id="2147483680" r:id="rId7"/>
    <p:sldLayoutId id="2147483670" r:id="rId8"/>
    <p:sldLayoutId id="2147483677" r:id="rId9"/>
    <p:sldLayoutId id="2147483672" r:id="rId10"/>
    <p:sldLayoutId id="2147483675" r:id="rId11"/>
    <p:sldLayoutId id="2147483666" r:id="rId12"/>
    <p:sldLayoutId id="2147483667" r:id="rId13"/>
    <p:sldLayoutId id="2147483682" r:id="rId14"/>
  </p:sldLayoutIdLst>
  <p:hf sldNum="0" hdr="0" ftr="0" dt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spcAft>
          <a:spcPts val="600"/>
        </a:spcAft>
        <a:buNone/>
        <a:defRPr sz="2400" b="1" i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8000"/>
        </a:lnSpc>
        <a:spcBef>
          <a:spcPts val="0"/>
        </a:spcBef>
        <a:spcAft>
          <a:spcPts val="1300"/>
        </a:spcAft>
        <a:buFontTx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98000"/>
        </a:lnSpc>
        <a:spcBef>
          <a:spcPts val="375"/>
        </a:spcBef>
        <a:buFontTx/>
        <a:buNone/>
        <a:defRPr sz="2000" b="1" i="0" kern="1200" baseline="0">
          <a:solidFill>
            <a:schemeClr val="tx2"/>
          </a:solidFill>
          <a:latin typeface="+mj-lt"/>
          <a:ea typeface="+mn-ea"/>
          <a:cs typeface="+mn-cs"/>
        </a:defRPr>
      </a:lvl2pPr>
      <a:lvl3pPr marL="468000" indent="-468000" algn="l" defTabSz="685800" rtl="0" eaLnBrk="1" latinLnBrk="0" hangingPunct="1">
        <a:lnSpc>
          <a:spcPct val="98000"/>
        </a:lnSpc>
        <a:spcBef>
          <a:spcPts val="0"/>
        </a:spcBef>
        <a:spcAft>
          <a:spcPts val="1300"/>
        </a:spcAft>
        <a:buClr>
          <a:srgbClr val="0063A5"/>
        </a:buClr>
        <a:buSzPct val="120000"/>
        <a:buFont typeface="Calibri" panose="020F0502020204030204" pitchFamily="34" charset="0"/>
        <a:buChar char="●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36000" indent="-468000" algn="l" defTabSz="685800" rtl="0" eaLnBrk="1" latinLnBrk="0" hangingPunct="1">
        <a:lnSpc>
          <a:spcPct val="98000"/>
        </a:lnSpc>
        <a:spcBef>
          <a:spcPts val="0"/>
        </a:spcBef>
        <a:spcAft>
          <a:spcPts val="1300"/>
        </a:spcAft>
        <a:buClr>
          <a:srgbClr val="0063A5"/>
        </a:buClr>
        <a:buSzPct val="100000"/>
        <a:buFont typeface="Arial" panose="020B0604020202020204" pitchFamily="34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04000" indent="-468000" algn="l" defTabSz="685800" rtl="0" eaLnBrk="1" latinLnBrk="0" hangingPunct="1">
        <a:lnSpc>
          <a:spcPct val="98000"/>
        </a:lnSpc>
        <a:spcBef>
          <a:spcPts val="0"/>
        </a:spcBef>
        <a:spcAft>
          <a:spcPts val="1300"/>
        </a:spcAft>
        <a:buClr>
          <a:srgbClr val="0063A5"/>
        </a:buClr>
        <a:buSzPct val="120000"/>
        <a:buFont typeface="Wingdings" panose="05000000000000000000" pitchFamily="2" charset="2"/>
        <a:buChar char="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rgbClr val="0063A5"/>
        </a:buClr>
        <a:buSzPct val="120000"/>
        <a:buFont typeface="Calibri" panose="020F050202020403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rgbClr val="0063A5"/>
        </a:buClr>
        <a:buFont typeface="Arial Black" panose="020B0A040201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rgbClr val="0063A5"/>
        </a:buClr>
        <a:buFont typeface="Wingdings" panose="05000000000000000000" pitchFamily="2" charset="2"/>
        <a:buChar char="s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safercare.vic.gov.au/reports-and-publications/victorias-mothers-babies-and-children-2021-report-and-presentations" TargetMode="Externa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mailto:ccopmm@safercare.vic.gov.au" TargetMode="External"/><Relationship Id="rId7" Type="http://schemas.openxmlformats.org/officeDocument/2006/relationships/image" Target="../media/image26.png"/><Relationship Id="rId2" Type="http://schemas.openxmlformats.org/officeDocument/2006/relationships/hyperlink" Target="https://www.safercare.vic.gov.au/about/ccopmm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hyperlink" Target="https://www.linkedin.com/company/safercarevic/" TargetMode="External"/><Relationship Id="rId4" Type="http://schemas.openxmlformats.org/officeDocument/2006/relationships/hyperlink" Target="https://twitter.com/safercarevic" TargetMode="External"/><Relationship Id="rId9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1B7E5A-1D96-5DBB-DD9F-5C73C1963E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76"/>
          <a:stretch/>
        </p:blipFill>
        <p:spPr>
          <a:xfrm>
            <a:off x="0" y="-1"/>
            <a:ext cx="9144002" cy="5148264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129D522D-F561-4128-AFD6-9382C61F2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71" y="-173140"/>
            <a:ext cx="2939917" cy="18106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DFE3EA-4FED-4D16-B3E1-75C9FD008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723" y="-47389"/>
            <a:ext cx="1986892" cy="16532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7B4D7B-944B-49B8-91DE-4C8830F5AFD7}"/>
              </a:ext>
            </a:extLst>
          </p:cNvPr>
          <p:cNvSpPr txBox="1"/>
          <p:nvPr/>
        </p:nvSpPr>
        <p:spPr>
          <a:xfrm>
            <a:off x="433803" y="1964812"/>
            <a:ext cx="7762179" cy="1905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4050" b="1">
                <a:solidFill>
                  <a:schemeClr val="bg1"/>
                </a:solidFill>
                <a:latin typeface="VIC"/>
              </a:rPr>
              <a:t>Victoria’s mothers, babies and children 2021</a:t>
            </a:r>
          </a:p>
          <a:p>
            <a:r>
              <a:rPr lang="en-US" sz="2800" b="1">
                <a:solidFill>
                  <a:schemeClr val="bg1"/>
                </a:solidFill>
                <a:latin typeface="VIC" panose="00000500000000000000" pitchFamily="2" charset="0"/>
              </a:rPr>
              <a:t>Mothers and Babies</a:t>
            </a:r>
          </a:p>
        </p:txBody>
      </p:sp>
    </p:spTree>
    <p:extLst>
      <p:ext uri="{BB962C8B-B14F-4D97-AF65-F5344CB8AC3E}">
        <p14:creationId xmlns:p14="http://schemas.microsoft.com/office/powerpoint/2010/main" val="3223718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B34FCC1-260F-4343-95AE-BC20B47ED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582" y="749662"/>
            <a:ext cx="8774206" cy="720000"/>
          </a:xfrm>
        </p:spPr>
        <p:txBody>
          <a:bodyPr anchor="t">
            <a:noAutofit/>
          </a:bodyPr>
          <a:lstStyle/>
          <a:p>
            <a:r>
              <a:rPr lang="en-AU" dirty="0">
                <a:latin typeface="VIC"/>
              </a:rPr>
              <a:t>Number of women giving birth in 2021 born in non-English-speaking countries – 10 most common countries</a:t>
            </a:r>
          </a:p>
        </p:txBody>
      </p:sp>
      <p:pic>
        <p:nvPicPr>
          <p:cNvPr id="2" name="Picture 1" descr="A graph of countries/regions with pink rectangles&#10;&#10;Description automatically generated">
            <a:extLst>
              <a:ext uri="{FF2B5EF4-FFF2-40B4-BE49-F238E27FC236}">
                <a16:creationId xmlns:a16="http://schemas.microsoft.com/office/drawing/2014/main" id="{08F255BF-0236-4380-649E-1B8179B90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9" y="1469662"/>
            <a:ext cx="7826189" cy="337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12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115AC36-14B0-41FD-87BC-D77C01C6D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511" y="776556"/>
            <a:ext cx="8376183" cy="720000"/>
          </a:xfrm>
        </p:spPr>
        <p:txBody>
          <a:bodyPr anchor="t">
            <a:noAutofit/>
          </a:bodyPr>
          <a:lstStyle/>
          <a:p>
            <a:r>
              <a:rPr lang="en-AU" dirty="0">
                <a:latin typeface="VIC"/>
              </a:rPr>
              <a:t>Maternal body mass index at booking, birthing episodes, 2021</a:t>
            </a:r>
          </a:p>
        </p:txBody>
      </p:sp>
      <p:pic>
        <p:nvPicPr>
          <p:cNvPr id="2" name="Picture 1" descr="A graph of a body mass index&#10;&#10;Description automatically generated">
            <a:extLst>
              <a:ext uri="{FF2B5EF4-FFF2-40B4-BE49-F238E27FC236}">
                <a16:creationId xmlns:a16="http://schemas.microsoft.com/office/drawing/2014/main" id="{12C7A929-9166-0136-368E-689382DB7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11" y="1561000"/>
            <a:ext cx="7859818" cy="339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5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95AB62E5-BC89-43AF-AED7-3E25FC7F6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00" y="755615"/>
            <a:ext cx="7740000" cy="720000"/>
          </a:xfrm>
        </p:spPr>
        <p:txBody>
          <a:bodyPr anchor="t">
            <a:normAutofit/>
          </a:bodyPr>
          <a:lstStyle/>
          <a:p>
            <a:r>
              <a:rPr lang="en-AU" dirty="0">
                <a:latin typeface="VIC"/>
              </a:rPr>
              <a:t>Smoking reported during pregnancy, 2021 </a:t>
            </a:r>
            <a:endParaRPr lang="en-US" dirty="0">
              <a:latin typeface="VIC"/>
            </a:endParaRPr>
          </a:p>
        </p:txBody>
      </p:sp>
      <p:pic>
        <p:nvPicPr>
          <p:cNvPr id="2" name="Picture 1" descr="A comparison of a number of women and men&#10;&#10;Description automatically generated">
            <a:extLst>
              <a:ext uri="{FF2B5EF4-FFF2-40B4-BE49-F238E27FC236}">
                <a16:creationId xmlns:a16="http://schemas.microsoft.com/office/drawing/2014/main" id="{9806C544-DCC8-3BD5-5AD2-93330D90B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23" y="1475615"/>
            <a:ext cx="7589375" cy="32708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242512-C1B7-8B9B-63A0-BDA49EB45D36}"/>
              </a:ext>
            </a:extLst>
          </p:cNvPr>
          <p:cNvSpPr txBox="1"/>
          <p:nvPr/>
        </p:nvSpPr>
        <p:spPr>
          <a:xfrm>
            <a:off x="567484" y="1231702"/>
            <a:ext cx="7874516" cy="243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latin typeface="VIC" panose="00000500000000000000" pitchFamily="2" charset="0"/>
              </a:rPr>
              <a:t>      No smoking before 20 weeks of pregnancy                                                 No smoking after 20 weeks of pregnancy </a:t>
            </a:r>
          </a:p>
        </p:txBody>
      </p:sp>
    </p:spTree>
    <p:extLst>
      <p:ext uri="{BB962C8B-B14F-4D97-AF65-F5344CB8AC3E}">
        <p14:creationId xmlns:p14="http://schemas.microsoft.com/office/powerpoint/2010/main" val="3851081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6FE6A560-EB7B-4412-AFB5-DC43C333D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00" y="825417"/>
            <a:ext cx="7740000" cy="317583"/>
          </a:xfrm>
        </p:spPr>
        <p:txBody>
          <a:bodyPr anchor="t">
            <a:normAutofit fontScale="90000"/>
          </a:bodyPr>
          <a:lstStyle/>
          <a:p>
            <a:r>
              <a:rPr lang="en-AU" dirty="0">
                <a:latin typeface="VIC"/>
              </a:rPr>
              <a:t>Method of birth</a:t>
            </a:r>
          </a:p>
        </p:txBody>
      </p:sp>
      <p:pic>
        <p:nvPicPr>
          <p:cNvPr id="2" name="Picture 1" descr="A diagram of a baby&#10;&#10;Description automatically generated">
            <a:extLst>
              <a:ext uri="{FF2B5EF4-FFF2-40B4-BE49-F238E27FC236}">
                <a16:creationId xmlns:a16="http://schemas.microsoft.com/office/drawing/2014/main" id="{F9EF8940-F048-C8AF-F8BA-9E78A031C5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05"/>
          <a:stretch/>
        </p:blipFill>
        <p:spPr>
          <a:xfrm>
            <a:off x="412590" y="1291427"/>
            <a:ext cx="8318819" cy="32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94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8337F426-2414-49C1-8228-EAD436495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00" y="816238"/>
            <a:ext cx="7740000" cy="461233"/>
          </a:xfrm>
        </p:spPr>
        <p:txBody>
          <a:bodyPr anchor="t">
            <a:normAutofit/>
          </a:bodyPr>
          <a:lstStyle/>
          <a:p>
            <a:r>
              <a:rPr lang="en-AU" dirty="0">
                <a:latin typeface="VIC"/>
              </a:rPr>
              <a:t>Onset of labour</a:t>
            </a:r>
          </a:p>
        </p:txBody>
      </p:sp>
      <p:pic>
        <p:nvPicPr>
          <p:cNvPr id="2" name="Picture 1" descr="A diagram of a person&amp;#39;s labor&#10;&#10;Description automatically generated">
            <a:extLst>
              <a:ext uri="{FF2B5EF4-FFF2-40B4-BE49-F238E27FC236}">
                <a16:creationId xmlns:a16="http://schemas.microsoft.com/office/drawing/2014/main" id="{0D5173C5-D14F-420F-F7F8-84261A2D41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3" t="10363" r="4355" b="17081"/>
          <a:stretch/>
        </p:blipFill>
        <p:spPr>
          <a:xfrm>
            <a:off x="559429" y="1644013"/>
            <a:ext cx="8025142" cy="276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06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3EC542-681F-4E71-956B-4ED12C281760}"/>
              </a:ext>
            </a:extLst>
          </p:cNvPr>
          <p:cNvSpPr/>
          <p:nvPr/>
        </p:nvSpPr>
        <p:spPr>
          <a:xfrm>
            <a:off x="632561" y="750074"/>
            <a:ext cx="7740000" cy="720000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rmAutofit lnSpcReduction="10000"/>
          </a:bodyPr>
          <a:lstStyle/>
          <a:p>
            <a:pPr>
              <a:lnSpc>
                <a:spcPct val="9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i="0" kern="1200" baseline="0" dirty="0">
                <a:solidFill>
                  <a:schemeClr val="tx2"/>
                </a:solidFill>
                <a:latin typeface="VIC"/>
                <a:ea typeface="+mj-ea"/>
                <a:cs typeface="+mj-cs"/>
              </a:rPr>
              <a:t>Trends and comparisons: Aboriginal mothers and babies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4B6DF1-4767-0BDF-C4FB-46A50AF32D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809" b="7454"/>
          <a:stretch/>
        </p:blipFill>
        <p:spPr>
          <a:xfrm>
            <a:off x="632561" y="1484142"/>
            <a:ext cx="8117543" cy="327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4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FF16F-8A4D-4DA3-B194-D71AB014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99" y="795297"/>
            <a:ext cx="7740000" cy="475450"/>
          </a:xfrm>
        </p:spPr>
        <p:txBody>
          <a:bodyPr anchor="t">
            <a:normAutofit/>
          </a:bodyPr>
          <a:lstStyle/>
          <a:p>
            <a:r>
              <a:rPr lang="en-AU">
                <a:latin typeface="VIC"/>
              </a:rPr>
              <a:t>Aboriginal births in 2021 </a:t>
            </a:r>
          </a:p>
        </p:txBody>
      </p:sp>
      <p:pic>
        <p:nvPicPr>
          <p:cNvPr id="3" name="Picture 2" descr="A close-up of a person and a baby&#10;&#10;Description automatically generated">
            <a:extLst>
              <a:ext uri="{FF2B5EF4-FFF2-40B4-BE49-F238E27FC236}">
                <a16:creationId xmlns:a16="http://schemas.microsoft.com/office/drawing/2014/main" id="{942521A4-3426-9931-80F0-C871373959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8" t="5901" r="2204" b="12091"/>
          <a:stretch/>
        </p:blipFill>
        <p:spPr>
          <a:xfrm>
            <a:off x="567386" y="2002631"/>
            <a:ext cx="8009228" cy="148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40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FF16F-8A4D-4DA3-B194-D71AB014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99" y="795297"/>
            <a:ext cx="7740000" cy="482174"/>
          </a:xfrm>
        </p:spPr>
        <p:txBody>
          <a:bodyPr anchor="t">
            <a:normAutofit/>
          </a:bodyPr>
          <a:lstStyle/>
          <a:p>
            <a:r>
              <a:rPr lang="en-AU" dirty="0">
                <a:latin typeface="VIC"/>
              </a:rPr>
              <a:t>Aboriginal births and babies in 2021 </a:t>
            </a:r>
          </a:p>
        </p:txBody>
      </p:sp>
      <p:pic>
        <p:nvPicPr>
          <p:cNvPr id="4" name="Picture 3" descr="A screenshot of a number of women&#10;&#10;Description automatically generated">
            <a:extLst>
              <a:ext uri="{FF2B5EF4-FFF2-40B4-BE49-F238E27FC236}">
                <a16:creationId xmlns:a16="http://schemas.microsoft.com/office/drawing/2014/main" id="{38BE55D3-52C5-2DC5-EB65-FC9BD57CE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281" y="1203513"/>
            <a:ext cx="6847636" cy="368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87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A0020-6BFB-47B1-B74C-468441F9D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16185"/>
            <a:ext cx="7947987" cy="628246"/>
          </a:xfrm>
        </p:spPr>
        <p:txBody>
          <a:bodyPr anchor="t">
            <a:normAutofit/>
          </a:bodyPr>
          <a:lstStyle/>
          <a:p>
            <a:r>
              <a:rPr lang="en-AU" dirty="0">
                <a:latin typeface="VIC"/>
              </a:rPr>
              <a:t>Maternal Age by Aboriginal status, 2021  </a:t>
            </a:r>
          </a:p>
        </p:txBody>
      </p:sp>
      <p:pic>
        <p:nvPicPr>
          <p:cNvPr id="3" name="Picture 2" descr="A graph of ageing&#10;&#10;Description automatically generated">
            <a:extLst>
              <a:ext uri="{FF2B5EF4-FFF2-40B4-BE49-F238E27FC236}">
                <a16:creationId xmlns:a16="http://schemas.microsoft.com/office/drawing/2014/main" id="{A67CA5EA-5B29-DD62-3416-3CC32B46B6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9" t="4108" r="26081" b="11451"/>
          <a:stretch/>
        </p:blipFill>
        <p:spPr>
          <a:xfrm>
            <a:off x="798300" y="1343578"/>
            <a:ext cx="6958613" cy="353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36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A1CBE-1D68-42BE-81CE-026AAB05E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113" y="720579"/>
            <a:ext cx="7740000" cy="720000"/>
          </a:xfrm>
        </p:spPr>
        <p:txBody>
          <a:bodyPr anchor="t">
            <a:normAutofit/>
          </a:bodyPr>
          <a:lstStyle/>
          <a:p>
            <a:r>
              <a:rPr lang="en-AU" sz="2200" dirty="0">
                <a:latin typeface="VIC"/>
              </a:rPr>
              <a:t>Maternal body mass index by Aboriginal status,</a:t>
            </a:r>
            <a:br>
              <a:rPr lang="en-AU" sz="2200" dirty="0">
                <a:latin typeface="VIC"/>
              </a:rPr>
            </a:br>
            <a:r>
              <a:rPr lang="en-AU" sz="2200" dirty="0">
                <a:latin typeface="VIC"/>
              </a:rPr>
              <a:t>birthing episodes,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EEEE55-3434-902B-9AC1-4E7D50F01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24" y="1522581"/>
            <a:ext cx="7605152" cy="327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80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AF0DEE-1355-4F39-907A-AF2E84A0A5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000" y="1445612"/>
            <a:ext cx="7740000" cy="2880000"/>
          </a:xfrm>
        </p:spPr>
        <p:txBody>
          <a:bodyPr/>
          <a:lstStyle/>
          <a:p>
            <a:pPr marL="0" lvl="2" indent="0">
              <a:buNone/>
            </a:pPr>
            <a:r>
              <a:rPr lang="en-AU" sz="1800" dirty="0">
                <a:latin typeface="VIC" panose="00000500000000000000" pitchFamily="2" charset="0"/>
              </a:rPr>
              <a:t>The Consultative Council on Obstetric and Paediatric Mortality and Morbidity (CCOPMM) is a statutory authority appointed by the Minister for Health.</a:t>
            </a:r>
          </a:p>
          <a:p>
            <a:r>
              <a:rPr lang="en-AU" sz="1800" dirty="0">
                <a:latin typeface="VIC" panose="00000500000000000000" pitchFamily="2" charset="0"/>
              </a:rPr>
              <a:t>Chair: Professor Mark Umstad AM</a:t>
            </a:r>
          </a:p>
          <a:p>
            <a:r>
              <a:rPr lang="en-AU" sz="1800" dirty="0">
                <a:latin typeface="VIC" panose="00000500000000000000" pitchFamily="2" charset="0"/>
              </a:rPr>
              <a:t>Operates under the </a:t>
            </a:r>
            <a:r>
              <a:rPr lang="en-AU" sz="1800" i="1" dirty="0">
                <a:latin typeface="VIC" panose="00000500000000000000" pitchFamily="2" charset="0"/>
              </a:rPr>
              <a:t>Public Health and Wellbeing Act 2008</a:t>
            </a:r>
          </a:p>
          <a:p>
            <a:endParaRPr lang="en-AU" dirty="0">
              <a:latin typeface="VIC" panose="00000500000000000000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9AC92D-ABB7-4642-8541-316F6D7EE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900000"/>
            <a:ext cx="7740000" cy="491771"/>
          </a:xfrm>
        </p:spPr>
        <p:txBody>
          <a:bodyPr/>
          <a:lstStyle/>
          <a:p>
            <a:r>
              <a:rPr lang="en-AU" dirty="0">
                <a:latin typeface="VIC" panose="00000500000000000000" pitchFamily="2" charset="0"/>
              </a:rPr>
              <a:t>About CCOPMM</a:t>
            </a:r>
            <a:br>
              <a:rPr lang="en-AU" dirty="0">
                <a:latin typeface="VIC" panose="00000500000000000000" pitchFamily="2" charset="0"/>
              </a:rPr>
            </a:br>
            <a:endParaRPr lang="en-AU" dirty="0">
              <a:latin typeface="VIC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A445DB-52A1-4636-F848-529F74A84F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11" b="3123"/>
          <a:stretch/>
        </p:blipFill>
        <p:spPr>
          <a:xfrm>
            <a:off x="7422520" y="2414806"/>
            <a:ext cx="1291174" cy="1726037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43057C-931C-89FE-6073-12604795E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485" y="3180338"/>
            <a:ext cx="1206014" cy="172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98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ECF23-6429-41C9-A701-0E505A1C4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00" y="760106"/>
            <a:ext cx="7740000" cy="578451"/>
          </a:xfrm>
        </p:spPr>
        <p:txBody>
          <a:bodyPr anchor="t">
            <a:normAutofit/>
          </a:bodyPr>
          <a:lstStyle/>
          <a:p>
            <a:r>
              <a:rPr lang="en-AU" dirty="0">
                <a:latin typeface="VIC"/>
              </a:rPr>
              <a:t>Birth outcomes in 2021 </a:t>
            </a:r>
          </a:p>
        </p:txBody>
      </p:sp>
      <p:pic>
        <p:nvPicPr>
          <p:cNvPr id="3" name="Picture 2" descr="A screenshot of a graph&#10;&#10;Description automatically generated">
            <a:extLst>
              <a:ext uri="{FF2B5EF4-FFF2-40B4-BE49-F238E27FC236}">
                <a16:creationId xmlns:a16="http://schemas.microsoft.com/office/drawing/2014/main" id="{B8336DAA-C83F-F9A4-6219-D95F27D9B5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371"/>
          <a:stretch/>
        </p:blipFill>
        <p:spPr>
          <a:xfrm>
            <a:off x="781259" y="1439410"/>
            <a:ext cx="7581482" cy="355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85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ECF23-6429-41C9-A701-0E505A1C4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96" y="840788"/>
            <a:ext cx="7740000" cy="396341"/>
          </a:xfrm>
        </p:spPr>
        <p:txBody>
          <a:bodyPr anchor="t">
            <a:normAutofit fontScale="90000"/>
          </a:bodyPr>
          <a:lstStyle/>
          <a:p>
            <a:r>
              <a:rPr lang="en-AU" dirty="0">
                <a:latin typeface="VIC"/>
              </a:rPr>
              <a:t>Birth outcomes in 2021 </a:t>
            </a:r>
            <a:endParaRPr lang="en-US" dirty="0">
              <a:latin typeface="VIC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FDF257-5710-FC98-BABC-DB9148AB98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320"/>
          <a:stretch/>
        </p:blipFill>
        <p:spPr>
          <a:xfrm>
            <a:off x="626596" y="1980038"/>
            <a:ext cx="7797308" cy="2961755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E3A31791-CC2E-279E-1F23-D8BC1B2A8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97" y="1218619"/>
            <a:ext cx="7743307" cy="77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08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24B6CD-F506-4914-8021-F89A37A070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546" y="739169"/>
            <a:ext cx="7742591" cy="2087793"/>
          </a:xfrm>
        </p:spPr>
        <p:txBody>
          <a:bodyPr anchor="b">
            <a:normAutofit/>
          </a:bodyPr>
          <a:lstStyle/>
          <a:p>
            <a:pPr algn="l">
              <a:spcBef>
                <a:spcPts val="1200"/>
              </a:spcBef>
            </a:pPr>
            <a:r>
              <a:rPr lang="en-AU" sz="24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VIC" panose="00000500000000000000" pitchFamily="2" charset="0"/>
              </a:rPr>
              <a:t>For more information</a:t>
            </a:r>
            <a:endParaRPr lang="en-AU" sz="1400"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</a:effectLst>
              <a:latin typeface="VIC" panose="00000500000000000000" pitchFamily="2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4A77C6-7AB1-46A5-A8CB-6BD0EE0B3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086" y="3357568"/>
            <a:ext cx="6507167" cy="1430073"/>
          </a:xfrm>
        </p:spPr>
        <p:txBody>
          <a:bodyPr numCol="1" anchor="t">
            <a:normAutofit fontScale="92500" lnSpcReduction="20000"/>
          </a:bodyPr>
          <a:lstStyle/>
          <a:p>
            <a:pPr lvl="0" algn="l">
              <a:spcAft>
                <a:spcPts val="600"/>
              </a:spcAft>
            </a:pPr>
            <a:r>
              <a:rPr lang="en-AU" sz="1700" dirty="0">
                <a:latin typeface="VIC" panose="00000500000000000000" pitchFamily="2" charset="0"/>
              </a:rPr>
              <a:t>Refer to CCOPMM’s other slide packs on:</a:t>
            </a:r>
          </a:p>
          <a:p>
            <a:pPr marL="285750" lvl="0" indent="-285750" algn="l"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AU" sz="1700" dirty="0">
                <a:latin typeface="VIC" panose="00000500000000000000" pitchFamily="2" charset="0"/>
              </a:rPr>
              <a:t>Mothers and babies</a:t>
            </a:r>
          </a:p>
          <a:p>
            <a:pPr marL="285750" lvl="0" indent="-285750" algn="l"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AU" sz="1700" dirty="0">
                <a:latin typeface="VIC" panose="00000500000000000000" pitchFamily="2" charset="0"/>
              </a:rPr>
              <a:t>Maternal mortality and morbidity</a:t>
            </a:r>
          </a:p>
          <a:p>
            <a:pPr marL="285750" lvl="0" indent="-285750" algn="l"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AU" sz="1700" dirty="0">
                <a:latin typeface="VIC" panose="00000500000000000000" pitchFamily="2" charset="0"/>
              </a:rPr>
              <a:t>Perinatal mortality</a:t>
            </a:r>
          </a:p>
          <a:p>
            <a:pPr marL="285750" indent="-285750" algn="l"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AU" sz="1700" dirty="0">
                <a:latin typeface="VIC" panose="00000500000000000000" pitchFamily="2" charset="0"/>
              </a:rPr>
              <a:t>2020 recommendations</a:t>
            </a:r>
          </a:p>
          <a:p>
            <a:endParaRPr lang="en-AU" sz="15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410772-CDF7-42CF-829B-8FBF77259AD8}"/>
              </a:ext>
            </a:extLst>
          </p:cNvPr>
          <p:cNvSpPr txBox="1"/>
          <p:nvPr/>
        </p:nvSpPr>
        <p:spPr>
          <a:xfrm>
            <a:off x="2286000" y="2378135"/>
            <a:ext cx="4572000" cy="393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2F872C-D2C4-4D46-A8CA-04D41950189E}"/>
              </a:ext>
            </a:extLst>
          </p:cNvPr>
          <p:cNvSpPr txBox="1"/>
          <p:nvPr/>
        </p:nvSpPr>
        <p:spPr>
          <a:xfrm>
            <a:off x="391359" y="2721496"/>
            <a:ext cx="7893531" cy="63664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AU" sz="1800" b="0" i="0" u="sng" strike="noStrike" dirty="0">
                <a:solidFill>
                  <a:srgbClr val="0563C1"/>
                </a:solidFill>
                <a:effectLst/>
                <a:latin typeface="VIC" panose="00000500000000000000" pitchFamily="2" charset="0"/>
                <a:hlinkClick r:id="rId2"/>
              </a:rPr>
              <a:t>https://www.safercare.vic.gov.au/reports-and-publications/victorias-mothers-babies-and-children-2021-report-and-presentations</a:t>
            </a:r>
            <a:endParaRPr lang="en-AU" sz="1400" dirty="0">
              <a:latin typeface="VIC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70F5F4-9308-DD53-875A-C483C5E46E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27" b="18794"/>
          <a:stretch/>
        </p:blipFill>
        <p:spPr>
          <a:xfrm>
            <a:off x="676717" y="739170"/>
            <a:ext cx="7761420" cy="159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20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7C535D-85FB-41C0-8E4A-94C82C6AE4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2000" y="1728000"/>
            <a:ext cx="7740000" cy="2880000"/>
          </a:xfrm>
        </p:spPr>
        <p:txBody>
          <a:bodyPr/>
          <a:lstStyle/>
          <a:p>
            <a:r>
              <a:rPr lang="en-AU" dirty="0">
                <a:latin typeface="VIC" panose="00000500000000000000" pitchFamily="2" charset="0"/>
              </a:rPr>
              <a:t>	</a:t>
            </a:r>
            <a:r>
              <a:rPr lang="en-AU" dirty="0">
                <a:effectLst/>
                <a:latin typeface="VIC" panose="00000500000000000000" pitchFamily="2" charset="0"/>
                <a:hlinkClick r:id="rId2" tooltip="https://www.safercare.vic.gov.au/about/ccopmm"/>
              </a:rPr>
              <a:t>https://www.safercare.vic.gov.au/about/ccopmm</a:t>
            </a:r>
            <a:r>
              <a:rPr lang="en-AU" dirty="0">
                <a:latin typeface="VIC" panose="00000500000000000000" pitchFamily="2" charset="0"/>
              </a:rPr>
              <a:t>,</a:t>
            </a:r>
          </a:p>
          <a:p>
            <a:r>
              <a:rPr lang="en-AU">
                <a:latin typeface="VIC" panose="00000500000000000000" pitchFamily="2" charset="0"/>
              </a:rPr>
              <a:t>	</a:t>
            </a:r>
            <a:r>
              <a:rPr lang="en-AU">
                <a:latin typeface="VIC" panose="00000500000000000000" pitchFamily="2" charset="0"/>
                <a:hlinkClick r:id="rId3"/>
              </a:rPr>
              <a:t>ccopmm@safercare.vic.gov.au</a:t>
            </a:r>
            <a:endParaRPr lang="en-AU">
              <a:latin typeface="VIC" panose="00000500000000000000" pitchFamily="2" charset="0"/>
            </a:endParaRPr>
          </a:p>
          <a:p>
            <a:r>
              <a:rPr lang="en-AU" dirty="0">
                <a:latin typeface="VIC" panose="00000500000000000000" pitchFamily="2" charset="0"/>
              </a:rPr>
              <a:t>	</a:t>
            </a:r>
            <a:r>
              <a:rPr lang="en-AU" dirty="0">
                <a:latin typeface="VIC" panose="00000500000000000000" pitchFamily="2" charset="0"/>
                <a:hlinkClick r:id="rId4"/>
              </a:rPr>
              <a:t>@safercarevic</a:t>
            </a:r>
            <a:endParaRPr lang="en-AU" dirty="0">
              <a:latin typeface="VIC" panose="00000500000000000000" pitchFamily="2" charset="0"/>
            </a:endParaRPr>
          </a:p>
          <a:p>
            <a:r>
              <a:rPr lang="en-AU" dirty="0">
                <a:latin typeface="VIC" panose="00000500000000000000" pitchFamily="2" charset="0"/>
              </a:rPr>
              <a:t>	</a:t>
            </a:r>
            <a:r>
              <a:rPr lang="en-AU" dirty="0">
                <a:latin typeface="VIC" panose="00000500000000000000" pitchFamily="2" charset="0"/>
                <a:hlinkClick r:id="rId5"/>
              </a:rPr>
              <a:t>Safer Care Victoria</a:t>
            </a:r>
            <a:endParaRPr lang="en-AU" dirty="0">
              <a:latin typeface="VIC" panose="00000500000000000000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6AB92A-E6A9-410B-8E60-3D71B9B24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>
                <a:latin typeface="VIC" panose="00000500000000000000" pitchFamily="2" charset="0"/>
              </a:rPr>
              <a:t>Connect with 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C759B8-9DAD-4E5C-BF89-97AD20DB9EF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6"/>
          <a:stretch/>
        </p:blipFill>
        <p:spPr>
          <a:xfrm>
            <a:off x="909176" y="1728000"/>
            <a:ext cx="316226" cy="425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8B40B7-BAFB-4C8A-A7A8-EE92425590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19" y="2293620"/>
            <a:ext cx="341034" cy="3410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1E92BA-B4B0-48A3-80C8-375612FE0A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26" y="2774286"/>
            <a:ext cx="345427" cy="2813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BB948A-1DC2-49C8-87B8-33F3CB3543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6" t="32840" r="30457" b="31375"/>
          <a:stretch/>
        </p:blipFill>
        <p:spPr>
          <a:xfrm>
            <a:off x="827462" y="3116581"/>
            <a:ext cx="490798" cy="40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38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AF0DEE-1355-4F39-907A-AF2E84A0A5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2000" y="1378103"/>
            <a:ext cx="7740000" cy="3041285"/>
          </a:xfrm>
        </p:spPr>
        <p:txBody>
          <a:bodyPr/>
          <a:lstStyle/>
          <a:p>
            <a:pPr marL="0" lvl="2" indent="0">
              <a:buNone/>
            </a:pPr>
            <a:r>
              <a:rPr lang="en-AU" sz="1800" dirty="0">
                <a:latin typeface="VIC" panose="00000500000000000000" pitchFamily="2" charset="0"/>
              </a:rPr>
              <a:t>Legislative responsibility for data collection:</a:t>
            </a:r>
          </a:p>
          <a:p>
            <a:pPr lvl="2"/>
            <a:r>
              <a:rPr lang="en-AU" sz="1800" dirty="0">
                <a:latin typeface="VIC" panose="00000500000000000000" pitchFamily="2" charset="0"/>
              </a:rPr>
              <a:t>Victorian Perinatal Data Collection (VPDC)</a:t>
            </a:r>
          </a:p>
          <a:p>
            <a:pPr lvl="2"/>
            <a:r>
              <a:rPr lang="en-AU" sz="1800" dirty="0">
                <a:latin typeface="VIC" panose="00000500000000000000" pitchFamily="2" charset="0"/>
              </a:rPr>
              <a:t>Victorian Congenital anomalies register (VCAR)</a:t>
            </a:r>
          </a:p>
          <a:p>
            <a:pPr marL="0" lvl="2" indent="0">
              <a:buNone/>
            </a:pPr>
            <a:r>
              <a:rPr lang="en-AU" sz="1800" dirty="0">
                <a:latin typeface="VIC" panose="00000500000000000000" pitchFamily="2" charset="0"/>
              </a:rPr>
              <a:t>Legislative responsibility for health surveillance: </a:t>
            </a:r>
          </a:p>
          <a:p>
            <a:pPr lvl="2"/>
            <a:r>
              <a:rPr lang="en-AU" sz="1800" dirty="0">
                <a:latin typeface="VIC" panose="00000500000000000000" pitchFamily="2" charset="0"/>
              </a:rPr>
              <a:t>Mortality collections and review of perinatal, child and adolescent, and maternal mortality</a:t>
            </a:r>
          </a:p>
          <a:p>
            <a:pPr lvl="2"/>
            <a:r>
              <a:rPr lang="en-AU" sz="1800" dirty="0">
                <a:latin typeface="VIC" panose="00000500000000000000" pitchFamily="2" charset="0"/>
              </a:rPr>
              <a:t>Morbidity collections: severe acute maternal morbidity (SAMM)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>
              <a:latin typeface="VIC" panose="00000500000000000000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9AC92D-ABB7-4642-8541-316F6D7EE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46212"/>
            <a:ext cx="7740000" cy="531891"/>
          </a:xfrm>
        </p:spPr>
        <p:txBody>
          <a:bodyPr/>
          <a:lstStyle/>
          <a:p>
            <a:r>
              <a:rPr lang="en-AU" dirty="0">
                <a:latin typeface="VIC" panose="00000500000000000000" pitchFamily="2" charset="0"/>
              </a:rPr>
              <a:t>About CCOPMM</a:t>
            </a:r>
          </a:p>
        </p:txBody>
      </p:sp>
    </p:spTree>
    <p:extLst>
      <p:ext uri="{BB962C8B-B14F-4D97-AF65-F5344CB8AC3E}">
        <p14:creationId xmlns:p14="http://schemas.microsoft.com/office/powerpoint/2010/main" val="4222263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D5C7E4-7A6D-492D-9265-5FCBA2D829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7919" y="1299040"/>
            <a:ext cx="8210991" cy="3610954"/>
          </a:xfrm>
        </p:spPr>
        <p:txBody>
          <a:bodyPr vert="horz" lIns="36000" tIns="36000" rIns="36000" bIns="36000" rtlCol="0" anchor="t">
            <a:noAutofit/>
          </a:bodyPr>
          <a:lstStyle/>
          <a:p>
            <a:r>
              <a:rPr lang="en-AU" sz="1800" dirty="0">
                <a:latin typeface="VIC" panose="00000500000000000000" pitchFamily="2" charset="0"/>
              </a:rPr>
              <a:t>CCOPMM has four subcommittees that undertake case reviews and report to CCOPMM. </a:t>
            </a:r>
          </a:p>
          <a:p>
            <a:pPr marL="467995" lvl="2" indent="-467995"/>
            <a:r>
              <a:rPr lang="en-AU" sz="1800" b="1" dirty="0">
                <a:latin typeface="VIC" panose="00000500000000000000" pitchFamily="2" charset="0"/>
              </a:rPr>
              <a:t>Stillbirth </a:t>
            </a:r>
            <a:r>
              <a:rPr lang="en-AU" sz="1800" dirty="0">
                <a:latin typeface="VIC" panose="00000500000000000000" pitchFamily="2" charset="0"/>
              </a:rPr>
              <a:t>– Chair: Professor Susan McDonald</a:t>
            </a:r>
            <a:endParaRPr lang="en-US" sz="1800" dirty="0">
              <a:latin typeface="VIC" panose="00000500000000000000" pitchFamily="2" charset="0"/>
            </a:endParaRPr>
          </a:p>
          <a:p>
            <a:pPr marL="467995" lvl="2" indent="-467995"/>
            <a:r>
              <a:rPr lang="en-AU" sz="1800" b="1" dirty="0">
                <a:latin typeface="VIC" panose="00000500000000000000" pitchFamily="2" charset="0"/>
              </a:rPr>
              <a:t>Neonatal </a:t>
            </a:r>
            <a:r>
              <a:rPr lang="en-AU" sz="1800" dirty="0">
                <a:latin typeface="VIC" panose="00000500000000000000" pitchFamily="2" charset="0"/>
              </a:rPr>
              <a:t>(0-27 days) – Chair: Professor Rod Hunt</a:t>
            </a:r>
          </a:p>
          <a:p>
            <a:pPr marL="467995" lvl="2" indent="-467995"/>
            <a:r>
              <a:rPr lang="en-AU" sz="1800" b="1" dirty="0">
                <a:latin typeface="VIC" panose="00000500000000000000" pitchFamily="2" charset="0"/>
              </a:rPr>
              <a:t>Maternal</a:t>
            </a:r>
            <a:r>
              <a:rPr lang="en-AU" sz="1800" dirty="0">
                <a:latin typeface="VIC" panose="00000500000000000000" pitchFamily="2" charset="0"/>
              </a:rPr>
              <a:t>– Chair: Assoc</a:t>
            </a:r>
            <a:r>
              <a:rPr lang="en-AU" sz="1800" dirty="0">
                <a:latin typeface="VIC" panose="00000500000000000000" pitchFamily="2" charset="0"/>
                <a:ea typeface="+mn-lt"/>
                <a:cs typeface="+mn-lt"/>
              </a:rPr>
              <a:t>. Prof. Glyn Teale </a:t>
            </a:r>
          </a:p>
          <a:p>
            <a:pPr marL="467995" lvl="2" indent="-467995"/>
            <a:r>
              <a:rPr lang="en-AU" sz="1800" b="1" dirty="0">
                <a:latin typeface="VIC" panose="00000500000000000000" pitchFamily="2" charset="0"/>
              </a:rPr>
              <a:t>Child and Adolescent </a:t>
            </a:r>
            <a:r>
              <a:rPr lang="en-AU" sz="1800" dirty="0">
                <a:latin typeface="VIC" panose="00000500000000000000" pitchFamily="2" charset="0"/>
              </a:rPr>
              <a:t>(28 days-17 years) – Chair: </a:t>
            </a:r>
            <a:r>
              <a:rPr lang="en-AU" sz="1800" dirty="0">
                <a:latin typeface="VIC" panose="00000500000000000000" pitchFamily="2" charset="0"/>
                <a:ea typeface="+mn-lt"/>
                <a:cs typeface="+mn-lt"/>
              </a:rPr>
              <a:t>Adjunct Clinical Associate Professor Rob Roseby </a:t>
            </a:r>
          </a:p>
          <a:p>
            <a:pPr marL="0" lvl="2" indent="0">
              <a:buNone/>
            </a:pPr>
            <a:endParaRPr lang="en-AU" dirty="0">
              <a:latin typeface="VIC" panose="00000500000000000000" pitchFamily="2" charset="0"/>
            </a:endParaRPr>
          </a:p>
          <a:p>
            <a:pPr marL="0" lvl="2" indent="0">
              <a:buNone/>
            </a:pPr>
            <a:endParaRPr lang="en-AU" dirty="0">
              <a:latin typeface="VIC" panose="00000500000000000000" pitchFamily="2" charset="0"/>
            </a:endParaRPr>
          </a:p>
          <a:p>
            <a:pPr marL="467995" lvl="2" indent="-467995"/>
            <a:endParaRPr lang="en-AU" dirty="0">
              <a:latin typeface="VIC" panose="00000500000000000000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F7B3D0-0545-4BEB-8914-17BD0F982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919" y="716804"/>
            <a:ext cx="7740000" cy="533772"/>
          </a:xfrm>
        </p:spPr>
        <p:txBody>
          <a:bodyPr/>
          <a:lstStyle/>
          <a:p>
            <a:r>
              <a:rPr lang="en-AU" dirty="0">
                <a:latin typeface="VIC" panose="00000500000000000000" pitchFamily="2" charset="0"/>
              </a:rPr>
              <a:t>Undertaking case reviews</a:t>
            </a:r>
          </a:p>
        </p:txBody>
      </p:sp>
    </p:spTree>
    <p:extLst>
      <p:ext uri="{BB962C8B-B14F-4D97-AF65-F5344CB8AC3E}">
        <p14:creationId xmlns:p14="http://schemas.microsoft.com/office/powerpoint/2010/main" val="1942163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1DB7A7-8A90-48A7-A395-F9C9EF4069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000" y="1356449"/>
            <a:ext cx="7740000" cy="2880000"/>
          </a:xfrm>
        </p:spPr>
        <p:txBody>
          <a:bodyPr vert="horz" lIns="36000" tIns="36000" rIns="36000" bIns="36000" rtlCol="0" anchor="t">
            <a:noAutofit/>
          </a:bodyPr>
          <a:lstStyle/>
          <a:p>
            <a:r>
              <a:rPr lang="en-AU" sz="1800" dirty="0">
                <a:latin typeface="VIC" panose="00000500000000000000" pitchFamily="2" charset="0"/>
              </a:rPr>
              <a:t>CCOPMM conducts research itself and provides data for research purposes. The CCOPMM </a:t>
            </a:r>
            <a:r>
              <a:rPr lang="en-AU" sz="1800" b="1" dirty="0">
                <a:latin typeface="VIC" panose="00000500000000000000" pitchFamily="2" charset="0"/>
              </a:rPr>
              <a:t>Research and Reporting </a:t>
            </a:r>
            <a:r>
              <a:rPr lang="en-AU" sz="1800" dirty="0">
                <a:latin typeface="VIC" panose="00000500000000000000" pitchFamily="2" charset="0"/>
                <a:ea typeface="+mn-lt"/>
                <a:cs typeface="+mn-lt"/>
              </a:rPr>
              <a:t>subcommittee leads this work </a:t>
            </a:r>
            <a:r>
              <a:rPr lang="en-AU" sz="1800" b="1" dirty="0">
                <a:latin typeface="VIC" panose="00000500000000000000" pitchFamily="2" charset="0"/>
              </a:rPr>
              <a:t>- </a:t>
            </a:r>
            <a:r>
              <a:rPr lang="en-AU" sz="1800" dirty="0">
                <a:latin typeface="VIC" panose="00000500000000000000" pitchFamily="2" charset="0"/>
              </a:rPr>
              <a:t>Chair: Professor Caroline Homer.   </a:t>
            </a:r>
          </a:p>
          <a:p>
            <a:r>
              <a:rPr lang="en-AU" sz="1800" dirty="0">
                <a:latin typeface="VIC" panose="00000500000000000000" pitchFamily="2" charset="0"/>
              </a:rPr>
              <a:t>CCOPMM identifies research priorities by:</a:t>
            </a:r>
            <a:endParaRPr lang="en-AU" sz="1800" b="1" dirty="0">
              <a:latin typeface="VIC" panose="00000500000000000000" pitchFamily="2" charset="0"/>
            </a:endParaRPr>
          </a:p>
          <a:p>
            <a:pPr marL="467995" lvl="2" indent="-467995"/>
            <a:r>
              <a:rPr lang="en-AU" sz="1800" dirty="0">
                <a:latin typeface="VIC" panose="00000500000000000000" pitchFamily="2" charset="0"/>
              </a:rPr>
              <a:t>analysis of our reports, data and through case reviews    </a:t>
            </a:r>
          </a:p>
          <a:p>
            <a:pPr marL="467995" lvl="2" indent="-467995"/>
            <a:r>
              <a:rPr lang="en-AU" sz="1800" dirty="0">
                <a:latin typeface="VIC" panose="00000500000000000000" pitchFamily="2" charset="0"/>
              </a:rPr>
              <a:t>collaborating with external research projects</a:t>
            </a:r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0BC543-2F79-4B86-AC91-1A4DF8542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00" y="736878"/>
            <a:ext cx="7740000" cy="486804"/>
          </a:xfrm>
        </p:spPr>
        <p:txBody>
          <a:bodyPr/>
          <a:lstStyle/>
          <a:p>
            <a:r>
              <a:rPr lang="en-AU" dirty="0">
                <a:latin typeface="VIC" panose="00000500000000000000" pitchFamily="2" charset="0"/>
              </a:rPr>
              <a:t>Undertaking research </a:t>
            </a:r>
          </a:p>
        </p:txBody>
      </p:sp>
    </p:spTree>
    <p:extLst>
      <p:ext uri="{BB962C8B-B14F-4D97-AF65-F5344CB8AC3E}">
        <p14:creationId xmlns:p14="http://schemas.microsoft.com/office/powerpoint/2010/main" val="303468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F37AD0-AD6A-4771-9D64-4898F6EF72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2000" y="1462392"/>
            <a:ext cx="7740000" cy="2880000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AU" sz="1800" dirty="0">
                <a:latin typeface="VIC" panose="00000500000000000000" pitchFamily="2" charset="0"/>
              </a:rPr>
              <a:t>Independent oversight of all deaths and severe maternal morbidity  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AU" sz="1800" dirty="0">
                <a:latin typeface="VIC" panose="00000500000000000000" pitchFamily="2" charset="0"/>
              </a:rPr>
              <a:t>Highlight areas that require improvement – hospital and community 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AU" sz="1800" dirty="0">
                <a:latin typeface="VIC" panose="00000500000000000000" pitchFamily="2" charset="0"/>
              </a:rPr>
              <a:t>Highlight areas for further research 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AU" sz="1800" dirty="0">
                <a:latin typeface="VIC" panose="00000500000000000000" pitchFamily="2" charset="0"/>
              </a:rPr>
              <a:t>Inform the development of policies and guidelines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AU" sz="1800" dirty="0">
                <a:latin typeface="VIC" panose="00000500000000000000" pitchFamily="2" charset="0"/>
              </a:rPr>
              <a:t>Provide advice on areas for prioritisation and investment </a:t>
            </a:r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6BB32D-71B0-431E-8BDC-40A68E25C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00" y="805871"/>
            <a:ext cx="7740000" cy="511941"/>
          </a:xfrm>
        </p:spPr>
        <p:txBody>
          <a:bodyPr/>
          <a:lstStyle/>
          <a:p>
            <a:r>
              <a:rPr lang="en-AU" dirty="0">
                <a:latin typeface="VIC" panose="00000500000000000000" pitchFamily="2" charset="0"/>
              </a:rPr>
              <a:t>Why we do what we do?</a:t>
            </a:r>
          </a:p>
        </p:txBody>
      </p:sp>
    </p:spTree>
    <p:extLst>
      <p:ext uri="{BB962C8B-B14F-4D97-AF65-F5344CB8AC3E}">
        <p14:creationId xmlns:p14="http://schemas.microsoft.com/office/powerpoint/2010/main" val="3621893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3EC542-681F-4E71-956B-4ED12C281760}"/>
              </a:ext>
            </a:extLst>
          </p:cNvPr>
          <p:cNvSpPr/>
          <p:nvPr/>
        </p:nvSpPr>
        <p:spPr>
          <a:xfrm>
            <a:off x="702000" y="750074"/>
            <a:ext cx="7740000" cy="720000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rm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i="0" kern="1200" baseline="0" dirty="0">
                <a:solidFill>
                  <a:schemeClr val="tx2"/>
                </a:solidFill>
                <a:latin typeface="VIC"/>
                <a:ea typeface="+mj-ea"/>
                <a:cs typeface="+mj-cs"/>
              </a:rPr>
              <a:t>Trends and comparisons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4B6DF1-4767-0BDF-C4FB-46A50AF32D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809" b="7454"/>
          <a:stretch/>
        </p:blipFill>
        <p:spPr>
          <a:xfrm>
            <a:off x="632561" y="1470074"/>
            <a:ext cx="8117543" cy="327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8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4A1B4-472F-496F-A2B4-10A616BB5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00" y="844253"/>
            <a:ext cx="7740000" cy="720000"/>
          </a:xfrm>
        </p:spPr>
        <p:txBody>
          <a:bodyPr anchor="t">
            <a:normAutofit/>
          </a:bodyPr>
          <a:lstStyle/>
          <a:p>
            <a:r>
              <a:rPr lang="en-AU" dirty="0">
                <a:latin typeface="VIC"/>
              </a:rPr>
              <a:t>Births in 2021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2B77C3-5B21-18EA-84BE-52696FCAE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71" y="1392328"/>
            <a:ext cx="7683007" cy="332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753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09484-76D4-4FA4-A3F0-5B6679233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00" y="779123"/>
            <a:ext cx="7740000" cy="720000"/>
          </a:xfrm>
        </p:spPr>
        <p:txBody>
          <a:bodyPr anchor="t">
            <a:normAutofit/>
          </a:bodyPr>
          <a:lstStyle/>
          <a:p>
            <a:r>
              <a:rPr lang="en-AU" dirty="0">
                <a:latin typeface="VIC"/>
              </a:rPr>
              <a:t>Trend in number of births, Victoria, 2011-2021</a:t>
            </a:r>
          </a:p>
        </p:txBody>
      </p:sp>
      <p:pic>
        <p:nvPicPr>
          <p:cNvPr id="3" name="Picture 2" descr="A graph with a line and a green line&#10;&#10;Description automatically generated">
            <a:extLst>
              <a:ext uri="{FF2B5EF4-FFF2-40B4-BE49-F238E27FC236}">
                <a16:creationId xmlns:a16="http://schemas.microsoft.com/office/drawing/2014/main" id="{CD9C7133-3A51-872F-EB2E-876231590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37" y="1615506"/>
            <a:ext cx="7758694" cy="33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6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CV PPT">
      <a:dk1>
        <a:srgbClr val="000000"/>
      </a:dk1>
      <a:lt1>
        <a:sysClr val="window" lastClr="FFFFFF"/>
      </a:lt1>
      <a:dk2>
        <a:srgbClr val="007586"/>
      </a:dk2>
      <a:lt2>
        <a:srgbClr val="EDF5F7"/>
      </a:lt2>
      <a:accent1>
        <a:srgbClr val="4098A4"/>
      </a:accent1>
      <a:accent2>
        <a:srgbClr val="80BAC3"/>
      </a:accent2>
      <a:accent3>
        <a:srgbClr val="BFDDE1"/>
      </a:accent3>
      <a:accent4>
        <a:srgbClr val="404050"/>
      </a:accent4>
      <a:accent5>
        <a:srgbClr val="80808B"/>
      </a:accent5>
      <a:accent6>
        <a:srgbClr val="CCCCD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V PowerPoint (1).potx" id="{CE082618-1505-4F2E-A22F-07A490E3B603}" vid="{EF6F868E-FD38-4215-87C3-491E3E063F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B27D9D422035429466506DF2C4620B" ma:contentTypeVersion="17" ma:contentTypeDescription="Create a new document." ma:contentTypeScope="" ma:versionID="a591ea9a2cfe1f46bd7c8ade2d50a089">
  <xsd:schema xmlns:xsd="http://www.w3.org/2001/XMLSchema" xmlns:xs="http://www.w3.org/2001/XMLSchema" xmlns:p="http://schemas.microsoft.com/office/2006/metadata/properties" xmlns:ns2="26b83e15-5817-4e90-99a5-e1e46a981335" xmlns:ns3="41c17d80-103f-4f3b-9d2a-70ea00c58074" xmlns:ns4="5ce0f2b5-5be5-4508-bce9-d7011ece0659" targetNamespace="http://schemas.microsoft.com/office/2006/metadata/properties" ma:root="true" ma:fieldsID="d2a33678dd4bec8607a3dab5f5f0e75c" ns2:_="" ns3:_="" ns4:_="">
    <xsd:import namespace="26b83e15-5817-4e90-99a5-e1e46a981335"/>
    <xsd:import namespace="41c17d80-103f-4f3b-9d2a-70ea00c58074"/>
    <xsd:import namespace="5ce0f2b5-5be5-4508-bce9-d7011ece06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Comme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b83e15-5817-4e90-99a5-e1e46a9813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Comments" ma:index="14" nillable="true" ma:displayName="Comments" ma:format="Dropdown" ma:internalName="Comments">
      <xsd:simpleType>
        <xsd:restriction base="dms:Text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6e24e156-28e6-48ad-9c0f-4171595c9d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c17d80-103f-4f3b-9d2a-70ea00c5807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e0f2b5-5be5-4508-bce9-d7011ece0659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1d114036-d40d-4c38-85b2-11439222adba}" ma:internalName="TaxCatchAll" ma:showField="CatchAllData" ma:web="41c17d80-103f-4f3b-9d2a-70ea00c580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1c17d80-103f-4f3b-9d2a-70ea00c58074">
      <UserInfo>
        <DisplayName>Julie Brophy (Health)</DisplayName>
        <AccountId>45</AccountId>
        <AccountType/>
      </UserInfo>
      <UserInfo>
        <DisplayName>Sarah Kenny (DHHS)</DisplayName>
        <AccountId>23</AccountId>
        <AccountType/>
      </UserInfo>
      <UserInfo>
        <DisplayName>Amanda Walpole (DHHS)</DisplayName>
        <AccountId>39</AccountId>
        <AccountType/>
      </UserInfo>
      <UserInfo>
        <DisplayName>Everyone</DisplayName>
        <AccountId>11</AccountId>
        <AccountType/>
      </UserInfo>
      <UserInfo>
        <DisplayName>Rebecca Doherty (DHHS)</DisplayName>
        <AccountId>14</AccountId>
        <AccountType/>
      </UserInfo>
      <UserInfo>
        <DisplayName>SharingLinks.14a6ecb1-9152-4573-9465-007a2d957b1a.Flexible.53176bd7-416b-447a-adb6-3a0cdb3599b1</DisplayName>
        <AccountId>50</AccountId>
        <AccountType/>
      </UserInfo>
      <UserInfo>
        <DisplayName>Joanna Gaston (DHHS)</DisplayName>
        <AccountId>19</AccountId>
        <AccountType/>
      </UserInfo>
      <UserInfo>
        <DisplayName>Tali Ryan-Atwood (DHHS)</DisplayName>
        <AccountId>21</AccountId>
        <AccountType/>
      </UserInfo>
      <UserInfo>
        <DisplayName>Gemma Wills (DHHS)</DisplayName>
        <AccountId>112</AccountId>
        <AccountType/>
      </UserInfo>
    </SharedWithUsers>
    <Comments xmlns="26b83e15-5817-4e90-99a5-e1e46a981335" xsi:nil="true"/>
    <TaxCatchAll xmlns="5ce0f2b5-5be5-4508-bce9-d7011ece0659" xsi:nil="true"/>
    <lcf76f155ced4ddcb4097134ff3c332f xmlns="26b83e15-5817-4e90-99a5-e1e46a98133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F81C5E-7A2F-42C4-809B-EF88AB5646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CC8D47-D015-427B-808A-F934672EBF0C}">
  <ds:schemaRefs>
    <ds:schemaRef ds:uri="26b83e15-5817-4e90-99a5-e1e46a981335"/>
    <ds:schemaRef ds:uri="41c17d80-103f-4f3b-9d2a-70ea00c58074"/>
    <ds:schemaRef ds:uri="5ce0f2b5-5be5-4508-bce9-d7011ece065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98D9B1D-AF04-4830-AD40-6EDC8181AC55}">
  <ds:schemaRefs>
    <ds:schemaRef ds:uri="http://www.w3.org/XML/1998/namespace"/>
    <ds:schemaRef ds:uri="http://schemas.microsoft.com/office/infopath/2007/PartnerControls"/>
    <ds:schemaRef ds:uri="5ce0f2b5-5be5-4508-bce9-d7011ece0659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41c17d80-103f-4f3b-9d2a-70ea00c58074"/>
    <ds:schemaRef ds:uri="26b83e15-5817-4e90-99a5-e1e46a98133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451</Words>
  <Application>Microsoft Office PowerPoint</Application>
  <PresentationFormat>Custom</PresentationFormat>
  <Paragraphs>61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Times New Roman</vt:lpstr>
      <vt:lpstr>VIC</vt:lpstr>
      <vt:lpstr>Wingdings</vt:lpstr>
      <vt:lpstr>Office Theme</vt:lpstr>
      <vt:lpstr>PowerPoint Presentation</vt:lpstr>
      <vt:lpstr>About CCOPMM </vt:lpstr>
      <vt:lpstr>About CCOPMM</vt:lpstr>
      <vt:lpstr>Undertaking case reviews</vt:lpstr>
      <vt:lpstr>Undertaking research </vt:lpstr>
      <vt:lpstr>Why we do what we do?</vt:lpstr>
      <vt:lpstr>PowerPoint Presentation</vt:lpstr>
      <vt:lpstr>Births in 2021 </vt:lpstr>
      <vt:lpstr>Trend in number of births, Victoria, 2011-2021</vt:lpstr>
      <vt:lpstr>Number of women giving birth in 2021 born in non-English-speaking countries – 10 most common countries</vt:lpstr>
      <vt:lpstr>Maternal body mass index at booking, birthing episodes, 2021</vt:lpstr>
      <vt:lpstr>Smoking reported during pregnancy, 2021 </vt:lpstr>
      <vt:lpstr>Method of birth</vt:lpstr>
      <vt:lpstr>Onset of labour</vt:lpstr>
      <vt:lpstr>PowerPoint Presentation</vt:lpstr>
      <vt:lpstr>Aboriginal births in 2021 </vt:lpstr>
      <vt:lpstr>Aboriginal births and babies in 2021 </vt:lpstr>
      <vt:lpstr>Maternal Age by Aboriginal status, 2021  </vt:lpstr>
      <vt:lpstr>Maternal body mass index by Aboriginal status, birthing episodes, 2021</vt:lpstr>
      <vt:lpstr>Birth outcomes in 2021 </vt:lpstr>
      <vt:lpstr>Birth outcomes in 2021 </vt:lpstr>
      <vt:lpstr>For more information</vt:lpstr>
      <vt:lpstr>Connect with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Durante</dc:creator>
  <cp:lastModifiedBy>Joanna Gaston (SCV)</cp:lastModifiedBy>
  <cp:revision>6</cp:revision>
  <dcterms:created xsi:type="dcterms:W3CDTF">2018-05-14T05:26:30Z</dcterms:created>
  <dcterms:modified xsi:type="dcterms:W3CDTF">2024-01-02T07:59:03Z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0x010100F2B27D9D422035429466506DF2C4620B</vt:lpwstr>
  </property>
  <property fmtid="{D5CDD505-2E9C-101B-9397-08002B2CF9AE}" pid="3" name="MSIP_Label_3d6aa9fe-4ab7-4a7c-8e39-ccc0b3ffed53_Enabled">
    <vt:lpwstr>true</vt:lpwstr>
  </property>
  <property fmtid="{D5CDD505-2E9C-101B-9397-08002B2CF9AE}" pid="4" name="MSIP_Label_3d6aa9fe-4ab7-4a7c-8e39-ccc0b3ffed53_SetDate">
    <vt:lpwstr>2021-01-19T22:10:35Z</vt:lpwstr>
  </property>
  <property fmtid="{D5CDD505-2E9C-101B-9397-08002B2CF9AE}" pid="5" name="MSIP_Label_3d6aa9fe-4ab7-4a7c-8e39-ccc0b3ffed53_Method">
    <vt:lpwstr>Privileged</vt:lpwstr>
  </property>
  <property fmtid="{D5CDD505-2E9C-101B-9397-08002B2CF9AE}" pid="6" name="MSIP_Label_3d6aa9fe-4ab7-4a7c-8e39-ccc0b3ffed53_Name">
    <vt:lpwstr>3d6aa9fe-4ab7-4a7c-8e39-ccc0b3ffed53</vt:lpwstr>
  </property>
  <property fmtid="{D5CDD505-2E9C-101B-9397-08002B2CF9AE}" pid="7" name="MSIP_Label_3d6aa9fe-4ab7-4a7c-8e39-ccc0b3ffed53_SiteId">
    <vt:lpwstr>c0e0601f-0fac-449c-9c88-a104c4eb9f28</vt:lpwstr>
  </property>
  <property fmtid="{D5CDD505-2E9C-101B-9397-08002B2CF9AE}" pid="8" name="MSIP_Label_3d6aa9fe-4ab7-4a7c-8e39-ccc0b3ffed53_ActionId">
    <vt:lpwstr>49f04c12-1489-4438-92bb-08cb10d24f35</vt:lpwstr>
  </property>
  <property fmtid="{D5CDD505-2E9C-101B-9397-08002B2CF9AE}" pid="9" name="MSIP_Label_3d6aa9fe-4ab7-4a7c-8e39-ccc0b3ffed53_ContentBits">
    <vt:lpwstr>0</vt:lpwstr>
  </property>
  <property fmtid="{D5CDD505-2E9C-101B-9397-08002B2CF9AE}" pid="10" name="MediaServiceImageTags">
    <vt:lpwstr/>
  </property>
</Properties>
</file>