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6"/>
  </p:notesMasterIdLst>
  <p:handoutMasterIdLst>
    <p:handoutMasterId r:id="rId27"/>
  </p:handoutMasterIdLst>
  <p:sldIdLst>
    <p:sldId id="733" r:id="rId5"/>
    <p:sldId id="757" r:id="rId6"/>
    <p:sldId id="756" r:id="rId7"/>
    <p:sldId id="755" r:id="rId8"/>
    <p:sldId id="754" r:id="rId9"/>
    <p:sldId id="753" r:id="rId10"/>
    <p:sldId id="738" r:id="rId11"/>
    <p:sldId id="701" r:id="rId12"/>
    <p:sldId id="749" r:id="rId13"/>
    <p:sldId id="366" r:id="rId14"/>
    <p:sldId id="750" r:id="rId15"/>
    <p:sldId id="364" r:id="rId16"/>
    <p:sldId id="319" r:id="rId17"/>
    <p:sldId id="363" r:id="rId18"/>
    <p:sldId id="739" r:id="rId19"/>
    <p:sldId id="740" r:id="rId20"/>
    <p:sldId id="752" r:id="rId21"/>
    <p:sldId id="326" r:id="rId22"/>
    <p:sldId id="695" r:id="rId23"/>
    <p:sldId id="760" r:id="rId24"/>
    <p:sldId id="759" r:id="rId25"/>
  </p:sldIdLst>
  <p:sldSz cx="9144000" cy="5148263"/>
  <p:notesSz cx="6858000" cy="9144000"/>
  <p:defaultTextStyle>
    <a:defPPr>
      <a:defRPr lang="en-US"/>
    </a:defPPr>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5AE938-9CA1-CD4F-E665-32938375DA16}" name="Gemma Wills (DHHS)" initials="GW(" userId="S::Gemma.Wills@safercare.vic.gov.au::6a84c170-87f9-442d-9718-4430bf45353c" providerId="AD"/>
  <p188:author id="{1942F39D-550F-21A6-C683-27214EF9C2A6}" name="Erin X Smith (Health)" initials="ES" userId="Erin X Smith (Health)" providerId="None"/>
  <p188:author id="{774F8CD0-8AA8-1212-B031-F93301DF8D4B}" name="Joanna Gaston (DHHS)" initials="J(" userId="S::joanna.gaston@safercare.vic.gov.au::29a4e196-b44b-4499-b5ed-890ea3911844" providerId="AD"/>
  <p188:author id="{34773FE7-9390-EAF3-8D20-05E2ACF00DBD}" name="Tanya Farrell (DHHS)" initials="TF(" userId="S::Tanya.Farrell@safercare.vic.gov.au::47036624-b800-4574-be63-a3c301a529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Walpole (DHHS)" initials="AW(" lastIdx="3" clrIdx="0">
    <p:extLst>
      <p:ext uri="{19B8F6BF-5375-455C-9EA6-DF929625EA0E}">
        <p15:presenceInfo xmlns:p15="http://schemas.microsoft.com/office/powerpoint/2012/main" userId="S::Amanda.Walpole@safercare.vic.gov.au::2600fc67-443c-4188-9fcd-2cbeb5c1d698" providerId="AD"/>
      </p:ext>
    </p:extLst>
  </p:cmAuthor>
  <p:cmAuthor id="2" name="Rebecca Doherty (DHHS)" initials="RD(" lastIdx="2" clrIdx="1">
    <p:extLst>
      <p:ext uri="{19B8F6BF-5375-455C-9EA6-DF929625EA0E}">
        <p15:presenceInfo xmlns:p15="http://schemas.microsoft.com/office/powerpoint/2012/main" userId="S::Rebecca.Doherty@safercare.vic.gov.au::421d7ebf-866f-433e-b861-125276af94df" providerId="AD"/>
      </p:ext>
    </p:extLst>
  </p:cmAuthor>
  <p:cmAuthor id="3" name="Joanna Gaston (DHHS)" initials="JG(" lastIdx="2" clrIdx="2">
    <p:extLst>
      <p:ext uri="{19B8F6BF-5375-455C-9EA6-DF929625EA0E}">
        <p15:presenceInfo xmlns:p15="http://schemas.microsoft.com/office/powerpoint/2012/main" userId="S::Joanna.Gaston@safercare.vic.gov.au::29a4e196-b44b-4499-b5ed-890ea3911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FCF"/>
    <a:srgbClr val="660099"/>
    <a:srgbClr val="00001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85F01EC-6FE7-43F9-B863-10CF3ED7CFCE}">
  <a:tblStyle styleId="{785F01EC-6FE7-43F9-B863-10CF3ED7CFCE}" styleName="SCV Table">
    <a:wholeTbl>
      <a:tcTxStyle>
        <a:fontRef idx="minor">
          <a:prstClr val="black"/>
        </a:fontRef>
        <a:schemeClr val="dk1"/>
      </a:tcTxStyle>
      <a:tcStyle>
        <a:tcBdr>
          <a:left>
            <a:ln w="12700" cmpd="sng">
              <a:noFill/>
            </a:ln>
          </a:left>
          <a:right>
            <a:ln w="12700" cmpd="sng">
              <a:noFill/>
            </a:ln>
          </a:right>
          <a:top>
            <a:ln w="3175" cmpd="sng">
              <a:solidFill>
                <a:schemeClr val="lt2"/>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noFill/>
        </a:fill>
      </a:tcStyle>
    </a:firstCol>
    <a:firstRow>
      <a:tcTxStyle b="on">
        <a:fontRef idx="minor">
          <a:schemeClr val="dk2"/>
        </a:fontRef>
        <a:schemeClr val="dk2"/>
      </a:tcTxStyle>
      <a:tcStyle>
        <a:tcBdr>
          <a:bottom>
            <a:ln w="38100" cmpd="sng">
              <a:solidFill>
                <a:schemeClr val="accent6"/>
              </a:solidFill>
            </a:ln>
          </a:bottom>
        </a:tcBdr>
        <a:fill>
          <a:solidFill>
            <a:schemeClr val="lt2"/>
          </a:solidFill>
        </a:fill>
      </a:tcStyle>
    </a:firstRow>
  </a:tblStyle>
  <a:tblStyle styleId="{450DDCDF-74B0-44AD-A3D2-FDAAE5D156A9}" styleName="SCV Table First Column Shade">
    <a:wholeTbl>
      <a:tcTxStyle>
        <a:fontRef idx="minor">
          <a:prstClr val="black"/>
        </a:fontRef>
        <a:schemeClr val="dk1"/>
      </a:tcTxStyle>
      <a:tcStyle>
        <a:tcBdr>
          <a:left>
            <a:ln w="12700" cmpd="sng">
              <a:noFill/>
            </a:ln>
          </a:left>
          <a:right>
            <a:ln w="12700" cmpd="sng">
              <a:noFill/>
            </a:ln>
          </a:right>
          <a:top>
            <a:ln w="3175" cmpd="sng">
              <a:solidFill>
                <a:schemeClr val="accent5"/>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solidFill>
            <a:schemeClr val="lt2"/>
          </a:solidFill>
        </a:fill>
      </a:tcStyle>
    </a:firstCo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894"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ne Needham (DHHS)" userId="S::deanne.needham@safercare.vic.gov.au::7732855f-279d-4e94-8a07-72942be14f1b" providerId="AD" clId="Web-{AC5A698D-100A-D966-E137-5CFEEFD0917F}"/>
    <pc:docChg chg="delSld modSld">
      <pc:chgData name="Deanne Needham (DHHS)" userId="S::deanne.needham@safercare.vic.gov.au::7732855f-279d-4e94-8a07-72942be14f1b" providerId="AD" clId="Web-{AC5A698D-100A-D966-E137-5CFEEFD0917F}" dt="2023-09-19T07:06:42.229" v="8"/>
      <pc:docMkLst>
        <pc:docMk/>
      </pc:docMkLst>
      <pc:sldChg chg="modSp">
        <pc:chgData name="Deanne Needham (DHHS)" userId="S::deanne.needham@safercare.vic.gov.au::7732855f-279d-4e94-8a07-72942be14f1b" providerId="AD" clId="Web-{AC5A698D-100A-D966-E137-5CFEEFD0917F}" dt="2023-09-19T07:06:39.026" v="7" actId="20577"/>
        <pc:sldMkLst>
          <pc:docMk/>
          <pc:sldMk cId="1383002025" sldId="702"/>
        </pc:sldMkLst>
        <pc:spChg chg="mod">
          <ac:chgData name="Deanne Needham (DHHS)" userId="S::deanne.needham@safercare.vic.gov.au::7732855f-279d-4e94-8a07-72942be14f1b" providerId="AD" clId="Web-{AC5A698D-100A-D966-E137-5CFEEFD0917F}" dt="2023-09-19T07:03:05.909" v="0" actId="20577"/>
          <ac:spMkLst>
            <pc:docMk/>
            <pc:sldMk cId="1383002025" sldId="702"/>
            <ac:spMk id="2" creationId="{654A77C6-7AB1-46A5-A8CB-6BD0EE0B3241}"/>
          </ac:spMkLst>
        </pc:spChg>
        <pc:spChg chg="mod">
          <ac:chgData name="Deanne Needham (DHHS)" userId="S::deanne.needham@safercare.vic.gov.au::7732855f-279d-4e94-8a07-72942be14f1b" providerId="AD" clId="Web-{AC5A698D-100A-D966-E137-5CFEEFD0917F}" dt="2023-09-19T07:06:39.026" v="7" actId="20577"/>
          <ac:spMkLst>
            <pc:docMk/>
            <pc:sldMk cId="1383002025" sldId="702"/>
            <ac:spMk id="3" creationId="{3124B6CD-F506-4914-8021-F89A37A07030}"/>
          </ac:spMkLst>
        </pc:spChg>
      </pc:sldChg>
      <pc:sldChg chg="addSp delSp modSp del">
        <pc:chgData name="Deanne Needham (DHHS)" userId="S::deanne.needham@safercare.vic.gov.au::7732855f-279d-4e94-8a07-72942be14f1b" providerId="AD" clId="Web-{AC5A698D-100A-D966-E137-5CFEEFD0917F}" dt="2023-09-19T07:06:42.229" v="8"/>
        <pc:sldMkLst>
          <pc:docMk/>
          <pc:sldMk cId="3742095639" sldId="741"/>
        </pc:sldMkLst>
        <pc:spChg chg="del">
          <ac:chgData name="Deanne Needham (DHHS)" userId="S::deanne.needham@safercare.vic.gov.au::7732855f-279d-4e94-8a07-72942be14f1b" providerId="AD" clId="Web-{AC5A698D-100A-D966-E137-5CFEEFD0917F}" dt="2023-09-19T07:06:20.009" v="1"/>
          <ac:spMkLst>
            <pc:docMk/>
            <pc:sldMk cId="3742095639" sldId="741"/>
            <ac:spMk id="2" creationId="{654A77C6-7AB1-46A5-A8CB-6BD0EE0B3241}"/>
          </ac:spMkLst>
        </pc:spChg>
        <pc:spChg chg="mod">
          <ac:chgData name="Deanne Needham (DHHS)" userId="S::deanne.needham@safercare.vic.gov.au::7732855f-279d-4e94-8a07-72942be14f1b" providerId="AD" clId="Web-{AC5A698D-100A-D966-E137-5CFEEFD0917F}" dt="2023-09-19T07:06:26.947" v="2" actId="20577"/>
          <ac:spMkLst>
            <pc:docMk/>
            <pc:sldMk cId="3742095639" sldId="741"/>
            <ac:spMk id="3" creationId="{3124B6CD-F506-4914-8021-F89A37A07030}"/>
          </ac:spMkLst>
        </pc:spChg>
        <pc:spChg chg="add mod">
          <ac:chgData name="Deanne Needham (DHHS)" userId="S::deanne.needham@safercare.vic.gov.au::7732855f-279d-4e94-8a07-72942be14f1b" providerId="AD" clId="Web-{AC5A698D-100A-D966-E137-5CFEEFD0917F}" dt="2023-09-19T07:06:20.009" v="1"/>
          <ac:spMkLst>
            <pc:docMk/>
            <pc:sldMk cId="3742095639" sldId="741"/>
            <ac:spMk id="5" creationId="{92F2AE04-75F1-34E7-4C12-03FF11A417D4}"/>
          </ac:spMkLst>
        </pc:spChg>
      </pc:sldChg>
    </pc:docChg>
  </pc:docChgLst>
  <pc:docChgLst>
    <pc:chgData name="Deanne Needham (DHHS)" userId="S::deanne.needham@safercare.vic.gov.au::7732855f-279d-4e94-8a07-72942be14f1b" providerId="AD" clId="Web-{22E32A27-A511-FFAD-FD6F-168C3359E5AF}"/>
    <pc:docChg chg="delSld modSld">
      <pc:chgData name="Deanne Needham (DHHS)" userId="S::deanne.needham@safercare.vic.gov.au::7732855f-279d-4e94-8a07-72942be14f1b" providerId="AD" clId="Web-{22E32A27-A511-FFAD-FD6F-168C3359E5AF}" dt="2023-09-19T05:15:12.558" v="1"/>
      <pc:docMkLst>
        <pc:docMk/>
      </pc:docMkLst>
      <pc:sldChg chg="addSp modSp">
        <pc:chgData name="Deanne Needham (DHHS)" userId="S::deanne.needham@safercare.vic.gov.au::7732855f-279d-4e94-8a07-72942be14f1b" providerId="AD" clId="Web-{22E32A27-A511-FFAD-FD6F-168C3359E5AF}" dt="2023-09-19T05:15:12.558" v="1"/>
        <pc:sldMkLst>
          <pc:docMk/>
          <pc:sldMk cId="305388956" sldId="743"/>
        </pc:sldMkLst>
        <pc:picChg chg="add mod">
          <ac:chgData name="Deanne Needham (DHHS)" userId="S::deanne.needham@safercare.vic.gov.au::7732855f-279d-4e94-8a07-72942be14f1b" providerId="AD" clId="Web-{22E32A27-A511-FFAD-FD6F-168C3359E5AF}" dt="2023-09-19T05:15:12.558" v="1"/>
          <ac:picMkLst>
            <pc:docMk/>
            <pc:sldMk cId="305388956" sldId="743"/>
            <ac:picMk id="3" creationId="{67F68FFE-EB59-54D7-354E-F74D6438CFFC}"/>
          </ac:picMkLst>
        </pc:picChg>
      </pc:sldChg>
      <pc:sldChg chg="del">
        <pc:chgData name="Deanne Needham (DHHS)" userId="S::deanne.needham@safercare.vic.gov.au::7732855f-279d-4e94-8a07-72942be14f1b" providerId="AD" clId="Web-{22E32A27-A511-FFAD-FD6F-168C3359E5AF}" dt="2023-09-19T05:14:57.635" v="0"/>
        <pc:sldMkLst>
          <pc:docMk/>
          <pc:sldMk cId="344447389" sldId="744"/>
        </pc:sldMkLst>
      </pc:sldChg>
    </pc:docChg>
  </pc:docChgLst>
  <pc:docChgLst>
    <pc:chgData name="Joanna Gaston (SCV)" userId="29a4e196-b44b-4499-b5ed-890ea3911844" providerId="ADAL" clId="{7C57D4BC-CA0A-464F-9648-28BB629330F7}"/>
    <pc:docChg chg="undo custSel modSld">
      <pc:chgData name="Joanna Gaston (SCV)" userId="29a4e196-b44b-4499-b5ed-890ea3911844" providerId="ADAL" clId="{7C57D4BC-CA0A-464F-9648-28BB629330F7}" dt="2024-01-02T08:07:31.584" v="77" actId="1076"/>
      <pc:docMkLst>
        <pc:docMk/>
      </pc:docMkLst>
      <pc:sldChg chg="modSp mod">
        <pc:chgData name="Joanna Gaston (SCV)" userId="29a4e196-b44b-4499-b5ed-890ea3911844" providerId="ADAL" clId="{7C57D4BC-CA0A-464F-9648-28BB629330F7}" dt="2024-01-02T08:04:47.612" v="57" actId="14100"/>
        <pc:sldMkLst>
          <pc:docMk/>
          <pc:sldMk cId="146593937" sldId="319"/>
        </pc:sldMkLst>
        <pc:spChg chg="mod">
          <ac:chgData name="Joanna Gaston (SCV)" userId="29a4e196-b44b-4499-b5ed-890ea3911844" providerId="ADAL" clId="{7C57D4BC-CA0A-464F-9648-28BB629330F7}" dt="2024-01-02T08:04:41.197" v="54" actId="1076"/>
          <ac:spMkLst>
            <pc:docMk/>
            <pc:sldMk cId="146593937" sldId="319"/>
            <ac:spMk id="2" creationId="{5B32E661-B90A-4E83-ABCD-8617164C4C8B}"/>
          </ac:spMkLst>
        </pc:spChg>
        <pc:picChg chg="mod">
          <ac:chgData name="Joanna Gaston (SCV)" userId="29a4e196-b44b-4499-b5ed-890ea3911844" providerId="ADAL" clId="{7C57D4BC-CA0A-464F-9648-28BB629330F7}" dt="2024-01-02T08:04:47.612" v="57" actId="14100"/>
          <ac:picMkLst>
            <pc:docMk/>
            <pc:sldMk cId="146593937" sldId="319"/>
            <ac:picMk id="3" creationId="{ECB81593-90E5-99F2-6AB9-A17B2F72BAE8}"/>
          </ac:picMkLst>
        </pc:picChg>
      </pc:sldChg>
      <pc:sldChg chg="modSp mod">
        <pc:chgData name="Joanna Gaston (SCV)" userId="29a4e196-b44b-4499-b5ed-890ea3911844" providerId="ADAL" clId="{7C57D4BC-CA0A-464F-9648-28BB629330F7}" dt="2024-01-02T08:06:49.905" v="74" actId="1076"/>
        <pc:sldMkLst>
          <pc:docMk/>
          <pc:sldMk cId="2788356236" sldId="326"/>
        </pc:sldMkLst>
        <pc:spChg chg="mod">
          <ac:chgData name="Joanna Gaston (SCV)" userId="29a4e196-b44b-4499-b5ed-890ea3911844" providerId="ADAL" clId="{7C57D4BC-CA0A-464F-9648-28BB629330F7}" dt="2024-01-02T08:06:49.905" v="74" actId="1076"/>
          <ac:spMkLst>
            <pc:docMk/>
            <pc:sldMk cId="2788356236" sldId="326"/>
            <ac:spMk id="3" creationId="{3124B6CD-F506-4914-8021-F89A37A07030}"/>
          </ac:spMkLst>
        </pc:spChg>
        <pc:picChg chg="mod">
          <ac:chgData name="Joanna Gaston (SCV)" userId="29a4e196-b44b-4499-b5ed-890ea3911844" providerId="ADAL" clId="{7C57D4BC-CA0A-464F-9648-28BB629330F7}" dt="2024-01-02T08:06:46.820" v="73" actId="14100"/>
          <ac:picMkLst>
            <pc:docMk/>
            <pc:sldMk cId="2788356236" sldId="326"/>
            <ac:picMk id="9" creationId="{E2031AB4-495D-C550-4739-6B74D0282054}"/>
          </ac:picMkLst>
        </pc:picChg>
      </pc:sldChg>
      <pc:sldChg chg="modSp mod">
        <pc:chgData name="Joanna Gaston (SCV)" userId="29a4e196-b44b-4499-b5ed-890ea3911844" providerId="ADAL" clId="{7C57D4BC-CA0A-464F-9648-28BB629330F7}" dt="2024-01-02T08:04:58.972" v="58" actId="1076"/>
        <pc:sldMkLst>
          <pc:docMk/>
          <pc:sldMk cId="231789823" sldId="363"/>
        </pc:sldMkLst>
        <pc:picChg chg="mod">
          <ac:chgData name="Joanna Gaston (SCV)" userId="29a4e196-b44b-4499-b5ed-890ea3911844" providerId="ADAL" clId="{7C57D4BC-CA0A-464F-9648-28BB629330F7}" dt="2024-01-02T08:04:58.972" v="58" actId="1076"/>
          <ac:picMkLst>
            <pc:docMk/>
            <pc:sldMk cId="231789823" sldId="363"/>
            <ac:picMk id="3" creationId="{E8E442E3-B3DB-2AC1-0D9A-9A51B22EF754}"/>
          </ac:picMkLst>
        </pc:picChg>
      </pc:sldChg>
      <pc:sldChg chg="modSp mod">
        <pc:chgData name="Joanna Gaston (SCV)" userId="29a4e196-b44b-4499-b5ed-890ea3911844" providerId="ADAL" clId="{7C57D4BC-CA0A-464F-9648-28BB629330F7}" dt="2024-01-02T08:04:31.948" v="53" actId="1076"/>
        <pc:sldMkLst>
          <pc:docMk/>
          <pc:sldMk cId="732343641" sldId="364"/>
        </pc:sldMkLst>
        <pc:spChg chg="mod">
          <ac:chgData name="Joanna Gaston (SCV)" userId="29a4e196-b44b-4499-b5ed-890ea3911844" providerId="ADAL" clId="{7C57D4BC-CA0A-464F-9648-28BB629330F7}" dt="2024-01-02T08:03:51.860" v="43" actId="1076"/>
          <ac:spMkLst>
            <pc:docMk/>
            <pc:sldMk cId="732343641" sldId="364"/>
            <ac:spMk id="2" creationId="{4FFAA6A8-C41D-411D-80BA-39C6E22E4EE3}"/>
          </ac:spMkLst>
        </pc:spChg>
        <pc:picChg chg="mod">
          <ac:chgData name="Joanna Gaston (SCV)" userId="29a4e196-b44b-4499-b5ed-890ea3911844" providerId="ADAL" clId="{7C57D4BC-CA0A-464F-9648-28BB629330F7}" dt="2024-01-02T08:04:28.830" v="52" actId="1076"/>
          <ac:picMkLst>
            <pc:docMk/>
            <pc:sldMk cId="732343641" sldId="364"/>
            <ac:picMk id="3" creationId="{CBBEA9F2-811A-B42F-1093-9702CBABA27E}"/>
          </ac:picMkLst>
        </pc:picChg>
        <pc:picChg chg="mod">
          <ac:chgData name="Joanna Gaston (SCV)" userId="29a4e196-b44b-4499-b5ed-890ea3911844" providerId="ADAL" clId="{7C57D4BC-CA0A-464F-9648-28BB629330F7}" dt="2024-01-02T08:04:31.948" v="53" actId="1076"/>
          <ac:picMkLst>
            <pc:docMk/>
            <pc:sldMk cId="732343641" sldId="364"/>
            <ac:picMk id="4" creationId="{B87B890A-A2FD-8D02-8E0D-4344876AE4E5}"/>
          </ac:picMkLst>
        </pc:picChg>
        <pc:picChg chg="mod">
          <ac:chgData name="Joanna Gaston (SCV)" userId="29a4e196-b44b-4499-b5ed-890ea3911844" providerId="ADAL" clId="{7C57D4BC-CA0A-464F-9648-28BB629330F7}" dt="2024-01-02T08:04:22.008" v="50" actId="14100"/>
          <ac:picMkLst>
            <pc:docMk/>
            <pc:sldMk cId="732343641" sldId="364"/>
            <ac:picMk id="6" creationId="{E0FF6FE1-7645-6048-F298-16C3AC3547C2}"/>
          </ac:picMkLst>
        </pc:picChg>
      </pc:sldChg>
      <pc:sldChg chg="modSp mod">
        <pc:chgData name="Joanna Gaston (SCV)" userId="29a4e196-b44b-4499-b5ed-890ea3911844" providerId="ADAL" clId="{7C57D4BC-CA0A-464F-9648-28BB629330F7}" dt="2024-01-02T08:02:39.072" v="29" actId="1076"/>
        <pc:sldMkLst>
          <pc:docMk/>
          <pc:sldMk cId="2810121354" sldId="366"/>
        </pc:sldMkLst>
        <pc:spChg chg="mod">
          <ac:chgData name="Joanna Gaston (SCV)" userId="29a4e196-b44b-4499-b5ed-890ea3911844" providerId="ADAL" clId="{7C57D4BC-CA0A-464F-9648-28BB629330F7}" dt="2024-01-02T08:02:35.207" v="28" actId="1076"/>
          <ac:spMkLst>
            <pc:docMk/>
            <pc:sldMk cId="2810121354" sldId="366"/>
            <ac:spMk id="2" creationId="{94E0CE0A-B95B-4B30-95DB-8C5FB2947E80}"/>
          </ac:spMkLst>
        </pc:spChg>
        <pc:picChg chg="mod">
          <ac:chgData name="Joanna Gaston (SCV)" userId="29a4e196-b44b-4499-b5ed-890ea3911844" providerId="ADAL" clId="{7C57D4BC-CA0A-464F-9648-28BB629330F7}" dt="2024-01-02T08:02:39.072" v="29" actId="1076"/>
          <ac:picMkLst>
            <pc:docMk/>
            <pc:sldMk cId="2810121354" sldId="366"/>
            <ac:picMk id="9" creationId="{56BB32D1-A6A1-6469-CB50-2ED1C9A42AC2}"/>
          </ac:picMkLst>
        </pc:picChg>
      </pc:sldChg>
      <pc:sldChg chg="modSp mod">
        <pc:chgData name="Joanna Gaston (SCV)" userId="29a4e196-b44b-4499-b5ed-890ea3911844" providerId="ADAL" clId="{7C57D4BC-CA0A-464F-9648-28BB629330F7}" dt="2024-01-02T08:02:16.861" v="22" actId="255"/>
        <pc:sldMkLst>
          <pc:docMk/>
          <pc:sldMk cId="3321458571" sldId="701"/>
        </pc:sldMkLst>
        <pc:spChg chg="mod">
          <ac:chgData name="Joanna Gaston (SCV)" userId="29a4e196-b44b-4499-b5ed-890ea3911844" providerId="ADAL" clId="{7C57D4BC-CA0A-464F-9648-28BB629330F7}" dt="2024-01-02T08:02:16.861" v="22" actId="255"/>
          <ac:spMkLst>
            <pc:docMk/>
            <pc:sldMk cId="3321458571" sldId="701"/>
            <ac:spMk id="2" creationId="{5C891D18-2C04-4913-9314-C5A9EF3187A4}"/>
          </ac:spMkLst>
        </pc:spChg>
        <pc:spChg chg="mod">
          <ac:chgData name="Joanna Gaston (SCV)" userId="29a4e196-b44b-4499-b5ed-890ea3911844" providerId="ADAL" clId="{7C57D4BC-CA0A-464F-9648-28BB629330F7}" dt="2024-01-02T08:02:10.888" v="21" actId="1076"/>
          <ac:spMkLst>
            <pc:docMk/>
            <pc:sldMk cId="3321458571" sldId="701"/>
            <ac:spMk id="3" creationId="{680FF075-D593-4384-90D4-BB862FF22874}"/>
          </ac:spMkLst>
        </pc:spChg>
      </pc:sldChg>
      <pc:sldChg chg="modSp mod">
        <pc:chgData name="Joanna Gaston (SCV)" userId="29a4e196-b44b-4499-b5ed-890ea3911844" providerId="ADAL" clId="{7C57D4BC-CA0A-464F-9648-28BB629330F7}" dt="2024-01-02T08:02:03.673" v="20" actId="1076"/>
        <pc:sldMkLst>
          <pc:docMk/>
          <pc:sldMk cId="1133118705" sldId="738"/>
        </pc:sldMkLst>
        <pc:spChg chg="mod">
          <ac:chgData name="Joanna Gaston (SCV)" userId="29a4e196-b44b-4499-b5ed-890ea3911844" providerId="ADAL" clId="{7C57D4BC-CA0A-464F-9648-28BB629330F7}" dt="2024-01-02T08:02:03.673" v="20" actId="1076"/>
          <ac:spMkLst>
            <pc:docMk/>
            <pc:sldMk cId="1133118705" sldId="738"/>
            <ac:spMk id="2" creationId="{2B3EC542-681F-4E71-956B-4ED12C281760}"/>
          </ac:spMkLst>
        </pc:spChg>
      </pc:sldChg>
      <pc:sldChg chg="modSp mod">
        <pc:chgData name="Joanna Gaston (SCV)" userId="29a4e196-b44b-4499-b5ed-890ea3911844" providerId="ADAL" clId="{7C57D4BC-CA0A-464F-9648-28BB629330F7}" dt="2024-01-02T08:05:05.087" v="59" actId="1076"/>
        <pc:sldMkLst>
          <pc:docMk/>
          <pc:sldMk cId="2019675119" sldId="739"/>
        </pc:sldMkLst>
        <pc:spChg chg="mod">
          <ac:chgData name="Joanna Gaston (SCV)" userId="29a4e196-b44b-4499-b5ed-890ea3911844" providerId="ADAL" clId="{7C57D4BC-CA0A-464F-9648-28BB629330F7}" dt="2024-01-02T08:05:05.087" v="59" actId="1076"/>
          <ac:spMkLst>
            <pc:docMk/>
            <pc:sldMk cId="2019675119" sldId="739"/>
            <ac:spMk id="2" creationId="{2B3EC542-681F-4E71-956B-4ED12C281760}"/>
          </ac:spMkLst>
        </pc:spChg>
      </pc:sldChg>
      <pc:sldChg chg="modSp mod">
        <pc:chgData name="Joanna Gaston (SCV)" userId="29a4e196-b44b-4499-b5ed-890ea3911844" providerId="ADAL" clId="{7C57D4BC-CA0A-464F-9648-28BB629330F7}" dt="2024-01-02T08:05:57.590" v="64" actId="1076"/>
        <pc:sldMkLst>
          <pc:docMk/>
          <pc:sldMk cId="3189271708" sldId="740"/>
        </pc:sldMkLst>
        <pc:spChg chg="mod">
          <ac:chgData name="Joanna Gaston (SCV)" userId="29a4e196-b44b-4499-b5ed-890ea3911844" providerId="ADAL" clId="{7C57D4BC-CA0A-464F-9648-28BB629330F7}" dt="2024-01-02T08:05:57.590" v="64" actId="1076"/>
          <ac:spMkLst>
            <pc:docMk/>
            <pc:sldMk cId="3189271708" sldId="740"/>
            <ac:spMk id="2" creationId="{4EBEED84-75E2-499A-9EE5-BA1F7AF7F98B}"/>
          </ac:spMkLst>
        </pc:spChg>
      </pc:sldChg>
      <pc:sldChg chg="modSp mod">
        <pc:chgData name="Joanna Gaston (SCV)" userId="29a4e196-b44b-4499-b5ed-890ea3911844" providerId="ADAL" clId="{7C57D4BC-CA0A-464F-9648-28BB629330F7}" dt="2024-01-02T08:02:29.605" v="27" actId="1076"/>
        <pc:sldMkLst>
          <pc:docMk/>
          <pc:sldMk cId="1658907904" sldId="749"/>
        </pc:sldMkLst>
        <pc:spChg chg="mod">
          <ac:chgData name="Joanna Gaston (SCV)" userId="29a4e196-b44b-4499-b5ed-890ea3911844" providerId="ADAL" clId="{7C57D4BC-CA0A-464F-9648-28BB629330F7}" dt="2024-01-02T08:02:21.412" v="23" actId="1076"/>
          <ac:spMkLst>
            <pc:docMk/>
            <pc:sldMk cId="1658907904" sldId="749"/>
            <ac:spMk id="2" creationId="{F824A1B4-472F-496F-A2B4-10A616BB5B29}"/>
          </ac:spMkLst>
        </pc:spChg>
        <pc:picChg chg="mod">
          <ac:chgData name="Joanna Gaston (SCV)" userId="29a4e196-b44b-4499-b5ed-890ea3911844" providerId="ADAL" clId="{7C57D4BC-CA0A-464F-9648-28BB629330F7}" dt="2024-01-02T08:02:29.605" v="27" actId="1076"/>
          <ac:picMkLst>
            <pc:docMk/>
            <pc:sldMk cId="1658907904" sldId="749"/>
            <ac:picMk id="3" creationId="{032B77C3-5B21-18EA-84BE-52696FCAE63C}"/>
          </ac:picMkLst>
        </pc:picChg>
      </pc:sldChg>
      <pc:sldChg chg="modSp mod">
        <pc:chgData name="Joanna Gaston (SCV)" userId="29a4e196-b44b-4499-b5ed-890ea3911844" providerId="ADAL" clId="{7C57D4BC-CA0A-464F-9648-28BB629330F7}" dt="2024-01-02T08:03:45.168" v="42" actId="1076"/>
        <pc:sldMkLst>
          <pc:docMk/>
          <pc:sldMk cId="3422204661" sldId="750"/>
        </pc:sldMkLst>
        <pc:spChg chg="mod">
          <ac:chgData name="Joanna Gaston (SCV)" userId="29a4e196-b44b-4499-b5ed-890ea3911844" providerId="ADAL" clId="{7C57D4BC-CA0A-464F-9648-28BB629330F7}" dt="2024-01-02T08:03:16.313" v="34" actId="14100"/>
          <ac:spMkLst>
            <pc:docMk/>
            <pc:sldMk cId="3422204661" sldId="750"/>
            <ac:spMk id="2" creationId="{2EDECF23-6429-41C9-A701-0E505A1C4AF1}"/>
          </ac:spMkLst>
        </pc:spChg>
        <pc:picChg chg="mod">
          <ac:chgData name="Joanna Gaston (SCV)" userId="29a4e196-b44b-4499-b5ed-890ea3911844" providerId="ADAL" clId="{7C57D4BC-CA0A-464F-9648-28BB629330F7}" dt="2024-01-02T08:03:22.731" v="37" actId="14100"/>
          <ac:picMkLst>
            <pc:docMk/>
            <pc:sldMk cId="3422204661" sldId="750"/>
            <ac:picMk id="6" creationId="{524F49B4-CEB1-792E-216D-64EC7E86CA67}"/>
          </ac:picMkLst>
        </pc:picChg>
        <pc:picChg chg="mod modCrop">
          <ac:chgData name="Joanna Gaston (SCV)" userId="29a4e196-b44b-4499-b5ed-890ea3911844" providerId="ADAL" clId="{7C57D4BC-CA0A-464F-9648-28BB629330F7}" dt="2024-01-02T08:03:45.168" v="42" actId="1076"/>
          <ac:picMkLst>
            <pc:docMk/>
            <pc:sldMk cId="3422204661" sldId="750"/>
            <ac:picMk id="9" creationId="{5A48C899-9966-0A68-177B-75371AE1C9C7}"/>
          </ac:picMkLst>
        </pc:picChg>
      </pc:sldChg>
      <pc:sldChg chg="modSp mod">
        <pc:chgData name="Joanna Gaston (SCV)" userId="29a4e196-b44b-4499-b5ed-890ea3911844" providerId="ADAL" clId="{7C57D4BC-CA0A-464F-9648-28BB629330F7}" dt="2024-01-02T08:06:18.103" v="69" actId="1076"/>
        <pc:sldMkLst>
          <pc:docMk/>
          <pc:sldMk cId="3023005987" sldId="752"/>
        </pc:sldMkLst>
        <pc:spChg chg="mod">
          <ac:chgData name="Joanna Gaston (SCV)" userId="29a4e196-b44b-4499-b5ed-890ea3911844" providerId="ADAL" clId="{7C57D4BC-CA0A-464F-9648-28BB629330F7}" dt="2024-01-02T08:06:18.103" v="69" actId="1076"/>
          <ac:spMkLst>
            <pc:docMk/>
            <pc:sldMk cId="3023005987" sldId="752"/>
            <ac:spMk id="2" creationId="{AD5815F7-A51A-71FA-5285-611F0C61AACE}"/>
          </ac:spMkLst>
        </pc:spChg>
      </pc:sldChg>
      <pc:sldChg chg="modSp mod">
        <pc:chgData name="Joanna Gaston (SCV)" userId="29a4e196-b44b-4499-b5ed-890ea3911844" providerId="ADAL" clId="{7C57D4BC-CA0A-464F-9648-28BB629330F7}" dt="2024-01-02T08:01:59.093" v="19" actId="255"/>
        <pc:sldMkLst>
          <pc:docMk/>
          <pc:sldMk cId="2059111535" sldId="753"/>
        </pc:sldMkLst>
        <pc:spChg chg="mod">
          <ac:chgData name="Joanna Gaston (SCV)" userId="29a4e196-b44b-4499-b5ed-890ea3911844" providerId="ADAL" clId="{7C57D4BC-CA0A-464F-9648-28BB629330F7}" dt="2024-01-02T08:01:59.093" v="19" actId="255"/>
          <ac:spMkLst>
            <pc:docMk/>
            <pc:sldMk cId="2059111535" sldId="753"/>
            <ac:spMk id="2" creationId="{F6F37AD0-AD6A-4771-9D64-4898F6EF7235}"/>
          </ac:spMkLst>
        </pc:spChg>
        <pc:spChg chg="mod">
          <ac:chgData name="Joanna Gaston (SCV)" userId="29a4e196-b44b-4499-b5ed-890ea3911844" providerId="ADAL" clId="{7C57D4BC-CA0A-464F-9648-28BB629330F7}" dt="2024-01-02T08:01:49.901" v="17" actId="1076"/>
          <ac:spMkLst>
            <pc:docMk/>
            <pc:sldMk cId="2059111535" sldId="753"/>
            <ac:spMk id="3" creationId="{C06BB32D-71B0-431E-8BDC-40A68E25C6D9}"/>
          </ac:spMkLst>
        </pc:spChg>
      </pc:sldChg>
      <pc:sldChg chg="modSp mod">
        <pc:chgData name="Joanna Gaston (SCV)" userId="29a4e196-b44b-4499-b5ed-890ea3911844" providerId="ADAL" clId="{7C57D4BC-CA0A-464F-9648-28BB629330F7}" dt="2024-01-02T08:01:43.321" v="15" actId="255"/>
        <pc:sldMkLst>
          <pc:docMk/>
          <pc:sldMk cId="130169403" sldId="754"/>
        </pc:sldMkLst>
        <pc:spChg chg="mod">
          <ac:chgData name="Joanna Gaston (SCV)" userId="29a4e196-b44b-4499-b5ed-890ea3911844" providerId="ADAL" clId="{7C57D4BC-CA0A-464F-9648-28BB629330F7}" dt="2024-01-02T08:01:43.321" v="15" actId="255"/>
          <ac:spMkLst>
            <pc:docMk/>
            <pc:sldMk cId="130169403" sldId="754"/>
            <ac:spMk id="2" creationId="{DF1DB7A7-8A90-48A7-A395-F9C9EF4069D2}"/>
          </ac:spMkLst>
        </pc:spChg>
        <pc:spChg chg="mod">
          <ac:chgData name="Joanna Gaston (SCV)" userId="29a4e196-b44b-4499-b5ed-890ea3911844" providerId="ADAL" clId="{7C57D4BC-CA0A-464F-9648-28BB629330F7}" dt="2024-01-02T08:01:37.101" v="14" actId="14100"/>
          <ac:spMkLst>
            <pc:docMk/>
            <pc:sldMk cId="130169403" sldId="754"/>
            <ac:spMk id="3" creationId="{030BC543-2F79-4B86-AC91-1A4DF8542736}"/>
          </ac:spMkLst>
        </pc:spChg>
      </pc:sldChg>
      <pc:sldChg chg="modSp mod">
        <pc:chgData name="Joanna Gaston (SCV)" userId="29a4e196-b44b-4499-b5ed-890ea3911844" providerId="ADAL" clId="{7C57D4BC-CA0A-464F-9648-28BB629330F7}" dt="2024-01-02T08:01:27.919" v="12" actId="14100"/>
        <pc:sldMkLst>
          <pc:docMk/>
          <pc:sldMk cId="1120670363" sldId="755"/>
        </pc:sldMkLst>
        <pc:spChg chg="mod">
          <ac:chgData name="Joanna Gaston (SCV)" userId="29a4e196-b44b-4499-b5ed-890ea3911844" providerId="ADAL" clId="{7C57D4BC-CA0A-464F-9648-28BB629330F7}" dt="2024-01-02T08:01:27.919" v="12" actId="14100"/>
          <ac:spMkLst>
            <pc:docMk/>
            <pc:sldMk cId="1120670363" sldId="755"/>
            <ac:spMk id="2" creationId="{FAD5C7E4-7A6D-492D-9265-5FCBA2D829A6}"/>
          </ac:spMkLst>
        </pc:spChg>
        <pc:spChg chg="mod">
          <ac:chgData name="Joanna Gaston (SCV)" userId="29a4e196-b44b-4499-b5ed-890ea3911844" providerId="ADAL" clId="{7C57D4BC-CA0A-464F-9648-28BB629330F7}" dt="2024-01-02T08:01:18.297" v="10" actId="14100"/>
          <ac:spMkLst>
            <pc:docMk/>
            <pc:sldMk cId="1120670363" sldId="755"/>
            <ac:spMk id="3" creationId="{51F7B3D0-0545-4BEB-8914-17BD0F982B37}"/>
          </ac:spMkLst>
        </pc:spChg>
      </pc:sldChg>
      <pc:sldChg chg="modSp mod">
        <pc:chgData name="Joanna Gaston (SCV)" userId="29a4e196-b44b-4499-b5ed-890ea3911844" providerId="ADAL" clId="{7C57D4BC-CA0A-464F-9648-28BB629330F7}" dt="2024-01-02T08:01:12.948" v="9" actId="1076"/>
        <pc:sldMkLst>
          <pc:docMk/>
          <pc:sldMk cId="942393326" sldId="756"/>
        </pc:sldMkLst>
        <pc:spChg chg="mod">
          <ac:chgData name="Joanna Gaston (SCV)" userId="29a4e196-b44b-4499-b5ed-890ea3911844" providerId="ADAL" clId="{7C57D4BC-CA0A-464F-9648-28BB629330F7}" dt="2024-01-02T08:01:10.753" v="8" actId="255"/>
          <ac:spMkLst>
            <pc:docMk/>
            <pc:sldMk cId="942393326" sldId="756"/>
            <ac:spMk id="2" creationId="{8CAF0DEE-1355-4F39-907A-AF2E84A0A5ED}"/>
          </ac:spMkLst>
        </pc:spChg>
        <pc:spChg chg="mod">
          <ac:chgData name="Joanna Gaston (SCV)" userId="29a4e196-b44b-4499-b5ed-890ea3911844" providerId="ADAL" clId="{7C57D4BC-CA0A-464F-9648-28BB629330F7}" dt="2024-01-02T08:01:12.948" v="9" actId="1076"/>
          <ac:spMkLst>
            <pc:docMk/>
            <pc:sldMk cId="942393326" sldId="756"/>
            <ac:spMk id="3" creationId="{BD9AC92D-ABB7-4642-8541-316F6D7EEC00}"/>
          </ac:spMkLst>
        </pc:spChg>
      </pc:sldChg>
      <pc:sldChg chg="modSp mod">
        <pc:chgData name="Joanna Gaston (SCV)" userId="29a4e196-b44b-4499-b5ed-890ea3911844" providerId="ADAL" clId="{7C57D4BC-CA0A-464F-9648-28BB629330F7}" dt="2024-01-02T08:01:02.464" v="7" actId="1076"/>
        <pc:sldMkLst>
          <pc:docMk/>
          <pc:sldMk cId="1372433818" sldId="757"/>
        </pc:sldMkLst>
        <pc:spChg chg="mod">
          <ac:chgData name="Joanna Gaston (SCV)" userId="29a4e196-b44b-4499-b5ed-890ea3911844" providerId="ADAL" clId="{7C57D4BC-CA0A-464F-9648-28BB629330F7}" dt="2024-01-02T08:00:51.344" v="2" actId="1076"/>
          <ac:spMkLst>
            <pc:docMk/>
            <pc:sldMk cId="1372433818" sldId="757"/>
            <ac:spMk id="2" creationId="{8CAF0DEE-1355-4F39-907A-AF2E84A0A5ED}"/>
          </ac:spMkLst>
        </pc:spChg>
        <pc:spChg chg="mod">
          <ac:chgData name="Joanna Gaston (SCV)" userId="29a4e196-b44b-4499-b5ed-890ea3911844" providerId="ADAL" clId="{7C57D4BC-CA0A-464F-9648-28BB629330F7}" dt="2024-01-02T08:00:41.096" v="0" actId="1076"/>
          <ac:spMkLst>
            <pc:docMk/>
            <pc:sldMk cId="1372433818" sldId="757"/>
            <ac:spMk id="3" creationId="{BD9AC92D-ABB7-4642-8541-316F6D7EEC00}"/>
          </ac:spMkLst>
        </pc:spChg>
        <pc:picChg chg="mod">
          <ac:chgData name="Joanna Gaston (SCV)" userId="29a4e196-b44b-4499-b5ed-890ea3911844" providerId="ADAL" clId="{7C57D4BC-CA0A-464F-9648-28BB629330F7}" dt="2024-01-02T08:00:57.295" v="5" actId="14100"/>
          <ac:picMkLst>
            <pc:docMk/>
            <pc:sldMk cId="1372433818" sldId="757"/>
            <ac:picMk id="5" creationId="{33A445DB-52A1-4636-F848-529F74A84FFC}"/>
          </ac:picMkLst>
        </pc:picChg>
        <pc:picChg chg="mod">
          <ac:chgData name="Joanna Gaston (SCV)" userId="29a4e196-b44b-4499-b5ed-890ea3911844" providerId="ADAL" clId="{7C57D4BC-CA0A-464F-9648-28BB629330F7}" dt="2024-01-02T08:01:02.464" v="7" actId="1076"/>
          <ac:picMkLst>
            <pc:docMk/>
            <pc:sldMk cId="1372433818" sldId="757"/>
            <ac:picMk id="9" creationId="{0243057C-931C-89FE-6073-12604795E8AE}"/>
          </ac:picMkLst>
        </pc:picChg>
      </pc:sldChg>
      <pc:sldChg chg="modSp mod">
        <pc:chgData name="Joanna Gaston (SCV)" userId="29a4e196-b44b-4499-b5ed-890ea3911844" providerId="ADAL" clId="{7C57D4BC-CA0A-464F-9648-28BB629330F7}" dt="2024-01-02T08:07:31.584" v="77" actId="1076"/>
        <pc:sldMkLst>
          <pc:docMk/>
          <pc:sldMk cId="2262933292" sldId="760"/>
        </pc:sldMkLst>
        <pc:spChg chg="mod">
          <ac:chgData name="Joanna Gaston (SCV)" userId="29a4e196-b44b-4499-b5ed-890ea3911844" providerId="ADAL" clId="{7C57D4BC-CA0A-464F-9648-28BB629330F7}" dt="2024-01-02T08:07:31.584" v="77" actId="1076"/>
          <ac:spMkLst>
            <pc:docMk/>
            <pc:sldMk cId="2262933292" sldId="760"/>
            <ac:spMk id="10" creationId="{FA2F872C-D2C4-4D46-A8CA-04D41950189E}"/>
          </ac:spMkLst>
        </pc:spChg>
      </pc:sldChg>
    </pc:docChg>
  </pc:docChgLst>
  <pc:docChgLst>
    <pc:chgData name="Erin V Smith (DHHS)" userId="S::erin.x.smith@safercare.vic.gov.au::a577ba86-87fc-449e-96c7-5445bd494dea" providerId="AD" clId="Web-{9F2E4363-B0DA-A098-BBFD-C7E63FB604E3}"/>
    <pc:docChg chg="addSld delSld modSld">
      <pc:chgData name="Erin V Smith (DHHS)" userId="S::erin.x.smith@safercare.vic.gov.au::a577ba86-87fc-449e-96c7-5445bd494dea" providerId="AD" clId="Web-{9F2E4363-B0DA-A098-BBFD-C7E63FB604E3}" dt="2023-09-20T02:47:34.445" v="39"/>
      <pc:docMkLst>
        <pc:docMk/>
      </pc:docMkLst>
      <pc:sldChg chg="addSp delSp modSp">
        <pc:chgData name="Erin V Smith (DHHS)" userId="S::erin.x.smith@safercare.vic.gov.au::a577ba86-87fc-449e-96c7-5445bd494dea" providerId="AD" clId="Web-{9F2E4363-B0DA-A098-BBFD-C7E63FB604E3}" dt="2023-09-20T00:20:58.757" v="9" actId="1076"/>
        <pc:sldMkLst>
          <pc:docMk/>
          <pc:sldMk cId="146593937" sldId="319"/>
        </pc:sldMkLst>
        <pc:spChg chg="mod">
          <ac:chgData name="Erin V Smith (DHHS)" userId="S::erin.x.smith@safercare.vic.gov.au::a577ba86-87fc-449e-96c7-5445bd494dea" providerId="AD" clId="Web-{9F2E4363-B0DA-A098-BBFD-C7E63FB604E3}" dt="2023-09-20T00:20:43.116" v="4" actId="20577"/>
          <ac:spMkLst>
            <pc:docMk/>
            <pc:sldMk cId="146593937" sldId="319"/>
            <ac:spMk id="2" creationId="{5B32E661-B90A-4E83-ABCD-8617164C4C8B}"/>
          </ac:spMkLst>
        </pc:spChg>
        <pc:picChg chg="add mod">
          <ac:chgData name="Erin V Smith (DHHS)" userId="S::erin.x.smith@safercare.vic.gov.au::a577ba86-87fc-449e-96c7-5445bd494dea" providerId="AD" clId="Web-{9F2E4363-B0DA-A098-BBFD-C7E63FB604E3}" dt="2023-09-20T00:20:58.757" v="9" actId="1076"/>
          <ac:picMkLst>
            <pc:docMk/>
            <pc:sldMk cId="146593937" sldId="319"/>
            <ac:picMk id="3" creationId="{ECB81593-90E5-99F2-6AB9-A17B2F72BAE8}"/>
          </ac:picMkLst>
        </pc:picChg>
        <pc:picChg chg="del">
          <ac:chgData name="Erin V Smith (DHHS)" userId="S::erin.x.smith@safercare.vic.gov.au::a577ba86-87fc-449e-96c7-5445bd494dea" providerId="AD" clId="Web-{9F2E4363-B0DA-A098-BBFD-C7E63FB604E3}" dt="2023-09-20T00:20:45.601" v="5"/>
          <ac:picMkLst>
            <pc:docMk/>
            <pc:sldMk cId="146593937" sldId="319"/>
            <ac:picMk id="4" creationId="{1E950446-CDA9-4995-A7BC-4268EB8E2C03}"/>
          </ac:picMkLst>
        </pc:picChg>
      </pc:sldChg>
      <pc:sldChg chg="addSp delSp modSp">
        <pc:chgData name="Erin V Smith (DHHS)" userId="S::erin.x.smith@safercare.vic.gov.au::a577ba86-87fc-449e-96c7-5445bd494dea" providerId="AD" clId="Web-{9F2E4363-B0DA-A098-BBFD-C7E63FB604E3}" dt="2023-09-20T00:21:38.227" v="17" actId="1076"/>
        <pc:sldMkLst>
          <pc:docMk/>
          <pc:sldMk cId="231789823" sldId="363"/>
        </pc:sldMkLst>
        <pc:spChg chg="mod">
          <ac:chgData name="Erin V Smith (DHHS)" userId="S::erin.x.smith@safercare.vic.gov.au::a577ba86-87fc-449e-96c7-5445bd494dea" providerId="AD" clId="Web-{9F2E4363-B0DA-A098-BBFD-C7E63FB604E3}" dt="2023-09-20T00:21:24.601" v="11" actId="20577"/>
          <ac:spMkLst>
            <pc:docMk/>
            <pc:sldMk cId="231789823" sldId="363"/>
            <ac:spMk id="2" creationId="{F8A1D305-AD89-4BCD-A8FE-33ABD7360F43}"/>
          </ac:spMkLst>
        </pc:spChg>
        <pc:picChg chg="add mod">
          <ac:chgData name="Erin V Smith (DHHS)" userId="S::erin.x.smith@safercare.vic.gov.au::a577ba86-87fc-449e-96c7-5445bd494dea" providerId="AD" clId="Web-{9F2E4363-B0DA-A098-BBFD-C7E63FB604E3}" dt="2023-09-20T00:21:38.227" v="17" actId="1076"/>
          <ac:picMkLst>
            <pc:docMk/>
            <pc:sldMk cId="231789823" sldId="363"/>
            <ac:picMk id="3" creationId="{E8E442E3-B3DB-2AC1-0D9A-9A51B22EF754}"/>
          </ac:picMkLst>
        </pc:picChg>
        <pc:picChg chg="del">
          <ac:chgData name="Erin V Smith (DHHS)" userId="S::erin.x.smith@safercare.vic.gov.au::a577ba86-87fc-449e-96c7-5445bd494dea" providerId="AD" clId="Web-{9F2E4363-B0DA-A098-BBFD-C7E63FB604E3}" dt="2023-09-20T00:21:25.648" v="12"/>
          <ac:picMkLst>
            <pc:docMk/>
            <pc:sldMk cId="231789823" sldId="363"/>
            <ac:picMk id="4" creationId="{17B022CD-F5CD-4B4F-8036-F4AB4CB9F930}"/>
          </ac:picMkLst>
        </pc:picChg>
      </pc:sldChg>
      <pc:sldChg chg="addSp modSp">
        <pc:chgData name="Erin V Smith (DHHS)" userId="S::erin.x.smith@safercare.vic.gov.au::a577ba86-87fc-449e-96c7-5445bd494dea" providerId="AD" clId="Web-{9F2E4363-B0DA-A098-BBFD-C7E63FB604E3}" dt="2023-09-20T01:32:37.393" v="37" actId="14100"/>
        <pc:sldMkLst>
          <pc:docMk/>
          <pc:sldMk cId="732343641" sldId="364"/>
        </pc:sldMkLst>
        <pc:picChg chg="add mod">
          <ac:chgData name="Erin V Smith (DHHS)" userId="S::erin.x.smith@safercare.vic.gov.au::a577ba86-87fc-449e-96c7-5445bd494dea" providerId="AD" clId="Web-{9F2E4363-B0DA-A098-BBFD-C7E63FB604E3}" dt="2023-09-20T01:32:37.393" v="37" actId="14100"/>
          <ac:picMkLst>
            <pc:docMk/>
            <pc:sldMk cId="732343641" sldId="364"/>
            <ac:picMk id="3" creationId="{CBBEA9F2-811A-B42F-1093-9702CBABA27E}"/>
          </ac:picMkLst>
        </pc:picChg>
        <pc:picChg chg="mod">
          <ac:chgData name="Erin V Smith (DHHS)" userId="S::erin.x.smith@safercare.vic.gov.au::a577ba86-87fc-449e-96c7-5445bd494dea" providerId="AD" clId="Web-{9F2E4363-B0DA-A098-BBFD-C7E63FB604E3}" dt="2023-09-20T01:32:21.627" v="34" actId="14100"/>
          <ac:picMkLst>
            <pc:docMk/>
            <pc:sldMk cId="732343641" sldId="364"/>
            <ac:picMk id="4" creationId="{B87B890A-A2FD-8D02-8E0D-4344876AE4E5}"/>
          </ac:picMkLst>
        </pc:picChg>
      </pc:sldChg>
      <pc:sldChg chg="modSp">
        <pc:chgData name="Erin V Smith (DHHS)" userId="S::erin.x.smith@safercare.vic.gov.au::a577ba86-87fc-449e-96c7-5445bd494dea" providerId="AD" clId="Web-{9F2E4363-B0DA-A098-BBFD-C7E63FB604E3}" dt="2023-09-20T01:29:01.153" v="20" actId="1076"/>
        <pc:sldMkLst>
          <pc:docMk/>
          <pc:sldMk cId="2810121354" sldId="366"/>
        </pc:sldMkLst>
        <pc:picChg chg="mod">
          <ac:chgData name="Erin V Smith (DHHS)" userId="S::erin.x.smith@safercare.vic.gov.au::a577ba86-87fc-449e-96c7-5445bd494dea" providerId="AD" clId="Web-{9F2E4363-B0DA-A098-BBFD-C7E63FB604E3}" dt="2023-09-20T01:29:01.153" v="20" actId="1076"/>
          <ac:picMkLst>
            <pc:docMk/>
            <pc:sldMk cId="2810121354" sldId="366"/>
            <ac:picMk id="9" creationId="{56BB32D1-A6A1-6469-CB50-2ED1C9A42AC2}"/>
          </ac:picMkLst>
        </pc:picChg>
      </pc:sldChg>
      <pc:sldChg chg="del">
        <pc:chgData name="Erin V Smith (DHHS)" userId="S::erin.x.smith@safercare.vic.gov.au::a577ba86-87fc-449e-96c7-5445bd494dea" providerId="AD" clId="Web-{9F2E4363-B0DA-A098-BBFD-C7E63FB604E3}" dt="2023-09-20T01:29:07.716" v="21"/>
        <pc:sldMkLst>
          <pc:docMk/>
          <pc:sldMk cId="246735482" sldId="708"/>
        </pc:sldMkLst>
      </pc:sldChg>
      <pc:sldChg chg="del">
        <pc:chgData name="Erin V Smith (DHHS)" userId="S::erin.x.smith@safercare.vic.gov.au::a577ba86-87fc-449e-96c7-5445bd494dea" providerId="AD" clId="Web-{9F2E4363-B0DA-A098-BBFD-C7E63FB604E3}" dt="2023-09-20T01:28:49.324" v="19"/>
        <pc:sldMkLst>
          <pc:docMk/>
          <pc:sldMk cId="2306824251" sldId="716"/>
        </pc:sldMkLst>
      </pc:sldChg>
      <pc:sldChg chg="del">
        <pc:chgData name="Erin V Smith (DHHS)" userId="S::erin.x.smith@safercare.vic.gov.au::a577ba86-87fc-449e-96c7-5445bd494dea" providerId="AD" clId="Web-{9F2E4363-B0DA-A098-BBFD-C7E63FB604E3}" dt="2023-09-20T01:31:21.579" v="33"/>
        <pc:sldMkLst>
          <pc:docMk/>
          <pc:sldMk cId="3586063895" sldId="719"/>
        </pc:sldMkLst>
      </pc:sldChg>
      <pc:sldChg chg="del">
        <pc:chgData name="Erin V Smith (DHHS)" userId="S::erin.x.smith@safercare.vic.gov.au::a577ba86-87fc-449e-96c7-5445bd494dea" providerId="AD" clId="Web-{9F2E4363-B0DA-A098-BBFD-C7E63FB604E3}" dt="2023-09-20T02:47:34.445" v="39"/>
        <pc:sldMkLst>
          <pc:docMk/>
          <pc:sldMk cId="315891233" sldId="734"/>
        </pc:sldMkLst>
      </pc:sldChg>
      <pc:sldChg chg="add">
        <pc:chgData name="Erin V Smith (DHHS)" userId="S::erin.x.smith@safercare.vic.gov.au::a577ba86-87fc-449e-96c7-5445bd494dea" providerId="AD" clId="Web-{9F2E4363-B0DA-A098-BBFD-C7E63FB604E3}" dt="2023-09-20T01:28:47.652" v="18"/>
        <pc:sldMkLst>
          <pc:docMk/>
          <pc:sldMk cId="1658907904" sldId="749"/>
        </pc:sldMkLst>
      </pc:sldChg>
      <pc:sldChg chg="modSp add">
        <pc:chgData name="Erin V Smith (DHHS)" userId="S::erin.x.smith@safercare.vic.gov.au::a577ba86-87fc-449e-96c7-5445bd494dea" providerId="AD" clId="Web-{9F2E4363-B0DA-A098-BBFD-C7E63FB604E3}" dt="2023-09-20T01:31:13.406" v="32" actId="1076"/>
        <pc:sldMkLst>
          <pc:docMk/>
          <pc:sldMk cId="3422204661" sldId="750"/>
        </pc:sldMkLst>
        <pc:picChg chg="mod modCrop">
          <ac:chgData name="Erin V Smith (DHHS)" userId="S::erin.x.smith@safercare.vic.gov.au::a577ba86-87fc-449e-96c7-5445bd494dea" providerId="AD" clId="Web-{9F2E4363-B0DA-A098-BBFD-C7E63FB604E3}" dt="2023-09-20T01:31:10.688" v="31" actId="1076"/>
          <ac:picMkLst>
            <pc:docMk/>
            <pc:sldMk cId="3422204661" sldId="750"/>
            <ac:picMk id="6" creationId="{524F49B4-CEB1-792E-216D-64EC7E86CA67}"/>
          </ac:picMkLst>
        </pc:picChg>
        <pc:picChg chg="mod">
          <ac:chgData name="Erin V Smith (DHHS)" userId="S::erin.x.smith@safercare.vic.gov.au::a577ba86-87fc-449e-96c7-5445bd494dea" providerId="AD" clId="Web-{9F2E4363-B0DA-A098-BBFD-C7E63FB604E3}" dt="2023-09-20T01:31:13.406" v="32" actId="1076"/>
          <ac:picMkLst>
            <pc:docMk/>
            <pc:sldMk cId="3422204661" sldId="750"/>
            <ac:picMk id="9" creationId="{5A48C899-9966-0A68-177B-75371AE1C9C7}"/>
          </ac:picMkLst>
        </pc:picChg>
      </pc:sldChg>
      <pc:sldChg chg="add">
        <pc:chgData name="Erin V Smith (DHHS)" userId="S::erin.x.smith@safercare.vic.gov.au::a577ba86-87fc-449e-96c7-5445bd494dea" providerId="AD" clId="Web-{9F2E4363-B0DA-A098-BBFD-C7E63FB604E3}" dt="2023-09-20T02:47:32.258" v="38"/>
        <pc:sldMkLst>
          <pc:docMk/>
          <pc:sldMk cId="2102541904" sldId="751"/>
        </pc:sldMkLst>
      </pc:sldChg>
    </pc:docChg>
  </pc:docChgLst>
  <pc:docChgLst>
    <pc:chgData name="Joanna Gaston (SCV)" userId="S::joanna.gaston@safercare.vic.gov.au::29a4e196-b44b-4499-b5ed-890ea3911844" providerId="AD" clId="Web-{CF7DB9D3-B97B-463C-C264-E09FC1ED6190}"/>
    <pc:docChg chg="modSld">
      <pc:chgData name="Joanna Gaston (SCV)" userId="S::joanna.gaston@safercare.vic.gov.au::29a4e196-b44b-4499-b5ed-890ea3911844" providerId="AD" clId="Web-{CF7DB9D3-B97B-463C-C264-E09FC1ED6190}" dt="2024-01-02T06:47:19.218" v="4" actId="1076"/>
      <pc:docMkLst>
        <pc:docMk/>
      </pc:docMkLst>
      <pc:sldChg chg="modSp">
        <pc:chgData name="Joanna Gaston (SCV)" userId="S::joanna.gaston@safercare.vic.gov.au::29a4e196-b44b-4499-b5ed-890ea3911844" providerId="AD" clId="Web-{CF7DB9D3-B97B-463C-C264-E09FC1ED6190}" dt="2024-01-02T06:47:19.218" v="4" actId="1076"/>
        <pc:sldMkLst>
          <pc:docMk/>
          <pc:sldMk cId="2262933292" sldId="760"/>
        </pc:sldMkLst>
        <pc:spChg chg="mod">
          <ac:chgData name="Joanna Gaston (SCV)" userId="S::joanna.gaston@safercare.vic.gov.au::29a4e196-b44b-4499-b5ed-890ea3911844" providerId="AD" clId="Web-{CF7DB9D3-B97B-463C-C264-E09FC1ED6190}" dt="2024-01-02T06:47:19.218" v="4" actId="1076"/>
          <ac:spMkLst>
            <pc:docMk/>
            <pc:sldMk cId="2262933292" sldId="760"/>
            <ac:spMk id="10" creationId="{FA2F872C-D2C4-4D46-A8CA-04D41950189E}"/>
          </ac:spMkLst>
        </pc:spChg>
      </pc:sldChg>
    </pc:docChg>
  </pc:docChgLst>
  <pc:docChgLst>
    <pc:chgData name="Erin V Smith (DHHS)" userId="S::erin.x.smith@safercare.vic.gov.au::a577ba86-87fc-449e-96c7-5445bd494dea" providerId="AD" clId="Web-{57FB9496-7291-7441-AB80-CC294DA974E9}"/>
    <pc:docChg chg="addSld delSld modSld">
      <pc:chgData name="Erin V Smith (DHHS)" userId="S::erin.x.smith@safercare.vic.gov.au::a577ba86-87fc-449e-96c7-5445bd494dea" providerId="AD" clId="Web-{57FB9496-7291-7441-AB80-CC294DA974E9}" dt="2023-09-20T06:57:49.105" v="50"/>
      <pc:docMkLst>
        <pc:docMk/>
      </pc:docMkLst>
      <pc:sldChg chg="modSp delCm">
        <pc:chgData name="Erin V Smith (DHHS)" userId="S::erin.x.smith@safercare.vic.gov.au::a577ba86-87fc-449e-96c7-5445bd494dea" providerId="AD" clId="Web-{57FB9496-7291-7441-AB80-CC294DA974E9}" dt="2023-09-20T06:57:46.167" v="49"/>
        <pc:sldMkLst>
          <pc:docMk/>
          <pc:sldMk cId="146593937" sldId="319"/>
        </pc:sldMkLst>
        <pc:spChg chg="mod">
          <ac:chgData name="Erin V Smith (DHHS)" userId="S::erin.x.smith@safercare.vic.gov.au::a577ba86-87fc-449e-96c7-5445bd494dea" providerId="AD" clId="Web-{57FB9496-7291-7441-AB80-CC294DA974E9}" dt="2023-09-20T06:13:21.736" v="27" actId="14100"/>
          <ac:spMkLst>
            <pc:docMk/>
            <pc:sldMk cId="146593937" sldId="319"/>
            <ac:spMk id="2" creationId="{5B32E661-B90A-4E83-ABCD-8617164C4C8B}"/>
          </ac:spMkLst>
        </pc:spChg>
      </pc:sldChg>
      <pc:sldChg chg="modSp">
        <pc:chgData name="Erin V Smith (DHHS)" userId="S::erin.x.smith@safercare.vic.gov.au::a577ba86-87fc-449e-96c7-5445bd494dea" providerId="AD" clId="Web-{57FB9496-7291-7441-AB80-CC294DA974E9}" dt="2023-09-20T06:14:44.629" v="38" actId="20577"/>
        <pc:sldMkLst>
          <pc:docMk/>
          <pc:sldMk cId="2788356236" sldId="326"/>
        </pc:sldMkLst>
        <pc:spChg chg="mod">
          <ac:chgData name="Erin V Smith (DHHS)" userId="S::erin.x.smith@safercare.vic.gov.au::a577ba86-87fc-449e-96c7-5445bd494dea" providerId="AD" clId="Web-{57FB9496-7291-7441-AB80-CC294DA974E9}" dt="2023-09-20T06:14:44.629" v="38" actId="20577"/>
          <ac:spMkLst>
            <pc:docMk/>
            <pc:sldMk cId="2788356236" sldId="326"/>
            <ac:spMk id="3" creationId="{3124B6CD-F506-4914-8021-F89A37A07030}"/>
          </ac:spMkLst>
        </pc:spChg>
        <pc:spChg chg="mod">
          <ac:chgData name="Erin V Smith (DHHS)" userId="S::erin.x.smith@safercare.vic.gov.au::a577ba86-87fc-449e-96c7-5445bd494dea" providerId="AD" clId="Web-{57FB9496-7291-7441-AB80-CC294DA974E9}" dt="2023-09-20T06:14:41.223" v="37" actId="20577"/>
          <ac:spMkLst>
            <pc:docMk/>
            <pc:sldMk cId="2788356236" sldId="326"/>
            <ac:spMk id="7" creationId="{986369BD-DAFB-4B6F-9203-0E9307884B99}"/>
          </ac:spMkLst>
        </pc:spChg>
      </pc:sldChg>
      <pc:sldChg chg="del">
        <pc:chgData name="Erin V Smith (DHHS)" userId="S::erin.x.smith@safercare.vic.gov.au::a577ba86-87fc-449e-96c7-5445bd494dea" providerId="AD" clId="Web-{57FB9496-7291-7441-AB80-CC294DA974E9}" dt="2023-09-20T06:11:58.702" v="11"/>
        <pc:sldMkLst>
          <pc:docMk/>
          <pc:sldMk cId="4269107717" sldId="361"/>
        </pc:sldMkLst>
      </pc:sldChg>
      <pc:sldChg chg="modSp delCm">
        <pc:chgData name="Erin V Smith (DHHS)" userId="S::erin.x.smith@safercare.vic.gov.au::a577ba86-87fc-449e-96c7-5445bd494dea" providerId="AD" clId="Web-{57FB9496-7291-7441-AB80-CC294DA974E9}" dt="2023-09-20T06:57:49.105" v="50"/>
        <pc:sldMkLst>
          <pc:docMk/>
          <pc:sldMk cId="231789823" sldId="363"/>
        </pc:sldMkLst>
        <pc:spChg chg="mod">
          <ac:chgData name="Erin V Smith (DHHS)" userId="S::erin.x.smith@safercare.vic.gov.au::a577ba86-87fc-449e-96c7-5445bd494dea" providerId="AD" clId="Web-{57FB9496-7291-7441-AB80-CC294DA974E9}" dt="2023-09-20T06:13:28.299" v="28" actId="20577"/>
          <ac:spMkLst>
            <pc:docMk/>
            <pc:sldMk cId="231789823" sldId="363"/>
            <ac:spMk id="2" creationId="{F8A1D305-AD89-4BCD-A8FE-33ABD7360F43}"/>
          </ac:spMkLst>
        </pc:spChg>
      </pc:sldChg>
      <pc:sldChg chg="modSp">
        <pc:chgData name="Erin V Smith (DHHS)" userId="S::erin.x.smith@safercare.vic.gov.au::a577ba86-87fc-449e-96c7-5445bd494dea" providerId="AD" clId="Web-{57FB9496-7291-7441-AB80-CC294DA974E9}" dt="2023-09-20T06:13:12.736" v="25" actId="20577"/>
        <pc:sldMkLst>
          <pc:docMk/>
          <pc:sldMk cId="732343641" sldId="364"/>
        </pc:sldMkLst>
        <pc:spChg chg="mod">
          <ac:chgData name="Erin V Smith (DHHS)" userId="S::erin.x.smith@safercare.vic.gov.au::a577ba86-87fc-449e-96c7-5445bd494dea" providerId="AD" clId="Web-{57FB9496-7291-7441-AB80-CC294DA974E9}" dt="2023-09-20T06:13:12.736" v="25" actId="20577"/>
          <ac:spMkLst>
            <pc:docMk/>
            <pc:sldMk cId="732343641" sldId="364"/>
            <ac:spMk id="2" creationId="{4FFAA6A8-C41D-411D-80BA-39C6E22E4EE3}"/>
          </ac:spMkLst>
        </pc:spChg>
      </pc:sldChg>
      <pc:sldChg chg="modSp">
        <pc:chgData name="Erin V Smith (DHHS)" userId="S::erin.x.smith@safercare.vic.gov.au::a577ba86-87fc-449e-96c7-5445bd494dea" providerId="AD" clId="Web-{57FB9496-7291-7441-AB80-CC294DA974E9}" dt="2023-09-20T06:12:59.235" v="20" actId="20577"/>
        <pc:sldMkLst>
          <pc:docMk/>
          <pc:sldMk cId="2810121354" sldId="366"/>
        </pc:sldMkLst>
        <pc:spChg chg="mod">
          <ac:chgData name="Erin V Smith (DHHS)" userId="S::erin.x.smith@safercare.vic.gov.au::a577ba86-87fc-449e-96c7-5445bd494dea" providerId="AD" clId="Web-{57FB9496-7291-7441-AB80-CC294DA974E9}" dt="2023-09-20T06:12:59.235" v="20" actId="20577"/>
          <ac:spMkLst>
            <pc:docMk/>
            <pc:sldMk cId="2810121354" sldId="366"/>
            <ac:spMk id="2" creationId="{94E0CE0A-B95B-4B30-95DB-8C5FB2947E80}"/>
          </ac:spMkLst>
        </pc:spChg>
      </pc:sldChg>
      <pc:sldChg chg="del">
        <pc:chgData name="Erin V Smith (DHHS)" userId="S::erin.x.smith@safercare.vic.gov.au::a577ba86-87fc-449e-96c7-5445bd494dea" providerId="AD" clId="Web-{57FB9496-7291-7441-AB80-CC294DA974E9}" dt="2023-09-20T06:15:40.881" v="44"/>
        <pc:sldMkLst>
          <pc:docMk/>
          <pc:sldMk cId="2085164136" sldId="372"/>
        </pc:sldMkLst>
      </pc:sldChg>
      <pc:sldChg chg="modSp">
        <pc:chgData name="Erin V Smith (DHHS)" userId="S::erin.x.smith@safercare.vic.gov.au::a577ba86-87fc-449e-96c7-5445bd494dea" providerId="AD" clId="Web-{57FB9496-7291-7441-AB80-CC294DA974E9}" dt="2023-09-20T06:15:17.974" v="40" actId="20577"/>
        <pc:sldMkLst>
          <pc:docMk/>
          <pc:sldMk cId="615366574" sldId="695"/>
        </pc:sldMkLst>
        <pc:spChg chg="mod">
          <ac:chgData name="Erin V Smith (DHHS)" userId="S::erin.x.smith@safercare.vic.gov.au::a577ba86-87fc-449e-96c7-5445bd494dea" providerId="AD" clId="Web-{57FB9496-7291-7441-AB80-CC294DA974E9}" dt="2023-09-20T06:15:13.162" v="39" actId="20577"/>
          <ac:spMkLst>
            <pc:docMk/>
            <pc:sldMk cId="615366574" sldId="695"/>
            <ac:spMk id="2" creationId="{772A4AF2-B3B0-4CE6-ABDD-1EE419AF5583}"/>
          </ac:spMkLst>
        </pc:spChg>
        <pc:spChg chg="mod">
          <ac:chgData name="Erin V Smith (DHHS)" userId="S::erin.x.smith@safercare.vic.gov.au::a577ba86-87fc-449e-96c7-5445bd494dea" providerId="AD" clId="Web-{57FB9496-7291-7441-AB80-CC294DA974E9}" dt="2023-09-20T06:15:17.974" v="40" actId="20577"/>
          <ac:spMkLst>
            <pc:docMk/>
            <pc:sldMk cId="615366574" sldId="695"/>
            <ac:spMk id="3" creationId="{B24E349F-9687-420A-8F2B-7E68D9ADBA65}"/>
          </ac:spMkLst>
        </pc:spChg>
      </pc:sldChg>
      <pc:sldChg chg="modSp">
        <pc:chgData name="Erin V Smith (DHHS)" userId="S::erin.x.smith@safercare.vic.gov.au::a577ba86-87fc-449e-96c7-5445bd494dea" providerId="AD" clId="Web-{57FB9496-7291-7441-AB80-CC294DA974E9}" dt="2023-09-20T06:12:48.126" v="17" actId="1076"/>
        <pc:sldMkLst>
          <pc:docMk/>
          <pc:sldMk cId="3321458571" sldId="701"/>
        </pc:sldMkLst>
        <pc:spChg chg="mod">
          <ac:chgData name="Erin V Smith (DHHS)" userId="S::erin.x.smith@safercare.vic.gov.au::a577ba86-87fc-449e-96c7-5445bd494dea" providerId="AD" clId="Web-{57FB9496-7291-7441-AB80-CC294DA974E9}" dt="2023-09-20T06:12:48.126" v="17" actId="1076"/>
          <ac:spMkLst>
            <pc:docMk/>
            <pc:sldMk cId="3321458571" sldId="701"/>
            <ac:spMk id="2" creationId="{5C891D18-2C04-4913-9314-C5A9EF3187A4}"/>
          </ac:spMkLst>
        </pc:spChg>
        <pc:spChg chg="mod">
          <ac:chgData name="Erin V Smith (DHHS)" userId="S::erin.x.smith@safercare.vic.gov.au::a577ba86-87fc-449e-96c7-5445bd494dea" providerId="AD" clId="Web-{57FB9496-7291-7441-AB80-CC294DA974E9}" dt="2023-09-20T06:12:46.376" v="16" actId="1076"/>
          <ac:spMkLst>
            <pc:docMk/>
            <pc:sldMk cId="3321458571" sldId="701"/>
            <ac:spMk id="3" creationId="{680FF075-D593-4384-90D4-BB862FF22874}"/>
          </ac:spMkLst>
        </pc:spChg>
      </pc:sldChg>
      <pc:sldChg chg="del">
        <pc:chgData name="Erin V Smith (DHHS)" userId="S::erin.x.smith@safercare.vic.gov.au::a577ba86-87fc-449e-96c7-5445bd494dea" providerId="AD" clId="Web-{57FB9496-7291-7441-AB80-CC294DA974E9}" dt="2023-09-20T06:11:58.702" v="7"/>
        <pc:sldMkLst>
          <pc:docMk/>
          <pc:sldMk cId="2533881800" sldId="727"/>
        </pc:sldMkLst>
      </pc:sldChg>
      <pc:sldChg chg="del">
        <pc:chgData name="Erin V Smith (DHHS)" userId="S::erin.x.smith@safercare.vic.gov.au::a577ba86-87fc-449e-96c7-5445bd494dea" providerId="AD" clId="Web-{57FB9496-7291-7441-AB80-CC294DA974E9}" dt="2023-09-20T06:15:40.881" v="43"/>
        <pc:sldMkLst>
          <pc:docMk/>
          <pc:sldMk cId="2518051368" sldId="731"/>
        </pc:sldMkLst>
      </pc:sldChg>
      <pc:sldChg chg="del">
        <pc:chgData name="Erin V Smith (DHHS)" userId="S::erin.x.smith@safercare.vic.gov.au::a577ba86-87fc-449e-96c7-5445bd494dea" providerId="AD" clId="Web-{57FB9496-7291-7441-AB80-CC294DA974E9}" dt="2023-09-20T06:11:58.702" v="9"/>
        <pc:sldMkLst>
          <pc:docMk/>
          <pc:sldMk cId="1906444698" sldId="735"/>
        </pc:sldMkLst>
      </pc:sldChg>
      <pc:sldChg chg="del">
        <pc:chgData name="Erin V Smith (DHHS)" userId="S::erin.x.smith@safercare.vic.gov.au::a577ba86-87fc-449e-96c7-5445bd494dea" providerId="AD" clId="Web-{57FB9496-7291-7441-AB80-CC294DA974E9}" dt="2023-09-20T06:11:58.702" v="6"/>
        <pc:sldMkLst>
          <pc:docMk/>
          <pc:sldMk cId="2952782377" sldId="737"/>
        </pc:sldMkLst>
      </pc:sldChg>
      <pc:sldChg chg="modSp">
        <pc:chgData name="Erin V Smith (DHHS)" userId="S::erin.x.smith@safercare.vic.gov.au::a577ba86-87fc-449e-96c7-5445bd494dea" providerId="AD" clId="Web-{57FB9496-7291-7441-AB80-CC294DA974E9}" dt="2023-09-20T06:12:28.797" v="12" actId="20577"/>
        <pc:sldMkLst>
          <pc:docMk/>
          <pc:sldMk cId="1133118705" sldId="738"/>
        </pc:sldMkLst>
        <pc:spChg chg="mod">
          <ac:chgData name="Erin V Smith (DHHS)" userId="S::erin.x.smith@safercare.vic.gov.au::a577ba86-87fc-449e-96c7-5445bd494dea" providerId="AD" clId="Web-{57FB9496-7291-7441-AB80-CC294DA974E9}" dt="2023-09-20T06:12:28.797" v="12" actId="20577"/>
          <ac:spMkLst>
            <pc:docMk/>
            <pc:sldMk cId="1133118705" sldId="738"/>
            <ac:spMk id="2" creationId="{2B3EC542-681F-4E71-956B-4ED12C281760}"/>
          </ac:spMkLst>
        </pc:spChg>
      </pc:sldChg>
      <pc:sldChg chg="modSp">
        <pc:chgData name="Erin V Smith (DHHS)" userId="S::erin.x.smith@safercare.vic.gov.au::a577ba86-87fc-449e-96c7-5445bd494dea" providerId="AD" clId="Web-{57FB9496-7291-7441-AB80-CC294DA974E9}" dt="2023-09-20T06:13:33.283" v="29" actId="20577"/>
        <pc:sldMkLst>
          <pc:docMk/>
          <pc:sldMk cId="2019675119" sldId="739"/>
        </pc:sldMkLst>
        <pc:spChg chg="mod">
          <ac:chgData name="Erin V Smith (DHHS)" userId="S::erin.x.smith@safercare.vic.gov.au::a577ba86-87fc-449e-96c7-5445bd494dea" providerId="AD" clId="Web-{57FB9496-7291-7441-AB80-CC294DA974E9}" dt="2023-09-20T06:13:33.283" v="29" actId="20577"/>
          <ac:spMkLst>
            <pc:docMk/>
            <pc:sldMk cId="2019675119" sldId="739"/>
            <ac:spMk id="2" creationId="{2B3EC542-681F-4E71-956B-4ED12C281760}"/>
          </ac:spMkLst>
        </pc:spChg>
      </pc:sldChg>
      <pc:sldChg chg="modSp">
        <pc:chgData name="Erin V Smith (DHHS)" userId="S::erin.x.smith@safercare.vic.gov.au::a577ba86-87fc-449e-96c7-5445bd494dea" providerId="AD" clId="Web-{57FB9496-7291-7441-AB80-CC294DA974E9}" dt="2023-09-20T06:14:29.379" v="36" actId="1076"/>
        <pc:sldMkLst>
          <pc:docMk/>
          <pc:sldMk cId="3189271708" sldId="740"/>
        </pc:sldMkLst>
        <pc:spChg chg="mod">
          <ac:chgData name="Erin V Smith (DHHS)" userId="S::erin.x.smith@safercare.vic.gov.au::a577ba86-87fc-449e-96c7-5445bd494dea" providerId="AD" clId="Web-{57FB9496-7291-7441-AB80-CC294DA974E9}" dt="2023-09-20T06:14:29.379" v="36" actId="1076"/>
          <ac:spMkLst>
            <pc:docMk/>
            <pc:sldMk cId="3189271708" sldId="740"/>
            <ac:spMk id="2" creationId="{4EBEED84-75E2-499A-9EE5-BA1F7AF7F98B}"/>
          </ac:spMkLst>
        </pc:spChg>
      </pc:sldChg>
      <pc:sldChg chg="del">
        <pc:chgData name="Erin V Smith (DHHS)" userId="S::erin.x.smith@safercare.vic.gov.au::a577ba86-87fc-449e-96c7-5445bd494dea" providerId="AD" clId="Web-{57FB9496-7291-7441-AB80-CC294DA974E9}" dt="2023-09-20T06:11:58.702" v="8"/>
        <pc:sldMkLst>
          <pc:docMk/>
          <pc:sldMk cId="1042153981" sldId="745"/>
        </pc:sldMkLst>
      </pc:sldChg>
      <pc:sldChg chg="modSp">
        <pc:chgData name="Erin V Smith (DHHS)" userId="S::erin.x.smith@safercare.vic.gov.au::a577ba86-87fc-449e-96c7-5445bd494dea" providerId="AD" clId="Web-{57FB9496-7291-7441-AB80-CC294DA974E9}" dt="2023-09-20T06:12:58.079" v="19" actId="20577"/>
        <pc:sldMkLst>
          <pc:docMk/>
          <pc:sldMk cId="1658907904" sldId="749"/>
        </pc:sldMkLst>
        <pc:spChg chg="mod">
          <ac:chgData name="Erin V Smith (DHHS)" userId="S::erin.x.smith@safercare.vic.gov.au::a577ba86-87fc-449e-96c7-5445bd494dea" providerId="AD" clId="Web-{57FB9496-7291-7441-AB80-CC294DA974E9}" dt="2023-09-20T06:12:58.079" v="19" actId="20577"/>
          <ac:spMkLst>
            <pc:docMk/>
            <pc:sldMk cId="1658907904" sldId="749"/>
            <ac:spMk id="2" creationId="{F824A1B4-472F-496F-A2B4-10A616BB5B29}"/>
          </ac:spMkLst>
        </pc:spChg>
      </pc:sldChg>
      <pc:sldChg chg="modSp">
        <pc:chgData name="Erin V Smith (DHHS)" userId="S::erin.x.smith@safercare.vic.gov.au::a577ba86-87fc-449e-96c7-5445bd494dea" providerId="AD" clId="Web-{57FB9496-7291-7441-AB80-CC294DA974E9}" dt="2023-09-20T06:13:06.267" v="21" actId="20577"/>
        <pc:sldMkLst>
          <pc:docMk/>
          <pc:sldMk cId="3422204661" sldId="750"/>
        </pc:sldMkLst>
        <pc:spChg chg="mod">
          <ac:chgData name="Erin V Smith (DHHS)" userId="S::erin.x.smith@safercare.vic.gov.au::a577ba86-87fc-449e-96c7-5445bd494dea" providerId="AD" clId="Web-{57FB9496-7291-7441-AB80-CC294DA974E9}" dt="2023-09-20T06:13:06.267" v="21" actId="20577"/>
          <ac:spMkLst>
            <pc:docMk/>
            <pc:sldMk cId="3422204661" sldId="750"/>
            <ac:spMk id="2" creationId="{2EDECF23-6429-41C9-A701-0E505A1C4AF1}"/>
          </ac:spMkLst>
        </pc:spChg>
      </pc:sldChg>
      <pc:sldChg chg="del">
        <pc:chgData name="Erin V Smith (DHHS)" userId="S::erin.x.smith@safercare.vic.gov.au::a577ba86-87fc-449e-96c7-5445bd494dea" providerId="AD" clId="Web-{57FB9496-7291-7441-AB80-CC294DA974E9}" dt="2023-09-20T06:11:58.702" v="10"/>
        <pc:sldMkLst>
          <pc:docMk/>
          <pc:sldMk cId="2102541904" sldId="751"/>
        </pc:sldMkLst>
      </pc:sldChg>
      <pc:sldChg chg="modSp">
        <pc:chgData name="Erin V Smith (DHHS)" userId="S::erin.x.smith@safercare.vic.gov.au::a577ba86-87fc-449e-96c7-5445bd494dea" providerId="AD" clId="Web-{57FB9496-7291-7441-AB80-CC294DA974E9}" dt="2023-09-20T06:14:25.207" v="35" actId="1076"/>
        <pc:sldMkLst>
          <pc:docMk/>
          <pc:sldMk cId="3023005987" sldId="752"/>
        </pc:sldMkLst>
        <pc:spChg chg="mod">
          <ac:chgData name="Erin V Smith (DHHS)" userId="S::erin.x.smith@safercare.vic.gov.au::a577ba86-87fc-449e-96c7-5445bd494dea" providerId="AD" clId="Web-{57FB9496-7291-7441-AB80-CC294DA974E9}" dt="2023-09-20T06:14:25.207" v="35" actId="1076"/>
          <ac:spMkLst>
            <pc:docMk/>
            <pc:sldMk cId="3023005987" sldId="752"/>
            <ac:spMk id="2" creationId="{AD5815F7-A51A-71FA-5285-611F0C61AACE}"/>
          </ac:spMkLst>
        </pc:spChg>
      </pc:sldChg>
      <pc:sldChg chg="add">
        <pc:chgData name="Erin V Smith (DHHS)" userId="S::erin.x.smith@safercare.vic.gov.au::a577ba86-87fc-449e-96c7-5445bd494dea" providerId="AD" clId="Web-{57FB9496-7291-7441-AB80-CC294DA974E9}" dt="2023-09-20T06:11:51.890" v="0"/>
        <pc:sldMkLst>
          <pc:docMk/>
          <pc:sldMk cId="2059111535" sldId="753"/>
        </pc:sldMkLst>
      </pc:sldChg>
      <pc:sldChg chg="add">
        <pc:chgData name="Erin V Smith (DHHS)" userId="S::erin.x.smith@safercare.vic.gov.au::a577ba86-87fc-449e-96c7-5445bd494dea" providerId="AD" clId="Web-{57FB9496-7291-7441-AB80-CC294DA974E9}" dt="2023-09-20T06:11:52.124" v="1"/>
        <pc:sldMkLst>
          <pc:docMk/>
          <pc:sldMk cId="130169403" sldId="754"/>
        </pc:sldMkLst>
      </pc:sldChg>
      <pc:sldChg chg="add delCm">
        <pc:chgData name="Erin V Smith (DHHS)" userId="S::erin.x.smith@safercare.vic.gov.au::a577ba86-87fc-449e-96c7-5445bd494dea" providerId="AD" clId="Web-{57FB9496-7291-7441-AB80-CC294DA974E9}" dt="2023-09-20T06:57:41.088" v="48"/>
        <pc:sldMkLst>
          <pc:docMk/>
          <pc:sldMk cId="1120670363" sldId="755"/>
        </pc:sldMkLst>
      </pc:sldChg>
      <pc:sldChg chg="add">
        <pc:chgData name="Erin V Smith (DHHS)" userId="S::erin.x.smith@safercare.vic.gov.au::a577ba86-87fc-449e-96c7-5445bd494dea" providerId="AD" clId="Web-{57FB9496-7291-7441-AB80-CC294DA974E9}" dt="2023-09-20T06:11:52.671" v="3"/>
        <pc:sldMkLst>
          <pc:docMk/>
          <pc:sldMk cId="942393326" sldId="756"/>
        </pc:sldMkLst>
      </pc:sldChg>
      <pc:sldChg chg="add delCm">
        <pc:chgData name="Erin V Smith (DHHS)" userId="S::erin.x.smith@safercare.vic.gov.au::a577ba86-87fc-449e-96c7-5445bd494dea" providerId="AD" clId="Web-{57FB9496-7291-7441-AB80-CC294DA974E9}" dt="2023-09-20T06:57:36.932" v="47"/>
        <pc:sldMkLst>
          <pc:docMk/>
          <pc:sldMk cId="1372433818" sldId="757"/>
        </pc:sldMkLst>
      </pc:sldChg>
      <pc:sldChg chg="add del">
        <pc:chgData name="Erin V Smith (DHHS)" userId="S::erin.x.smith@safercare.vic.gov.au::a577ba86-87fc-449e-96c7-5445bd494dea" providerId="AD" clId="Web-{57FB9496-7291-7441-AB80-CC294DA974E9}" dt="2023-09-20T06:56:07.958" v="45"/>
        <pc:sldMkLst>
          <pc:docMk/>
          <pc:sldMk cId="793971549" sldId="758"/>
        </pc:sldMkLst>
      </pc:sldChg>
      <pc:sldChg chg="add">
        <pc:chgData name="Erin V Smith (DHHS)" userId="S::erin.x.smith@safercare.vic.gov.au::a577ba86-87fc-449e-96c7-5445bd494dea" providerId="AD" clId="Web-{57FB9496-7291-7441-AB80-CC294DA974E9}" dt="2023-09-20T06:15:37.584" v="41"/>
        <pc:sldMkLst>
          <pc:docMk/>
          <pc:sldMk cId="3414807604" sldId="759"/>
        </pc:sldMkLst>
      </pc:sldChg>
      <pc:sldChg chg="add">
        <pc:chgData name="Erin V Smith (DHHS)" userId="S::erin.x.smith@safercare.vic.gov.au::a577ba86-87fc-449e-96c7-5445bd494dea" providerId="AD" clId="Web-{57FB9496-7291-7441-AB80-CC294DA974E9}" dt="2023-09-20T06:15:37.897" v="42"/>
        <pc:sldMkLst>
          <pc:docMk/>
          <pc:sldMk cId="2262933292" sldId="760"/>
        </pc:sldMkLst>
      </pc:sldChg>
    </pc:docChg>
  </pc:docChgLst>
  <pc:docChgLst>
    <pc:chgData name="Erin V Smith (SCV)" userId="a577ba86-87fc-449e-96c7-5445bd494dea" providerId="ADAL" clId="{275FD3ED-03D0-4827-B93A-6A7A266F54AD}"/>
    <pc:docChg chg="modSld">
      <pc:chgData name="Erin V Smith (SCV)" userId="a577ba86-87fc-449e-96c7-5445bd494dea" providerId="ADAL" clId="{275FD3ED-03D0-4827-B93A-6A7A266F54AD}" dt="2024-01-16T03:54:25.051" v="3" actId="20577"/>
      <pc:docMkLst>
        <pc:docMk/>
      </pc:docMkLst>
      <pc:sldChg chg="modSp mod">
        <pc:chgData name="Erin V Smith (SCV)" userId="a577ba86-87fc-449e-96c7-5445bd494dea" providerId="ADAL" clId="{275FD3ED-03D0-4827-B93A-6A7A266F54AD}" dt="2024-01-16T03:54:06.258" v="0"/>
        <pc:sldMkLst>
          <pc:docMk/>
          <pc:sldMk cId="2788356236" sldId="326"/>
        </pc:sldMkLst>
        <pc:spChg chg="mod">
          <ac:chgData name="Erin V Smith (SCV)" userId="a577ba86-87fc-449e-96c7-5445bd494dea" providerId="ADAL" clId="{275FD3ED-03D0-4827-B93A-6A7A266F54AD}" dt="2024-01-16T03:54:06.258" v="0"/>
          <ac:spMkLst>
            <pc:docMk/>
            <pc:sldMk cId="2788356236" sldId="326"/>
            <ac:spMk id="7" creationId="{986369BD-DAFB-4B6F-9203-0E9307884B99}"/>
          </ac:spMkLst>
        </pc:spChg>
      </pc:sldChg>
      <pc:sldChg chg="modSp mod">
        <pc:chgData name="Erin V Smith (SCV)" userId="a577ba86-87fc-449e-96c7-5445bd494dea" providerId="ADAL" clId="{275FD3ED-03D0-4827-B93A-6A7A266F54AD}" dt="2024-01-16T03:54:25.051" v="3" actId="20577"/>
        <pc:sldMkLst>
          <pc:docMk/>
          <pc:sldMk cId="615366574" sldId="695"/>
        </pc:sldMkLst>
        <pc:spChg chg="mod">
          <ac:chgData name="Erin V Smith (SCV)" userId="a577ba86-87fc-449e-96c7-5445bd494dea" providerId="ADAL" clId="{275FD3ED-03D0-4827-B93A-6A7A266F54AD}" dt="2024-01-16T03:54:25.051" v="3" actId="20577"/>
          <ac:spMkLst>
            <pc:docMk/>
            <pc:sldMk cId="615366574" sldId="695"/>
            <ac:spMk id="2" creationId="{772A4AF2-B3B0-4CE6-ABDD-1EE419AF5583}"/>
          </ac:spMkLst>
        </pc:spChg>
      </pc:sldChg>
    </pc:docChg>
  </pc:docChgLst>
  <pc:docChgLst>
    <pc:chgData name="Erin V Smith (DHHS)" userId="S::erin.x.smith@safercare.vic.gov.au::a577ba86-87fc-449e-96c7-5445bd494dea" providerId="AD" clId="Web-{A0F4CDA5-51F5-C27F-07E2-A2A53450CDC2}"/>
    <pc:docChg chg="modSld">
      <pc:chgData name="Erin V Smith (DHHS)" userId="S::erin.x.smith@safercare.vic.gov.au::a577ba86-87fc-449e-96c7-5445bd494dea" providerId="AD" clId="Web-{A0F4CDA5-51F5-C27F-07E2-A2A53450CDC2}" dt="2023-09-11T02:29:33.269" v="3"/>
      <pc:docMkLst>
        <pc:docMk/>
      </pc:docMkLst>
      <pc:sldChg chg="modSp">
        <pc:chgData name="Erin V Smith (DHHS)" userId="S::erin.x.smith@safercare.vic.gov.au::a577ba86-87fc-449e-96c7-5445bd494dea" providerId="AD" clId="Web-{A0F4CDA5-51F5-C27F-07E2-A2A53450CDC2}" dt="2023-09-11T02:29:22.409" v="1"/>
        <pc:sldMkLst>
          <pc:docMk/>
          <pc:sldMk cId="146593937" sldId="319"/>
        </pc:sldMkLst>
        <pc:picChg chg="mod">
          <ac:chgData name="Erin V Smith (DHHS)" userId="S::erin.x.smith@safercare.vic.gov.au::a577ba86-87fc-449e-96c7-5445bd494dea" providerId="AD" clId="Web-{A0F4CDA5-51F5-C27F-07E2-A2A53450CDC2}" dt="2023-09-11T02:29:22.409" v="1"/>
          <ac:picMkLst>
            <pc:docMk/>
            <pc:sldMk cId="146593937" sldId="319"/>
            <ac:picMk id="4" creationId="{1E950446-CDA9-4995-A7BC-4268EB8E2C03}"/>
          </ac:picMkLst>
        </pc:picChg>
      </pc:sldChg>
      <pc:sldChg chg="modSp">
        <pc:chgData name="Erin V Smith (DHHS)" userId="S::erin.x.smith@safercare.vic.gov.au::a577ba86-87fc-449e-96c7-5445bd494dea" providerId="AD" clId="Web-{A0F4CDA5-51F5-C27F-07E2-A2A53450CDC2}" dt="2023-09-11T02:29:33.269" v="3"/>
        <pc:sldMkLst>
          <pc:docMk/>
          <pc:sldMk cId="231789823" sldId="363"/>
        </pc:sldMkLst>
        <pc:picChg chg="mod">
          <ac:chgData name="Erin V Smith (DHHS)" userId="S::erin.x.smith@safercare.vic.gov.au::a577ba86-87fc-449e-96c7-5445bd494dea" providerId="AD" clId="Web-{A0F4CDA5-51F5-C27F-07E2-A2A53450CDC2}" dt="2023-09-11T02:29:33.269" v="3"/>
          <ac:picMkLst>
            <pc:docMk/>
            <pc:sldMk cId="231789823" sldId="363"/>
            <ac:picMk id="4" creationId="{17B022CD-F5CD-4B4F-8036-F4AB4CB9F930}"/>
          </ac:picMkLst>
        </pc:picChg>
      </pc:sldChg>
    </pc:docChg>
  </pc:docChgLst>
  <pc:docChgLst>
    <pc:chgData name="Erin V Smith (DHHS)" userId="S::erin.x.smith@safercare.vic.gov.au::a577ba86-87fc-449e-96c7-5445bd494dea" providerId="AD" clId="Web-{0138272F-501C-6EC2-6AD4-C882DE3DDBFD}"/>
    <pc:docChg chg="modSld">
      <pc:chgData name="Erin V Smith (DHHS)" userId="S::erin.x.smith@safercare.vic.gov.au::a577ba86-87fc-449e-96c7-5445bd494dea" providerId="AD" clId="Web-{0138272F-501C-6EC2-6AD4-C882DE3DDBFD}" dt="2023-09-05T01:23:12.536" v="5" actId="20577"/>
      <pc:docMkLst>
        <pc:docMk/>
      </pc:docMkLst>
      <pc:sldChg chg="modSp">
        <pc:chgData name="Erin V Smith (DHHS)" userId="S::erin.x.smith@safercare.vic.gov.au::a577ba86-87fc-449e-96c7-5445bd494dea" providerId="AD" clId="Web-{0138272F-501C-6EC2-6AD4-C882DE3DDBFD}" dt="2023-09-05T01:17:13.009" v="2" actId="20577"/>
        <pc:sldMkLst>
          <pc:docMk/>
          <pc:sldMk cId="146593937" sldId="319"/>
        </pc:sldMkLst>
        <pc:spChg chg="mod">
          <ac:chgData name="Erin V Smith (DHHS)" userId="S::erin.x.smith@safercare.vic.gov.au::a577ba86-87fc-449e-96c7-5445bd494dea" providerId="AD" clId="Web-{0138272F-501C-6EC2-6AD4-C882DE3DDBFD}" dt="2023-09-05T01:17:13.009" v="2" actId="20577"/>
          <ac:spMkLst>
            <pc:docMk/>
            <pc:sldMk cId="146593937" sldId="319"/>
            <ac:spMk id="2" creationId="{5B32E661-B90A-4E83-ABCD-8617164C4C8B}"/>
          </ac:spMkLst>
        </pc:spChg>
      </pc:sldChg>
      <pc:sldChg chg="modSp">
        <pc:chgData name="Erin V Smith (DHHS)" userId="S::erin.x.smith@safercare.vic.gov.au::a577ba86-87fc-449e-96c7-5445bd494dea" providerId="AD" clId="Web-{0138272F-501C-6EC2-6AD4-C882DE3DDBFD}" dt="2023-09-05T01:23:12.536" v="5" actId="20577"/>
        <pc:sldMkLst>
          <pc:docMk/>
          <pc:sldMk cId="231789823" sldId="363"/>
        </pc:sldMkLst>
        <pc:spChg chg="mod">
          <ac:chgData name="Erin V Smith (DHHS)" userId="S::erin.x.smith@safercare.vic.gov.au::a577ba86-87fc-449e-96c7-5445bd494dea" providerId="AD" clId="Web-{0138272F-501C-6EC2-6AD4-C882DE3DDBFD}" dt="2023-09-05T01:23:12.536" v="5" actId="20577"/>
          <ac:spMkLst>
            <pc:docMk/>
            <pc:sldMk cId="231789823" sldId="363"/>
            <ac:spMk id="2" creationId="{F8A1D305-AD89-4BCD-A8FE-33ABD7360F43}"/>
          </ac:spMkLst>
        </pc:spChg>
      </pc:sldChg>
    </pc:docChg>
  </pc:docChgLst>
  <pc:docChgLst>
    <pc:chgData name="Erin V Smith (DHHS)" userId="a577ba86-87fc-449e-96c7-5445bd494dea" providerId="ADAL" clId="{B389121A-889D-4A2B-94EB-E85DD33C56A9}"/>
    <pc:docChg chg="undo custSel addSld modSld">
      <pc:chgData name="Erin V Smith (DHHS)" userId="a577ba86-87fc-449e-96c7-5445bd494dea" providerId="ADAL" clId="{B389121A-889D-4A2B-94EB-E85DD33C56A9}" dt="2023-09-13T04:22:16.379" v="621" actId="20577"/>
      <pc:docMkLst>
        <pc:docMk/>
      </pc:docMkLst>
      <pc:sldChg chg="modSp mod">
        <pc:chgData name="Erin V Smith (DHHS)" userId="a577ba86-87fc-449e-96c7-5445bd494dea" providerId="ADAL" clId="{B389121A-889D-4A2B-94EB-E85DD33C56A9}" dt="2023-09-06T03:07:57.492" v="84"/>
        <pc:sldMkLst>
          <pc:docMk/>
          <pc:sldMk cId="146593937" sldId="319"/>
        </pc:sldMkLst>
        <pc:picChg chg="mod">
          <ac:chgData name="Erin V Smith (DHHS)" userId="a577ba86-87fc-449e-96c7-5445bd494dea" providerId="ADAL" clId="{B389121A-889D-4A2B-94EB-E85DD33C56A9}" dt="2023-09-06T03:07:57.492" v="84"/>
          <ac:picMkLst>
            <pc:docMk/>
            <pc:sldMk cId="146593937" sldId="319"/>
            <ac:picMk id="4" creationId="{1E950446-CDA9-4995-A7BC-4268EB8E2C03}"/>
          </ac:picMkLst>
        </pc:picChg>
      </pc:sldChg>
      <pc:sldChg chg="modSp">
        <pc:chgData name="Erin V Smith (DHHS)" userId="a577ba86-87fc-449e-96c7-5445bd494dea" providerId="ADAL" clId="{B389121A-889D-4A2B-94EB-E85DD33C56A9}" dt="2023-09-06T03:08:09.933" v="85"/>
        <pc:sldMkLst>
          <pc:docMk/>
          <pc:sldMk cId="231789823" sldId="363"/>
        </pc:sldMkLst>
        <pc:picChg chg="mod">
          <ac:chgData name="Erin V Smith (DHHS)" userId="a577ba86-87fc-449e-96c7-5445bd494dea" providerId="ADAL" clId="{B389121A-889D-4A2B-94EB-E85DD33C56A9}" dt="2023-09-06T03:08:09.933" v="85"/>
          <ac:picMkLst>
            <pc:docMk/>
            <pc:sldMk cId="231789823" sldId="363"/>
            <ac:picMk id="4" creationId="{17B022CD-F5CD-4B4F-8036-F4AB4CB9F930}"/>
          </ac:picMkLst>
        </pc:picChg>
      </pc:sldChg>
      <pc:sldChg chg="addSp delSp modSp mod">
        <pc:chgData name="Erin V Smith (DHHS)" userId="a577ba86-87fc-449e-96c7-5445bd494dea" providerId="ADAL" clId="{B389121A-889D-4A2B-94EB-E85DD33C56A9}" dt="2023-09-06T03:07:41.022" v="82" actId="14100"/>
        <pc:sldMkLst>
          <pc:docMk/>
          <pc:sldMk cId="732343641" sldId="364"/>
        </pc:sldMkLst>
        <pc:picChg chg="add mod">
          <ac:chgData name="Erin V Smith (DHHS)" userId="a577ba86-87fc-449e-96c7-5445bd494dea" providerId="ADAL" clId="{B389121A-889D-4A2B-94EB-E85DD33C56A9}" dt="2023-09-06T03:07:34.878" v="81" actId="14100"/>
          <ac:picMkLst>
            <pc:docMk/>
            <pc:sldMk cId="732343641" sldId="364"/>
            <ac:picMk id="4" creationId="{B87B890A-A2FD-8D02-8E0D-4344876AE4E5}"/>
          </ac:picMkLst>
        </pc:picChg>
        <pc:picChg chg="add mod">
          <ac:chgData name="Erin V Smith (DHHS)" userId="a577ba86-87fc-449e-96c7-5445bd494dea" providerId="ADAL" clId="{B389121A-889D-4A2B-94EB-E85DD33C56A9}" dt="2023-09-06T03:07:41.022" v="82" actId="14100"/>
          <ac:picMkLst>
            <pc:docMk/>
            <pc:sldMk cId="732343641" sldId="364"/>
            <ac:picMk id="6" creationId="{E0FF6FE1-7645-6048-F298-16C3AC3547C2}"/>
          </ac:picMkLst>
        </pc:picChg>
        <pc:picChg chg="del">
          <ac:chgData name="Erin V Smith (DHHS)" userId="a577ba86-87fc-449e-96c7-5445bd494dea" providerId="ADAL" clId="{B389121A-889D-4A2B-94EB-E85DD33C56A9}" dt="2023-09-06T03:07:16.589" v="75" actId="478"/>
          <ac:picMkLst>
            <pc:docMk/>
            <pc:sldMk cId="732343641" sldId="364"/>
            <ac:picMk id="5122" creationId="{5A7524C9-412F-4B7D-ABDB-93941982383F}"/>
          </ac:picMkLst>
        </pc:picChg>
        <pc:picChg chg="del">
          <ac:chgData name="Erin V Smith (DHHS)" userId="a577ba86-87fc-449e-96c7-5445bd494dea" providerId="ADAL" clId="{B389121A-889D-4A2B-94EB-E85DD33C56A9}" dt="2023-09-06T03:07:15.926" v="74" actId="478"/>
          <ac:picMkLst>
            <pc:docMk/>
            <pc:sldMk cId="732343641" sldId="364"/>
            <ac:picMk id="5124" creationId="{AD49AAD9-7BB9-493B-8DAB-6907E65568FD}"/>
          </ac:picMkLst>
        </pc:picChg>
      </pc:sldChg>
      <pc:sldChg chg="addSp delSp modSp mod">
        <pc:chgData name="Erin V Smith (DHHS)" userId="a577ba86-87fc-449e-96c7-5445bd494dea" providerId="ADAL" clId="{B389121A-889D-4A2B-94EB-E85DD33C56A9}" dt="2023-09-06T03:03:29.860" v="63" actId="1076"/>
        <pc:sldMkLst>
          <pc:docMk/>
          <pc:sldMk cId="2810121354" sldId="366"/>
        </pc:sldMkLst>
        <pc:picChg chg="add del mod modCrop">
          <ac:chgData name="Erin V Smith (DHHS)" userId="a577ba86-87fc-449e-96c7-5445bd494dea" providerId="ADAL" clId="{B389121A-889D-4A2B-94EB-E85DD33C56A9}" dt="2023-09-06T03:02:31.917" v="56" actId="478"/>
          <ac:picMkLst>
            <pc:docMk/>
            <pc:sldMk cId="2810121354" sldId="366"/>
            <ac:picMk id="4" creationId="{12568E7A-A0A8-A785-0AF6-024D826F942A}"/>
          </ac:picMkLst>
        </pc:picChg>
        <pc:picChg chg="del">
          <ac:chgData name="Erin V Smith (DHHS)" userId="a577ba86-87fc-449e-96c7-5445bd494dea" providerId="ADAL" clId="{B389121A-889D-4A2B-94EB-E85DD33C56A9}" dt="2023-09-06T03:03:23.403" v="62" actId="478"/>
          <ac:picMkLst>
            <pc:docMk/>
            <pc:sldMk cId="2810121354" sldId="366"/>
            <ac:picMk id="5" creationId="{9AEECB17-C714-406F-A171-E647A562D8C0}"/>
          </ac:picMkLst>
        </pc:picChg>
        <pc:picChg chg="add mod modCrop">
          <ac:chgData name="Erin V Smith (DHHS)" userId="a577ba86-87fc-449e-96c7-5445bd494dea" providerId="ADAL" clId="{B389121A-889D-4A2B-94EB-E85DD33C56A9}" dt="2023-09-06T03:03:29.860" v="63" actId="1076"/>
          <ac:picMkLst>
            <pc:docMk/>
            <pc:sldMk cId="2810121354" sldId="366"/>
            <ac:picMk id="7" creationId="{F990F21B-154B-91E5-505C-3AE61F04B04D}"/>
          </ac:picMkLst>
        </pc:picChg>
        <pc:picChg chg="add mod modCrop">
          <ac:chgData name="Erin V Smith (DHHS)" userId="a577ba86-87fc-449e-96c7-5445bd494dea" providerId="ADAL" clId="{B389121A-889D-4A2B-94EB-E85DD33C56A9}" dt="2023-09-06T03:03:29.860" v="63" actId="1076"/>
          <ac:picMkLst>
            <pc:docMk/>
            <pc:sldMk cId="2810121354" sldId="366"/>
            <ac:picMk id="9" creationId="{56BB32D1-A6A1-6469-CB50-2ED1C9A42AC2}"/>
          </ac:picMkLst>
        </pc:picChg>
      </pc:sldChg>
      <pc:sldChg chg="modSp add mod">
        <pc:chgData name="Erin V Smith (DHHS)" userId="a577ba86-87fc-449e-96c7-5445bd494dea" providerId="ADAL" clId="{B389121A-889D-4A2B-94EB-E85DD33C56A9}" dt="2023-09-13T00:52:54.995" v="245" actId="20577"/>
        <pc:sldMkLst>
          <pc:docMk/>
          <pc:sldMk cId="615366574" sldId="695"/>
        </pc:sldMkLst>
        <pc:spChg chg="mod">
          <ac:chgData name="Erin V Smith (DHHS)" userId="a577ba86-87fc-449e-96c7-5445bd494dea" providerId="ADAL" clId="{B389121A-889D-4A2B-94EB-E85DD33C56A9}" dt="2023-09-13T00:52:54.995" v="245" actId="20577"/>
          <ac:spMkLst>
            <pc:docMk/>
            <pc:sldMk cId="615366574" sldId="695"/>
            <ac:spMk id="2" creationId="{772A4AF2-B3B0-4CE6-ABDD-1EE419AF5583}"/>
          </ac:spMkLst>
        </pc:spChg>
        <pc:spChg chg="mod">
          <ac:chgData name="Erin V Smith (DHHS)" userId="a577ba86-87fc-449e-96c7-5445bd494dea" providerId="ADAL" clId="{B389121A-889D-4A2B-94EB-E85DD33C56A9}" dt="2023-09-13T00:47:39.194" v="117" actId="20577"/>
          <ac:spMkLst>
            <pc:docMk/>
            <pc:sldMk cId="615366574" sldId="695"/>
            <ac:spMk id="3" creationId="{B24E349F-9687-420A-8F2B-7E68D9ADBA65}"/>
          </ac:spMkLst>
        </pc:spChg>
      </pc:sldChg>
      <pc:sldChg chg="modSp">
        <pc:chgData name="Erin V Smith (DHHS)" userId="a577ba86-87fc-449e-96c7-5445bd494dea" providerId="ADAL" clId="{B389121A-889D-4A2B-94EB-E85DD33C56A9}" dt="2023-09-06T03:03:51.686" v="64"/>
        <pc:sldMkLst>
          <pc:docMk/>
          <pc:sldMk cId="246735482" sldId="708"/>
        </pc:sldMkLst>
        <pc:picChg chg="mod">
          <ac:chgData name="Erin V Smith (DHHS)" userId="a577ba86-87fc-449e-96c7-5445bd494dea" providerId="ADAL" clId="{B389121A-889D-4A2B-94EB-E85DD33C56A9}" dt="2023-09-06T03:03:51.686" v="64"/>
          <ac:picMkLst>
            <pc:docMk/>
            <pc:sldMk cId="246735482" sldId="708"/>
            <ac:picMk id="4" creationId="{C20E89BE-0606-4764-A174-2D44C5D21662}"/>
          </ac:picMkLst>
        </pc:picChg>
      </pc:sldChg>
      <pc:sldChg chg="modSp">
        <pc:chgData name="Erin V Smith (DHHS)" userId="a577ba86-87fc-449e-96c7-5445bd494dea" providerId="ADAL" clId="{B389121A-889D-4A2B-94EB-E85DD33C56A9}" dt="2023-09-06T02:57:06.015" v="32"/>
        <pc:sldMkLst>
          <pc:docMk/>
          <pc:sldMk cId="2306824251" sldId="716"/>
        </pc:sldMkLst>
        <pc:picChg chg="mod">
          <ac:chgData name="Erin V Smith (DHHS)" userId="a577ba86-87fc-449e-96c7-5445bd494dea" providerId="ADAL" clId="{B389121A-889D-4A2B-94EB-E85DD33C56A9}" dt="2023-09-06T02:57:06.015" v="32"/>
          <ac:picMkLst>
            <pc:docMk/>
            <pc:sldMk cId="2306824251" sldId="716"/>
            <ac:picMk id="2" creationId="{5BE59032-9FE3-4067-A8CC-62A825164A28}"/>
          </ac:picMkLst>
        </pc:picChg>
      </pc:sldChg>
      <pc:sldChg chg="modSp">
        <pc:chgData name="Erin V Smith (DHHS)" userId="a577ba86-87fc-449e-96c7-5445bd494dea" providerId="ADAL" clId="{B389121A-889D-4A2B-94EB-E85DD33C56A9}" dt="2023-09-06T03:05:31.892" v="65"/>
        <pc:sldMkLst>
          <pc:docMk/>
          <pc:sldMk cId="3586063895" sldId="719"/>
        </pc:sldMkLst>
        <pc:picChg chg="mod">
          <ac:chgData name="Erin V Smith (DHHS)" userId="a577ba86-87fc-449e-96c7-5445bd494dea" providerId="ADAL" clId="{B389121A-889D-4A2B-94EB-E85DD33C56A9}" dt="2023-09-06T03:05:31.892" v="65"/>
          <ac:picMkLst>
            <pc:docMk/>
            <pc:sldMk cId="3586063895" sldId="719"/>
            <ac:picMk id="3" creationId="{18FCA3B0-777F-5546-B151-A4412B610C88}"/>
          </ac:picMkLst>
        </pc:picChg>
        <pc:picChg chg="mod">
          <ac:chgData name="Erin V Smith (DHHS)" userId="a577ba86-87fc-449e-96c7-5445bd494dea" providerId="ADAL" clId="{B389121A-889D-4A2B-94EB-E85DD33C56A9}" dt="2023-09-06T03:05:31.892" v="65"/>
          <ac:picMkLst>
            <pc:docMk/>
            <pc:sldMk cId="3586063895" sldId="719"/>
            <ac:picMk id="5" creationId="{BF13F04C-4CA7-E13C-BF8E-F10A4AB21C99}"/>
          </ac:picMkLst>
        </pc:picChg>
        <pc:picChg chg="mod">
          <ac:chgData name="Erin V Smith (DHHS)" userId="a577ba86-87fc-449e-96c7-5445bd494dea" providerId="ADAL" clId="{B389121A-889D-4A2B-94EB-E85DD33C56A9}" dt="2023-09-06T03:05:31.892" v="65"/>
          <ac:picMkLst>
            <pc:docMk/>
            <pc:sldMk cId="3586063895" sldId="719"/>
            <ac:picMk id="4098" creationId="{39655431-4121-4991-AD3C-BB13F3EFA72F}"/>
          </ac:picMkLst>
        </pc:picChg>
      </pc:sldChg>
      <pc:sldChg chg="modSp mod modNotesTx">
        <pc:chgData name="Erin V Smith (DHHS)" userId="a577ba86-87fc-449e-96c7-5445bd494dea" providerId="ADAL" clId="{B389121A-889D-4A2B-94EB-E85DD33C56A9}" dt="2023-09-13T03:50:39.483" v="617" actId="20577"/>
        <pc:sldMkLst>
          <pc:docMk/>
          <pc:sldMk cId="2063858290" sldId="725"/>
        </pc:sldMkLst>
        <pc:spChg chg="mod">
          <ac:chgData name="Erin V Smith (DHHS)" userId="a577ba86-87fc-449e-96c7-5445bd494dea" providerId="ADAL" clId="{B389121A-889D-4A2B-94EB-E85DD33C56A9}" dt="2023-09-13T03:50:39.483" v="617" actId="20577"/>
          <ac:spMkLst>
            <pc:docMk/>
            <pc:sldMk cId="2063858290" sldId="725"/>
            <ac:spMk id="2" creationId="{3DC8A55D-8139-4DE3-B9DC-C3D72D0F6A30}"/>
          </ac:spMkLst>
        </pc:spChg>
        <pc:spChg chg="mod">
          <ac:chgData name="Erin V Smith (DHHS)" userId="a577ba86-87fc-449e-96c7-5445bd494dea" providerId="ADAL" clId="{B389121A-889D-4A2B-94EB-E85DD33C56A9}" dt="2023-09-13T02:48:58.051" v="554" actId="20577"/>
          <ac:spMkLst>
            <pc:docMk/>
            <pc:sldMk cId="2063858290" sldId="725"/>
            <ac:spMk id="3" creationId="{04405594-9C4E-43D0-8F17-E2BE2C195159}"/>
          </ac:spMkLst>
        </pc:spChg>
      </pc:sldChg>
      <pc:sldChg chg="modSp mod">
        <pc:chgData name="Erin V Smith (DHHS)" userId="a577ba86-87fc-449e-96c7-5445bd494dea" providerId="ADAL" clId="{B389121A-889D-4A2B-94EB-E85DD33C56A9}" dt="2023-09-13T00:53:48.498" v="285" actId="13926"/>
        <pc:sldMkLst>
          <pc:docMk/>
          <pc:sldMk cId="315891233" sldId="734"/>
        </pc:sldMkLst>
        <pc:spChg chg="mod">
          <ac:chgData name="Erin V Smith (DHHS)" userId="a577ba86-87fc-449e-96c7-5445bd494dea" providerId="ADAL" clId="{B389121A-889D-4A2B-94EB-E85DD33C56A9}" dt="2023-09-13T00:53:48.498" v="285" actId="13926"/>
          <ac:spMkLst>
            <pc:docMk/>
            <pc:sldMk cId="315891233" sldId="734"/>
            <ac:spMk id="2" creationId="{8CAF0DEE-1355-4F39-907A-AF2E84A0A5ED}"/>
          </ac:spMkLst>
        </pc:spChg>
      </pc:sldChg>
      <pc:sldChg chg="modSp mod">
        <pc:chgData name="Erin V Smith (DHHS)" userId="a577ba86-87fc-449e-96c7-5445bd494dea" providerId="ADAL" clId="{B389121A-889D-4A2B-94EB-E85DD33C56A9}" dt="2023-09-13T04:22:16.379" v="621" actId="20577"/>
        <pc:sldMkLst>
          <pc:docMk/>
          <pc:sldMk cId="890258336" sldId="742"/>
        </pc:sldMkLst>
        <pc:spChg chg="mod">
          <ac:chgData name="Erin V Smith (DHHS)" userId="a577ba86-87fc-449e-96c7-5445bd494dea" providerId="ADAL" clId="{B389121A-889D-4A2B-94EB-E85DD33C56A9}" dt="2023-09-13T04:22:16.379" v="621" actId="20577"/>
          <ac:spMkLst>
            <pc:docMk/>
            <pc:sldMk cId="890258336" sldId="742"/>
            <ac:spMk id="2" creationId="{3DC8A55D-8139-4DE3-B9DC-C3D72D0F6A30}"/>
          </ac:spMkLst>
        </pc:spChg>
        <pc:spChg chg="mod">
          <ac:chgData name="Erin V Smith (DHHS)" userId="a577ba86-87fc-449e-96c7-5445bd494dea" providerId="ADAL" clId="{B389121A-889D-4A2B-94EB-E85DD33C56A9}" dt="2023-09-13T00:46:45.039" v="112" actId="20577"/>
          <ac:spMkLst>
            <pc:docMk/>
            <pc:sldMk cId="890258336" sldId="742"/>
            <ac:spMk id="3" creationId="{04405594-9C4E-43D0-8F17-E2BE2C195159}"/>
          </ac:spMkLst>
        </pc:spChg>
      </pc:sldChg>
      <pc:sldChg chg="modSp mod modCm">
        <pc:chgData name="Erin V Smith (DHHS)" userId="a577ba86-87fc-449e-96c7-5445bd494dea" providerId="ADAL" clId="{B389121A-889D-4A2B-94EB-E85DD33C56A9}" dt="2023-09-13T00:54:36.131" v="288" actId="20577"/>
        <pc:sldMkLst>
          <pc:docMk/>
          <pc:sldMk cId="1042153981" sldId="745"/>
        </pc:sldMkLst>
        <pc:spChg chg="mod">
          <ac:chgData name="Erin V Smith (DHHS)" userId="a577ba86-87fc-449e-96c7-5445bd494dea" providerId="ADAL" clId="{B389121A-889D-4A2B-94EB-E85DD33C56A9}" dt="2023-09-13T00:54:36.131" v="288" actId="20577"/>
          <ac:spMkLst>
            <pc:docMk/>
            <pc:sldMk cId="1042153981" sldId="745"/>
            <ac:spMk id="2" creationId="{FAD5C7E4-7A6D-492D-9265-5FCBA2D829A6}"/>
          </ac:spMkLst>
        </pc:spChg>
      </pc:sldChg>
      <pc:sldChg chg="modSp add mod">
        <pc:chgData name="Erin V Smith (DHHS)" userId="a577ba86-87fc-449e-96c7-5445bd494dea" providerId="ADAL" clId="{B389121A-889D-4A2B-94EB-E85DD33C56A9}" dt="2023-09-13T01:56:29.687" v="514" actId="20577"/>
        <pc:sldMkLst>
          <pc:docMk/>
          <pc:sldMk cId="3835967591" sldId="746"/>
        </pc:sldMkLst>
        <pc:spChg chg="mod">
          <ac:chgData name="Erin V Smith (DHHS)" userId="a577ba86-87fc-449e-96c7-5445bd494dea" providerId="ADAL" clId="{B389121A-889D-4A2B-94EB-E85DD33C56A9}" dt="2023-09-13T01:56:29.687" v="514" actId="20577"/>
          <ac:spMkLst>
            <pc:docMk/>
            <pc:sldMk cId="3835967591" sldId="746"/>
            <ac:spMk id="2" creationId="{3DC8A55D-8139-4DE3-B9DC-C3D72D0F6A30}"/>
          </ac:spMkLst>
        </pc:spChg>
        <pc:spChg chg="mod">
          <ac:chgData name="Erin V Smith (DHHS)" userId="a577ba86-87fc-449e-96c7-5445bd494dea" providerId="ADAL" clId="{B389121A-889D-4A2B-94EB-E85DD33C56A9}" dt="2023-09-13T00:53:12.306" v="269" actId="20577"/>
          <ac:spMkLst>
            <pc:docMk/>
            <pc:sldMk cId="3835967591" sldId="746"/>
            <ac:spMk id="3" creationId="{04405594-9C4E-43D0-8F17-E2BE2C195159}"/>
          </ac:spMkLst>
        </pc:spChg>
      </pc:sldChg>
    </pc:docChg>
  </pc:docChgLst>
  <pc:docChgLst>
    <pc:chgData name="Deanne Needham (DHHS)" userId="7732855f-279d-4e94-8a07-72942be14f1b" providerId="ADAL" clId="{32C623A7-C68D-416D-A122-AFDDB27F8BF2}"/>
    <pc:docChg chg="undo custSel addSld delSld modSld">
      <pc:chgData name="Deanne Needham (DHHS)" userId="7732855f-279d-4e94-8a07-72942be14f1b" providerId="ADAL" clId="{32C623A7-C68D-416D-A122-AFDDB27F8BF2}" dt="2023-09-20T06:48:54.519" v="99" actId="20577"/>
      <pc:docMkLst>
        <pc:docMk/>
      </pc:docMkLst>
      <pc:sldChg chg="modSp mod modNotesTx">
        <pc:chgData name="Deanne Needham (DHHS)" userId="7732855f-279d-4e94-8a07-72942be14f1b" providerId="ADAL" clId="{32C623A7-C68D-416D-A122-AFDDB27F8BF2}" dt="2023-09-20T06:48:54.519" v="99" actId="20577"/>
        <pc:sldMkLst>
          <pc:docMk/>
          <pc:sldMk cId="615366574" sldId="695"/>
        </pc:sldMkLst>
        <pc:spChg chg="mod">
          <ac:chgData name="Deanne Needham (DHHS)" userId="7732855f-279d-4e94-8a07-72942be14f1b" providerId="ADAL" clId="{32C623A7-C68D-416D-A122-AFDDB27F8BF2}" dt="2023-09-20T06:48:54.519" v="99" actId="20577"/>
          <ac:spMkLst>
            <pc:docMk/>
            <pc:sldMk cId="615366574" sldId="695"/>
            <ac:spMk id="2" creationId="{772A4AF2-B3B0-4CE6-ABDD-1EE419AF5583}"/>
          </ac:spMkLst>
        </pc:spChg>
      </pc:sldChg>
      <pc:sldChg chg="del">
        <pc:chgData name="Deanne Needham (DHHS)" userId="7732855f-279d-4e94-8a07-72942be14f1b" providerId="ADAL" clId="{32C623A7-C68D-416D-A122-AFDDB27F8BF2}" dt="2023-09-19T07:29:40.469" v="2" actId="2696"/>
        <pc:sldMkLst>
          <pc:docMk/>
          <pc:sldMk cId="1383002025" sldId="702"/>
        </pc:sldMkLst>
      </pc:sldChg>
      <pc:sldChg chg="del">
        <pc:chgData name="Deanne Needham (DHHS)" userId="7732855f-279d-4e94-8a07-72942be14f1b" providerId="ADAL" clId="{32C623A7-C68D-416D-A122-AFDDB27F8BF2}" dt="2023-09-19T07:32:30.318" v="3" actId="2696"/>
        <pc:sldMkLst>
          <pc:docMk/>
          <pc:sldMk cId="1905104701" sldId="721"/>
        </pc:sldMkLst>
      </pc:sldChg>
      <pc:sldChg chg="modSp del mod">
        <pc:chgData name="Deanne Needham (DHHS)" userId="7732855f-279d-4e94-8a07-72942be14f1b" providerId="ADAL" clId="{32C623A7-C68D-416D-A122-AFDDB27F8BF2}" dt="2023-09-19T07:49:58.526" v="8" actId="2696"/>
        <pc:sldMkLst>
          <pc:docMk/>
          <pc:sldMk cId="1555982344" sldId="722"/>
        </pc:sldMkLst>
        <pc:spChg chg="mod">
          <ac:chgData name="Deanne Needham (DHHS)" userId="7732855f-279d-4e94-8a07-72942be14f1b" providerId="ADAL" clId="{32C623A7-C68D-416D-A122-AFDDB27F8BF2}" dt="2023-09-19T07:37:08.206" v="6" actId="21"/>
          <ac:spMkLst>
            <pc:docMk/>
            <pc:sldMk cId="1555982344" sldId="722"/>
            <ac:spMk id="2" creationId="{8D0034EB-90AD-4388-968B-49BEAC6A7F68}"/>
          </ac:spMkLst>
        </pc:spChg>
      </pc:sldChg>
      <pc:sldChg chg="del">
        <pc:chgData name="Deanne Needham (DHHS)" userId="7732855f-279d-4e94-8a07-72942be14f1b" providerId="ADAL" clId="{32C623A7-C68D-416D-A122-AFDDB27F8BF2}" dt="2023-09-19T07:34:15.058" v="4" actId="2696"/>
        <pc:sldMkLst>
          <pc:docMk/>
          <pc:sldMk cId="1135374187" sldId="723"/>
        </pc:sldMkLst>
      </pc:sldChg>
      <pc:sldChg chg="del">
        <pc:chgData name="Deanne Needham (DHHS)" userId="7732855f-279d-4e94-8a07-72942be14f1b" providerId="ADAL" clId="{32C623A7-C68D-416D-A122-AFDDB27F8BF2}" dt="2023-09-19T07:44:43.606" v="7" actId="2696"/>
        <pc:sldMkLst>
          <pc:docMk/>
          <pc:sldMk cId="2063858290" sldId="725"/>
        </pc:sldMkLst>
      </pc:sldChg>
      <pc:sldChg chg="addSp delSp modSp mod">
        <pc:chgData name="Deanne Needham (DHHS)" userId="7732855f-279d-4e94-8a07-72942be14f1b" providerId="ADAL" clId="{32C623A7-C68D-416D-A122-AFDDB27F8BF2}" dt="2023-09-20T02:39:55.343" v="13" actId="1076"/>
        <pc:sldMkLst>
          <pc:docMk/>
          <pc:sldMk cId="315891233" sldId="734"/>
        </pc:sldMkLst>
        <pc:picChg chg="mod">
          <ac:chgData name="Deanne Needham (DHHS)" userId="7732855f-279d-4e94-8a07-72942be14f1b" providerId="ADAL" clId="{32C623A7-C68D-416D-A122-AFDDB27F8BF2}" dt="2023-09-20T02:39:55.343" v="13" actId="1076"/>
          <ac:picMkLst>
            <pc:docMk/>
            <pc:sldMk cId="315891233" sldId="734"/>
            <ac:picMk id="5" creationId="{33A445DB-52A1-4636-F848-529F74A84FFC}"/>
          </ac:picMkLst>
        </pc:picChg>
        <pc:picChg chg="add del">
          <ac:chgData name="Deanne Needham (DHHS)" userId="7732855f-279d-4e94-8a07-72942be14f1b" providerId="ADAL" clId="{32C623A7-C68D-416D-A122-AFDDB27F8BF2}" dt="2023-09-20T02:39:33.552" v="12" actId="21"/>
          <ac:picMkLst>
            <pc:docMk/>
            <pc:sldMk cId="315891233" sldId="734"/>
            <ac:picMk id="6" creationId="{157C49B5-A399-46BD-ADD8-7E8628F0036F}"/>
          </ac:picMkLst>
        </pc:picChg>
      </pc:sldChg>
      <pc:sldChg chg="del">
        <pc:chgData name="Deanne Needham (DHHS)" userId="7732855f-279d-4e94-8a07-72942be14f1b" providerId="ADAL" clId="{32C623A7-C68D-416D-A122-AFDDB27F8BF2}" dt="2023-09-19T05:16:38.422" v="1" actId="2696"/>
        <pc:sldMkLst>
          <pc:docMk/>
          <pc:sldMk cId="607162748" sldId="740"/>
        </pc:sldMkLst>
      </pc:sldChg>
      <pc:sldChg chg="modSp add mod modNotesTx">
        <pc:chgData name="Deanne Needham (DHHS)" userId="7732855f-279d-4e94-8a07-72942be14f1b" providerId="ADAL" clId="{32C623A7-C68D-416D-A122-AFDDB27F8BF2}" dt="2023-09-20T06:47:35.546" v="91" actId="14100"/>
        <pc:sldMkLst>
          <pc:docMk/>
          <pc:sldMk cId="3189271708" sldId="740"/>
        </pc:sldMkLst>
        <pc:spChg chg="mod">
          <ac:chgData name="Deanne Needham (DHHS)" userId="7732855f-279d-4e94-8a07-72942be14f1b" providerId="ADAL" clId="{32C623A7-C68D-416D-A122-AFDDB27F8BF2}" dt="2023-09-20T06:47:35.546" v="91" actId="14100"/>
          <ac:spMkLst>
            <pc:docMk/>
            <pc:sldMk cId="3189271708" sldId="740"/>
            <ac:spMk id="2" creationId="{4EBEED84-75E2-499A-9EE5-BA1F7AF7F98B}"/>
          </ac:spMkLst>
        </pc:spChg>
      </pc:sldChg>
      <pc:sldChg chg="del">
        <pc:chgData name="Deanne Needham (DHHS)" userId="7732855f-279d-4e94-8a07-72942be14f1b" providerId="ADAL" clId="{32C623A7-C68D-416D-A122-AFDDB27F8BF2}" dt="2023-09-19T07:50:01.434" v="9" actId="2696"/>
        <pc:sldMkLst>
          <pc:docMk/>
          <pc:sldMk cId="890258336" sldId="742"/>
        </pc:sldMkLst>
      </pc:sldChg>
      <pc:sldChg chg="del">
        <pc:chgData name="Deanne Needham (DHHS)" userId="7732855f-279d-4e94-8a07-72942be14f1b" providerId="ADAL" clId="{32C623A7-C68D-416D-A122-AFDDB27F8BF2}" dt="2023-09-19T05:16:16.741" v="0" actId="2696"/>
        <pc:sldMkLst>
          <pc:docMk/>
          <pc:sldMk cId="305388956" sldId="743"/>
        </pc:sldMkLst>
      </pc:sldChg>
      <pc:sldChg chg="del">
        <pc:chgData name="Deanne Needham (DHHS)" userId="7732855f-279d-4e94-8a07-72942be14f1b" providerId="ADAL" clId="{32C623A7-C68D-416D-A122-AFDDB27F8BF2}" dt="2023-09-19T07:50:06.182" v="10" actId="2696"/>
        <pc:sldMkLst>
          <pc:docMk/>
          <pc:sldMk cId="3835967591" sldId="746"/>
        </pc:sldMkLst>
      </pc:sldChg>
      <pc:sldChg chg="del">
        <pc:chgData name="Deanne Needham (DHHS)" userId="7732855f-279d-4e94-8a07-72942be14f1b" providerId="ADAL" clId="{32C623A7-C68D-416D-A122-AFDDB27F8BF2}" dt="2023-09-20T05:00:31.580" v="15" actId="2696"/>
        <pc:sldMkLst>
          <pc:docMk/>
          <pc:sldMk cId="3536776651" sldId="747"/>
        </pc:sldMkLst>
      </pc:sldChg>
      <pc:sldChg chg="del">
        <pc:chgData name="Deanne Needham (DHHS)" userId="7732855f-279d-4e94-8a07-72942be14f1b" providerId="ADAL" clId="{32C623A7-C68D-416D-A122-AFDDB27F8BF2}" dt="2023-09-20T05:00:56.276" v="17" actId="2696"/>
        <pc:sldMkLst>
          <pc:docMk/>
          <pc:sldMk cId="1503924886" sldId="748"/>
        </pc:sldMkLst>
      </pc:sldChg>
      <pc:sldChg chg="add">
        <pc:chgData name="Deanne Needham (DHHS)" userId="7732855f-279d-4e94-8a07-72942be14f1b" providerId="ADAL" clId="{32C623A7-C68D-416D-A122-AFDDB27F8BF2}" dt="2023-09-20T05:00:50.786" v="16"/>
        <pc:sldMkLst>
          <pc:docMk/>
          <pc:sldMk cId="3023005987" sldId="752"/>
        </pc:sldMkLst>
      </pc:sldChg>
    </pc:docChg>
  </pc:docChgLst>
  <pc:docChgLst>
    <pc:chgData name="Erin V Smith (DHHS)" userId="S::erin.x.smith@safercare.vic.gov.au::a577ba86-87fc-449e-96c7-5445bd494dea" providerId="AD" clId="Web-{5F1E5D52-CE31-B420-F242-CE5447D50AA4}"/>
    <pc:docChg chg="addSld delSld modSld">
      <pc:chgData name="Erin V Smith (DHHS)" userId="S::erin.x.smith@safercare.vic.gov.au::a577ba86-87fc-449e-96c7-5445bd494dea" providerId="AD" clId="Web-{5F1E5D52-CE31-B420-F242-CE5447D50AA4}" dt="2023-09-13T00:31:05.211" v="9" actId="20577"/>
      <pc:docMkLst>
        <pc:docMk/>
      </pc:docMkLst>
      <pc:sldChg chg="del">
        <pc:chgData name="Erin V Smith (DHHS)" userId="S::erin.x.smith@safercare.vic.gov.au::a577ba86-87fc-449e-96c7-5445bd494dea" providerId="AD" clId="Web-{5F1E5D52-CE31-B420-F242-CE5447D50AA4}" dt="2023-09-13T00:09:44.513" v="3"/>
        <pc:sldMkLst>
          <pc:docMk/>
          <pc:sldMk cId="3257958856" sldId="304"/>
        </pc:sldMkLst>
      </pc:sldChg>
      <pc:sldChg chg="modSp">
        <pc:chgData name="Erin V Smith (DHHS)" userId="S::erin.x.smith@safercare.vic.gov.au::a577ba86-87fc-449e-96c7-5445bd494dea" providerId="AD" clId="Web-{5F1E5D52-CE31-B420-F242-CE5447D50AA4}" dt="2023-09-13T00:31:05.211" v="9" actId="20577"/>
        <pc:sldMkLst>
          <pc:docMk/>
          <pc:sldMk cId="2063858290" sldId="725"/>
        </pc:sldMkLst>
        <pc:spChg chg="mod">
          <ac:chgData name="Erin V Smith (DHHS)" userId="S::erin.x.smith@safercare.vic.gov.au::a577ba86-87fc-449e-96c7-5445bd494dea" providerId="AD" clId="Web-{5F1E5D52-CE31-B420-F242-CE5447D50AA4}" dt="2023-09-13T00:31:05.211" v="9" actId="20577"/>
          <ac:spMkLst>
            <pc:docMk/>
            <pc:sldMk cId="2063858290" sldId="725"/>
            <ac:spMk id="2" creationId="{3DC8A55D-8139-4DE3-B9DC-C3D72D0F6A30}"/>
          </ac:spMkLst>
        </pc:spChg>
      </pc:sldChg>
      <pc:sldChg chg="del">
        <pc:chgData name="Erin V Smith (DHHS)" userId="S::erin.x.smith@safercare.vic.gov.au::a577ba86-87fc-449e-96c7-5445bd494dea" providerId="AD" clId="Web-{5F1E5D52-CE31-B420-F242-CE5447D50AA4}" dt="2023-09-13T00:09:44.513" v="2"/>
        <pc:sldMkLst>
          <pc:docMk/>
          <pc:sldMk cId="443921723" sldId="732"/>
        </pc:sldMkLst>
      </pc:sldChg>
      <pc:sldChg chg="del">
        <pc:chgData name="Erin V Smith (DHHS)" userId="S::erin.x.smith@safercare.vic.gov.au::a577ba86-87fc-449e-96c7-5445bd494dea" providerId="AD" clId="Web-{5F1E5D52-CE31-B420-F242-CE5447D50AA4}" dt="2023-09-13T00:25:58.154" v="7"/>
        <pc:sldMkLst>
          <pc:docMk/>
          <pc:sldMk cId="1534679314" sldId="736"/>
        </pc:sldMkLst>
      </pc:sldChg>
      <pc:sldChg chg="modSp add">
        <pc:chgData name="Erin V Smith (DHHS)" userId="S::erin.x.smith@safercare.vic.gov.au::a577ba86-87fc-449e-96c7-5445bd494dea" providerId="AD" clId="Web-{5F1E5D52-CE31-B420-F242-CE5447D50AA4}" dt="2023-09-13T00:21:04.566" v="5" actId="20577"/>
        <pc:sldMkLst>
          <pc:docMk/>
          <pc:sldMk cId="305388956" sldId="743"/>
        </pc:sldMkLst>
        <pc:spChg chg="mod">
          <ac:chgData name="Erin V Smith (DHHS)" userId="S::erin.x.smith@safercare.vic.gov.au::a577ba86-87fc-449e-96c7-5445bd494dea" providerId="AD" clId="Web-{5F1E5D52-CE31-B420-F242-CE5447D50AA4}" dt="2023-09-13T00:21:04.566" v="5" actId="20577"/>
          <ac:spMkLst>
            <pc:docMk/>
            <pc:sldMk cId="305388956" sldId="743"/>
            <ac:spMk id="2" creationId="{AD5815F7-A51A-71FA-5285-611F0C61AACE}"/>
          </ac:spMkLst>
        </pc:spChg>
      </pc:sldChg>
      <pc:sldChg chg="add">
        <pc:chgData name="Erin V Smith (DHHS)" userId="S::erin.x.smith@safercare.vic.gov.au::a577ba86-87fc-449e-96c7-5445bd494dea" providerId="AD" clId="Web-{5F1E5D52-CE31-B420-F242-CE5447D50AA4}" dt="2023-09-13T00:09:39.309" v="1"/>
        <pc:sldMkLst>
          <pc:docMk/>
          <pc:sldMk cId="344447389" sldId="744"/>
        </pc:sldMkLst>
      </pc:sldChg>
      <pc:sldChg chg="add">
        <pc:chgData name="Erin V Smith (DHHS)" userId="S::erin.x.smith@safercare.vic.gov.au::a577ba86-87fc-449e-96c7-5445bd494dea" providerId="AD" clId="Web-{5F1E5D52-CE31-B420-F242-CE5447D50AA4}" dt="2023-09-13T00:25:55.935" v="6"/>
        <pc:sldMkLst>
          <pc:docMk/>
          <pc:sldMk cId="1042153981" sldId="7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D95FFB-6DF1-4E7F-BBC9-C647C36F5F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F7C48-B208-4EE2-B036-3CB7E49172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624BF4-3BBC-41B9-B2CA-A8750E2EE9EC}" type="datetimeFigureOut">
              <a:rPr lang="en-US" smtClean="0"/>
              <a:t>1/16/2024</a:t>
            </a:fld>
            <a:endParaRPr lang="en-US"/>
          </a:p>
        </p:txBody>
      </p:sp>
      <p:sp>
        <p:nvSpPr>
          <p:cNvPr id="4" name="Footer Placeholder 3">
            <a:extLst>
              <a:ext uri="{FF2B5EF4-FFF2-40B4-BE49-F238E27FC236}">
                <a16:creationId xmlns:a16="http://schemas.microsoft.com/office/drawing/2014/main" id="{BC049500-DE5C-42BD-A4FE-119036358E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DBC908-B90B-4F01-90E4-14843EE571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5084E4-C499-4E44-933D-F1C0D519E736}" type="slidenum">
              <a:rPr lang="en-US" smtClean="0"/>
              <a:t>‹#›</a:t>
            </a:fld>
            <a:endParaRPr lang="en-US"/>
          </a:p>
        </p:txBody>
      </p:sp>
    </p:spTree>
    <p:extLst>
      <p:ext uri="{BB962C8B-B14F-4D97-AF65-F5344CB8AC3E}">
        <p14:creationId xmlns:p14="http://schemas.microsoft.com/office/powerpoint/2010/main" val="144737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D75A7-A785-4641-97D6-B79176D50B34}" type="datetimeFigureOut">
              <a:rPr lang="en-US" smtClean="0"/>
              <a:t>1/16/2024</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429E-84F1-4454-9E84-CF1ED96B85E3}" type="slidenum">
              <a:rPr lang="en-US" smtClean="0"/>
              <a:t>‹#›</a:t>
            </a:fld>
            <a:endParaRPr lang="en-US"/>
          </a:p>
        </p:txBody>
      </p:sp>
    </p:spTree>
    <p:extLst>
      <p:ext uri="{BB962C8B-B14F-4D97-AF65-F5344CB8AC3E}">
        <p14:creationId xmlns:p14="http://schemas.microsoft.com/office/powerpoint/2010/main" val="4044813119"/>
      </p:ext>
    </p:extLst>
  </p:cSld>
  <p:clrMap bg1="lt1" tx1="dk1" bg2="lt2" tx2="dk2" accent1="accent1" accent2="accent2" accent3="accent3" accent4="accent4" accent5="accent5" accent6="accent6" hlink="hlink" folHlink="folHlink"/>
  <p:notesStyle>
    <a:lvl1pPr marL="0" algn="l" defTabSz="685891" rtl="0" eaLnBrk="1" latinLnBrk="0" hangingPunct="1">
      <a:defRPr sz="900" kern="1200">
        <a:solidFill>
          <a:schemeClr val="tx1"/>
        </a:solidFill>
        <a:latin typeface="+mn-lt"/>
        <a:ea typeface="+mn-ea"/>
        <a:cs typeface="+mn-cs"/>
      </a:defRPr>
    </a:lvl1pPr>
    <a:lvl2pPr marL="342945" algn="l" defTabSz="685891" rtl="0" eaLnBrk="1" latinLnBrk="0" hangingPunct="1">
      <a:defRPr sz="900" kern="1200">
        <a:solidFill>
          <a:schemeClr val="tx1"/>
        </a:solidFill>
        <a:latin typeface="+mn-lt"/>
        <a:ea typeface="+mn-ea"/>
        <a:cs typeface="+mn-cs"/>
      </a:defRPr>
    </a:lvl2pPr>
    <a:lvl3pPr marL="685891" algn="l" defTabSz="685891" rtl="0" eaLnBrk="1" latinLnBrk="0" hangingPunct="1">
      <a:defRPr sz="900" kern="1200">
        <a:solidFill>
          <a:schemeClr val="tx1"/>
        </a:solidFill>
        <a:latin typeface="+mn-lt"/>
        <a:ea typeface="+mn-ea"/>
        <a:cs typeface="+mn-cs"/>
      </a:defRPr>
    </a:lvl3pPr>
    <a:lvl4pPr marL="1028837" algn="l" defTabSz="685891" rtl="0" eaLnBrk="1" latinLnBrk="0" hangingPunct="1">
      <a:defRPr sz="900" kern="1200">
        <a:solidFill>
          <a:schemeClr val="tx1"/>
        </a:solidFill>
        <a:latin typeface="+mn-lt"/>
        <a:ea typeface="+mn-ea"/>
        <a:cs typeface="+mn-cs"/>
      </a:defRPr>
    </a:lvl4pPr>
    <a:lvl5pPr marL="1371783" algn="l" defTabSz="685891" rtl="0" eaLnBrk="1" latinLnBrk="0" hangingPunct="1">
      <a:defRPr sz="900" kern="1200">
        <a:solidFill>
          <a:schemeClr val="tx1"/>
        </a:solidFill>
        <a:latin typeface="+mn-lt"/>
        <a:ea typeface="+mn-ea"/>
        <a:cs typeface="+mn-cs"/>
      </a:defRPr>
    </a:lvl5pPr>
    <a:lvl6pPr marL="1714728"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vic.gov.au/maram-practice-guides-and-resource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dhhs.vic.gov.au/publications/language-services-policy-and-guidelines" TargetMode="External"/><Relationship Id="rId5" Type="http://schemas.openxmlformats.org/officeDocument/2006/relationships/hyperlink" Target="https://www.nice.org.uk/guidance/cg110" TargetMode="External"/><Relationship Id="rId4" Type="http://schemas.openxmlformats.org/officeDocument/2006/relationships/hyperlink" Target="https://ranzcog.edu.au/RANZCOG_SITE/media/RANZCOG-MEDIA/About/Maternity-Care-in-Australia-Web.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45" lvl="1" indent="0">
              <a:buFont typeface="Arial" panose="020B0604020202020204" pitchFamily="34" charset="0"/>
              <a:buNone/>
            </a:pPr>
            <a:endParaRPr lang="en-AU" b="1" i="0"/>
          </a:p>
        </p:txBody>
      </p:sp>
      <p:sp>
        <p:nvSpPr>
          <p:cNvPr id="4" name="Slide Number Placeholder 3"/>
          <p:cNvSpPr>
            <a:spLocks noGrp="1"/>
          </p:cNvSpPr>
          <p:nvPr>
            <p:ph type="sldNum" sz="quarter" idx="5"/>
          </p:nvPr>
        </p:nvSpPr>
        <p:spPr/>
        <p:txBody>
          <a:bodyPr/>
          <a:lstStyle/>
          <a:p>
            <a:fld id="{E212429E-84F1-4454-9E84-CF1ED96B85E3}" type="slidenum">
              <a:rPr lang="en-US" smtClean="0"/>
              <a:t>4</a:t>
            </a:fld>
            <a:endParaRPr lang="en-US"/>
          </a:p>
        </p:txBody>
      </p:sp>
    </p:spTree>
    <p:extLst>
      <p:ext uri="{BB962C8B-B14F-4D97-AF65-F5344CB8AC3E}">
        <p14:creationId xmlns:p14="http://schemas.microsoft.com/office/powerpoint/2010/main" val="253452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9875" fontAlgn="base">
              <a:spcAft>
                <a:spcPts val="1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Recommendation 1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Victorian Government funds whole exome sequence testing for families of children who have died from undiagnosed conditions. Whole exome sequencing (WES) can help identify a cause, but the cost can be prohibitive for some families. The main conditions for WES include: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neuromuscular diseases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syndromic cardiovascular malformations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hypertrophic cardiomyopathy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skeletal malformations and/or dysplasia</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neonatal cholestasis and liver failure</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cystic renal disease</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metabolic disorders with lactic acidosis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immunodeficiency or bone marrow failure</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sudden unexpected death in infancy that is not explained by environmental or other conditions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necrotising encephalitis.</a:t>
            </a:r>
            <a:endParaRPr lang="en-AU" sz="1800">
              <a:effectLst/>
              <a:latin typeface="Times New Roman" panose="02020603050405020304" pitchFamily="18" charset="0"/>
              <a:ea typeface="Times New Roman" panose="02020603050405020304" pitchFamily="18" charset="0"/>
            </a:endParaRPr>
          </a:p>
          <a:p>
            <a:pPr marL="883330"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a:lnSpc>
                <a:spcPct val="107000"/>
              </a:lnSpc>
              <a:spcAft>
                <a:spcPts val="800"/>
              </a:spcAft>
            </a:pPr>
            <a:b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b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269875" fontAlgn="base">
              <a:spcAft>
                <a:spcPts val="1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Recommendation 2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Support health literacy and shared decision-making capability.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Expectant mothers should be provided with tools to make informed decisions about their own care. CCOPMM recommendations have previously focused on improving the functioning of the healthcare system. It is essential to recognise the importance of healthcare literacy on the outcomes of expectant mothers and families.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Improvements in health literacy is required in:</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improving clinician and consumer awareness of the safety and benefits of vaccination in preventing serious perinatal mortality and morbidity</a:t>
            </a:r>
            <a:endParaRPr lang="en-AU" sz="1800">
              <a:effectLst/>
              <a:latin typeface="Times New Roman" panose="02020603050405020304" pitchFamily="18" charset="0"/>
              <a:ea typeface="Times New Roman" panose="02020603050405020304" pitchFamily="18" charset="0"/>
            </a:endParaRPr>
          </a:p>
          <a:p>
            <a:pPr marL="1070655"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improving women’s awareness, during the childbearing years, of accessing early pregnancy care, including awareness of painful abdominal symptoms or bleeding and the consideration of an ectopic pregnancy</a:t>
            </a:r>
            <a:endParaRPr lang="en-AU" sz="1800">
              <a:effectLst/>
              <a:latin typeface="Times New Roman" panose="02020603050405020304" pitchFamily="18" charset="0"/>
              <a:ea typeface="Times New Roman" panose="02020603050405020304" pitchFamily="18"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need for a multimedia program that supports clinicians to communicate effectively and support shared decision making</a:t>
            </a:r>
            <a:endParaRPr lang="en-AU" sz="1800">
              <a:effectLst/>
              <a:latin typeface="Times New Roman" panose="02020603050405020304" pitchFamily="18" charset="0"/>
              <a:ea typeface="Times New Roman" panose="02020603050405020304" pitchFamily="18"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need to alert consumers to the increased risk of sudden unexpected death in infants when family are sleeping at different locations while on holidays or visiting family</a:t>
            </a:r>
            <a:endParaRPr lang="en-AU" sz="1800">
              <a:effectLst/>
              <a:latin typeface="Times New Roman" panose="02020603050405020304" pitchFamily="18" charset="0"/>
              <a:ea typeface="Times New Roman" panose="02020603050405020304" pitchFamily="18"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understanding the choices behind ‘free birthing’ and providing education/support.</a:t>
            </a:r>
            <a:endParaRPr lang="en-AU" sz="1800">
              <a:effectLst/>
              <a:latin typeface="Times New Roman" panose="02020603050405020304" pitchFamily="18" charset="0"/>
              <a:ea typeface="Times New Roman" panose="02020603050405020304" pitchFamily="18" charset="0"/>
            </a:endParaRPr>
          </a:p>
          <a:p>
            <a:pPr marL="457200"/>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a:lnSpc>
                <a:spcPct val="107000"/>
              </a:lnSpc>
              <a:spcAft>
                <a:spcPts val="800"/>
              </a:spcAft>
            </a:pPr>
            <a:br>
              <a:rPr lang="en-AU" sz="1800">
                <a:effectLst/>
                <a:latin typeface="VIC" panose="00000500000000000000" pitchFamily="2" charset="0"/>
                <a:ea typeface="Calibri" panose="020F0502020204030204" pitchFamily="34" charset="0"/>
                <a:cs typeface="Arial" panose="020B0604020202020204" pitchFamily="34" charset="0"/>
              </a:rPr>
            </a:b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E212429E-84F1-4454-9E84-CF1ED96B85E3}" type="slidenum">
              <a:rPr lang="en-US" smtClean="0"/>
              <a:t>16</a:t>
            </a:fld>
            <a:endParaRPr lang="en-US"/>
          </a:p>
        </p:txBody>
      </p:sp>
    </p:spTree>
    <p:extLst>
      <p:ext uri="{BB962C8B-B14F-4D97-AF65-F5344CB8AC3E}">
        <p14:creationId xmlns:p14="http://schemas.microsoft.com/office/powerpoint/2010/main" val="4067941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9875" fontAlgn="base">
              <a:spcAft>
                <a:spcPts val="1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Recommendation 3</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Malnutrition in children is a high risk factor for morbidity and mortality. There is an urgent need to strengthen primary healthcare systems including maternity, maternal and child health and general practice services to detect, monitor and treat malnutrition, especially in vulnerable families.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CCOPMM has seen several deaths in the 0–4- year age (children) from malnutrition and its complications. These deaths occurred within vulnerable and marginalised families who were either minimally or not at all engaged with maternal and child health nurse services and general practitioners. The limited face-to-face consultations with primary care providers and a lack of recorded weight and growth monitoring resulted in these children suffering unrecognised severe malnutrition.</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When nutritional status is borderline, severe acute malnutrition and death can occur within a few weeks if a child is underfed. For children who are living in high-risk social environments where they are vulnerable to neglect, growth monitoring and assessment of risk are essential. The mortality rate of children with severe malnutrition is high. Severe malnutrition may be complicated by sepsis, hypoglycaemia, </a:t>
            </a:r>
            <a:r>
              <a:rPr lang="en-AU" sz="1800" err="1">
                <a:effectLst/>
                <a:latin typeface="VIC" panose="00000500000000000000" pitchFamily="2" charset="0"/>
                <a:ea typeface="Times New Roman" panose="02020603050405020304" pitchFamily="18" charset="0"/>
                <a:cs typeface="Arial" panose="020B0604020202020204" pitchFamily="34" charset="0"/>
              </a:rPr>
              <a:t>hypophosphataemia</a:t>
            </a:r>
            <a:r>
              <a:rPr lang="en-AU" sz="1800">
                <a:effectLst/>
                <a:latin typeface="VIC" panose="00000500000000000000" pitchFamily="2" charset="0"/>
                <a:ea typeface="Times New Roman" panose="02020603050405020304" pitchFamily="18" charset="0"/>
                <a:cs typeface="Arial" panose="020B0604020202020204" pitchFamily="34" charset="0"/>
              </a:rPr>
              <a:t>, hypothermia and dehydration.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69875" algn="just" fontAlgn="base">
              <a:spcAft>
                <a:spcPts val="1200"/>
              </a:spcAft>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Areas for improvement include: </a:t>
            </a:r>
          </a:p>
          <a:p>
            <a:pPr marL="269875" algn="just" fontAlgn="base">
              <a:spcAft>
                <a:spcPts val="1200"/>
              </a:spcAft>
              <a:tabLst>
                <a:tab pos="6031230" algn="l"/>
              </a:tabLst>
            </a:pP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in-person appointments – telehealth consultations are a barrier to recognising failure to thrive and/or severe malnutrition because physical observations and growth monitoring cannot be adequately completed</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marL="1112565"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awareness of the complications of syringe-feeding babies – although widespread, it potentially clouds recognition of a baby’s incapacity to suck feed, which needs to be considered when there are growth concerns </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diagnosis awareness – in a highly developed country, the diagnosis of malnutrition is less considered than other causes of poor growth </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strengthening the transition of care from maternity to maternal and child health services </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strengthening the flagging tool for maternal and child health nurses and general practitioners that identifies vulnerable families and prioritises them for appointments and follow-up if they fail to attend booked appointments </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referral to Child Protection if families disengage with services and there is a risk of malnutrition that can result in morbidity and mortality.  </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marL="457200"/>
            <a:r>
              <a:rPr lang="en-AU" sz="1800">
                <a:effectLst/>
                <a:latin typeface="Times New Roman" panose="02020603050405020304" pitchFamily="18"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Community service agencies involved following a Child Protection referral should ensure there is support for families to remain engaged. If they disengage then referral back to Child Protection is necessary. Across all types of deaths and all age groups, CCOPMM continues to observe an overrepresentation of children from vulnerable families. CCOPMM is concerned that the recent increase in economic pressures on families will worsen this problem.</a:t>
            </a:r>
            <a:endParaRPr lang="en-AU" sz="1800">
              <a:effectLst/>
              <a:latin typeface="Times New Roman" panose="02020603050405020304" pitchFamily="18" charset="0"/>
              <a:ea typeface="Times New Roman" panose="02020603050405020304" pitchFamily="18" charset="0"/>
            </a:endParaRPr>
          </a:p>
          <a:p>
            <a:pPr marL="457200"/>
            <a:r>
              <a:rPr lang="en-AU" sz="1800">
                <a:effectLst/>
                <a:latin typeface="Times New Roman" panose="02020603050405020304" pitchFamily="18"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algn="just" fontAlgn="base">
              <a:tabLst>
                <a:tab pos="6031230" algn="l"/>
              </a:tabLst>
            </a:pPr>
            <a:br>
              <a:rPr lang="en-AU" sz="1800">
                <a:effectLst/>
                <a:latin typeface="Times New Roman" panose="02020603050405020304" pitchFamily="18" charset="0"/>
                <a:ea typeface="Times New Roman" panose="02020603050405020304" pitchFamily="18" charset="0"/>
                <a:cs typeface="Arial" panose="020B0604020202020204" pitchFamily="34" charset="0"/>
              </a:rPr>
            </a:br>
            <a:r>
              <a:rPr lang="en-AU" sz="1800">
                <a:effectLst/>
                <a:latin typeface="Times New Roman" panose="02020603050405020304" pitchFamily="18"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69875" fontAlgn="base">
              <a:spcAft>
                <a:spcPts val="1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Recommendation 4 – update to 2017 recommendation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Consider admitting to hospital an infant, child or adolescent who has presented three times to a hospital.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Repeat presentation to any health service during the same acute illness is a red flag.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Repeated presentations (that are not planned reviews) may indicate: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child is deteriorating.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child is developing complications (for example, secondary bacterial infection with viral illness).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severity of the illness has not been appreciated by healthcare staff and/or the diagnosis needs to be reviewed.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parents or caregivers are extremely concerned about their child. </a:t>
            </a:r>
            <a:endParaRPr lang="en-AU" sz="1800">
              <a:effectLst/>
              <a:latin typeface="Times New Roman" panose="02020603050405020304" pitchFamily="18" charset="0"/>
              <a:ea typeface="Times New Roman" panose="02020603050405020304" pitchFamily="18" charset="0"/>
            </a:endParaRPr>
          </a:p>
          <a:p>
            <a:pPr marL="269875"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Parents often seek health care from several health services, especially when they are very concerned. It is important to establish how many times a child has presented for the same illness.</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A child who presents a second time for the same acute illness should be reviewed by a senior doctor.</a:t>
            </a:r>
            <a:r>
              <a:rPr lang="en-AU" sz="1800">
                <a:effectLst/>
                <a:latin typeface="Cambria" panose="02040503050406030204" pitchFamily="18" charset="0"/>
                <a:ea typeface="Times New Roman" panose="02020603050405020304" pitchFamily="18" charset="0"/>
                <a:cs typeface="Cambria" panose="02040503050406030204" pitchFamily="18"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If the child presents unexpectedly for a third time during the same illness, there should be serious consideration for hospital admission, even if the child does not look unwell at the time.</a:t>
            </a:r>
            <a:endParaRPr lang="en-AU" sz="1800">
              <a:effectLst/>
              <a:latin typeface="Times New Roman" panose="02020603050405020304" pitchFamily="18" charset="0"/>
              <a:ea typeface="Times New Roman" panose="02020603050405020304" pitchFamily="18" charset="0"/>
            </a:endParaRPr>
          </a:p>
          <a:p>
            <a:pPr>
              <a:lnSpc>
                <a:spcPct val="107000"/>
              </a:lnSpc>
              <a:spcAft>
                <a:spcPts val="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270510" fontAlgn="base"/>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Times New Roman" panose="02020603050405020304" pitchFamily="18" charset="0"/>
              <a:ea typeface="Times New Roman" panose="02020603050405020304" pitchFamily="18" charset="0"/>
            </a:endParaRPr>
          </a:p>
          <a:p>
            <a:pPr>
              <a:lnSpc>
                <a:spcPct val="107000"/>
              </a:lnSpc>
              <a:spcAft>
                <a:spcPts val="800"/>
              </a:spcAft>
            </a:pPr>
            <a:br>
              <a:rPr lang="en-AU" sz="1800" b="1">
                <a:solidFill>
                  <a:srgbClr val="2F5496"/>
                </a:solidFill>
                <a:effectLst/>
                <a:latin typeface="VIC" panose="00000500000000000000" pitchFamily="2" charset="0"/>
                <a:ea typeface="Calibri" panose="020F0502020204030204" pitchFamily="34" charset="0"/>
                <a:cs typeface="Segoe UI" panose="020B0502040204020203" pitchFamily="34" charset="0"/>
              </a:rPr>
            </a:b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E212429E-84F1-4454-9E84-CF1ED96B85E3}" type="slidenum">
              <a:rPr lang="en-US" smtClean="0"/>
              <a:t>17</a:t>
            </a:fld>
            <a:endParaRPr lang="en-US"/>
          </a:p>
        </p:txBody>
      </p:sp>
    </p:spTree>
    <p:extLst>
      <p:ext uri="{BB962C8B-B14F-4D97-AF65-F5344CB8AC3E}">
        <p14:creationId xmlns:p14="http://schemas.microsoft.com/office/powerpoint/2010/main" val="3793777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97000"/>
              </a:lnSpc>
              <a:buFont typeface="+mj-lt"/>
              <a:buAutoNum type="arabicPeriod"/>
            </a:pPr>
            <a:r>
              <a:rPr lang="en-AU" sz="1800" b="1" kern="1200">
                <a:solidFill>
                  <a:srgbClr val="1F4E79"/>
                </a:solidFill>
                <a:effectLst/>
                <a:latin typeface="VIC" panose="00000500000000000000" pitchFamily="2" charset="0"/>
                <a:ea typeface="Calibri" panose="020F0502020204030204" pitchFamily="34" charset="0"/>
                <a:cs typeface="Times New Roman" panose="02020603050405020304" pitchFamily="18" charset="0"/>
              </a:rPr>
              <a:t>Contemporaneous documentation of intermittent auscultation </a:t>
            </a:r>
            <a:endParaRPr lang="en-AU" sz="1800" b="1" kern="1200">
              <a:solidFill>
                <a:srgbClr val="1F4E7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97000"/>
              </a:lnSpc>
              <a:buFont typeface="+mj-lt"/>
              <a:buAutoNum type="arabicPeriod"/>
            </a:pPr>
            <a:endParaRPr lang="en-AU" sz="1800" b="1" kern="1200">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45" lvl="1" indent="0">
              <a:lnSpc>
                <a:spcPct val="97000"/>
              </a:lnSpc>
              <a:buFont typeface="+mj-lt"/>
              <a:buNone/>
            </a:pPr>
            <a:r>
              <a:rPr lang="en-AU" sz="1800">
                <a:effectLst/>
                <a:latin typeface="VIC" panose="00000500000000000000" pitchFamily="2" charset="0"/>
                <a:ea typeface="Times New Roman" panose="02020603050405020304" pitchFamily="18" charset="0"/>
                <a:cs typeface="Times New Roman" panose="02020603050405020304" pitchFamily="18" charset="0"/>
              </a:rPr>
              <a:t>Intermittent auscultation has been shown to have equally good outcomes to</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Times New Roman" panose="02020603050405020304" pitchFamily="18" charset="0"/>
              </a:rPr>
              <a:t>continuous electronic </a:t>
            </a:r>
            <a:r>
              <a:rPr lang="en-AU" sz="1800" err="1">
                <a:effectLst/>
                <a:latin typeface="VIC" panose="00000500000000000000" pitchFamily="2" charset="0"/>
                <a:ea typeface="Times New Roman" panose="02020603050405020304" pitchFamily="18" charset="0"/>
                <a:cs typeface="Times New Roman" panose="02020603050405020304" pitchFamily="18" charset="0"/>
              </a:rPr>
              <a:t>fetal</a:t>
            </a:r>
            <a:r>
              <a:rPr lang="en-AU" sz="1800">
                <a:effectLst/>
                <a:latin typeface="VIC" panose="00000500000000000000" pitchFamily="2" charset="0"/>
                <a:ea typeface="Times New Roman" panose="02020603050405020304" pitchFamily="18" charset="0"/>
                <a:cs typeface="Times New Roman" panose="02020603050405020304" pitchFamily="18" charset="0"/>
              </a:rPr>
              <a:t> monitoring (CEFM) in low-risk women when</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Times New Roman" panose="02020603050405020304" pitchFamily="18" charset="0"/>
              </a:rPr>
              <a:t>performed according to accepted standards.</a:t>
            </a:r>
            <a:r>
              <a:rPr lang="en-AU"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800">
              <a:effectLst/>
              <a:latin typeface="Calibri" panose="020F0502020204030204" pitchFamily="34" charset="0"/>
              <a:ea typeface="Times New Roman" panose="02020603050405020304" pitchFamily="18" charset="0"/>
              <a:cs typeface="Times New Roman" panose="02020603050405020304" pitchFamily="18" charset="0"/>
            </a:endParaRPr>
          </a:p>
          <a:p>
            <a:pPr marL="342945" lvl="1" indent="0">
              <a:lnSpc>
                <a:spcPct val="97000"/>
              </a:lnSpc>
              <a:buFont typeface="+mj-lt"/>
              <a:buNone/>
            </a:pPr>
            <a:endParaRPr lang="en-AU" sz="1800">
              <a:effectLst/>
              <a:latin typeface="Calibri" panose="020F0502020204030204" pitchFamily="34" charset="0"/>
              <a:ea typeface="Times New Roman" panose="02020603050405020304" pitchFamily="18" charset="0"/>
              <a:cs typeface="Times New Roman" panose="02020603050405020304" pitchFamily="18" charset="0"/>
            </a:endParaRPr>
          </a:p>
          <a:p>
            <a:pPr marL="342945" lvl="1" indent="0">
              <a:lnSpc>
                <a:spcPct val="97000"/>
              </a:lnSpc>
              <a:buFont typeface="+mj-lt"/>
              <a:buNone/>
            </a:pPr>
            <a:r>
              <a:rPr lang="en-AU" sz="1800">
                <a:effectLst/>
                <a:latin typeface="VIC" panose="00000500000000000000" pitchFamily="2" charset="0"/>
                <a:ea typeface="Times New Roman" panose="02020603050405020304" pitchFamily="18" charset="0"/>
                <a:cs typeface="Times New Roman" panose="02020603050405020304" pitchFamily="18" charset="0"/>
              </a:rPr>
              <a:t>It is important that intermittent auscultation is performed during and after</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Times New Roman" panose="02020603050405020304" pitchFamily="18" charset="0"/>
              </a:rPr>
              <a:t>each contraction in active second stage and documented</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Times New Roman" panose="02020603050405020304" pitchFamily="18" charset="0"/>
              </a:rPr>
              <a:t>contemporaneously.</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AU" sz="1800">
              <a:effectLst/>
              <a:latin typeface="Calibri" panose="020F0502020204030204" pitchFamily="34" charset="0"/>
              <a:ea typeface="Times New Roman" panose="02020603050405020304" pitchFamily="18" charset="0"/>
              <a:cs typeface="Times New Roman" panose="02020603050405020304" pitchFamily="18" charset="0"/>
            </a:endParaRPr>
          </a:p>
          <a:p>
            <a:pPr marL="342945" lvl="1" indent="0">
              <a:lnSpc>
                <a:spcPct val="97000"/>
              </a:lnSpc>
              <a:buFont typeface="+mj-lt"/>
              <a:buNone/>
            </a:pPr>
            <a:endParaRPr lang="en-AU" sz="1800">
              <a:effectLst/>
              <a:latin typeface="Calibri" panose="020F0502020204030204" pitchFamily="34" charset="0"/>
              <a:ea typeface="Times New Roman" panose="02020603050405020304" pitchFamily="18" charset="0"/>
              <a:cs typeface="Times New Roman" panose="02020603050405020304" pitchFamily="18" charset="0"/>
            </a:endParaRPr>
          </a:p>
          <a:p>
            <a:pPr marL="342945" lvl="1" indent="0">
              <a:lnSpc>
                <a:spcPct val="97000"/>
              </a:lnSpc>
              <a:buFont typeface="+mj-lt"/>
              <a:buNone/>
            </a:pPr>
            <a:r>
              <a:rPr lang="en-AU" sz="1800">
                <a:effectLst/>
                <a:latin typeface="VIC" panose="00000500000000000000" pitchFamily="2" charset="0"/>
                <a:ea typeface="Times New Roman" panose="02020603050405020304" pitchFamily="18" charset="0"/>
                <a:cs typeface="Times New Roman" panose="02020603050405020304" pitchFamily="18" charset="0"/>
              </a:rPr>
              <a:t>Abnormalities in intermittent auscultation must be confirmed with CEFM.</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AU" sz="1800">
                <a:effectLst/>
                <a:latin typeface="VIC" panose="00000500000000000000" pitchFamily="2" charset="0"/>
                <a:ea typeface="Calibri" panose="020F0502020204030204" pitchFamily="34" charset="0"/>
                <a:cs typeface="Segoe UI" panose="020B0502040204020203" pitchFamily="34" charset="0"/>
              </a:rPr>
            </a:br>
            <a:r>
              <a:rPr lang="en-AU" sz="1800">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7000"/>
              </a:lnSpc>
              <a:buFont typeface="+mj-lt"/>
              <a:buAutoNum type="arabicPeriod" startAt="2"/>
            </a:pPr>
            <a:r>
              <a:rPr lang="en-AU" sz="1800" b="1" kern="1200">
                <a:solidFill>
                  <a:srgbClr val="1F4E79"/>
                </a:solidFill>
                <a:effectLst/>
                <a:latin typeface="VIC" panose="00000500000000000000" pitchFamily="2" charset="0"/>
                <a:ea typeface="Calibri" panose="020F0502020204030204" pitchFamily="34" charset="0"/>
                <a:cs typeface="Times New Roman" panose="02020603050405020304" pitchFamily="18" charset="0"/>
              </a:rPr>
              <a:t>Appropriate syringe feeding at home</a:t>
            </a:r>
            <a:endParaRPr lang="en-AU" sz="1800" b="1" kern="1200">
              <a:solidFill>
                <a:srgbClr val="1F4E7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97000"/>
              </a:lnSpc>
              <a:buFont typeface="+mj-lt"/>
              <a:buAutoNum type="arabicPeriod" startAt="2"/>
            </a:pPr>
            <a:endParaRPr lang="en-AU" sz="1800" b="1" kern="1200">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45" lvl="1" indent="0">
              <a:lnSpc>
                <a:spcPct val="97000"/>
              </a:lnSpc>
              <a:buFont typeface="+mj-lt"/>
              <a:buNone/>
            </a:pPr>
            <a:r>
              <a:rPr lang="en-AU" sz="1800">
                <a:effectLst/>
                <a:latin typeface="VIC" panose="00000500000000000000" pitchFamily="2" charset="0"/>
                <a:ea typeface="Times New Roman" panose="02020603050405020304" pitchFamily="18" charset="0"/>
                <a:cs typeface="Times New Roman" panose="02020603050405020304" pitchFamily="18" charset="0"/>
              </a:rPr>
              <a:t>The use of a syringe to feed a neonate should be contained to the first few</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Times New Roman" panose="02020603050405020304" pitchFamily="18" charset="0"/>
              </a:rPr>
              <a:t>hours of life (if used to provide small volumes of expressed colostrum or</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Times New Roman" panose="02020603050405020304" pitchFamily="18" charset="0"/>
              </a:rPr>
              <a:t>breast milk), if used at all.</a:t>
            </a:r>
            <a:r>
              <a:rPr lang="en-AU"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800">
              <a:effectLst/>
              <a:latin typeface="Calibri" panose="020F0502020204030204" pitchFamily="34" charset="0"/>
              <a:ea typeface="Times New Roman" panose="02020603050405020304" pitchFamily="18" charset="0"/>
              <a:cs typeface="Times New Roman" panose="02020603050405020304" pitchFamily="18" charset="0"/>
            </a:endParaRPr>
          </a:p>
          <a:p>
            <a:pPr marL="342945" lvl="1" indent="0">
              <a:lnSpc>
                <a:spcPct val="97000"/>
              </a:lnSpc>
              <a:buFont typeface="+mj-lt"/>
              <a:buNone/>
            </a:pPr>
            <a:endParaRPr lang="en-AU" sz="1800">
              <a:effectLst/>
              <a:latin typeface="Calibri" panose="020F0502020204030204" pitchFamily="34" charset="0"/>
              <a:ea typeface="Times New Roman" panose="02020603050405020304" pitchFamily="18" charset="0"/>
              <a:cs typeface="Times New Roman" panose="02020603050405020304" pitchFamily="18" charset="0"/>
            </a:endParaRPr>
          </a:p>
          <a:p>
            <a:pPr marL="342945" lvl="1" indent="0">
              <a:lnSpc>
                <a:spcPct val="97000"/>
              </a:lnSpc>
              <a:buFont typeface="+mj-lt"/>
              <a:buNone/>
            </a:pPr>
            <a:r>
              <a:rPr lang="en-AU" sz="1800">
                <a:effectLst/>
                <a:latin typeface="VIC" panose="00000500000000000000" pitchFamily="2" charset="0"/>
                <a:ea typeface="Times New Roman" panose="02020603050405020304" pitchFamily="18" charset="0"/>
                <a:cs typeface="Times New Roman" panose="02020603050405020304" pitchFamily="18" charset="0"/>
              </a:rPr>
              <a:t>Syringe-feeding bypasses the sucking reflex which is a normal part of</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Times New Roman" panose="02020603050405020304" pitchFamily="18" charset="0"/>
              </a:rPr>
              <a:t>newborn feeding.</a:t>
            </a:r>
            <a:r>
              <a:rPr lang="en-AU"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1800">
                <a:effectLst/>
                <a:latin typeface="VIC" panose="00000500000000000000" pitchFamily="2" charset="0"/>
                <a:ea typeface="Times New Roman" panose="02020603050405020304" pitchFamily="18" charset="0"/>
                <a:cs typeface="Times New Roman" panose="02020603050405020304" pitchFamily="18" charset="0"/>
              </a:rPr>
              <a:t> A baby who is not sucking well</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Times New Roman" panose="02020603050405020304" pitchFamily="18" charset="0"/>
              </a:rPr>
              <a:t>in order to</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Times New Roman" panose="02020603050405020304" pitchFamily="18" charset="0"/>
              </a:rPr>
              <a:t>feed requires</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Times New Roman" panose="02020603050405020304" pitchFamily="18" charset="0"/>
              </a:rPr>
              <a:t>further medical assessment to understand why.</a:t>
            </a:r>
            <a:r>
              <a:rPr lang="en-AU"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800">
              <a:effectLst/>
              <a:latin typeface="Calibri" panose="020F0502020204030204" pitchFamily="34" charset="0"/>
              <a:ea typeface="Times New Roman" panose="02020603050405020304" pitchFamily="18" charset="0"/>
              <a:cs typeface="Times New Roman" panose="02020603050405020304" pitchFamily="18" charset="0"/>
            </a:endParaRPr>
          </a:p>
          <a:p>
            <a:pPr marL="342945" lvl="1" indent="0">
              <a:lnSpc>
                <a:spcPct val="97000"/>
              </a:lnSpc>
              <a:buFont typeface="+mj-lt"/>
              <a:buNone/>
            </a:pPr>
            <a:endParaRPr lang="en-AU" sz="1800">
              <a:effectLst/>
              <a:latin typeface="Calibri" panose="020F0502020204030204" pitchFamily="34" charset="0"/>
              <a:ea typeface="Times New Roman" panose="02020603050405020304" pitchFamily="18" charset="0"/>
              <a:cs typeface="Times New Roman" panose="02020603050405020304" pitchFamily="18" charset="0"/>
            </a:endParaRPr>
          </a:p>
          <a:p>
            <a:pPr marL="342945" lvl="1" indent="0">
              <a:lnSpc>
                <a:spcPct val="97000"/>
              </a:lnSpc>
              <a:buFont typeface="+mj-lt"/>
              <a:buNone/>
            </a:pPr>
            <a:r>
              <a:rPr lang="en-AU" sz="1800">
                <a:effectLst/>
                <a:latin typeface="VIC" panose="00000500000000000000" pitchFamily="2" charset="0"/>
                <a:ea typeface="Times New Roman" panose="02020603050405020304" pitchFamily="18" charset="0"/>
                <a:cs typeface="Times New Roman" panose="02020603050405020304" pitchFamily="18" charset="0"/>
              </a:rPr>
              <a:t>Abnormalities in suck may be the sole presenting feature of other complex</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Times New Roman" panose="02020603050405020304" pitchFamily="18" charset="0"/>
              </a:rPr>
              <a:t>disorders. Prolonged syringe feeding, either in hospital, or at home, should</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Times New Roman" panose="02020603050405020304" pitchFamily="18" charset="0"/>
              </a:rPr>
              <a:t>not be encouraged or advised. Where required, further paediatric</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Times New Roman" panose="02020603050405020304" pitchFamily="18" charset="0"/>
              </a:rPr>
              <a:t>assessment should be urgently sought.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540385" algn="just" fontAlgn="base">
              <a:lnSpc>
                <a:spcPct val="107000"/>
              </a:lnSpc>
              <a:spcAft>
                <a:spcPts val="800"/>
              </a:spcAft>
              <a:tabLst>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 </a:t>
            </a:r>
            <a:br>
              <a:rPr lang="en-AU" sz="1800">
                <a:effectLst/>
                <a:latin typeface="VIC" panose="00000500000000000000" pitchFamily="2" charset="0"/>
                <a:ea typeface="Times New Roman" panose="02020603050405020304" pitchFamily="18" charset="0"/>
                <a:cs typeface="Times New Roman" panose="02020603050405020304" pitchFamily="18" charset="0"/>
              </a:rPr>
            </a:br>
            <a:r>
              <a:rPr lang="en-AU" sz="1800">
                <a:effectLst/>
                <a:latin typeface="VIC" panose="00000500000000000000" pitchFamily="2" charset="0"/>
                <a:ea typeface="Times New Roman" panose="02020603050405020304" pitchFamily="18" charset="0"/>
                <a:cs typeface="Times New Roman" panose="02020603050405020304" pitchFamily="18"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7000"/>
              </a:lnSpc>
              <a:buFont typeface="+mj-lt"/>
              <a:buAutoNum type="arabicPeriod" startAt="3"/>
            </a:pPr>
            <a:r>
              <a:rPr lang="en-AU" sz="1800" b="1" kern="1200">
                <a:solidFill>
                  <a:srgbClr val="1F4E79"/>
                </a:solidFill>
                <a:effectLst/>
                <a:latin typeface="VIC" panose="00000500000000000000" pitchFamily="2" charset="0"/>
                <a:ea typeface="Calibri" panose="020F0502020204030204" pitchFamily="34" charset="0"/>
                <a:cs typeface="Times New Roman" panose="02020603050405020304" pitchFamily="18" charset="0"/>
              </a:rPr>
              <a:t>Supporting high priority groups </a:t>
            </a:r>
            <a:endParaRPr lang="en-AU" sz="1800">
              <a:effectLst/>
              <a:latin typeface="Times New Roman" panose="02020603050405020304" pitchFamily="18" charset="0"/>
              <a:ea typeface="Calibri" panose="020F0502020204030204" pitchFamily="34" charset="0"/>
              <a:cs typeface="Times New Roman" panose="02020603050405020304" pitchFamily="18" charset="0"/>
            </a:endParaRPr>
          </a:p>
          <a:p>
            <a:pPr marL="817245">
              <a:lnSpc>
                <a:spcPct val="97000"/>
              </a:lnSpc>
            </a:pPr>
            <a:r>
              <a:rPr lang="en-AU" sz="1800" b="1" kern="1200">
                <a:solidFill>
                  <a:srgbClr val="1F4E79"/>
                </a:solidFill>
                <a:effectLst/>
                <a:latin typeface="VIC" panose="00000500000000000000" pitchFamily="2" charset="0"/>
                <a:ea typeface="Times New Roman" panose="02020603050405020304" pitchFamily="18"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0"/>
              </a:spcAft>
              <a:buFont typeface="Arial" panose="020B0604020202020204" pitchFamily="34" charset="0"/>
              <a:buChar char="•"/>
              <a:tabLst>
                <a:tab pos="997585" algn="l"/>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Services must ensure they have clear processes to identify high priority groups – including Aboriginal women. </a:t>
            </a:r>
            <a:endParaRPr lang="en-AU"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3330" lvl="1" algn="just" fontAlgn="base">
              <a:lnSpc>
                <a:spcPct val="107000"/>
              </a:lnSpc>
              <a:spcAft>
                <a:spcPts val="800"/>
              </a:spcAft>
              <a:tabLst>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685845" lvl="1" indent="-342900" algn="just" fontAlgn="base">
              <a:spcAft>
                <a:spcPts val="0"/>
              </a:spcAft>
              <a:buFont typeface="Arial" panose="020B0604020202020204" pitchFamily="34" charset="0"/>
              <a:buChar char="•"/>
              <a:tabLst>
                <a:tab pos="997585" algn="l"/>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Individualised care plans need to be formulated early in pregnancy and must be clearly communicated across the multidisciplinary team, including shared care providers.</a:t>
            </a:r>
            <a:r>
              <a:rPr lang="en-AU" sz="1800">
                <a:effectLst/>
                <a:latin typeface="Cambria" panose="02040503050406030204" pitchFamily="18" charset="0"/>
                <a:ea typeface="Times New Roman" panose="02020603050405020304" pitchFamily="18" charset="0"/>
                <a:cs typeface="Cambria" panose="02040503050406030204" pitchFamily="18" charset="0"/>
              </a:rPr>
              <a:t> </a:t>
            </a:r>
            <a:endParaRPr lang="en-AU"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883330" lvl="1" algn="just" fontAlgn="base">
              <a:lnSpc>
                <a:spcPct val="107000"/>
              </a:lnSpc>
              <a:spcAft>
                <a:spcPts val="800"/>
              </a:spcAft>
              <a:tabLst>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685845" lvl="1" indent="-342900" algn="just" fontAlgn="base">
              <a:spcAft>
                <a:spcPts val="0"/>
              </a:spcAft>
              <a:buFont typeface="Arial" panose="020B0604020202020204" pitchFamily="34" charset="0"/>
              <a:buChar char="•"/>
              <a:tabLst>
                <a:tab pos="997585" algn="l"/>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Ensure ‘face to face appointments’ are prioritised to meet their needs and always include access to a qualified interpreter.</a:t>
            </a:r>
            <a:r>
              <a:rPr lang="en-AU" sz="1800">
                <a:effectLst/>
                <a:latin typeface="Cambria" panose="02040503050406030204" pitchFamily="18" charset="0"/>
                <a:ea typeface="Times New Roman" panose="02020603050405020304" pitchFamily="18" charset="0"/>
                <a:cs typeface="Cambria" panose="02040503050406030204" pitchFamily="18" charset="0"/>
              </a:rPr>
              <a:t> </a:t>
            </a:r>
            <a:endParaRPr lang="en-AU"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1160190" lvl="1">
              <a:lnSpc>
                <a:spcPct val="97000"/>
              </a:lnSpc>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0"/>
              </a:spcAft>
              <a:buFont typeface="Arial" panose="020B0604020202020204" pitchFamily="34" charset="0"/>
              <a:buChar char="•"/>
              <a:tabLst>
                <a:tab pos="997585" algn="l"/>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Services must ensure that adequate postnatal follow-up occurs for high priority groups. This must include appropriate face to face care.</a:t>
            </a:r>
            <a:r>
              <a:rPr lang="en-AU" sz="1800">
                <a:effectLst/>
                <a:latin typeface="Cambria" panose="02040503050406030204" pitchFamily="18" charset="0"/>
                <a:ea typeface="Times New Roman" panose="02020603050405020304" pitchFamily="18" charset="0"/>
                <a:cs typeface="Cambria" panose="02040503050406030204" pitchFamily="18" charset="0"/>
              </a:rPr>
              <a:t> </a:t>
            </a:r>
            <a:endParaRPr lang="en-AU" sz="180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just" fontAlgn="base">
              <a:lnSpc>
                <a:spcPct val="107000"/>
              </a:lnSpc>
              <a:spcAft>
                <a:spcPts val="800"/>
              </a:spcAft>
              <a:tabLst>
                <a:tab pos="6031230" algn="l"/>
              </a:tabLst>
            </a:pPr>
            <a:r>
              <a:rPr lang="en-AU" sz="1800">
                <a:effectLst/>
                <a:latin typeface="VIC" panose="00000500000000000000" pitchFamily="2" charset="0"/>
                <a:ea typeface="Calibri" panose="020F0502020204030204" pitchFamily="34" charset="0"/>
                <a:cs typeface="Times New Roman" panose="02020603050405020304" pitchFamily="18"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685845" lvl="1" indent="-342900" algn="just" fontAlgn="base">
              <a:spcAft>
                <a:spcPts val="0"/>
              </a:spcAft>
              <a:buFont typeface="Arial" panose="020B0604020202020204" pitchFamily="34" charset="0"/>
              <a:buChar char="•"/>
              <a:tabLst>
                <a:tab pos="997585" algn="l"/>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Services providing postnatal home visits should ensure that at least one home visit occurs for all women regardless of nationality, insurance status or Medicare status. </a:t>
            </a:r>
            <a:endParaRPr lang="en-AU"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1340530" lvl="1" algn="just" fontAlgn="base">
              <a:spcAft>
                <a:spcPts val="0"/>
              </a:spcAft>
              <a:tabLst>
                <a:tab pos="6031230" algn="l"/>
              </a:tabLst>
            </a:pPr>
            <a:r>
              <a:rPr lang="en-AU" sz="1800">
                <a:effectLst/>
                <a:latin typeface="VIC" panose="00000500000000000000" pitchFamily="2" charset="0"/>
                <a:ea typeface="Times New Roman" panose="02020603050405020304" pitchFamily="18"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0"/>
              </a:spcAft>
              <a:buFont typeface="Arial" panose="020B0604020202020204" pitchFamily="34" charset="0"/>
              <a:buChar char="•"/>
              <a:tabLst>
                <a:tab pos="997585" algn="l"/>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Additional home visits should also be prioritised for high priority groups. </a:t>
            </a:r>
            <a:endParaRPr lang="en-AU"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7000"/>
              </a:lnSpc>
              <a:spcAft>
                <a:spcPts val="800"/>
              </a:spcAft>
              <a:tabLst>
                <a:tab pos="900430" algn="l"/>
              </a:tabLst>
            </a:pPr>
            <a:r>
              <a:rPr lang="en-AU" sz="1800">
                <a:effectLst/>
                <a:latin typeface="VIC" panose="00000500000000000000" pitchFamily="2" charset="0"/>
                <a:ea typeface="Calibri" panose="020F0502020204030204" pitchFamily="34" charset="0"/>
                <a:cs typeface="Times New Roman" panose="02020603050405020304" pitchFamily="18" charset="0"/>
              </a:rPr>
              <a:t> </a:t>
            </a:r>
            <a:endParaRPr lang="en-AU" sz="18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97000"/>
              </a:lnSpc>
              <a:spcAft>
                <a:spcPts val="800"/>
              </a:spcAft>
              <a:tabLst>
                <a:tab pos="900430" algn="l"/>
              </a:tabLst>
            </a:pPr>
            <a:r>
              <a:rPr lang="en-AU" sz="1800" b="1" kern="1200">
                <a:solidFill>
                  <a:srgbClr val="1F4E79"/>
                </a:solidFill>
                <a:effectLst/>
                <a:latin typeface="VIC" panose="00000500000000000000" pitchFamily="2" charset="0"/>
                <a:ea typeface="Calibri" panose="020F0502020204030204" pitchFamily="34" charset="0"/>
                <a:cs typeface="Times New Roman" panose="02020603050405020304" pitchFamily="18" charset="0"/>
              </a:rPr>
              <a:t>Resources for supporting high priority groups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540385">
              <a:lnSpc>
                <a:spcPct val="97000"/>
              </a:lnSpc>
              <a:spcAft>
                <a:spcPts val="1300"/>
              </a:spcAft>
            </a:pPr>
            <a:r>
              <a:rPr lang="en-AU" sz="1800" kern="1200">
                <a:solidFill>
                  <a:srgbClr val="0563C1"/>
                </a:solidFill>
                <a:effectLst/>
                <a:latin typeface="VIC" panose="00000500000000000000" pitchFamily="2" charset="0"/>
                <a:ea typeface="Calibri" panose="020F0502020204030204" pitchFamily="34" charset="0"/>
                <a:cs typeface="Times New Roman" panose="02020603050405020304" pitchFamily="18" charset="0"/>
                <a:hlinkClick r:id="rId3"/>
              </a:rPr>
              <a:t>Multi-Agency Risk Assessment and Management Framework (MARAM) practice guides and resources</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540385">
              <a:lnSpc>
                <a:spcPct val="97000"/>
              </a:lnSpc>
              <a:spcBef>
                <a:spcPts val="600"/>
              </a:spcBef>
              <a:spcAft>
                <a:spcPts val="1300"/>
              </a:spcAft>
            </a:pPr>
            <a:r>
              <a:rPr lang="en-AU" sz="1800" kern="1200">
                <a:solidFill>
                  <a:srgbClr val="0563C1"/>
                </a:solidFill>
                <a:effectLst/>
                <a:latin typeface="VIC" panose="00000500000000000000" pitchFamily="2" charset="0"/>
                <a:ea typeface="Calibri" panose="020F0502020204030204" pitchFamily="34" charset="0"/>
                <a:cs typeface="Times New Roman" panose="02020603050405020304" pitchFamily="18" charset="0"/>
                <a:hlinkClick r:id="rId4"/>
              </a:rPr>
              <a:t>RANZCOG Maternity care in Australia</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540385">
              <a:lnSpc>
                <a:spcPct val="97000"/>
              </a:lnSpc>
              <a:spcBef>
                <a:spcPts val="600"/>
              </a:spcBef>
              <a:spcAft>
                <a:spcPts val="1300"/>
              </a:spcAft>
            </a:pPr>
            <a:r>
              <a:rPr lang="en-AU" sz="1800" kern="1200">
                <a:solidFill>
                  <a:srgbClr val="0563C1"/>
                </a:solidFill>
                <a:effectLst/>
                <a:latin typeface="VIC" panose="00000500000000000000" pitchFamily="2" charset="0"/>
                <a:ea typeface="Calibri" panose="020F0502020204030204" pitchFamily="34" charset="0"/>
                <a:cs typeface="Times New Roman" panose="02020603050405020304" pitchFamily="18" charset="0"/>
                <a:hlinkClick r:id="rId5"/>
              </a:rPr>
              <a:t>National Institute for Health and Care Excellence</a:t>
            </a:r>
            <a:r>
              <a:rPr lang="en-AU" sz="1800" kern="1200">
                <a:solidFill>
                  <a:srgbClr val="0563C1"/>
                </a:solidFill>
                <a:effectLst/>
                <a:latin typeface="Cambria" panose="02040503050406030204" pitchFamily="18" charset="0"/>
                <a:ea typeface="Calibri" panose="020F0502020204030204" pitchFamily="34" charset="0"/>
                <a:cs typeface="Cambria" panose="02040503050406030204" pitchFamily="18" charset="0"/>
                <a:hlinkClick r:id="rId5"/>
              </a:rPr>
              <a:t> </a:t>
            </a:r>
            <a:r>
              <a:rPr lang="en-AU" sz="1800" kern="1200">
                <a:solidFill>
                  <a:srgbClr val="0563C1"/>
                </a:solidFill>
                <a:effectLst/>
                <a:latin typeface="VIC" panose="00000500000000000000" pitchFamily="2" charset="0"/>
                <a:ea typeface="Calibri" panose="020F0502020204030204" pitchFamily="34" charset="0"/>
                <a:cs typeface="Times New Roman" panose="02020603050405020304" pitchFamily="18" charset="0"/>
                <a:hlinkClick r:id="rId5"/>
              </a:rPr>
              <a:t>(NICE) guideline CG110: Pregnancy and complex social factors: a model for service provision for pregnant women with complex social factors</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540385">
              <a:lnSpc>
                <a:spcPct val="97000"/>
              </a:lnSpc>
              <a:spcBef>
                <a:spcPts val="600"/>
              </a:spcBef>
              <a:spcAft>
                <a:spcPts val="1300"/>
              </a:spcAft>
            </a:pPr>
            <a:r>
              <a:rPr lang="en-AU" sz="1800" kern="1200">
                <a:solidFill>
                  <a:srgbClr val="000000"/>
                </a:solidFill>
                <a:effectLst/>
                <a:latin typeface="VIC" panose="00000500000000000000" pitchFamily="2" charset="0"/>
                <a:ea typeface="Calibri" panose="020F0502020204030204" pitchFamily="34" charset="0"/>
                <a:cs typeface="Times New Roman" panose="02020603050405020304" pitchFamily="18" charset="0"/>
              </a:rPr>
              <a:t>The Victorian Department of Health </a:t>
            </a:r>
            <a:r>
              <a:rPr lang="en-AU" sz="1800" kern="1200">
                <a:solidFill>
                  <a:srgbClr val="0563C1"/>
                </a:solidFill>
                <a:effectLst/>
                <a:latin typeface="VIC" panose="00000500000000000000" pitchFamily="2" charset="0"/>
                <a:ea typeface="Calibri" panose="020F0502020204030204" pitchFamily="34" charset="0"/>
                <a:cs typeface="Times New Roman" panose="02020603050405020304" pitchFamily="18" charset="0"/>
                <a:hlinkClick r:id="rId6"/>
              </a:rPr>
              <a:t>Language services policy and guidelines</a:t>
            </a:r>
            <a:endParaRPr lang="en-AU" sz="1800" kern="1200">
              <a:solidFill>
                <a:srgbClr val="0563C1"/>
              </a:solidFill>
              <a:effectLst/>
              <a:latin typeface="VIC" panose="00000500000000000000" pitchFamily="2" charset="0"/>
              <a:ea typeface="Calibri" panose="020F0502020204030204" pitchFamily="34" charset="0"/>
              <a:cs typeface="Times New Roman" panose="02020603050405020304" pitchFamily="18" charset="0"/>
            </a:endParaRPr>
          </a:p>
          <a:p>
            <a:pPr marL="540385">
              <a:lnSpc>
                <a:spcPct val="97000"/>
              </a:lnSpc>
              <a:spcBef>
                <a:spcPts val="600"/>
              </a:spcBef>
              <a:spcAft>
                <a:spcPts val="1300"/>
              </a:spcAft>
            </a:pP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540385">
              <a:lnSpc>
                <a:spcPct val="97000"/>
              </a:lnSpc>
              <a:spcBef>
                <a:spcPts val="600"/>
              </a:spcBef>
              <a:spcAft>
                <a:spcPts val="1300"/>
              </a:spcAft>
            </a:pP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7000"/>
              </a:lnSpc>
              <a:buFont typeface="+mj-lt"/>
              <a:buAutoNum type="arabicPeriod" startAt="4"/>
            </a:pPr>
            <a:r>
              <a:rPr lang="en-AU" sz="1800" b="1" kern="1200">
                <a:solidFill>
                  <a:srgbClr val="1F4E79"/>
                </a:solidFill>
                <a:effectLst/>
                <a:latin typeface="VIC" panose="00000500000000000000" pitchFamily="2" charset="0"/>
                <a:ea typeface="Calibri" panose="020F0502020204030204" pitchFamily="34" charset="0"/>
                <a:cs typeface="Times New Roman" panose="02020603050405020304" pitchFamily="18" charset="0"/>
              </a:rPr>
              <a:t>In vitro fertilization (IVF) practitioners and double embryo transfer </a:t>
            </a:r>
            <a:endParaRPr lang="en-AU" sz="1800">
              <a:effectLst/>
              <a:latin typeface="Times New Roman" panose="02020603050405020304" pitchFamily="18" charset="0"/>
              <a:ea typeface="Calibri" panose="020F0502020204030204" pitchFamily="34" charset="0"/>
              <a:cs typeface="Times New Roman" panose="02020603050405020304" pitchFamily="18" charset="0"/>
            </a:endParaRPr>
          </a:p>
          <a:p>
            <a:pPr marL="1160190" lvl="1">
              <a:lnSpc>
                <a:spcPct val="97000"/>
              </a:lnSpc>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0"/>
              </a:spcAft>
              <a:buFont typeface="Arial" panose="020B0604020202020204" pitchFamily="34" charset="0"/>
              <a:buChar char="•"/>
              <a:tabLst>
                <a:tab pos="997585" algn="l"/>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Infants of women who have undergone IVF are over-represented in perinatal mortality statistics, including women who have undergone double embryo transfer. </a:t>
            </a:r>
            <a:endParaRPr lang="en-AU"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1340530" lvl="1" algn="just" fontAlgn="base">
              <a:spcAft>
                <a:spcPts val="0"/>
              </a:spcAft>
              <a:tabLst>
                <a:tab pos="6031230" algn="l"/>
              </a:tabLst>
            </a:pPr>
            <a:r>
              <a:rPr lang="en-AU" sz="1800">
                <a:effectLst/>
                <a:latin typeface="VIC" panose="00000500000000000000" pitchFamily="2" charset="0"/>
                <a:ea typeface="Times New Roman" panose="02020603050405020304" pitchFamily="18"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0"/>
              </a:spcAft>
              <a:buFont typeface="Arial" panose="020B0604020202020204" pitchFamily="34" charset="0"/>
              <a:buChar char="•"/>
              <a:tabLst>
                <a:tab pos="997585" algn="l"/>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It is recommended that IVF practitioners continually review their outcomes, including outcomes related to pregnancy, birth, livebirth &amp; perinatal deaths, to inform their practice &amp; hopefully reduce perinatal mortality related to IVF.</a:t>
            </a:r>
            <a:endParaRPr lang="en-AU" sz="180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just" fontAlgn="base">
              <a:lnSpc>
                <a:spcPct val="107000"/>
              </a:lnSpc>
              <a:spcAft>
                <a:spcPts val="800"/>
              </a:spcAft>
              <a:tabLst>
                <a:tab pos="6031230" algn="l"/>
              </a:tabLst>
            </a:pPr>
            <a:r>
              <a:rPr lang="en-AU" sz="1800">
                <a:effectLst/>
                <a:latin typeface="VIC" panose="00000500000000000000" pitchFamily="2" charset="0"/>
                <a:ea typeface="Calibri" panose="020F0502020204030204" pitchFamily="34" charset="0"/>
                <a:cs typeface="Times New Roman" panose="02020603050405020304" pitchFamily="18"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685845" lvl="1" indent="-342900" algn="just" fontAlgn="base">
              <a:spcAft>
                <a:spcPts val="0"/>
              </a:spcAft>
              <a:buFont typeface="Arial" panose="020B0604020202020204" pitchFamily="34" charset="0"/>
              <a:buChar char="•"/>
              <a:tabLst>
                <a:tab pos="997585" algn="l"/>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Reporting of perinatal mortality of Assisted Reproductive Technology (ART) births is an essential component of quality ART practice.1 This should include measures that monitor the impact on perinatal mortality of multiple embryo transfer.</a:t>
            </a:r>
            <a:r>
              <a:rPr lang="en-AU"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1800">
                <a:effectLst/>
                <a:latin typeface="VIC" panose="00000500000000000000" pitchFamily="2" charset="0"/>
                <a:ea typeface="Times New Roman" panose="02020603050405020304" pitchFamily="18" charset="0"/>
                <a:cs typeface="Times New Roman" panose="02020603050405020304" pitchFamily="18" charset="0"/>
              </a:rPr>
              <a:t> </a:t>
            </a:r>
            <a:endParaRPr lang="en-AU" sz="180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just" fontAlgn="base">
              <a:lnSpc>
                <a:spcPct val="107000"/>
              </a:lnSpc>
              <a:spcAft>
                <a:spcPts val="800"/>
              </a:spcAft>
              <a:tabLst>
                <a:tab pos="6031230" algn="l"/>
              </a:tabLst>
            </a:pPr>
            <a:r>
              <a:rPr lang="en-AU" sz="1800">
                <a:effectLst/>
                <a:latin typeface="VIC" panose="00000500000000000000" pitchFamily="2" charset="0"/>
                <a:ea typeface="Calibri" panose="020F0502020204030204" pitchFamily="34" charset="0"/>
                <a:cs typeface="Times New Roman" panose="02020603050405020304" pitchFamily="18"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685845" lvl="1" indent="-342900" algn="just" fontAlgn="base">
              <a:spcAft>
                <a:spcPts val="0"/>
              </a:spcAft>
              <a:buFont typeface="Arial" panose="020B0604020202020204" pitchFamily="34" charset="0"/>
              <a:buChar char="•"/>
              <a:tabLst>
                <a:tab pos="997585" algn="l"/>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A systematic review and meta-analysis of eight studies shows</a:t>
            </a:r>
            <a:r>
              <a:rPr lang="en-AU"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1800">
                <a:effectLst/>
                <a:latin typeface="VIC" panose="00000500000000000000" pitchFamily="2" charset="0"/>
                <a:ea typeface="Times New Roman" panose="02020603050405020304" pitchFamily="18" charset="0"/>
                <a:cs typeface="Times New Roman" panose="02020603050405020304" pitchFamily="18" charset="0"/>
              </a:rPr>
              <a:t>1.87 times increased risk of perinatal mortality in ART singletons born after IVF/Intracytoplasmic Sperm Injection (ICSI) compared to non-ART singletons.2</a:t>
            </a:r>
            <a:endParaRPr lang="en-AU"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1340530" lvl="1" algn="just" fontAlgn="base">
              <a:spcAft>
                <a:spcPts val="600"/>
              </a:spcAft>
              <a:tabLst>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 </a:t>
            </a:r>
            <a:br>
              <a:rPr lang="en-AU" sz="1800">
                <a:effectLst/>
                <a:latin typeface="VIC" panose="00000500000000000000" pitchFamily="2" charset="0"/>
                <a:ea typeface="Calibri" panose="020F0502020204030204" pitchFamily="34" charset="0"/>
                <a:cs typeface="Times New Roman" panose="02020603050405020304" pitchFamily="18" charset="0"/>
              </a:rPr>
            </a:br>
            <a:r>
              <a:rPr lang="en-AU" sz="1800">
                <a:effectLst/>
                <a:latin typeface="VIC" panose="00000500000000000000" pitchFamily="2" charset="0"/>
                <a:ea typeface="Times New Roman" panose="02020603050405020304" pitchFamily="18" charset="0"/>
                <a:cs typeface="Times New Roman" panose="02020603050405020304" pitchFamily="18"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7000"/>
              </a:lnSpc>
              <a:buFont typeface="+mj-lt"/>
              <a:buAutoNum type="arabicPeriod" startAt="5"/>
            </a:pPr>
            <a:r>
              <a:rPr lang="en-AU" sz="1800" b="1" kern="1200">
                <a:solidFill>
                  <a:srgbClr val="1F4E79"/>
                </a:solidFill>
                <a:effectLst/>
                <a:latin typeface="VIC" panose="00000500000000000000" pitchFamily="2" charset="0"/>
                <a:ea typeface="Calibri" panose="020F0502020204030204" pitchFamily="34" charset="0"/>
                <a:cs typeface="Times New Roman" panose="02020603050405020304" pitchFamily="18" charset="0"/>
              </a:rPr>
              <a:t>Syphilis  </a:t>
            </a:r>
            <a:endParaRPr lang="en-AU" sz="1800">
              <a:effectLst/>
              <a:latin typeface="Times New Roman" panose="02020603050405020304" pitchFamily="18" charset="0"/>
              <a:ea typeface="Calibri" panose="020F0502020204030204" pitchFamily="34" charset="0"/>
              <a:cs typeface="Times New Roman" panose="02020603050405020304" pitchFamily="18" charset="0"/>
            </a:endParaRPr>
          </a:p>
          <a:p>
            <a:pPr marL="817245">
              <a:lnSpc>
                <a:spcPct val="97000"/>
              </a:lnSpc>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0"/>
              </a:spcAft>
              <a:buFont typeface="Arial" panose="020B0604020202020204" pitchFamily="34" charset="0"/>
              <a:buChar char="•"/>
              <a:tabLst>
                <a:tab pos="1045845" algn="l"/>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All pregnant women should be tested for syphilis as part of routine antenatal screening in the first trimester. </a:t>
            </a:r>
            <a:endParaRPr lang="en-AU"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1388790" lvl="1" algn="just" fontAlgn="base">
              <a:spcAft>
                <a:spcPts val="0"/>
              </a:spcAft>
              <a:tabLst>
                <a:tab pos="6031230" algn="l"/>
              </a:tabLst>
            </a:pPr>
            <a:r>
              <a:rPr lang="en-AU" sz="1800">
                <a:effectLst/>
                <a:latin typeface="VIC" panose="00000500000000000000" pitchFamily="2" charset="0"/>
                <a:ea typeface="Times New Roman" panose="02020603050405020304" pitchFamily="18"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0"/>
              </a:spcAft>
              <a:buFont typeface="Arial" panose="020B0604020202020204" pitchFamily="34" charset="0"/>
              <a:buChar char="•"/>
              <a:tabLst>
                <a:tab pos="1045845" algn="l"/>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Women at a high risk of congenital syphilis should be re-tested at 28 to 32 weeks, and again at delivery if needed.</a:t>
            </a:r>
            <a:endParaRPr lang="en-AU" sz="180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just" fontAlgn="base">
              <a:lnSpc>
                <a:spcPct val="107000"/>
              </a:lnSpc>
              <a:spcAft>
                <a:spcPts val="800"/>
              </a:spcAft>
              <a:tabLst>
                <a:tab pos="6031230" algn="l"/>
              </a:tabLst>
            </a:pPr>
            <a:r>
              <a:rPr lang="en-AU" sz="1800">
                <a:effectLst/>
                <a:latin typeface="VIC" panose="00000500000000000000" pitchFamily="2" charset="0"/>
                <a:ea typeface="Calibri" panose="020F0502020204030204" pitchFamily="34" charset="0"/>
                <a:cs typeface="Times New Roman" panose="02020603050405020304" pitchFamily="18"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685845" lvl="1" indent="-342900" algn="just" fontAlgn="base">
              <a:spcAft>
                <a:spcPts val="0"/>
              </a:spcAft>
              <a:buFont typeface="Arial" panose="020B0604020202020204" pitchFamily="34" charset="0"/>
              <a:buChar char="•"/>
              <a:tabLst>
                <a:tab pos="1045845" algn="l"/>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Congenital Syphilis can cause miscarriage or stillbirth.</a:t>
            </a:r>
            <a:endParaRPr lang="en-AU" sz="180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just" fontAlgn="base">
              <a:lnSpc>
                <a:spcPct val="107000"/>
              </a:lnSpc>
              <a:spcAft>
                <a:spcPts val="800"/>
              </a:spcAft>
              <a:tabLst>
                <a:tab pos="6031230" algn="l"/>
              </a:tabLst>
            </a:pPr>
            <a:r>
              <a:rPr lang="en-AU" sz="1800">
                <a:effectLst/>
                <a:latin typeface="VIC" panose="00000500000000000000" pitchFamily="2" charset="0"/>
                <a:ea typeface="Calibri" panose="020F0502020204030204" pitchFamily="34" charset="0"/>
                <a:cs typeface="Times New Roman" panose="02020603050405020304" pitchFamily="18"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685845" lvl="1" indent="-342900" algn="just" fontAlgn="base">
              <a:spcAft>
                <a:spcPts val="0"/>
              </a:spcAft>
              <a:buFont typeface="Arial" panose="020B0604020202020204" pitchFamily="34" charset="0"/>
              <a:buChar char="•"/>
              <a:tabLst>
                <a:tab pos="1045845" algn="l"/>
                <a:tab pos="6031230" algn="l"/>
              </a:tabLst>
            </a:pPr>
            <a:r>
              <a:rPr lang="en-AU" sz="1800">
                <a:effectLst/>
                <a:latin typeface="VIC" panose="00000500000000000000" pitchFamily="2" charset="0"/>
                <a:ea typeface="Times New Roman" panose="02020603050405020304" pitchFamily="18" charset="0"/>
                <a:cs typeface="Times New Roman" panose="02020603050405020304" pitchFamily="18" charset="0"/>
              </a:rPr>
              <a:t>It can also cause other serious health problems in babies including organ, brain, or nerve damage.</a:t>
            </a:r>
            <a:endParaRPr lang="en-AU" sz="180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E212429E-84F1-4454-9E84-CF1ED96B85E3}" type="slidenum">
              <a:rPr lang="en-US" smtClean="0"/>
              <a:t>19</a:t>
            </a:fld>
            <a:endParaRPr lang="en-US"/>
          </a:p>
        </p:txBody>
      </p:sp>
    </p:spTree>
    <p:extLst>
      <p:ext uri="{BB962C8B-B14F-4D97-AF65-F5344CB8AC3E}">
        <p14:creationId xmlns:p14="http://schemas.microsoft.com/office/powerpoint/2010/main" val="3096971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4441" cy="5149983"/>
          </a:xfrm>
          <a:prstGeom prst="rect">
            <a:avLst/>
          </a:prstGeom>
        </p:spPr>
      </p:pic>
      <p:sp>
        <p:nvSpPr>
          <p:cNvPr id="2" name="Title 1"/>
          <p:cNvSpPr>
            <a:spLocks noGrp="1"/>
          </p:cNvSpPr>
          <p:nvPr>
            <p:ph type="ctrTitle"/>
          </p:nvPr>
        </p:nvSpPr>
        <p:spPr>
          <a:xfrm>
            <a:off x="684000" y="1818000"/>
            <a:ext cx="7200000" cy="1152000"/>
          </a:xfrm>
        </p:spPr>
        <p:txBody>
          <a:bodyPr anchor="b"/>
          <a:lstStyle>
            <a:lvl1pPr algn="l">
              <a:lnSpc>
                <a:spcPct val="100000"/>
              </a:lnSpc>
              <a:defRPr sz="3500" spc="-4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684000" y="2952000"/>
            <a:ext cx="7200000" cy="720000"/>
          </a:xfrm>
        </p:spPr>
        <p:txBody>
          <a:bodyPr/>
          <a:lstStyle>
            <a:lvl1pPr marL="0" indent="0" algn="l">
              <a:lnSpc>
                <a:spcPct val="100000"/>
              </a:lnSpc>
              <a:spcBef>
                <a:spcPts val="0"/>
              </a:spcBef>
              <a:spcAft>
                <a:spcPts val="600"/>
              </a:spcAft>
              <a:buNone/>
              <a:defRPr sz="28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p:cNvCxnSpPr/>
          <p:nvPr userDrawn="1"/>
        </p:nvCxnSpPr>
        <p:spPr>
          <a:xfrm>
            <a:off x="738000" y="1699200"/>
            <a:ext cx="47520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hasCustomPrompt="1"/>
          </p:nvPr>
        </p:nvSpPr>
        <p:spPr>
          <a:xfrm>
            <a:off x="684000" y="1368000"/>
            <a:ext cx="3600000" cy="288000"/>
          </a:xfrm>
        </p:spPr>
        <p:txBody>
          <a:bodyPr anchor="ctr" anchorCtr="0"/>
          <a:lstStyle>
            <a:lvl1pPr>
              <a:defRPr sz="1200" b="1" baseline="0"/>
            </a:lvl1pPr>
          </a:lstStyle>
          <a:p>
            <a:pPr lvl="0"/>
            <a:r>
              <a:rPr lang="en-US"/>
              <a:t>Day Month Year</a:t>
            </a:r>
            <a:endParaRPr lang="en-AU"/>
          </a:p>
        </p:txBody>
      </p:sp>
    </p:spTree>
    <p:extLst>
      <p:ext uri="{BB962C8B-B14F-4D97-AF65-F5344CB8AC3E}">
        <p14:creationId xmlns:p14="http://schemas.microsoft.com/office/powerpoint/2010/main" val="303203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mall Fo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76000" cy="309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93088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Subheads (Small Fo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6" name="Text Placeholder 5">
            <a:extLst>
              <a:ext uri="{FF2B5EF4-FFF2-40B4-BE49-F238E27FC236}">
                <a16:creationId xmlns:a16="http://schemas.microsoft.com/office/drawing/2014/main" id="{9AE31CD4-82E6-4B86-93AF-80A4E1187D39}"/>
              </a:ext>
            </a:extLst>
          </p:cNvPr>
          <p:cNvSpPr>
            <a:spLocks noGrp="1"/>
          </p:cNvSpPr>
          <p:nvPr>
            <p:ph type="body" sz="quarter" idx="15"/>
          </p:nvPr>
        </p:nvSpPr>
        <p:spPr>
          <a:xfrm>
            <a:off x="4608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19" name="Text Placeholder 5">
            <a:extLst>
              <a:ext uri="{FF2B5EF4-FFF2-40B4-BE49-F238E27FC236}">
                <a16:creationId xmlns:a16="http://schemas.microsoft.com/office/drawing/2014/main" id="{201EA31C-2752-4408-9F95-C793B94E7393}"/>
              </a:ext>
            </a:extLst>
          </p:cNvPr>
          <p:cNvSpPr>
            <a:spLocks noGrp="1"/>
          </p:cNvSpPr>
          <p:nvPr>
            <p:ph type="body" sz="quarter" idx="22"/>
          </p:nvPr>
        </p:nvSpPr>
        <p:spPr>
          <a:xfrm>
            <a:off x="684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21" name="Text Placeholder 20">
            <a:extLst>
              <a:ext uri="{FF2B5EF4-FFF2-40B4-BE49-F238E27FC236}">
                <a16:creationId xmlns:a16="http://schemas.microsoft.com/office/drawing/2014/main" id="{5F4A0907-A8F3-4307-9E78-4EE4F2627797}"/>
              </a:ext>
            </a:extLst>
          </p:cNvPr>
          <p:cNvSpPr>
            <a:spLocks noGrp="1"/>
          </p:cNvSpPr>
          <p:nvPr>
            <p:ph type="body" sz="quarter" idx="23" hasCustomPrompt="1"/>
          </p:nvPr>
        </p:nvSpPr>
        <p:spPr>
          <a:xfrm>
            <a:off x="684213"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5A19B4D0-F0A4-4EDE-AA09-F42A8B2D4A99}"/>
              </a:ext>
            </a:extLst>
          </p:cNvPr>
          <p:cNvSpPr>
            <a:spLocks noGrp="1"/>
          </p:cNvSpPr>
          <p:nvPr>
            <p:ph type="body" sz="quarter" idx="24" hasCustomPrompt="1"/>
          </p:nvPr>
        </p:nvSpPr>
        <p:spPr>
          <a:xfrm>
            <a:off x="2638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90800" indent="-180000">
              <a:lnSpc>
                <a:spcPct val="99000"/>
              </a:lnSpc>
              <a:spcBef>
                <a:spcPts val="0"/>
              </a:spcBef>
              <a:spcAft>
                <a:spcPts val="900"/>
              </a:spcAft>
              <a:defRPr sz="900" b="0" i="0" baseline="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65ADA753-B141-4A69-973B-F516E81F5B90}"/>
              </a:ext>
            </a:extLst>
          </p:cNvPr>
          <p:cNvSpPr>
            <a:spLocks noGrp="1"/>
          </p:cNvSpPr>
          <p:nvPr>
            <p:ph type="body" sz="quarter" idx="25" hasCustomPrompt="1"/>
          </p:nvPr>
        </p:nvSpPr>
        <p:spPr>
          <a:xfrm>
            <a:off x="46080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7" name="Text Placeholder 26">
            <a:extLst>
              <a:ext uri="{FF2B5EF4-FFF2-40B4-BE49-F238E27FC236}">
                <a16:creationId xmlns:a16="http://schemas.microsoft.com/office/drawing/2014/main" id="{C4167390-9AA1-41C0-812E-1F3F257346C1}"/>
              </a:ext>
            </a:extLst>
          </p:cNvPr>
          <p:cNvSpPr>
            <a:spLocks noGrp="1"/>
          </p:cNvSpPr>
          <p:nvPr>
            <p:ph type="body" sz="quarter" idx="26" hasCustomPrompt="1"/>
          </p:nvPr>
        </p:nvSpPr>
        <p:spPr>
          <a:xfrm>
            <a:off x="6562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7"/>
          </p:nvPr>
        </p:nvSpPr>
        <p:spPr/>
        <p:txBody>
          <a:bodyPr/>
          <a:lstStyle/>
          <a:p>
            <a:endParaRPr lang="en-US"/>
          </a:p>
        </p:txBody>
      </p:sp>
      <p:sp>
        <p:nvSpPr>
          <p:cNvPr id="4" name="Footer Placeholder 3"/>
          <p:cNvSpPr>
            <a:spLocks noGrp="1"/>
          </p:cNvSpPr>
          <p:nvPr>
            <p:ph type="ftr" sz="quarter" idx="28"/>
          </p:nvPr>
        </p:nvSpPr>
        <p:spPr/>
        <p:txBody>
          <a:bodyPr/>
          <a:lstStyle/>
          <a:p>
            <a:endParaRPr lang="en-US"/>
          </a:p>
        </p:txBody>
      </p:sp>
      <p:sp>
        <p:nvSpPr>
          <p:cNvPr id="5" name="Slide Number Placeholder 4"/>
          <p:cNvSpPr>
            <a:spLocks noGrp="1"/>
          </p:cNvSpPr>
          <p:nvPr>
            <p:ph type="sldNum" sz="quarter" idx="29"/>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2053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354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9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624"/>
            <a:ext cx="6507167" cy="2402523"/>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313259" y="2917349"/>
            <a:ext cx="6507167" cy="1430073"/>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B93B6B-B717-484C-BCAE-6C5A3207E3CE}" type="datetimeFigureOut">
              <a:rPr lang="en-AU" smtClean="0"/>
              <a:t>16/01/2024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2F0CBAE-0B15-4792-91CA-FED1FF095F0A}" type="slidenum">
              <a:rPr lang="en-AU" smtClean="0"/>
              <a:t>‹#›</a:t>
            </a:fld>
            <a:endParaRPr lang="en-AU"/>
          </a:p>
        </p:txBody>
      </p:sp>
    </p:spTree>
    <p:extLst>
      <p:ext uri="{BB962C8B-B14F-4D97-AF65-F5344CB8AC3E}">
        <p14:creationId xmlns:p14="http://schemas.microsoft.com/office/powerpoint/2010/main" val="247233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1"/>
          <p:cNvSpPr>
            <a:spLocks noGrp="1"/>
          </p:cNvSpPr>
          <p:nvPr>
            <p:ph type="title"/>
          </p:nvPr>
        </p:nvSpPr>
        <p:spPr>
          <a:xfrm>
            <a:off x="684000" y="1800000"/>
            <a:ext cx="6840000" cy="576000"/>
          </a:xfrm>
        </p:spPr>
        <p:txBody>
          <a:bodyPr anchor="b"/>
          <a:lstStyle>
            <a:lvl1pPr>
              <a:lnSpc>
                <a:spcPct val="100000"/>
              </a:lnSpc>
              <a:defRPr sz="30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84000" y="2358000"/>
            <a:ext cx="6840000" cy="1080000"/>
          </a:xfrm>
        </p:spPr>
        <p:txBody>
          <a:bodyPr/>
          <a:lstStyle>
            <a:lvl1pPr marL="0" indent="0">
              <a:lnSpc>
                <a:spcPct val="100000"/>
              </a:lnSpc>
              <a:spcBef>
                <a:spcPts val="0"/>
              </a:spcBef>
              <a:spcAft>
                <a:spcPts val="600"/>
              </a:spcAft>
              <a:buNone/>
              <a:defRPr sz="24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cxnSp>
        <p:nvCxnSpPr>
          <p:cNvPr id="6" name="Straight Connector 5"/>
          <p:cNvCxnSpPr/>
          <p:nvPr userDrawn="1"/>
        </p:nvCxnSpPr>
        <p:spPr>
          <a:xfrm>
            <a:off x="738000" y="1699200"/>
            <a:ext cx="21672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33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40000" cy="2880000"/>
          </a:xfrm>
        </p:spPr>
        <p:txBody>
          <a:bodyPr/>
          <a:lstStyle>
            <a:lvl1pPr>
              <a:defRPr baseline="0"/>
            </a:lvl1pPr>
          </a:lstStyle>
          <a:p>
            <a:pPr lvl="0"/>
            <a:r>
              <a:rPr lang="en-US"/>
              <a:t>Insert text here. Click the Increase List Level button once for a heading and twice for a bullet. Use the Decrease List Level button to move back through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F2E2921-288E-469A-A2AC-4B43F0F08E82}"/>
              </a:ext>
            </a:extLst>
          </p:cNvPr>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73763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818000"/>
            <a:ext cx="3708000" cy="306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1818000"/>
            <a:ext cx="3708000" cy="3060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p:cNvSpPr>
            <a:spLocks noGrp="1"/>
          </p:cNvSpPr>
          <p:nvPr>
            <p:ph type="dt" sz="half" idx="13"/>
          </p:nvPr>
        </p:nvSpPr>
        <p:spPr/>
        <p:txBody>
          <a:bodyPr/>
          <a:lstStyle/>
          <a:p>
            <a:endParaRPr lang="en-US"/>
          </a:p>
        </p:txBody>
      </p:sp>
      <p:sp>
        <p:nvSpPr>
          <p:cNvPr id="3" name="Footer Placeholder 2"/>
          <p:cNvSpPr>
            <a:spLocks noGrp="1"/>
          </p:cNvSpPr>
          <p:nvPr>
            <p:ph type="ftr" sz="quarter" idx="14"/>
          </p:nvPr>
        </p:nvSpPr>
        <p:spPr/>
        <p:txBody>
          <a:bodyPr/>
          <a:lstStyle/>
          <a:p>
            <a:endParaRPr lang="en-US"/>
          </a:p>
        </p:txBody>
      </p:sp>
      <p:sp>
        <p:nvSpPr>
          <p:cNvPr id="5" name="Slide Number Placeholder 4"/>
          <p:cNvSpPr>
            <a:spLocks noGrp="1"/>
          </p:cNvSpPr>
          <p:nvPr>
            <p:ph type="sldNum" sz="quarter" idx="15"/>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239440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2178000"/>
            <a:ext cx="3708000" cy="2664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2178000"/>
            <a:ext cx="3708000" cy="2664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6" name="Text Placeholder 5"/>
          <p:cNvSpPr>
            <a:spLocks noGrp="1"/>
          </p:cNvSpPr>
          <p:nvPr>
            <p:ph type="body" sz="quarter" idx="13" hasCustomPrompt="1"/>
          </p:nvPr>
        </p:nvSpPr>
        <p:spPr>
          <a:xfrm>
            <a:off x="4716000"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2" name="Date Placeholder 1"/>
          <p:cNvSpPr>
            <a:spLocks noGrp="1"/>
          </p:cNvSpPr>
          <p:nvPr>
            <p:ph type="dt" sz="half" idx="14"/>
          </p:nvPr>
        </p:nvSpPr>
        <p:spPr/>
        <p:txBody>
          <a:bodyPr/>
          <a:lstStyle/>
          <a:p>
            <a:endParaRPr lang="en-US"/>
          </a:p>
        </p:txBody>
      </p:sp>
      <p:sp>
        <p:nvSpPr>
          <p:cNvPr id="3" name="Footer Placeholder 2"/>
          <p:cNvSpPr>
            <a:spLocks noGrp="1"/>
          </p:cNvSpPr>
          <p:nvPr>
            <p:ph type="ftr" sz="quarter" idx="15"/>
          </p:nvPr>
        </p:nvSpPr>
        <p:spPr/>
        <p:txBody>
          <a:bodyPr/>
          <a:lstStyle/>
          <a:p>
            <a:endParaRPr lang="en-US"/>
          </a:p>
        </p:txBody>
      </p:sp>
      <p:sp>
        <p:nvSpPr>
          <p:cNvPr id="7" name="Slide Number Placeholder 6"/>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71157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3024000"/>
          </a:xfrm>
        </p:spPr>
        <p:txBody>
          <a:bodyPr tIns="72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1" hasCustomPrompt="1"/>
          </p:nvPr>
        </p:nvSpPr>
        <p:spPr>
          <a:xfrm>
            <a:off x="684213" y="1782000"/>
            <a:ext cx="3779837"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3" name="Chart Placeholder 2"/>
          <p:cNvSpPr>
            <a:spLocks noGrp="1"/>
          </p:cNvSpPr>
          <p:nvPr>
            <p:ph type="chart" sz="quarter" idx="13"/>
          </p:nvPr>
        </p:nvSpPr>
        <p:spPr>
          <a:xfrm>
            <a:off x="684000" y="2196000"/>
            <a:ext cx="3780000" cy="2628000"/>
          </a:xfrm>
        </p:spPr>
        <p:txBody>
          <a:bodyPr/>
          <a:lstStyle/>
          <a:p>
            <a:endParaRPr lang="en-AU"/>
          </a:p>
        </p:txBody>
      </p:sp>
      <p:sp>
        <p:nvSpPr>
          <p:cNvPr id="5" name="Date Placeholder 4"/>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25339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252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5" name="Table Placeholder 4"/>
          <p:cNvSpPr>
            <a:spLocks noGrp="1"/>
          </p:cNvSpPr>
          <p:nvPr>
            <p:ph type="tbl" sz="quarter" idx="14"/>
          </p:nvPr>
        </p:nvSpPr>
        <p:spPr>
          <a:xfrm>
            <a:off x="684000" y="2232001"/>
            <a:ext cx="3708000" cy="2070000"/>
          </a:xfrm>
        </p:spPr>
        <p:txBody>
          <a:bodyPr/>
          <a:lstStyle/>
          <a:p>
            <a:endParaRPr lang="en-AU"/>
          </a:p>
        </p:txBody>
      </p:sp>
      <p:sp>
        <p:nvSpPr>
          <p:cNvPr id="7" name="Title 6"/>
          <p:cNvSpPr>
            <a:spLocks noGrp="1"/>
          </p:cNvSpPr>
          <p:nvPr>
            <p:ph type="title"/>
          </p:nvPr>
        </p:nvSpPr>
        <p:spPr/>
        <p:txBody>
          <a:bodyPr/>
          <a:lstStyle/>
          <a:p>
            <a:r>
              <a:rPr lang="en-US"/>
              <a:t>Click to edit Master title style</a:t>
            </a:r>
            <a:endParaRPr lang="en-AU"/>
          </a:p>
        </p:txBody>
      </p:sp>
      <p:sp>
        <p:nvSpPr>
          <p:cNvPr id="8" name="Date Placeholder 7"/>
          <p:cNvSpPr>
            <a:spLocks noGrp="1"/>
          </p:cNvSpPr>
          <p:nvPr>
            <p:ph type="dt" sz="half" idx="15"/>
          </p:nvPr>
        </p:nvSpPr>
        <p:spPr/>
        <p:txBody>
          <a:bodyPr/>
          <a:lstStyle/>
          <a:p>
            <a:endParaRPr lang="en-US"/>
          </a:p>
        </p:txBody>
      </p:sp>
      <p:sp>
        <p:nvSpPr>
          <p:cNvPr id="9" name="Footer Placeholder 8"/>
          <p:cNvSpPr>
            <a:spLocks noGrp="1"/>
          </p:cNvSpPr>
          <p:nvPr>
            <p:ph type="ftr" sz="quarter" idx="16"/>
          </p:nvPr>
        </p:nvSpPr>
        <p:spPr/>
        <p:txBody>
          <a:bodyPr/>
          <a:lstStyle/>
          <a:p>
            <a:endParaRPr lang="en-US"/>
          </a:p>
        </p:txBody>
      </p:sp>
      <p:sp>
        <p:nvSpPr>
          <p:cNvPr id="10" name="Slide Number Placeholder 9"/>
          <p:cNvSpPr>
            <a:spLocks noGrp="1"/>
          </p:cNvSpPr>
          <p:nvPr>
            <p:ph type="sldNum" sz="quarter" idx="17"/>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3171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752000" y="0"/>
            <a:ext cx="4392000" cy="5148000"/>
          </a:xfrm>
          <a:solidFill>
            <a:schemeClr val="bg1">
              <a:lumMod val="95000"/>
            </a:schemeClr>
          </a:solidFill>
        </p:spPr>
        <p:txBody>
          <a:bodyPr lIns="360000" tIns="504000" rIns="360000" bIns="360000" anchor="t" anchorCtr="1"/>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8" name="Title 7">
            <a:extLst>
              <a:ext uri="{FF2B5EF4-FFF2-40B4-BE49-F238E27FC236}">
                <a16:creationId xmlns:a16="http://schemas.microsoft.com/office/drawing/2014/main" id="{5114741F-4E67-47EF-8FBD-492749B4E3A1}"/>
              </a:ext>
            </a:extLst>
          </p:cNvPr>
          <p:cNvSpPr>
            <a:spLocks noGrp="1"/>
          </p:cNvSpPr>
          <p:nvPr>
            <p:ph type="title"/>
          </p:nvPr>
        </p:nvSpPr>
        <p:spPr>
          <a:xfrm>
            <a:off x="684000" y="972000"/>
            <a:ext cx="3780000" cy="720000"/>
          </a:xfrm>
        </p:spPr>
        <p:txBody>
          <a:bodyPr/>
          <a:lstStyle/>
          <a:p>
            <a:r>
              <a:rPr lang="en-US"/>
              <a:t>Click to edit Master title style</a:t>
            </a:r>
          </a:p>
        </p:txBody>
      </p:sp>
      <p:sp>
        <p:nvSpPr>
          <p:cNvPr id="4" name="Text Placeholder 3"/>
          <p:cNvSpPr>
            <a:spLocks noGrp="1"/>
          </p:cNvSpPr>
          <p:nvPr>
            <p:ph type="body" sz="quarter" idx="11"/>
          </p:nvPr>
        </p:nvSpPr>
        <p:spPr>
          <a:xfrm>
            <a:off x="684000" y="1782000"/>
            <a:ext cx="3780000" cy="30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2"/>
          </p:nvPr>
        </p:nvSpPr>
        <p:spPr/>
        <p:txBody>
          <a:bodyPr/>
          <a:lstStyle/>
          <a:p>
            <a:endParaRPr lang="en-US"/>
          </a:p>
        </p:txBody>
      </p:sp>
      <p:sp>
        <p:nvSpPr>
          <p:cNvPr id="7" name="Footer Placeholder 6"/>
          <p:cNvSpPr>
            <a:spLocks noGrp="1"/>
          </p:cNvSpPr>
          <p:nvPr>
            <p:ph type="ftr" sz="quarter" idx="13"/>
          </p:nvPr>
        </p:nvSpPr>
        <p:spPr/>
        <p:txBody>
          <a:bodyPr/>
          <a:lstStyle/>
          <a:p>
            <a:endParaRPr lang="en-US"/>
          </a:p>
        </p:txBody>
      </p:sp>
      <p:sp>
        <p:nvSpPr>
          <p:cNvPr id="10" name="Slide Number Placeholder 9"/>
          <p:cNvSpPr>
            <a:spLocks noGrp="1"/>
          </p:cNvSpPr>
          <p:nvPr>
            <p:ph type="sldNum" sz="quarter" idx="14"/>
          </p:nvPr>
        </p:nvSpPr>
        <p:spPr/>
        <p:txBody>
          <a:bodyPr/>
          <a:lstStyle/>
          <a:p>
            <a:fld id="{FE596CF7-7F71-4413-AD9C-575937919590}" type="slidenum">
              <a:rPr lang="en-US" smtClean="0"/>
              <a:pPr/>
              <a:t>‹#›</a:t>
            </a:fld>
            <a:endParaRPr lang="en-US"/>
          </a:p>
        </p:txBody>
      </p:sp>
      <p:cxnSp>
        <p:nvCxnSpPr>
          <p:cNvPr id="11" name="Straight Connector 10"/>
          <p:cNvCxnSpPr/>
          <p:nvPr userDrawn="1"/>
        </p:nvCxnSpPr>
        <p:spPr>
          <a:xfrm>
            <a:off x="702000" y="702000"/>
            <a:ext cx="369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20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a:xfrm>
            <a:off x="684000" y="1033200"/>
            <a:ext cx="7740000" cy="684000"/>
          </a:xfrm>
        </p:spPr>
        <p:txBody>
          <a:bodyPr/>
          <a:lstStyle>
            <a:lvl1pPr>
              <a:defRPr sz="2000"/>
            </a:lvl1pPr>
          </a:lstStyle>
          <a:p>
            <a:r>
              <a:rPr lang="en-US"/>
              <a:t>Click to edit Master title style</a:t>
            </a:r>
          </a:p>
        </p:txBody>
      </p:sp>
      <p:sp>
        <p:nvSpPr>
          <p:cNvPr id="5" name="Table Placeholder 4"/>
          <p:cNvSpPr>
            <a:spLocks noGrp="1"/>
          </p:cNvSpPr>
          <p:nvPr>
            <p:ph type="tbl" sz="quarter" idx="10"/>
          </p:nvPr>
        </p:nvSpPr>
        <p:spPr>
          <a:xfrm>
            <a:off x="684212" y="1728000"/>
            <a:ext cx="7740000" cy="3132000"/>
          </a:xfrm>
        </p:spPr>
        <p:txBody>
          <a:bodyPr/>
          <a:lstStyle/>
          <a:p>
            <a:endParaRPr lang="en-AU"/>
          </a:p>
        </p:txBody>
      </p:sp>
      <p:sp>
        <p:nvSpPr>
          <p:cNvPr id="3" name="Date Placeholder 2"/>
          <p:cNvSpPr>
            <a:spLocks noGrp="1"/>
          </p:cNvSpPr>
          <p:nvPr>
            <p:ph type="dt" sz="half" idx="11"/>
          </p:nvPr>
        </p:nvSpPr>
        <p:spPr/>
        <p:txBody>
          <a:bodyPr/>
          <a:lstStyle/>
          <a:p>
            <a:endParaRPr lang="en-US"/>
          </a:p>
        </p:txBody>
      </p:sp>
      <p:sp>
        <p:nvSpPr>
          <p:cNvPr id="4" name="Footer Placeholder 3"/>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56902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4CAE61-C2D4-4EF6-96E1-2C9B4488375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Placeholder 1"/>
          <p:cNvSpPr>
            <a:spLocks noGrp="1"/>
          </p:cNvSpPr>
          <p:nvPr>
            <p:ph type="title"/>
          </p:nvPr>
        </p:nvSpPr>
        <p:spPr>
          <a:xfrm>
            <a:off x="684000" y="900000"/>
            <a:ext cx="7740000" cy="828000"/>
          </a:xfrm>
          <a:prstGeom prst="rect">
            <a:avLst/>
          </a:prstGeom>
        </p:spPr>
        <p:txBody>
          <a:bodyPr vert="horz" lIns="36000" tIns="36000" rIns="36000" bIns="36000" rtlCol="0" anchor="t" anchorCtr="0">
            <a:noAutofit/>
          </a:bodyPr>
          <a:lstStyle/>
          <a:p>
            <a:r>
              <a:rPr lang="en-US"/>
              <a:t>Click to edit Master title style</a:t>
            </a:r>
          </a:p>
        </p:txBody>
      </p:sp>
      <p:sp>
        <p:nvSpPr>
          <p:cNvPr id="3" name="Text Placeholder 2"/>
          <p:cNvSpPr>
            <a:spLocks noGrp="1"/>
          </p:cNvSpPr>
          <p:nvPr>
            <p:ph type="body" idx="1"/>
          </p:nvPr>
        </p:nvSpPr>
        <p:spPr>
          <a:xfrm>
            <a:off x="683080" y="1782000"/>
            <a:ext cx="7740000" cy="2880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4000" y="4842000"/>
            <a:ext cx="1980000" cy="180000"/>
          </a:xfrm>
          <a:prstGeom prst="rect">
            <a:avLst/>
          </a:prstGeom>
        </p:spPr>
        <p:txBody>
          <a:bodyPr vert="horz" lIns="36000" tIns="36000" rIns="36000" bIns="36000" rtlCol="0" anchor="ctr">
            <a:noAutofit/>
          </a:bodyPr>
          <a:lstStyle>
            <a:lvl1pPr algn="l">
              <a:defRPr sz="900" baseline="0">
                <a:solidFill>
                  <a:schemeClr val="tx1"/>
                </a:solidFill>
              </a:defRPr>
            </a:lvl1pPr>
          </a:lstStyle>
          <a:p>
            <a:endParaRPr lang="en-US"/>
          </a:p>
        </p:txBody>
      </p:sp>
      <p:sp>
        <p:nvSpPr>
          <p:cNvPr id="5" name="Footer Placeholder 4"/>
          <p:cNvSpPr>
            <a:spLocks noGrp="1"/>
          </p:cNvSpPr>
          <p:nvPr>
            <p:ph type="ftr" sz="quarter" idx="3"/>
          </p:nvPr>
        </p:nvSpPr>
        <p:spPr>
          <a:xfrm>
            <a:off x="3204000" y="4842000"/>
            <a:ext cx="3600000" cy="180000"/>
          </a:xfrm>
          <a:prstGeom prst="rect">
            <a:avLst/>
          </a:prstGeom>
        </p:spPr>
        <p:txBody>
          <a:bodyPr vert="horz" lIns="36000" tIns="36000" rIns="36000" bIns="36000" rtlCol="0" anchor="ctr">
            <a:noAutofit/>
          </a:bodyPr>
          <a:lstStyle>
            <a:lvl1pPr algn="ct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7344000" y="4842000"/>
            <a:ext cx="1080000" cy="180000"/>
          </a:xfrm>
          <a:prstGeom prst="rect">
            <a:avLst/>
          </a:prstGeom>
        </p:spPr>
        <p:txBody>
          <a:bodyPr vert="horz" lIns="36000" tIns="36000" rIns="36000" bIns="36000" rtlCol="0" anchor="ctr">
            <a:noAutofit/>
          </a:bodyPr>
          <a:lstStyle>
            <a:lvl1pPr algn="r">
              <a:defRPr sz="900" baseline="0">
                <a:solidFill>
                  <a:schemeClr val="tx1"/>
                </a:solidFill>
              </a:defRPr>
            </a:lvl1pPr>
          </a:lstStyle>
          <a:p>
            <a:fld id="{FE596CF7-7F71-4413-AD9C-575937919590}" type="slidenum">
              <a:rPr lang="en-US" smtClean="0"/>
              <a:pPr/>
              <a:t>‹#›</a:t>
            </a:fld>
            <a:endParaRPr lang="en-US"/>
          </a:p>
        </p:txBody>
      </p:sp>
      <p:cxnSp>
        <p:nvCxnSpPr>
          <p:cNvPr id="9" name="Straight Connector 8"/>
          <p:cNvCxnSpPr/>
          <p:nvPr userDrawn="1"/>
        </p:nvCxnSpPr>
        <p:spPr>
          <a:xfrm>
            <a:off x="702000" y="702000"/>
            <a:ext cx="772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58706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8" r:id="rId4"/>
    <p:sldLayoutId id="2147483681" r:id="rId5"/>
    <p:sldLayoutId id="2147483679" r:id="rId6"/>
    <p:sldLayoutId id="2147483680" r:id="rId7"/>
    <p:sldLayoutId id="2147483670" r:id="rId8"/>
    <p:sldLayoutId id="2147483677" r:id="rId9"/>
    <p:sldLayoutId id="2147483672" r:id="rId10"/>
    <p:sldLayoutId id="2147483675" r:id="rId11"/>
    <p:sldLayoutId id="2147483666" r:id="rId12"/>
    <p:sldLayoutId id="2147483667" r:id="rId13"/>
    <p:sldLayoutId id="2147483682" r:id="rId14"/>
  </p:sldLayoutIdLst>
  <p:hf sldNum="0" hdr="0" ftr="0" dt="0"/>
  <p:txStyles>
    <p:title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p:titleStyle>
    <p:bodyStyle>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914400" rtl="0" eaLnBrk="1" latinLnBrk="0" hangingPunct="1">
        <a:lnSpc>
          <a:spcPct val="100000"/>
        </a:lnSpc>
        <a:spcBef>
          <a:spcPts val="200"/>
        </a:spcBef>
        <a:spcAft>
          <a:spcPts val="200"/>
        </a:spcAft>
        <a:buFontTx/>
        <a:buNone/>
        <a:defRPr sz="1200" kern="1200">
          <a:solidFill>
            <a:schemeClr val="tx1"/>
          </a:solidFill>
          <a:latin typeface="+mn-lt"/>
          <a:ea typeface="+mn-ea"/>
          <a:cs typeface="+mn-cs"/>
        </a:defRPr>
      </a:lvl1pPr>
      <a:lvl2pPr marL="0" algn="l" defTabSz="914400" rtl="0" eaLnBrk="1" latinLnBrk="0" hangingPunct="1">
        <a:lnSpc>
          <a:spcPct val="100000"/>
        </a:lnSpc>
        <a:spcBef>
          <a:spcPts val="200"/>
        </a:spcBef>
        <a:spcAft>
          <a:spcPts val="200"/>
        </a:spcAft>
        <a:buFontTx/>
        <a:buNone/>
        <a:defRPr sz="1200" b="1"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200"/>
        </a:spcAft>
        <a:buClr>
          <a:srgbClr val="0063A5"/>
        </a:buClr>
        <a:buSzPct val="120000"/>
        <a:buFont typeface="Calibri" panose="020F0502020204030204" pitchFamily="34" charset="0"/>
        <a:buChar char="●"/>
        <a:defRPr sz="1200" kern="1200">
          <a:solidFill>
            <a:schemeClr val="tx1"/>
          </a:solidFill>
          <a:latin typeface="+mn-lt"/>
          <a:ea typeface="+mn-ea"/>
          <a:cs typeface="+mn-cs"/>
        </a:defRPr>
      </a:lvl3pPr>
      <a:lvl4pPr marL="360000" indent="-180000" algn="l" defTabSz="914400" rtl="0" eaLnBrk="1" latinLnBrk="0" hangingPunct="1">
        <a:lnSpc>
          <a:spcPct val="100000"/>
        </a:lnSpc>
        <a:spcBef>
          <a:spcPts val="200"/>
        </a:spcBef>
        <a:spcAft>
          <a:spcPts val="200"/>
        </a:spcAft>
        <a:buClr>
          <a:srgbClr val="0063A5"/>
        </a:buClr>
        <a:buFont typeface="Arial Black" panose="020B0A040201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00000"/>
        </a:lnSpc>
        <a:spcBef>
          <a:spcPts val="200"/>
        </a:spcBef>
        <a:spcAft>
          <a:spcPts val="200"/>
        </a:spcAft>
        <a:buClr>
          <a:srgbClr val="0063A5"/>
        </a:buClr>
        <a:buFont typeface="Wingdings" panose="05000000000000000000" pitchFamily="2" charset="2"/>
        <a:buChar char="s"/>
        <a:defRPr sz="120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safercare.vic.gov.au/reports-and-publications/victorias-mothers-babies-and-children-2021-report-and-presentations"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mailto:ccopmm@safercare.vic.gov.au" TargetMode="External"/><Relationship Id="rId7" Type="http://schemas.openxmlformats.org/officeDocument/2006/relationships/image" Target="../media/image21.png"/><Relationship Id="rId2" Type="http://schemas.openxmlformats.org/officeDocument/2006/relationships/hyperlink" Target="https://www.safercare.vic.gov.au/about/ccopmm" TargetMode="Externa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www.linkedin.com/company/safercarevic/" TargetMode="External"/><Relationship Id="rId4" Type="http://schemas.openxmlformats.org/officeDocument/2006/relationships/hyperlink" Target="https://twitter.com/safercarevic" TargetMode="External"/><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1B7E5A-1D96-5DBB-DD9F-5C73C1963E34}"/>
              </a:ext>
            </a:extLst>
          </p:cNvPr>
          <p:cNvPicPr>
            <a:picLocks noChangeAspect="1"/>
          </p:cNvPicPr>
          <p:nvPr/>
        </p:nvPicPr>
        <p:blipFill rotWithShape="1">
          <a:blip r:embed="rId2"/>
          <a:srcRect l="12076"/>
          <a:stretch/>
        </p:blipFill>
        <p:spPr>
          <a:xfrm>
            <a:off x="0" y="-1"/>
            <a:ext cx="9144002" cy="5148264"/>
          </a:xfrm>
          <a:prstGeom prst="rect">
            <a:avLst/>
          </a:prstGeom>
        </p:spPr>
      </p:pic>
      <p:pic>
        <p:nvPicPr>
          <p:cNvPr id="7" name="Picture 6" descr="Text&#10;&#10;Description automatically generated">
            <a:extLst>
              <a:ext uri="{FF2B5EF4-FFF2-40B4-BE49-F238E27FC236}">
                <a16:creationId xmlns:a16="http://schemas.microsoft.com/office/drawing/2014/main" id="{129D522D-F561-4128-AFD6-9382C61F2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71" y="-173140"/>
            <a:ext cx="2939917" cy="1810638"/>
          </a:xfrm>
          <a:prstGeom prst="rect">
            <a:avLst/>
          </a:prstGeom>
        </p:spPr>
      </p:pic>
      <p:pic>
        <p:nvPicPr>
          <p:cNvPr id="9" name="Picture 8">
            <a:extLst>
              <a:ext uri="{FF2B5EF4-FFF2-40B4-BE49-F238E27FC236}">
                <a16:creationId xmlns:a16="http://schemas.microsoft.com/office/drawing/2014/main" id="{8CDFE3EA-4FED-4D16-B3E1-75C9FD008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723" y="-47389"/>
            <a:ext cx="1986892" cy="1653223"/>
          </a:xfrm>
          <a:prstGeom prst="rect">
            <a:avLst/>
          </a:prstGeom>
        </p:spPr>
      </p:pic>
      <p:sp>
        <p:nvSpPr>
          <p:cNvPr id="6" name="TextBox 5">
            <a:extLst>
              <a:ext uri="{FF2B5EF4-FFF2-40B4-BE49-F238E27FC236}">
                <a16:creationId xmlns:a16="http://schemas.microsoft.com/office/drawing/2014/main" id="{927B4D7B-944B-49B8-91DE-4C8830F5AFD7}"/>
              </a:ext>
            </a:extLst>
          </p:cNvPr>
          <p:cNvSpPr txBox="1"/>
          <p:nvPr/>
        </p:nvSpPr>
        <p:spPr>
          <a:xfrm>
            <a:off x="433803" y="1964812"/>
            <a:ext cx="7762179" cy="1905073"/>
          </a:xfrm>
          <a:prstGeom prst="rect">
            <a:avLst/>
          </a:prstGeom>
          <a:noFill/>
        </p:spPr>
        <p:txBody>
          <a:bodyPr wrap="square">
            <a:spAutoFit/>
          </a:bodyPr>
          <a:lstStyle/>
          <a:p>
            <a:r>
              <a:rPr lang="en-AU" sz="4050" b="1">
                <a:solidFill>
                  <a:schemeClr val="bg1"/>
                </a:solidFill>
                <a:latin typeface="VIC"/>
              </a:rPr>
              <a:t>Victoria’s mothers, babies and children 2021</a:t>
            </a:r>
          </a:p>
          <a:p>
            <a:r>
              <a:rPr lang="en-US" sz="2800" b="1">
                <a:solidFill>
                  <a:schemeClr val="bg1"/>
                </a:solidFill>
                <a:latin typeface="VIC" panose="00000500000000000000" pitchFamily="2" charset="0"/>
              </a:rPr>
              <a:t>Perinatal Mortality</a:t>
            </a:r>
          </a:p>
        </p:txBody>
      </p:sp>
    </p:spTree>
    <p:extLst>
      <p:ext uri="{BB962C8B-B14F-4D97-AF65-F5344CB8AC3E}">
        <p14:creationId xmlns:p14="http://schemas.microsoft.com/office/powerpoint/2010/main" val="3223718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CE0A-B95B-4B30-95DB-8C5FB2947E80}"/>
              </a:ext>
            </a:extLst>
          </p:cNvPr>
          <p:cNvSpPr>
            <a:spLocks noGrp="1"/>
          </p:cNvSpPr>
          <p:nvPr>
            <p:ph type="title"/>
          </p:nvPr>
        </p:nvSpPr>
        <p:spPr>
          <a:xfrm>
            <a:off x="702000" y="756847"/>
            <a:ext cx="7740000" cy="720000"/>
          </a:xfrm>
        </p:spPr>
        <p:txBody>
          <a:bodyPr anchor="t">
            <a:normAutofit/>
          </a:bodyPr>
          <a:lstStyle/>
          <a:p>
            <a:r>
              <a:rPr lang="en-AU">
                <a:latin typeface="VIC"/>
              </a:rPr>
              <a:t>Perinatal deaths in 2021 </a:t>
            </a:r>
          </a:p>
        </p:txBody>
      </p:sp>
      <p:pic>
        <p:nvPicPr>
          <p:cNvPr id="7" name="Picture 6">
            <a:extLst>
              <a:ext uri="{FF2B5EF4-FFF2-40B4-BE49-F238E27FC236}">
                <a16:creationId xmlns:a16="http://schemas.microsoft.com/office/drawing/2014/main" id="{F990F21B-154B-91E5-505C-3AE61F04B04D}"/>
              </a:ext>
            </a:extLst>
          </p:cNvPr>
          <p:cNvPicPr>
            <a:picLocks noChangeAspect="1"/>
          </p:cNvPicPr>
          <p:nvPr/>
        </p:nvPicPr>
        <p:blipFill rotWithShape="1">
          <a:blip r:embed="rId2"/>
          <a:srcRect l="937" r="1390"/>
          <a:stretch/>
        </p:blipFill>
        <p:spPr>
          <a:xfrm>
            <a:off x="4523709" y="2166061"/>
            <a:ext cx="3751897" cy="1628627"/>
          </a:xfrm>
          <a:prstGeom prst="rect">
            <a:avLst/>
          </a:prstGeom>
        </p:spPr>
      </p:pic>
      <p:pic>
        <p:nvPicPr>
          <p:cNvPr id="9" name="Picture 8">
            <a:extLst>
              <a:ext uri="{FF2B5EF4-FFF2-40B4-BE49-F238E27FC236}">
                <a16:creationId xmlns:a16="http://schemas.microsoft.com/office/drawing/2014/main" id="{56BB32D1-A6A1-6469-CB50-2ED1C9A42AC2}"/>
              </a:ext>
            </a:extLst>
          </p:cNvPr>
          <p:cNvPicPr>
            <a:picLocks noChangeAspect="1"/>
          </p:cNvPicPr>
          <p:nvPr/>
        </p:nvPicPr>
        <p:blipFill rotWithShape="1">
          <a:blip r:embed="rId3"/>
          <a:srcRect r="554"/>
          <a:stretch/>
        </p:blipFill>
        <p:spPr>
          <a:xfrm>
            <a:off x="585939" y="2199934"/>
            <a:ext cx="3819525" cy="1594754"/>
          </a:xfrm>
          <a:prstGeom prst="rect">
            <a:avLst/>
          </a:prstGeom>
        </p:spPr>
      </p:pic>
    </p:spTree>
    <p:extLst>
      <p:ext uri="{BB962C8B-B14F-4D97-AF65-F5344CB8AC3E}">
        <p14:creationId xmlns:p14="http://schemas.microsoft.com/office/powerpoint/2010/main" val="2810121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CF23-6429-41C9-A701-0E505A1C4AF1}"/>
              </a:ext>
            </a:extLst>
          </p:cNvPr>
          <p:cNvSpPr>
            <a:spLocks noGrp="1"/>
          </p:cNvSpPr>
          <p:nvPr>
            <p:ph type="title"/>
          </p:nvPr>
        </p:nvSpPr>
        <p:spPr>
          <a:xfrm>
            <a:off x="477372" y="753383"/>
            <a:ext cx="7967382" cy="720000"/>
          </a:xfrm>
        </p:spPr>
        <p:txBody>
          <a:bodyPr anchor="t">
            <a:noAutofit/>
          </a:bodyPr>
          <a:lstStyle/>
          <a:p>
            <a:r>
              <a:rPr lang="en-AU">
                <a:latin typeface="VIC"/>
              </a:rPr>
              <a:t>Adjusted Perinatal Mortality Rates in the 2019-2021 triennium</a:t>
            </a:r>
          </a:p>
        </p:txBody>
      </p:sp>
      <p:pic>
        <p:nvPicPr>
          <p:cNvPr id="6" name="Picture 5">
            <a:extLst>
              <a:ext uri="{FF2B5EF4-FFF2-40B4-BE49-F238E27FC236}">
                <a16:creationId xmlns:a16="http://schemas.microsoft.com/office/drawing/2014/main" id="{524F49B4-CEB1-792E-216D-64EC7E86CA67}"/>
              </a:ext>
            </a:extLst>
          </p:cNvPr>
          <p:cNvPicPr>
            <a:picLocks noChangeAspect="1"/>
          </p:cNvPicPr>
          <p:nvPr/>
        </p:nvPicPr>
        <p:blipFill rotWithShape="1">
          <a:blip r:embed="rId2"/>
          <a:srcRect b="66376"/>
          <a:stretch/>
        </p:blipFill>
        <p:spPr>
          <a:xfrm>
            <a:off x="1564605" y="1606676"/>
            <a:ext cx="6706390" cy="2192118"/>
          </a:xfrm>
          <a:prstGeom prst="rect">
            <a:avLst/>
          </a:prstGeom>
        </p:spPr>
      </p:pic>
      <p:pic>
        <p:nvPicPr>
          <p:cNvPr id="9" name="Picture 8">
            <a:extLst>
              <a:ext uri="{FF2B5EF4-FFF2-40B4-BE49-F238E27FC236}">
                <a16:creationId xmlns:a16="http://schemas.microsoft.com/office/drawing/2014/main" id="{5A48C899-9966-0A68-177B-75371AE1C9C7}"/>
              </a:ext>
            </a:extLst>
          </p:cNvPr>
          <p:cNvPicPr>
            <a:picLocks noChangeAspect="1"/>
          </p:cNvPicPr>
          <p:nvPr/>
        </p:nvPicPr>
        <p:blipFill rotWithShape="1">
          <a:blip r:embed="rId2"/>
          <a:srcRect t="77208" b="6924"/>
          <a:stretch/>
        </p:blipFill>
        <p:spPr>
          <a:xfrm>
            <a:off x="1564605" y="3937633"/>
            <a:ext cx="6532441" cy="1009707"/>
          </a:xfrm>
          <a:prstGeom prst="rect">
            <a:avLst/>
          </a:prstGeom>
        </p:spPr>
      </p:pic>
    </p:spTree>
    <p:extLst>
      <p:ext uri="{BB962C8B-B14F-4D97-AF65-F5344CB8AC3E}">
        <p14:creationId xmlns:p14="http://schemas.microsoft.com/office/powerpoint/2010/main" val="342220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A6A8-C41D-411D-80BA-39C6E22E4EE3}"/>
              </a:ext>
            </a:extLst>
          </p:cNvPr>
          <p:cNvSpPr>
            <a:spLocks noGrp="1"/>
          </p:cNvSpPr>
          <p:nvPr>
            <p:ph type="title"/>
          </p:nvPr>
        </p:nvSpPr>
        <p:spPr>
          <a:xfrm>
            <a:off x="508995" y="777017"/>
            <a:ext cx="7740000" cy="720000"/>
          </a:xfrm>
        </p:spPr>
        <p:txBody>
          <a:bodyPr anchor="t">
            <a:normAutofit/>
          </a:bodyPr>
          <a:lstStyle/>
          <a:p>
            <a:r>
              <a:rPr lang="en-AU">
                <a:latin typeface="VIC"/>
              </a:rPr>
              <a:t>Smoking and outcomes in 2021 </a:t>
            </a:r>
          </a:p>
        </p:txBody>
      </p:sp>
      <p:pic>
        <p:nvPicPr>
          <p:cNvPr id="4" name="Picture 3">
            <a:extLst>
              <a:ext uri="{FF2B5EF4-FFF2-40B4-BE49-F238E27FC236}">
                <a16:creationId xmlns:a16="http://schemas.microsoft.com/office/drawing/2014/main" id="{B87B890A-A2FD-8D02-8E0D-4344876AE4E5}"/>
              </a:ext>
            </a:extLst>
          </p:cNvPr>
          <p:cNvPicPr>
            <a:picLocks noChangeAspect="1"/>
          </p:cNvPicPr>
          <p:nvPr/>
        </p:nvPicPr>
        <p:blipFill>
          <a:blip r:embed="rId2"/>
          <a:stretch>
            <a:fillRect/>
          </a:stretch>
        </p:blipFill>
        <p:spPr>
          <a:xfrm>
            <a:off x="4196121" y="2181385"/>
            <a:ext cx="4617186" cy="1923977"/>
          </a:xfrm>
          <a:prstGeom prst="rect">
            <a:avLst/>
          </a:prstGeom>
        </p:spPr>
      </p:pic>
      <p:pic>
        <p:nvPicPr>
          <p:cNvPr id="6" name="Picture 5">
            <a:extLst>
              <a:ext uri="{FF2B5EF4-FFF2-40B4-BE49-F238E27FC236}">
                <a16:creationId xmlns:a16="http://schemas.microsoft.com/office/drawing/2014/main" id="{E0FF6FE1-7645-6048-F298-16C3AC3547C2}"/>
              </a:ext>
            </a:extLst>
          </p:cNvPr>
          <p:cNvPicPr>
            <a:picLocks noChangeAspect="1"/>
          </p:cNvPicPr>
          <p:nvPr/>
        </p:nvPicPr>
        <p:blipFill>
          <a:blip r:embed="rId3"/>
          <a:stretch>
            <a:fillRect/>
          </a:stretch>
        </p:blipFill>
        <p:spPr>
          <a:xfrm>
            <a:off x="485334" y="1577401"/>
            <a:ext cx="1789684" cy="3131946"/>
          </a:xfrm>
          <a:prstGeom prst="rect">
            <a:avLst/>
          </a:prstGeom>
        </p:spPr>
      </p:pic>
      <p:pic>
        <p:nvPicPr>
          <p:cNvPr id="3" name="Picture 2" descr="A close-up of a blue and white screen&#10;&#10;Description automatically generated">
            <a:extLst>
              <a:ext uri="{FF2B5EF4-FFF2-40B4-BE49-F238E27FC236}">
                <a16:creationId xmlns:a16="http://schemas.microsoft.com/office/drawing/2014/main" id="{CBBEA9F2-811A-B42F-1093-9702CBABA27E}"/>
              </a:ext>
            </a:extLst>
          </p:cNvPr>
          <p:cNvPicPr>
            <a:picLocks noChangeAspect="1"/>
          </p:cNvPicPr>
          <p:nvPr/>
        </p:nvPicPr>
        <p:blipFill>
          <a:blip r:embed="rId4"/>
          <a:stretch>
            <a:fillRect/>
          </a:stretch>
        </p:blipFill>
        <p:spPr>
          <a:xfrm>
            <a:off x="2275018" y="1597105"/>
            <a:ext cx="1789791" cy="3112242"/>
          </a:xfrm>
          <a:prstGeom prst="rect">
            <a:avLst/>
          </a:prstGeom>
        </p:spPr>
      </p:pic>
    </p:spTree>
    <p:extLst>
      <p:ext uri="{BB962C8B-B14F-4D97-AF65-F5344CB8AC3E}">
        <p14:creationId xmlns:p14="http://schemas.microsoft.com/office/powerpoint/2010/main" val="73234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E661-B90A-4E83-ABCD-8617164C4C8B}"/>
              </a:ext>
            </a:extLst>
          </p:cNvPr>
          <p:cNvSpPr>
            <a:spLocks noGrp="1"/>
          </p:cNvSpPr>
          <p:nvPr>
            <p:ph type="title"/>
          </p:nvPr>
        </p:nvSpPr>
        <p:spPr>
          <a:xfrm>
            <a:off x="564959" y="754957"/>
            <a:ext cx="8367506" cy="828000"/>
          </a:xfrm>
        </p:spPr>
        <p:txBody>
          <a:bodyPr anchor="t">
            <a:normAutofit/>
          </a:bodyPr>
          <a:lstStyle/>
          <a:p>
            <a:r>
              <a:rPr lang="en-AU">
                <a:latin typeface="VIC"/>
              </a:rPr>
              <a:t>Trends in adjusted perinatal mortality rates, 2011-2021</a:t>
            </a:r>
          </a:p>
        </p:txBody>
      </p:sp>
      <p:pic>
        <p:nvPicPr>
          <p:cNvPr id="3" name="Picture 2">
            <a:extLst>
              <a:ext uri="{FF2B5EF4-FFF2-40B4-BE49-F238E27FC236}">
                <a16:creationId xmlns:a16="http://schemas.microsoft.com/office/drawing/2014/main" id="{ECB81593-90E5-99F2-6AB9-A17B2F72BAE8}"/>
              </a:ext>
            </a:extLst>
          </p:cNvPr>
          <p:cNvPicPr>
            <a:picLocks noChangeAspect="1"/>
          </p:cNvPicPr>
          <p:nvPr/>
        </p:nvPicPr>
        <p:blipFill>
          <a:blip r:embed="rId2"/>
          <a:stretch>
            <a:fillRect/>
          </a:stretch>
        </p:blipFill>
        <p:spPr>
          <a:xfrm>
            <a:off x="564959" y="1300484"/>
            <a:ext cx="8149829" cy="3500116"/>
          </a:xfrm>
          <a:prstGeom prst="rect">
            <a:avLst/>
          </a:prstGeom>
        </p:spPr>
      </p:pic>
    </p:spTree>
    <p:extLst>
      <p:ext uri="{BB962C8B-B14F-4D97-AF65-F5344CB8AC3E}">
        <p14:creationId xmlns:p14="http://schemas.microsoft.com/office/powerpoint/2010/main" val="146593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D305-AD89-4BCD-A8FE-33ABD7360F43}"/>
              </a:ext>
            </a:extLst>
          </p:cNvPr>
          <p:cNvSpPr>
            <a:spLocks noGrp="1"/>
          </p:cNvSpPr>
          <p:nvPr>
            <p:ph type="title"/>
          </p:nvPr>
        </p:nvSpPr>
        <p:spPr>
          <a:xfrm>
            <a:off x="716929" y="732191"/>
            <a:ext cx="7740000" cy="913432"/>
          </a:xfrm>
        </p:spPr>
        <p:txBody>
          <a:bodyPr/>
          <a:lstStyle/>
          <a:p>
            <a:r>
              <a:rPr lang="en-AU">
                <a:latin typeface="VIC"/>
              </a:rPr>
              <a:t>Adjusted perinatal mortality rate by Aboriginal status of mother, by rolling triennia, 2001-2021</a:t>
            </a:r>
          </a:p>
        </p:txBody>
      </p:sp>
      <p:pic>
        <p:nvPicPr>
          <p:cNvPr id="3" name="Picture 2" descr="A graph of a number of years&#10;&#10;Description automatically generated">
            <a:extLst>
              <a:ext uri="{FF2B5EF4-FFF2-40B4-BE49-F238E27FC236}">
                <a16:creationId xmlns:a16="http://schemas.microsoft.com/office/drawing/2014/main" id="{E8E442E3-B3DB-2AC1-0D9A-9A51B22EF754}"/>
              </a:ext>
            </a:extLst>
          </p:cNvPr>
          <p:cNvPicPr>
            <a:picLocks noChangeAspect="1"/>
          </p:cNvPicPr>
          <p:nvPr/>
        </p:nvPicPr>
        <p:blipFill>
          <a:blip r:embed="rId2"/>
          <a:stretch>
            <a:fillRect/>
          </a:stretch>
        </p:blipFill>
        <p:spPr>
          <a:xfrm>
            <a:off x="674927" y="1645623"/>
            <a:ext cx="7824003" cy="3381116"/>
          </a:xfrm>
          <a:prstGeom prst="rect">
            <a:avLst/>
          </a:prstGeom>
        </p:spPr>
      </p:pic>
    </p:spTree>
    <p:extLst>
      <p:ext uri="{BB962C8B-B14F-4D97-AF65-F5344CB8AC3E}">
        <p14:creationId xmlns:p14="http://schemas.microsoft.com/office/powerpoint/2010/main" val="231789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EC542-681F-4E71-956B-4ED12C281760}"/>
              </a:ext>
            </a:extLst>
          </p:cNvPr>
          <p:cNvSpPr/>
          <p:nvPr/>
        </p:nvSpPr>
        <p:spPr>
          <a:xfrm>
            <a:off x="583147" y="750074"/>
            <a:ext cx="7740000" cy="720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VIC"/>
                <a:ea typeface="+mj-ea"/>
                <a:cs typeface="+mj-cs"/>
              </a:rPr>
              <a:t>CCOPMM Recommendations: Perinatal</a:t>
            </a:r>
          </a:p>
        </p:txBody>
      </p:sp>
      <p:pic>
        <p:nvPicPr>
          <p:cNvPr id="3" name="Picture 2">
            <a:extLst>
              <a:ext uri="{FF2B5EF4-FFF2-40B4-BE49-F238E27FC236}">
                <a16:creationId xmlns:a16="http://schemas.microsoft.com/office/drawing/2014/main" id="{8D4B6DF1-4767-0BDF-C4FB-46A50AF32D85}"/>
              </a:ext>
            </a:extLst>
          </p:cNvPr>
          <p:cNvPicPr>
            <a:picLocks noChangeAspect="1"/>
          </p:cNvPicPr>
          <p:nvPr/>
        </p:nvPicPr>
        <p:blipFill rotWithShape="1">
          <a:blip r:embed="rId2"/>
          <a:srcRect r="7809" b="7454"/>
          <a:stretch/>
        </p:blipFill>
        <p:spPr>
          <a:xfrm>
            <a:off x="632561" y="1470074"/>
            <a:ext cx="8117543" cy="3276332"/>
          </a:xfrm>
          <a:prstGeom prst="rect">
            <a:avLst/>
          </a:prstGeom>
        </p:spPr>
      </p:pic>
    </p:spTree>
    <p:extLst>
      <p:ext uri="{BB962C8B-B14F-4D97-AF65-F5344CB8AC3E}">
        <p14:creationId xmlns:p14="http://schemas.microsoft.com/office/powerpoint/2010/main" val="2019675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EED84-75E2-499A-9EE5-BA1F7AF7F98B}"/>
              </a:ext>
            </a:extLst>
          </p:cNvPr>
          <p:cNvSpPr>
            <a:spLocks noGrp="1"/>
          </p:cNvSpPr>
          <p:nvPr>
            <p:ph sz="quarter" idx="13"/>
          </p:nvPr>
        </p:nvSpPr>
        <p:spPr>
          <a:xfrm>
            <a:off x="495803" y="813547"/>
            <a:ext cx="8298573" cy="4215653"/>
          </a:xfrm>
        </p:spPr>
        <p:txBody>
          <a:bodyPr vert="horz" lIns="36000" tIns="36000" rIns="36000" bIns="36000" rtlCol="0" anchor="t">
            <a:noAutofit/>
          </a:bodyPr>
          <a:lstStyle/>
          <a:p>
            <a:pPr>
              <a:lnSpc>
                <a:spcPts val="1400"/>
              </a:lnSpc>
              <a:spcBef>
                <a:spcPts val="1200"/>
              </a:spcBef>
              <a:spcAft>
                <a:spcPts val="600"/>
              </a:spcAft>
            </a:pPr>
            <a:r>
              <a:rPr lang="en-AU" sz="2400" b="1">
                <a:solidFill>
                  <a:schemeClr val="tx2"/>
                </a:solidFill>
                <a:latin typeface="VIC"/>
                <a:ea typeface="+mj-ea"/>
                <a:cs typeface="+mj-cs"/>
              </a:rPr>
              <a:t>Recommendation 1</a:t>
            </a:r>
          </a:p>
          <a:p>
            <a:pPr>
              <a:lnSpc>
                <a:spcPct val="100000"/>
              </a:lnSpc>
              <a:spcAft>
                <a:spcPts val="600"/>
              </a:spcAft>
            </a:pPr>
            <a:r>
              <a:rPr lang="en-AU" sz="1800">
                <a:effectLst/>
                <a:latin typeface="VIC"/>
                <a:ea typeface="MS PGothic"/>
              </a:rPr>
              <a:t>The Victorian Government funds whole exome sequence testing for families of children who have died from undiagnosed conditions. Whole exome sequencing (WES) can be useful in identifying a cause, however the cost of this can be prohibitive for some families.</a:t>
            </a:r>
          </a:p>
          <a:p>
            <a:pPr>
              <a:spcAft>
                <a:spcPts val="0"/>
              </a:spcAft>
            </a:pPr>
            <a:endParaRPr lang="en-AU" sz="1600">
              <a:latin typeface="VIC"/>
            </a:endParaRPr>
          </a:p>
          <a:p>
            <a:pPr>
              <a:lnSpc>
                <a:spcPts val="1400"/>
              </a:lnSpc>
              <a:spcBef>
                <a:spcPts val="1200"/>
              </a:spcBef>
              <a:spcAft>
                <a:spcPts val="600"/>
              </a:spcAft>
            </a:pPr>
            <a:r>
              <a:rPr lang="en-AU" sz="2400" b="1">
                <a:solidFill>
                  <a:schemeClr val="tx2"/>
                </a:solidFill>
                <a:latin typeface="VIC"/>
                <a:ea typeface="+mj-ea"/>
                <a:cs typeface="+mj-cs"/>
              </a:rPr>
              <a:t>Recommendation 2</a:t>
            </a:r>
          </a:p>
          <a:p>
            <a:pPr algn="just">
              <a:lnSpc>
                <a:spcPts val="1400"/>
              </a:lnSpc>
              <a:spcBef>
                <a:spcPts val="800"/>
              </a:spcBef>
              <a:spcAft>
                <a:spcPts val="800"/>
              </a:spcAft>
            </a:pPr>
            <a:r>
              <a:rPr lang="en-AU" sz="1800">
                <a:solidFill>
                  <a:srgbClr val="000000"/>
                </a:solidFill>
                <a:effectLst/>
                <a:latin typeface="VIC"/>
                <a:ea typeface="MS PGothic"/>
                <a:cs typeface="Arial"/>
              </a:rPr>
              <a:t>Support Health Literacy and Shared Decision-Making Capability </a:t>
            </a:r>
            <a:endParaRPr lang="en-AU" sz="1800">
              <a:effectLst/>
              <a:latin typeface="VIC"/>
              <a:ea typeface="MS PGothic"/>
              <a:cs typeface="Arial"/>
            </a:endParaRPr>
          </a:p>
          <a:p>
            <a:pPr algn="just">
              <a:lnSpc>
                <a:spcPct val="100000"/>
              </a:lnSpc>
              <a:spcBef>
                <a:spcPts val="800"/>
              </a:spcBef>
              <a:spcAft>
                <a:spcPts val="800"/>
              </a:spcAft>
            </a:pPr>
            <a:r>
              <a:rPr lang="en-AU" sz="1800">
                <a:effectLst/>
                <a:latin typeface="VIC"/>
                <a:ea typeface="Times New Roman" panose="02020603050405020304" pitchFamily="18" charset="0"/>
                <a:cs typeface="Arial"/>
              </a:rPr>
              <a:t>Expectant mothers should be provided with the tools required to make informed decisions about their own care. CCOPMM recommendations have previously focused on improving the functioning of the healthcare system. It is essential to recognise the importance of health care literacy on the outcomes of expectant mothers and families.</a:t>
            </a:r>
            <a:r>
              <a:rPr lang="en-AU" sz="1800">
                <a:latin typeface="VIC"/>
                <a:ea typeface="Times New Roman" panose="02020603050405020304" pitchFamily="18" charset="0"/>
                <a:cs typeface="Arial"/>
              </a:rPr>
              <a:t> </a:t>
            </a:r>
            <a:endParaRPr lang="en-AU" sz="1800">
              <a:effectLst/>
              <a:latin typeface="VIC"/>
              <a:ea typeface="MS PGothic" panose="020B0600070205080204" pitchFamily="34" charset="-128"/>
              <a:cs typeface="Arial" panose="020B0604020202020204" pitchFamily="34" charset="0"/>
            </a:endParaRPr>
          </a:p>
          <a:p>
            <a:pPr marL="0" lvl="2" indent="0">
              <a:buNone/>
              <a:tabLst>
                <a:tab pos="457200" algn="l"/>
              </a:tabLst>
            </a:pPr>
            <a:endParaRPr lang="en-AU" sz="1800">
              <a:latin typeface="VIC"/>
            </a:endParaRPr>
          </a:p>
        </p:txBody>
      </p:sp>
    </p:spTree>
    <p:extLst>
      <p:ext uri="{BB962C8B-B14F-4D97-AF65-F5344CB8AC3E}">
        <p14:creationId xmlns:p14="http://schemas.microsoft.com/office/powerpoint/2010/main" val="3189271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5815F7-A51A-71FA-5285-611F0C61AACE}"/>
              </a:ext>
            </a:extLst>
          </p:cNvPr>
          <p:cNvSpPr>
            <a:spLocks noGrp="1"/>
          </p:cNvSpPr>
          <p:nvPr>
            <p:ph sz="quarter" idx="13"/>
          </p:nvPr>
        </p:nvSpPr>
        <p:spPr>
          <a:xfrm>
            <a:off x="732866" y="816509"/>
            <a:ext cx="8411134" cy="3371082"/>
          </a:xfrm>
        </p:spPr>
        <p:txBody>
          <a:bodyPr vert="horz" lIns="36000" tIns="36000" rIns="36000" bIns="36000" rtlCol="0" anchor="t">
            <a:noAutofit/>
          </a:bodyPr>
          <a:lstStyle/>
          <a:p>
            <a:pPr>
              <a:lnSpc>
                <a:spcPts val="1400"/>
              </a:lnSpc>
              <a:spcBef>
                <a:spcPts val="1200"/>
              </a:spcBef>
              <a:spcAft>
                <a:spcPts val="600"/>
              </a:spcAft>
            </a:pPr>
            <a:r>
              <a:rPr lang="en-AU" sz="2400" b="1">
                <a:solidFill>
                  <a:schemeClr val="tx2"/>
                </a:solidFill>
                <a:latin typeface="VIC"/>
                <a:ea typeface="+mj-ea"/>
                <a:cs typeface="+mj-cs"/>
              </a:rPr>
              <a:t>Recommendation 3</a:t>
            </a:r>
          </a:p>
          <a:p>
            <a:pPr>
              <a:lnSpc>
                <a:spcPct val="100000"/>
              </a:lnSpc>
              <a:spcBef>
                <a:spcPts val="800"/>
              </a:spcBef>
              <a:spcAft>
                <a:spcPts val="3000"/>
              </a:spcAft>
            </a:pPr>
            <a:r>
              <a:rPr lang="en-AU" sz="1800">
                <a:solidFill>
                  <a:srgbClr val="000000"/>
                </a:solidFill>
                <a:effectLst/>
                <a:latin typeface="VIC"/>
                <a:ea typeface="MS PGothic"/>
                <a:cs typeface="Arial"/>
              </a:rPr>
              <a:t>Malnutrition in children is a high-risk factor for morbidity and mortality. There is an urgent need to strengthen Primary Health care systems, including Maternity, Maternal and Child Health and General Practice services to detect, monitor and treat malnutrition, especially in vulnerable families.   </a:t>
            </a:r>
            <a:endParaRPr lang="en-AU" sz="1800">
              <a:solidFill>
                <a:srgbClr val="000000"/>
              </a:solidFill>
              <a:latin typeface="VIC"/>
              <a:ea typeface="MS PGothic"/>
              <a:cs typeface="Arial"/>
            </a:endParaRPr>
          </a:p>
          <a:p>
            <a:pPr>
              <a:lnSpc>
                <a:spcPts val="1400"/>
              </a:lnSpc>
              <a:spcBef>
                <a:spcPts val="1200"/>
              </a:spcBef>
              <a:spcAft>
                <a:spcPts val="600"/>
              </a:spcAft>
            </a:pPr>
            <a:r>
              <a:rPr lang="en-AU" sz="2400" b="1">
                <a:solidFill>
                  <a:schemeClr val="tx2"/>
                </a:solidFill>
                <a:latin typeface="VIC"/>
                <a:ea typeface="+mj-ea"/>
                <a:cs typeface="+mj-cs"/>
              </a:rPr>
              <a:t>Recommendation 4 – update to 2017 recommendation </a:t>
            </a:r>
          </a:p>
          <a:p>
            <a:pPr algn="just">
              <a:lnSpc>
                <a:spcPct val="100000"/>
              </a:lnSpc>
              <a:spcBef>
                <a:spcPts val="800"/>
              </a:spcBef>
              <a:spcAft>
                <a:spcPts val="1200"/>
              </a:spcAft>
            </a:pPr>
            <a:r>
              <a:rPr lang="en-AU" sz="1800">
                <a:effectLst/>
                <a:latin typeface="VIC"/>
                <a:ea typeface="Arial" panose="020B0604020202020204" pitchFamily="34" charset="0"/>
              </a:rPr>
              <a:t>Consider admission of an infant, child or adolescent who has presented three times to a hospital</a:t>
            </a:r>
            <a:r>
              <a:rPr lang="en-AU" sz="1800">
                <a:latin typeface="VIC"/>
                <a:ea typeface="Arial" panose="020B0604020202020204" pitchFamily="34" charset="0"/>
              </a:rPr>
              <a:t> </a:t>
            </a:r>
            <a:endParaRPr lang="en-AU" sz="1800">
              <a:effectLst/>
              <a:latin typeface="VIC"/>
              <a:ea typeface="Arial" panose="020B0604020202020204" pitchFamily="34" charset="0"/>
            </a:endParaRPr>
          </a:p>
          <a:p>
            <a:pPr>
              <a:lnSpc>
                <a:spcPts val="2000"/>
              </a:lnSpc>
              <a:spcBef>
                <a:spcPts val="800"/>
              </a:spcBef>
              <a:spcAft>
                <a:spcPts val="1000"/>
              </a:spcAft>
            </a:pPr>
            <a:endParaRPr lang="en-AU" sz="1800">
              <a:effectLst/>
              <a:latin typeface="Arial" panose="020B0604020202020204" pitchFamily="34" charset="0"/>
              <a:ea typeface="MS PGothic" panose="020B0600070205080204" pitchFamily="34" charset="-128"/>
              <a:cs typeface="Arial" panose="020B0604020202020204" pitchFamily="34" charset="0"/>
            </a:endParaRPr>
          </a:p>
          <a:p>
            <a:endParaRPr lang="en-AU"/>
          </a:p>
        </p:txBody>
      </p:sp>
    </p:spTree>
    <p:extLst>
      <p:ext uri="{BB962C8B-B14F-4D97-AF65-F5344CB8AC3E}">
        <p14:creationId xmlns:p14="http://schemas.microsoft.com/office/powerpoint/2010/main" val="3023005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4B6CD-F506-4914-8021-F89A37A07030}"/>
              </a:ext>
            </a:extLst>
          </p:cNvPr>
          <p:cNvSpPr>
            <a:spLocks noGrp="1"/>
          </p:cNvSpPr>
          <p:nvPr>
            <p:ph type="ctrTitle"/>
          </p:nvPr>
        </p:nvSpPr>
        <p:spPr>
          <a:xfrm>
            <a:off x="658169" y="1929631"/>
            <a:ext cx="7290214" cy="644500"/>
          </a:xfrm>
        </p:spPr>
        <p:txBody>
          <a:bodyPr anchor="b">
            <a:normAutofit/>
          </a:bodyPr>
          <a:lstStyle/>
          <a:p>
            <a:pPr algn="l"/>
            <a:r>
              <a:rPr lang="en-AU" sz="2400">
                <a:effectLst>
                  <a:glow rad="38100">
                    <a:schemeClr val="bg1">
                      <a:lumMod val="65000"/>
                      <a:lumOff val="35000"/>
                      <a:alpha val="50000"/>
                    </a:schemeClr>
                  </a:glow>
                </a:effectLst>
                <a:latin typeface="VIC"/>
              </a:rPr>
              <a:t>Good practice points</a:t>
            </a:r>
            <a:endParaRPr lang="en-AU" sz="2400">
              <a:effectLst>
                <a:glow rad="38100">
                  <a:prstClr val="white">
                    <a:lumMod val="65000"/>
                    <a:lumOff val="35000"/>
                    <a:alpha val="50000"/>
                  </a:prstClr>
                </a:glow>
              </a:effectLst>
              <a:latin typeface="VIC"/>
            </a:endParaRPr>
          </a:p>
        </p:txBody>
      </p:sp>
      <p:sp>
        <p:nvSpPr>
          <p:cNvPr id="7" name="Content Placeholder 1">
            <a:extLst>
              <a:ext uri="{FF2B5EF4-FFF2-40B4-BE49-F238E27FC236}">
                <a16:creationId xmlns:a16="http://schemas.microsoft.com/office/drawing/2014/main" id="{986369BD-DAFB-4B6F-9203-0E9307884B99}"/>
              </a:ext>
            </a:extLst>
          </p:cNvPr>
          <p:cNvSpPr txBox="1">
            <a:spLocks/>
          </p:cNvSpPr>
          <p:nvPr/>
        </p:nvSpPr>
        <p:spPr>
          <a:xfrm>
            <a:off x="724411" y="2807292"/>
            <a:ext cx="7695178" cy="1601800"/>
          </a:xfrm>
          <a:prstGeom prst="rect">
            <a:avLst/>
          </a:prstGeom>
        </p:spPr>
        <p:txBody>
          <a:bodyPr vert="horz" lIns="36000" tIns="36000" rIns="36000" bIns="36000" rtlCol="0" anchor="t">
            <a:noAutofit/>
          </a:bodyPr>
          <a:lstStyle>
            <a:lvl1pPr marL="0" indent="0" algn="ctr" defTabSz="685800" rtl="0" eaLnBrk="1" latinLnBrk="0" hangingPunct="1">
              <a:lnSpc>
                <a:spcPct val="98000"/>
              </a:lnSpc>
              <a:spcBef>
                <a:spcPts val="0"/>
              </a:spcBef>
              <a:spcAft>
                <a:spcPts val="1300"/>
              </a:spcAft>
              <a:buFontTx/>
              <a:buNone/>
              <a:defRPr sz="1575" kern="1200" baseline="0">
                <a:gradFill flip="none" rotWithShape="1">
                  <a:gsLst>
                    <a:gs pos="0">
                      <a:schemeClr val="tx1"/>
                    </a:gs>
                    <a:gs pos="100000">
                      <a:schemeClr val="tx1">
                        <a:lumMod val="75000"/>
                      </a:schemeClr>
                    </a:gs>
                  </a:gsLst>
                  <a:lin ang="5400000" scaled="0"/>
                  <a:tileRect/>
                </a:gradFill>
                <a:latin typeface="+mn-lt"/>
                <a:ea typeface="+mn-ea"/>
                <a:cs typeface="+mn-cs"/>
              </a:defRPr>
            </a:lvl1pPr>
            <a:lvl2pPr marL="342900" indent="0" algn="ctr" defTabSz="685800" rtl="0" eaLnBrk="1" latinLnBrk="0" hangingPunct="1">
              <a:lnSpc>
                <a:spcPct val="98000"/>
              </a:lnSpc>
              <a:spcBef>
                <a:spcPts val="375"/>
              </a:spcBef>
              <a:buFontTx/>
              <a:buNone/>
              <a:defRPr sz="2000" b="1" i="0" kern="1200" baseline="0">
                <a:solidFill>
                  <a:schemeClr val="tx1">
                    <a:tint val="75000"/>
                  </a:schemeClr>
                </a:solidFill>
                <a:latin typeface="+mj-lt"/>
                <a:ea typeface="+mn-ea"/>
                <a:cs typeface="+mn-cs"/>
              </a:defRPr>
            </a:lvl2pPr>
            <a:lvl3pPr marL="685800" indent="0" algn="ctr" defTabSz="685800" rtl="0" eaLnBrk="1" latinLnBrk="0" hangingPunct="1">
              <a:lnSpc>
                <a:spcPct val="98000"/>
              </a:lnSpc>
              <a:spcBef>
                <a:spcPts val="0"/>
              </a:spcBef>
              <a:spcAft>
                <a:spcPts val="1300"/>
              </a:spcAft>
              <a:buClr>
                <a:srgbClr val="0063A5"/>
              </a:buClr>
              <a:buSzPct val="120000"/>
              <a:buFont typeface="Calibri" panose="020F0502020204030204" pitchFamily="34" charset="0"/>
              <a:buNone/>
              <a:defRPr sz="2000" kern="1200" baseline="0">
                <a:solidFill>
                  <a:schemeClr val="tx1">
                    <a:tint val="75000"/>
                  </a:schemeClr>
                </a:solidFill>
                <a:latin typeface="+mn-lt"/>
                <a:ea typeface="+mn-ea"/>
                <a:cs typeface="+mn-cs"/>
              </a:defRPr>
            </a:lvl3pPr>
            <a:lvl4pPr marL="1028700" indent="0" algn="ctr" defTabSz="685800" rtl="0" eaLnBrk="1" latinLnBrk="0" hangingPunct="1">
              <a:lnSpc>
                <a:spcPct val="98000"/>
              </a:lnSpc>
              <a:spcBef>
                <a:spcPts val="0"/>
              </a:spcBef>
              <a:spcAft>
                <a:spcPts val="1300"/>
              </a:spcAft>
              <a:buClr>
                <a:srgbClr val="0063A5"/>
              </a:buClr>
              <a:buSzPct val="100000"/>
              <a:buFont typeface="Arial" panose="020B0604020202020204" pitchFamily="34" charset="0"/>
              <a:buNone/>
              <a:defRPr sz="2000" kern="1200">
                <a:solidFill>
                  <a:schemeClr val="tx1">
                    <a:tint val="75000"/>
                  </a:schemeClr>
                </a:solidFill>
                <a:latin typeface="+mn-lt"/>
                <a:ea typeface="+mn-ea"/>
                <a:cs typeface="+mn-cs"/>
              </a:defRPr>
            </a:lvl4pPr>
            <a:lvl5pPr marL="1371600" indent="0" algn="ctr" defTabSz="685800" rtl="0" eaLnBrk="1" latinLnBrk="0" hangingPunct="1">
              <a:lnSpc>
                <a:spcPct val="98000"/>
              </a:lnSpc>
              <a:spcBef>
                <a:spcPts val="0"/>
              </a:spcBef>
              <a:spcAft>
                <a:spcPts val="1300"/>
              </a:spcAft>
              <a:buClr>
                <a:srgbClr val="0063A5"/>
              </a:buClr>
              <a:buSzPct val="120000"/>
              <a:buFont typeface="Wingdings" panose="05000000000000000000" pitchFamily="2" charset="2"/>
              <a:buNone/>
              <a:defRPr sz="2000" kern="1200">
                <a:solidFill>
                  <a:schemeClr val="tx1">
                    <a:tint val="75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9pPr>
          </a:lstStyle>
          <a:p>
            <a:pPr algn="l"/>
            <a:r>
              <a:rPr lang="en-AU" sz="1800" dirty="0">
                <a:latin typeface="VIC"/>
              </a:rPr>
              <a:t>Good practice points </a:t>
            </a:r>
            <a:r>
              <a:rPr lang="en-AU" sz="1800" dirty="0">
                <a:solidFill>
                  <a:srgbClr val="FF0000"/>
                </a:solidFill>
                <a:latin typeface="VIC"/>
              </a:rPr>
              <a:t>(GPPs) </a:t>
            </a:r>
            <a:r>
              <a:rPr lang="en-AU" sz="1800" dirty="0">
                <a:latin typeface="VIC"/>
              </a:rPr>
              <a:t>reflect the findings of CCOPMM’s review of all cases of maternal, perinatal and paediatric mortality, and severe acute maternal morbidity in a reporting year</a:t>
            </a:r>
          </a:p>
          <a:p>
            <a:pPr algn="l"/>
            <a:r>
              <a:rPr lang="en-AU" sz="1800" dirty="0">
                <a:latin typeface="VIC"/>
              </a:rPr>
              <a:t>They are designed to guide local improvements in clinical performance and can relate to our </a:t>
            </a:r>
            <a:r>
              <a:rPr lang="en-AU" sz="1800" b="1" dirty="0">
                <a:latin typeface="VIC"/>
              </a:rPr>
              <a:t>clinical care and/or the system or service we work in.</a:t>
            </a:r>
            <a:endParaRPr lang="en-AU" sz="1800" dirty="0">
              <a:latin typeface="VIC"/>
            </a:endParaRPr>
          </a:p>
          <a:p>
            <a:endParaRPr lang="en-AU" sz="1600" dirty="0"/>
          </a:p>
        </p:txBody>
      </p:sp>
      <p:pic>
        <p:nvPicPr>
          <p:cNvPr id="9" name="Picture 8">
            <a:extLst>
              <a:ext uri="{FF2B5EF4-FFF2-40B4-BE49-F238E27FC236}">
                <a16:creationId xmlns:a16="http://schemas.microsoft.com/office/drawing/2014/main" id="{E2031AB4-495D-C550-4739-6B74D0282054}"/>
              </a:ext>
            </a:extLst>
          </p:cNvPr>
          <p:cNvPicPr>
            <a:picLocks noChangeAspect="1"/>
          </p:cNvPicPr>
          <p:nvPr/>
        </p:nvPicPr>
        <p:blipFill rotWithShape="1">
          <a:blip r:embed="rId2"/>
          <a:srcRect t="13627" b="18794"/>
          <a:stretch/>
        </p:blipFill>
        <p:spPr>
          <a:xfrm>
            <a:off x="658169" y="622796"/>
            <a:ext cx="7761420" cy="1235627"/>
          </a:xfrm>
          <a:prstGeom prst="rect">
            <a:avLst/>
          </a:prstGeom>
        </p:spPr>
      </p:pic>
    </p:spTree>
    <p:extLst>
      <p:ext uri="{BB962C8B-B14F-4D97-AF65-F5344CB8AC3E}">
        <p14:creationId xmlns:p14="http://schemas.microsoft.com/office/powerpoint/2010/main" val="2788356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A4AF2-B3B0-4CE6-ABDD-1EE419AF5583}"/>
              </a:ext>
            </a:extLst>
          </p:cNvPr>
          <p:cNvSpPr>
            <a:spLocks noGrp="1"/>
          </p:cNvSpPr>
          <p:nvPr>
            <p:ph sz="quarter" idx="13"/>
          </p:nvPr>
        </p:nvSpPr>
        <p:spPr>
          <a:xfrm>
            <a:off x="610041" y="1545632"/>
            <a:ext cx="7740000" cy="3554645"/>
          </a:xfrm>
        </p:spPr>
        <p:txBody>
          <a:bodyPr vert="horz" lIns="36000" tIns="36000" rIns="36000" bIns="36000" rtlCol="0" anchor="t">
            <a:noAutofit/>
          </a:bodyPr>
          <a:lstStyle/>
          <a:p>
            <a:pPr marL="467995" lvl="2" indent="-467995">
              <a:spcAft>
                <a:spcPts val="1800"/>
              </a:spcAft>
              <a:buClr>
                <a:schemeClr val="tx2"/>
              </a:buClr>
              <a:buSzPct val="95000"/>
              <a:buFont typeface="+mj-lt"/>
              <a:buAutoNum type="arabicPeriod"/>
            </a:pPr>
            <a:r>
              <a:rPr lang="en-AU" sz="1800" dirty="0">
                <a:latin typeface="VIC"/>
                <a:ea typeface="Calibri"/>
              </a:rPr>
              <a:t>Contemporaneous documentation of intermittent auscultation </a:t>
            </a:r>
          </a:p>
          <a:p>
            <a:pPr marL="467995" lvl="2" indent="-467995">
              <a:spcAft>
                <a:spcPts val="1800"/>
              </a:spcAft>
              <a:buClr>
                <a:schemeClr val="tx2"/>
              </a:buClr>
              <a:buSzPct val="95000"/>
              <a:buFont typeface="+mj-lt"/>
              <a:buAutoNum type="arabicPeriod"/>
            </a:pPr>
            <a:r>
              <a:rPr lang="en-AU" sz="1800" dirty="0">
                <a:latin typeface="VIC"/>
              </a:rPr>
              <a:t>Appropriate syringe feeding at home </a:t>
            </a:r>
          </a:p>
          <a:p>
            <a:pPr marL="467995" lvl="2" indent="-467995">
              <a:spcAft>
                <a:spcPts val="1800"/>
              </a:spcAft>
              <a:buClr>
                <a:schemeClr val="tx2"/>
              </a:buClr>
              <a:buSzPct val="95000"/>
              <a:buFont typeface="+mj-lt"/>
              <a:buAutoNum type="arabicPeriod"/>
            </a:pPr>
            <a:r>
              <a:rPr lang="en-AU" sz="1800" dirty="0">
                <a:latin typeface="VIC"/>
              </a:rPr>
              <a:t>Supporting high priority groups</a:t>
            </a:r>
          </a:p>
          <a:p>
            <a:pPr marL="467995" lvl="2" indent="-467995">
              <a:spcAft>
                <a:spcPts val="1800"/>
              </a:spcAft>
              <a:buClr>
                <a:schemeClr val="tx2"/>
              </a:buClr>
              <a:buSzPct val="95000"/>
              <a:buFont typeface="+mj-lt"/>
              <a:buAutoNum type="arabicPeriod"/>
            </a:pPr>
            <a:r>
              <a:rPr lang="en-AU" sz="1800" dirty="0">
                <a:latin typeface="VIC"/>
              </a:rPr>
              <a:t>IVF practitioners and double embryo transfer </a:t>
            </a:r>
          </a:p>
          <a:p>
            <a:pPr marL="467995" lvl="2" indent="-467995">
              <a:buClr>
                <a:schemeClr val="tx2"/>
              </a:buClr>
              <a:buSzPct val="95000"/>
              <a:buFont typeface="+mj-lt"/>
              <a:buAutoNum type="arabicPeriod"/>
            </a:pPr>
            <a:r>
              <a:rPr lang="en-AU" sz="1800" dirty="0">
                <a:latin typeface="VIC"/>
              </a:rPr>
              <a:t>Syphilis</a:t>
            </a:r>
            <a:endParaRPr lang="en-AU" sz="1800" dirty="0"/>
          </a:p>
          <a:p>
            <a:pPr marL="467995" lvl="2" indent="-467995">
              <a:buClr>
                <a:schemeClr val="tx2"/>
              </a:buClr>
              <a:buSzPct val="95000"/>
              <a:buFont typeface="+mj-lt"/>
              <a:buAutoNum type="arabicPeriod" startAt="3"/>
            </a:pPr>
            <a:endParaRPr lang="en-AU" sz="1800" dirty="0">
              <a:effectLst/>
              <a:ea typeface="Calibri" panose="020F0502020204030204" pitchFamily="34" charset="0"/>
            </a:endParaRPr>
          </a:p>
          <a:p>
            <a:pPr algn="just"/>
            <a:r>
              <a:rPr lang="en-AU" sz="1200"/>
              <a:t>                                     		  </a:t>
            </a:r>
            <a:r>
              <a:rPr lang="en-AU" sz="1200">
                <a:solidFill>
                  <a:srgbClr val="FF0000"/>
                </a:solidFill>
                <a:latin typeface="VIC" panose="00000500000000000000" pitchFamily="2" charset="0"/>
              </a:rPr>
              <a:t>Please note: Full versions of these GPPs are in the notes below </a:t>
            </a:r>
          </a:p>
          <a:p>
            <a:pPr marL="467995" lvl="2" indent="-467995"/>
            <a:endParaRPr lang="en-AU" sz="1200" dirty="0"/>
          </a:p>
        </p:txBody>
      </p:sp>
      <p:sp>
        <p:nvSpPr>
          <p:cNvPr id="3" name="Title 2">
            <a:extLst>
              <a:ext uri="{FF2B5EF4-FFF2-40B4-BE49-F238E27FC236}">
                <a16:creationId xmlns:a16="http://schemas.microsoft.com/office/drawing/2014/main" id="{B24E349F-9687-420A-8F2B-7E68D9ADBA65}"/>
              </a:ext>
            </a:extLst>
          </p:cNvPr>
          <p:cNvSpPr>
            <a:spLocks noGrp="1"/>
          </p:cNvSpPr>
          <p:nvPr>
            <p:ph type="title"/>
          </p:nvPr>
        </p:nvSpPr>
        <p:spPr>
          <a:xfrm>
            <a:off x="684000" y="777055"/>
            <a:ext cx="7740000" cy="524609"/>
          </a:xfrm>
        </p:spPr>
        <p:txBody>
          <a:bodyPr/>
          <a:lstStyle/>
          <a:p>
            <a:r>
              <a:rPr lang="en-AU">
                <a:latin typeface="VIC"/>
              </a:rPr>
              <a:t>Good practice points</a:t>
            </a:r>
            <a:br>
              <a:rPr lang="en-AU">
                <a:latin typeface="VIC"/>
              </a:rPr>
            </a:br>
            <a:endParaRPr lang="en-AU">
              <a:latin typeface="VIC"/>
            </a:endParaRPr>
          </a:p>
        </p:txBody>
      </p:sp>
    </p:spTree>
    <p:extLst>
      <p:ext uri="{BB962C8B-B14F-4D97-AF65-F5344CB8AC3E}">
        <p14:creationId xmlns:p14="http://schemas.microsoft.com/office/powerpoint/2010/main" val="61536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a:xfrm>
            <a:off x="702000" y="1338035"/>
            <a:ext cx="7740000" cy="2880000"/>
          </a:xfrm>
        </p:spPr>
        <p:txBody>
          <a:bodyPr/>
          <a:lstStyle/>
          <a:p>
            <a:pPr marL="0" lvl="2" indent="0">
              <a:buNone/>
            </a:pPr>
            <a:r>
              <a:rPr lang="en-AU" sz="1800">
                <a:latin typeface="VIC" panose="00000500000000000000" pitchFamily="2" charset="0"/>
              </a:rPr>
              <a:t>The Consultative Council on Obstetric and Paediatric Mortality and Morbidity (CCOPMM) is a statutory authority appointed by the Minister for Health.</a:t>
            </a:r>
          </a:p>
          <a:p>
            <a:r>
              <a:rPr lang="en-AU" sz="1800">
                <a:latin typeface="VIC" panose="00000500000000000000" pitchFamily="2" charset="0"/>
              </a:rPr>
              <a:t>Chair: Professor Mark Umstad AM</a:t>
            </a:r>
          </a:p>
          <a:p>
            <a:r>
              <a:rPr lang="en-AU" sz="1800">
                <a:latin typeface="VIC" panose="00000500000000000000" pitchFamily="2" charset="0"/>
              </a:rPr>
              <a:t>Operates under the </a:t>
            </a:r>
            <a:r>
              <a:rPr lang="en-AU" sz="1800" i="1">
                <a:latin typeface="VIC" panose="00000500000000000000" pitchFamily="2" charset="0"/>
              </a:rPr>
              <a:t>Public Health and Wellbeing Act 2008</a:t>
            </a:r>
          </a:p>
          <a:p>
            <a:endParaRPr lang="en-AU">
              <a:latin typeface="VIC" panose="00000500000000000000" pitchFamily="2" charset="0"/>
            </a:endParaRPr>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a:xfrm>
            <a:off x="702000" y="806513"/>
            <a:ext cx="7740000" cy="828000"/>
          </a:xfrm>
        </p:spPr>
        <p:txBody>
          <a:bodyPr/>
          <a:lstStyle/>
          <a:p>
            <a:r>
              <a:rPr lang="en-AU">
                <a:latin typeface="VIC" panose="00000500000000000000" pitchFamily="2" charset="0"/>
              </a:rPr>
              <a:t>About CCOPMM</a:t>
            </a:r>
            <a:br>
              <a:rPr lang="en-AU">
                <a:latin typeface="VIC" panose="00000500000000000000" pitchFamily="2" charset="0"/>
              </a:rPr>
            </a:br>
            <a:endParaRPr lang="en-AU">
              <a:latin typeface="VIC" panose="00000500000000000000" pitchFamily="2" charset="0"/>
            </a:endParaRPr>
          </a:p>
        </p:txBody>
      </p:sp>
      <p:pic>
        <p:nvPicPr>
          <p:cNvPr id="5" name="Picture 4">
            <a:extLst>
              <a:ext uri="{FF2B5EF4-FFF2-40B4-BE49-F238E27FC236}">
                <a16:creationId xmlns:a16="http://schemas.microsoft.com/office/drawing/2014/main" id="{33A445DB-52A1-4636-F848-529F74A84FFC}"/>
              </a:ext>
            </a:extLst>
          </p:cNvPr>
          <p:cNvPicPr>
            <a:picLocks noChangeAspect="1"/>
          </p:cNvPicPr>
          <p:nvPr/>
        </p:nvPicPr>
        <p:blipFill rotWithShape="1">
          <a:blip r:embed="rId2"/>
          <a:srcRect t="2811" b="3123"/>
          <a:stretch/>
        </p:blipFill>
        <p:spPr>
          <a:xfrm>
            <a:off x="7310808" y="2313953"/>
            <a:ext cx="1322204" cy="1767517"/>
          </a:xfrm>
          <a:prstGeom prst="rect">
            <a:avLst/>
          </a:prstGeom>
          <a:ln>
            <a:noFill/>
          </a:ln>
        </p:spPr>
      </p:pic>
      <p:pic>
        <p:nvPicPr>
          <p:cNvPr id="9" name="Picture 8">
            <a:extLst>
              <a:ext uri="{FF2B5EF4-FFF2-40B4-BE49-F238E27FC236}">
                <a16:creationId xmlns:a16="http://schemas.microsoft.com/office/drawing/2014/main" id="{0243057C-931C-89FE-6073-12604795E8AE}"/>
              </a:ext>
            </a:extLst>
          </p:cNvPr>
          <p:cNvPicPr>
            <a:picLocks noChangeAspect="1"/>
          </p:cNvPicPr>
          <p:nvPr/>
        </p:nvPicPr>
        <p:blipFill>
          <a:blip r:embed="rId3"/>
          <a:stretch>
            <a:fillRect/>
          </a:stretch>
        </p:blipFill>
        <p:spPr>
          <a:xfrm>
            <a:off x="6571752" y="3135306"/>
            <a:ext cx="1322204" cy="1892328"/>
          </a:xfrm>
          <a:prstGeom prst="rect">
            <a:avLst/>
          </a:prstGeom>
        </p:spPr>
      </p:pic>
    </p:spTree>
    <p:extLst>
      <p:ext uri="{BB962C8B-B14F-4D97-AF65-F5344CB8AC3E}">
        <p14:creationId xmlns:p14="http://schemas.microsoft.com/office/powerpoint/2010/main" val="1372433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4B6CD-F506-4914-8021-F89A37A07030}"/>
              </a:ext>
            </a:extLst>
          </p:cNvPr>
          <p:cNvSpPr>
            <a:spLocks noGrp="1"/>
          </p:cNvSpPr>
          <p:nvPr>
            <p:ph type="ctrTitle"/>
          </p:nvPr>
        </p:nvSpPr>
        <p:spPr>
          <a:xfrm>
            <a:off x="695546" y="739169"/>
            <a:ext cx="7742591" cy="2087793"/>
          </a:xfrm>
        </p:spPr>
        <p:txBody>
          <a:bodyPr anchor="b">
            <a:normAutofit/>
          </a:bodyPr>
          <a:lstStyle/>
          <a:p>
            <a:pPr algn="l">
              <a:spcBef>
                <a:spcPts val="1200"/>
              </a:spcBef>
            </a:pPr>
            <a:r>
              <a:rPr lang="en-AU" sz="2400">
                <a:effectLst>
                  <a:glow rad="38100">
                    <a:schemeClr val="bg1">
                      <a:lumMod val="65000"/>
                      <a:lumOff val="35000"/>
                      <a:alpha val="50000"/>
                    </a:schemeClr>
                  </a:glow>
                </a:effectLst>
                <a:latin typeface="VIC" panose="00000500000000000000" pitchFamily="2" charset="0"/>
              </a:rPr>
              <a:t>For more information</a:t>
            </a:r>
            <a:endParaRPr lang="en-AU" sz="1400">
              <a:effectLst>
                <a:glow rad="38100">
                  <a:schemeClr val="bg1">
                    <a:lumMod val="65000"/>
                    <a:lumOff val="35000"/>
                    <a:alpha val="50000"/>
                  </a:schemeClr>
                </a:glow>
              </a:effectLst>
              <a:latin typeface="VIC" panose="00000500000000000000" pitchFamily="2" charset="0"/>
            </a:endParaRPr>
          </a:p>
        </p:txBody>
      </p:sp>
      <p:sp>
        <p:nvSpPr>
          <p:cNvPr id="2" name="Content Placeholder 1">
            <a:extLst>
              <a:ext uri="{FF2B5EF4-FFF2-40B4-BE49-F238E27FC236}">
                <a16:creationId xmlns:a16="http://schemas.microsoft.com/office/drawing/2014/main" id="{654A77C6-7AB1-46A5-A8CB-6BD0EE0B3241}"/>
              </a:ext>
            </a:extLst>
          </p:cNvPr>
          <p:cNvSpPr>
            <a:spLocks noGrp="1"/>
          </p:cNvSpPr>
          <p:nvPr>
            <p:ph type="subTitle" idx="1"/>
          </p:nvPr>
        </p:nvSpPr>
        <p:spPr>
          <a:xfrm>
            <a:off x="738086" y="3357568"/>
            <a:ext cx="6507167" cy="1430073"/>
          </a:xfrm>
        </p:spPr>
        <p:txBody>
          <a:bodyPr numCol="1" anchor="t">
            <a:normAutofit fontScale="92500" lnSpcReduction="20000"/>
          </a:bodyPr>
          <a:lstStyle/>
          <a:p>
            <a:pPr lvl="0" algn="l">
              <a:spcAft>
                <a:spcPts val="600"/>
              </a:spcAft>
            </a:pPr>
            <a:r>
              <a:rPr lang="en-AU" sz="1700">
                <a:latin typeface="VIC" panose="00000500000000000000" pitchFamily="2" charset="0"/>
              </a:rPr>
              <a:t>Refer to CCOPMM’s other slide packs on:</a:t>
            </a:r>
          </a:p>
          <a:p>
            <a:pPr marL="285750" lvl="0" indent="-285750" algn="l">
              <a:spcAft>
                <a:spcPts val="600"/>
              </a:spcAft>
              <a:buClr>
                <a:schemeClr val="tx2"/>
              </a:buClr>
              <a:buSzPct val="120000"/>
              <a:buFont typeface="Arial" panose="020B0604020202020204" pitchFamily="34" charset="0"/>
              <a:buChar char="•"/>
            </a:pPr>
            <a:r>
              <a:rPr lang="en-AU" sz="1700">
                <a:latin typeface="VIC" panose="00000500000000000000" pitchFamily="2" charset="0"/>
              </a:rPr>
              <a:t>Mothers and babies</a:t>
            </a:r>
          </a:p>
          <a:p>
            <a:pPr marL="285750" lvl="0" indent="-285750" algn="l">
              <a:spcAft>
                <a:spcPts val="600"/>
              </a:spcAft>
              <a:buClr>
                <a:schemeClr val="tx2"/>
              </a:buClr>
              <a:buSzPct val="120000"/>
              <a:buFont typeface="Arial" panose="020B0604020202020204" pitchFamily="34" charset="0"/>
              <a:buChar char="•"/>
            </a:pPr>
            <a:r>
              <a:rPr lang="en-AU" sz="1700">
                <a:latin typeface="VIC" panose="00000500000000000000" pitchFamily="2" charset="0"/>
              </a:rPr>
              <a:t>Maternal mortality and morbidity</a:t>
            </a:r>
          </a:p>
          <a:p>
            <a:pPr marL="285750" lvl="0" indent="-285750" algn="l">
              <a:spcAft>
                <a:spcPts val="600"/>
              </a:spcAft>
              <a:buClr>
                <a:schemeClr val="tx2"/>
              </a:buClr>
              <a:buSzPct val="120000"/>
              <a:buFont typeface="Arial" panose="020B0604020202020204" pitchFamily="34" charset="0"/>
              <a:buChar char="•"/>
            </a:pPr>
            <a:r>
              <a:rPr lang="en-AU" sz="1700">
                <a:latin typeface="VIC" panose="00000500000000000000" pitchFamily="2" charset="0"/>
              </a:rPr>
              <a:t>Perinatal mortality</a:t>
            </a:r>
          </a:p>
          <a:p>
            <a:pPr marL="285750" indent="-285750" algn="l">
              <a:spcAft>
                <a:spcPts val="600"/>
              </a:spcAft>
              <a:buClr>
                <a:schemeClr val="tx2"/>
              </a:buClr>
              <a:buSzPct val="120000"/>
              <a:buFont typeface="Arial" panose="020B0604020202020204" pitchFamily="34" charset="0"/>
              <a:buChar char="•"/>
            </a:pPr>
            <a:r>
              <a:rPr lang="en-AU" sz="1700">
                <a:latin typeface="VIC" panose="00000500000000000000" pitchFamily="2" charset="0"/>
              </a:rPr>
              <a:t>2020 recommendations</a:t>
            </a:r>
          </a:p>
          <a:p>
            <a:endParaRPr lang="en-AU" sz="1500"/>
          </a:p>
        </p:txBody>
      </p:sp>
      <p:sp>
        <p:nvSpPr>
          <p:cNvPr id="8" name="TextBox 7">
            <a:extLst>
              <a:ext uri="{FF2B5EF4-FFF2-40B4-BE49-F238E27FC236}">
                <a16:creationId xmlns:a16="http://schemas.microsoft.com/office/drawing/2014/main" id="{B4410772-CDF7-42CF-829B-8FBF77259AD8}"/>
              </a:ext>
            </a:extLst>
          </p:cNvPr>
          <p:cNvSpPr txBox="1"/>
          <p:nvPr/>
        </p:nvSpPr>
        <p:spPr>
          <a:xfrm>
            <a:off x="2286000" y="2378135"/>
            <a:ext cx="4572000" cy="393954"/>
          </a:xfrm>
          <a:prstGeom prst="rect">
            <a:avLst/>
          </a:prstGeom>
          <a:noFill/>
        </p:spPr>
        <p:txBody>
          <a:bodyPr wrap="square">
            <a:spAutoFit/>
          </a:bodyPr>
          <a:lstStyle/>
          <a:p>
            <a:r>
              <a:rPr lang="en-AU" b="0" i="0">
                <a:solidFill>
                  <a:srgbClr val="000000"/>
                </a:solidFill>
                <a:effectLst/>
                <a:latin typeface="Times New Roman" panose="02020603050405020304" pitchFamily="18" charset="0"/>
              </a:rPr>
              <a:t> </a:t>
            </a:r>
            <a:endParaRPr lang="en-AU"/>
          </a:p>
        </p:txBody>
      </p:sp>
      <p:sp>
        <p:nvSpPr>
          <p:cNvPr id="10" name="TextBox 9">
            <a:extLst>
              <a:ext uri="{FF2B5EF4-FFF2-40B4-BE49-F238E27FC236}">
                <a16:creationId xmlns:a16="http://schemas.microsoft.com/office/drawing/2014/main" id="{FA2F872C-D2C4-4D46-A8CA-04D41950189E}"/>
              </a:ext>
            </a:extLst>
          </p:cNvPr>
          <p:cNvSpPr txBox="1"/>
          <p:nvPr/>
        </p:nvSpPr>
        <p:spPr>
          <a:xfrm>
            <a:off x="610661" y="2720919"/>
            <a:ext cx="7893531" cy="636649"/>
          </a:xfrm>
          <a:prstGeom prst="rect">
            <a:avLst/>
          </a:prstGeom>
          <a:noFill/>
        </p:spPr>
        <p:txBody>
          <a:bodyPr wrap="square" lIns="91440" tIns="45720" rIns="91440" bIns="45720" anchor="t">
            <a:spAutoFit/>
          </a:bodyPr>
          <a:lstStyle/>
          <a:p>
            <a:r>
              <a:rPr lang="en-AU" sz="1800" b="0" i="0" u="sng" strike="noStrike">
                <a:solidFill>
                  <a:srgbClr val="0563C1"/>
                </a:solidFill>
                <a:effectLst/>
                <a:latin typeface="VIC" panose="00000500000000000000" pitchFamily="2" charset="0"/>
                <a:hlinkClick r:id="rId2"/>
              </a:rPr>
              <a:t>https://www.safercare.vic.gov.au/reports-and-publications/victorias-mothers-babies-and-children-2021-report-and-presentations</a:t>
            </a:r>
            <a:endParaRPr lang="en-AU" sz="1400">
              <a:latin typeface="VIC" panose="00000500000000000000" pitchFamily="2" charset="0"/>
            </a:endParaRPr>
          </a:p>
        </p:txBody>
      </p:sp>
      <p:pic>
        <p:nvPicPr>
          <p:cNvPr id="4" name="Picture 3">
            <a:extLst>
              <a:ext uri="{FF2B5EF4-FFF2-40B4-BE49-F238E27FC236}">
                <a16:creationId xmlns:a16="http://schemas.microsoft.com/office/drawing/2014/main" id="{8B70F5F4-9308-DD53-875A-C483C5E46E6F}"/>
              </a:ext>
            </a:extLst>
          </p:cNvPr>
          <p:cNvPicPr>
            <a:picLocks noChangeAspect="1"/>
          </p:cNvPicPr>
          <p:nvPr/>
        </p:nvPicPr>
        <p:blipFill rotWithShape="1">
          <a:blip r:embed="rId3"/>
          <a:srcRect t="13627" b="18794"/>
          <a:stretch/>
        </p:blipFill>
        <p:spPr>
          <a:xfrm>
            <a:off x="676717" y="739170"/>
            <a:ext cx="7761420" cy="1590444"/>
          </a:xfrm>
          <a:prstGeom prst="rect">
            <a:avLst/>
          </a:prstGeom>
        </p:spPr>
      </p:pic>
    </p:spTree>
    <p:extLst>
      <p:ext uri="{BB962C8B-B14F-4D97-AF65-F5344CB8AC3E}">
        <p14:creationId xmlns:p14="http://schemas.microsoft.com/office/powerpoint/2010/main" val="226293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7C535D-85FB-41C0-8E4A-94C82C6AE4BD}"/>
              </a:ext>
            </a:extLst>
          </p:cNvPr>
          <p:cNvSpPr>
            <a:spLocks noGrp="1"/>
          </p:cNvSpPr>
          <p:nvPr>
            <p:ph sz="quarter" idx="13"/>
          </p:nvPr>
        </p:nvSpPr>
        <p:spPr>
          <a:xfrm>
            <a:off x="702000" y="1728000"/>
            <a:ext cx="7740000" cy="2880000"/>
          </a:xfrm>
        </p:spPr>
        <p:txBody>
          <a:bodyPr/>
          <a:lstStyle/>
          <a:p>
            <a:r>
              <a:rPr lang="en-AU">
                <a:latin typeface="VIC" panose="00000500000000000000" pitchFamily="2" charset="0"/>
              </a:rPr>
              <a:t>	</a:t>
            </a:r>
            <a:r>
              <a:rPr lang="en-AU">
                <a:effectLst/>
                <a:latin typeface="VIC" panose="00000500000000000000" pitchFamily="2" charset="0"/>
                <a:hlinkClick r:id="rId2" tooltip="https://www.safercare.vic.gov.au/about/ccopmm"/>
              </a:rPr>
              <a:t>https://www.safercare.vic.gov.au/about/ccopmm</a:t>
            </a:r>
            <a:r>
              <a:rPr lang="en-AU">
                <a:latin typeface="VIC" panose="00000500000000000000" pitchFamily="2" charset="0"/>
              </a:rPr>
              <a:t>,</a:t>
            </a:r>
          </a:p>
          <a:p>
            <a:r>
              <a:rPr lang="en-AU">
                <a:latin typeface="VIC" panose="00000500000000000000" pitchFamily="2" charset="0"/>
              </a:rPr>
              <a:t>	</a:t>
            </a:r>
            <a:r>
              <a:rPr lang="en-AU">
                <a:latin typeface="VIC" panose="00000500000000000000" pitchFamily="2" charset="0"/>
                <a:hlinkClick r:id="rId3"/>
              </a:rPr>
              <a:t>ccopmm@safercare.vic.gov.au</a:t>
            </a:r>
            <a:endParaRPr lang="en-AU">
              <a:latin typeface="VIC" panose="00000500000000000000" pitchFamily="2" charset="0"/>
            </a:endParaRPr>
          </a:p>
          <a:p>
            <a:r>
              <a:rPr lang="en-AU">
                <a:latin typeface="VIC" panose="00000500000000000000" pitchFamily="2" charset="0"/>
              </a:rPr>
              <a:t>	</a:t>
            </a:r>
            <a:r>
              <a:rPr lang="en-AU">
                <a:latin typeface="VIC" panose="00000500000000000000" pitchFamily="2" charset="0"/>
                <a:hlinkClick r:id="rId4"/>
              </a:rPr>
              <a:t>@safercarevic</a:t>
            </a:r>
            <a:endParaRPr lang="en-AU">
              <a:latin typeface="VIC" panose="00000500000000000000" pitchFamily="2" charset="0"/>
            </a:endParaRPr>
          </a:p>
          <a:p>
            <a:r>
              <a:rPr lang="en-AU">
                <a:latin typeface="VIC" panose="00000500000000000000" pitchFamily="2" charset="0"/>
              </a:rPr>
              <a:t>	</a:t>
            </a:r>
            <a:r>
              <a:rPr lang="en-AU">
                <a:latin typeface="VIC" panose="00000500000000000000" pitchFamily="2" charset="0"/>
                <a:hlinkClick r:id="rId5"/>
              </a:rPr>
              <a:t>Safer Care Victoria</a:t>
            </a:r>
            <a:endParaRPr lang="en-AU">
              <a:latin typeface="VIC" panose="00000500000000000000" pitchFamily="2" charset="0"/>
            </a:endParaRPr>
          </a:p>
        </p:txBody>
      </p:sp>
      <p:sp>
        <p:nvSpPr>
          <p:cNvPr id="3" name="Title 2">
            <a:extLst>
              <a:ext uri="{FF2B5EF4-FFF2-40B4-BE49-F238E27FC236}">
                <a16:creationId xmlns:a16="http://schemas.microsoft.com/office/drawing/2014/main" id="{FF6AB92A-E6A9-410B-8E60-3D71B9B24365}"/>
              </a:ext>
            </a:extLst>
          </p:cNvPr>
          <p:cNvSpPr>
            <a:spLocks noGrp="1"/>
          </p:cNvSpPr>
          <p:nvPr>
            <p:ph type="title"/>
          </p:nvPr>
        </p:nvSpPr>
        <p:spPr/>
        <p:txBody>
          <a:bodyPr/>
          <a:lstStyle/>
          <a:p>
            <a:r>
              <a:rPr lang="en-AU">
                <a:latin typeface="VIC" panose="00000500000000000000" pitchFamily="2" charset="0"/>
              </a:rPr>
              <a:t>Connect with us</a:t>
            </a:r>
          </a:p>
        </p:txBody>
      </p:sp>
      <p:pic>
        <p:nvPicPr>
          <p:cNvPr id="4" name="Picture 3">
            <a:extLst>
              <a:ext uri="{FF2B5EF4-FFF2-40B4-BE49-F238E27FC236}">
                <a16:creationId xmlns:a16="http://schemas.microsoft.com/office/drawing/2014/main" id="{AFC759B8-9DAD-4E5C-BF89-97AD20DB9E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686"/>
          <a:stretch/>
        </p:blipFill>
        <p:spPr>
          <a:xfrm>
            <a:off x="909176" y="1728000"/>
            <a:ext cx="316226" cy="425988"/>
          </a:xfrm>
          <a:prstGeom prst="rect">
            <a:avLst/>
          </a:prstGeom>
        </p:spPr>
      </p:pic>
      <p:pic>
        <p:nvPicPr>
          <p:cNvPr id="5" name="Picture 4">
            <a:extLst>
              <a:ext uri="{FF2B5EF4-FFF2-40B4-BE49-F238E27FC236}">
                <a16:creationId xmlns:a16="http://schemas.microsoft.com/office/drawing/2014/main" id="{8C8B40B7-BAFB-4C8A-A7A8-EE92425590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719" y="2293620"/>
            <a:ext cx="341034" cy="341034"/>
          </a:xfrm>
          <a:prstGeom prst="rect">
            <a:avLst/>
          </a:prstGeom>
        </p:spPr>
      </p:pic>
      <p:pic>
        <p:nvPicPr>
          <p:cNvPr id="6" name="Picture 5">
            <a:extLst>
              <a:ext uri="{FF2B5EF4-FFF2-40B4-BE49-F238E27FC236}">
                <a16:creationId xmlns:a16="http://schemas.microsoft.com/office/drawing/2014/main" id="{1C1E92BA-B4B0-48A3-80C8-375612FE0A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7326" y="2774286"/>
            <a:ext cx="345427" cy="281334"/>
          </a:xfrm>
          <a:prstGeom prst="rect">
            <a:avLst/>
          </a:prstGeom>
        </p:spPr>
      </p:pic>
      <p:pic>
        <p:nvPicPr>
          <p:cNvPr id="7" name="Picture 6">
            <a:extLst>
              <a:ext uri="{FF2B5EF4-FFF2-40B4-BE49-F238E27FC236}">
                <a16:creationId xmlns:a16="http://schemas.microsoft.com/office/drawing/2014/main" id="{40BB948A-1DC2-49C8-87B8-33F3CB354343}"/>
              </a:ext>
            </a:extLst>
          </p:cNvPr>
          <p:cNvPicPr>
            <a:picLocks noChangeAspect="1"/>
          </p:cNvPicPr>
          <p:nvPr/>
        </p:nvPicPr>
        <p:blipFill rotWithShape="1">
          <a:blip r:embed="rId9">
            <a:extLst>
              <a:ext uri="{28A0092B-C50C-407E-A947-70E740481C1C}">
                <a14:useLocalDpi xmlns:a14="http://schemas.microsoft.com/office/drawing/2010/main" val="0"/>
              </a:ext>
            </a:extLst>
          </a:blip>
          <a:srcRect l="26326" t="32840" r="30457" b="31375"/>
          <a:stretch/>
        </p:blipFill>
        <p:spPr>
          <a:xfrm>
            <a:off x="827462" y="3116581"/>
            <a:ext cx="490798" cy="406394"/>
          </a:xfrm>
          <a:prstGeom prst="rect">
            <a:avLst/>
          </a:prstGeom>
        </p:spPr>
      </p:pic>
    </p:spTree>
    <p:extLst>
      <p:ext uri="{BB962C8B-B14F-4D97-AF65-F5344CB8AC3E}">
        <p14:creationId xmlns:p14="http://schemas.microsoft.com/office/powerpoint/2010/main" val="341480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a:xfrm>
            <a:off x="684000" y="1509773"/>
            <a:ext cx="7740000" cy="3041285"/>
          </a:xfrm>
        </p:spPr>
        <p:txBody>
          <a:bodyPr/>
          <a:lstStyle/>
          <a:p>
            <a:pPr marL="0" lvl="2" indent="0">
              <a:buNone/>
            </a:pPr>
            <a:r>
              <a:rPr lang="en-AU" sz="1800">
                <a:latin typeface="VIC" panose="00000500000000000000" pitchFamily="2" charset="0"/>
              </a:rPr>
              <a:t>Legislative responsibility for data collection:</a:t>
            </a:r>
          </a:p>
          <a:p>
            <a:pPr lvl="2"/>
            <a:r>
              <a:rPr lang="en-AU" sz="1800">
                <a:latin typeface="VIC" panose="00000500000000000000" pitchFamily="2" charset="0"/>
              </a:rPr>
              <a:t>Victorian Perinatal Data Collection (VPDC)</a:t>
            </a:r>
          </a:p>
          <a:p>
            <a:pPr lvl="2"/>
            <a:r>
              <a:rPr lang="en-AU" sz="1800">
                <a:latin typeface="VIC" panose="00000500000000000000" pitchFamily="2" charset="0"/>
              </a:rPr>
              <a:t>Victorian Congenital anomalies register (VCAR)</a:t>
            </a:r>
          </a:p>
          <a:p>
            <a:pPr marL="0" lvl="2" indent="0">
              <a:buNone/>
            </a:pPr>
            <a:r>
              <a:rPr lang="en-AU" sz="1800">
                <a:latin typeface="VIC" panose="00000500000000000000" pitchFamily="2" charset="0"/>
              </a:rPr>
              <a:t>Legislative responsibility for health surveillance: </a:t>
            </a:r>
          </a:p>
          <a:p>
            <a:pPr lvl="2"/>
            <a:r>
              <a:rPr lang="en-AU" sz="1800">
                <a:latin typeface="VIC" panose="00000500000000000000" pitchFamily="2" charset="0"/>
              </a:rPr>
              <a:t>Mortality collections and review of perinatal, child and adolescent, and maternal mortality</a:t>
            </a:r>
          </a:p>
          <a:p>
            <a:pPr lvl="2"/>
            <a:r>
              <a:rPr lang="en-AU" sz="1800">
                <a:latin typeface="VIC" panose="00000500000000000000" pitchFamily="2" charset="0"/>
              </a:rPr>
              <a:t>Morbidity collections: severe acute maternal morbidity (SAMM)</a:t>
            </a:r>
          </a:p>
          <a:p>
            <a:pPr marL="342900" indent="-342900">
              <a:buFont typeface="Arial" panose="020B0604020202020204" pitchFamily="34" charset="0"/>
              <a:buChar char="•"/>
            </a:pPr>
            <a:endParaRPr lang="en-AU">
              <a:latin typeface="VIC" panose="00000500000000000000" pitchFamily="2" charset="0"/>
            </a:endParaRPr>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a:xfrm>
            <a:off x="702000" y="758806"/>
            <a:ext cx="7740000" cy="531891"/>
          </a:xfrm>
        </p:spPr>
        <p:txBody>
          <a:bodyPr/>
          <a:lstStyle/>
          <a:p>
            <a:r>
              <a:rPr lang="en-AU">
                <a:latin typeface="VIC" panose="00000500000000000000" pitchFamily="2" charset="0"/>
              </a:rPr>
              <a:t>About CCOPMM</a:t>
            </a:r>
          </a:p>
        </p:txBody>
      </p:sp>
    </p:spTree>
    <p:extLst>
      <p:ext uri="{BB962C8B-B14F-4D97-AF65-F5344CB8AC3E}">
        <p14:creationId xmlns:p14="http://schemas.microsoft.com/office/powerpoint/2010/main" val="94239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D5C7E4-7A6D-492D-9265-5FCBA2D829A6}"/>
              </a:ext>
            </a:extLst>
          </p:cNvPr>
          <p:cNvSpPr>
            <a:spLocks noGrp="1"/>
          </p:cNvSpPr>
          <p:nvPr>
            <p:ph sz="quarter" idx="13"/>
          </p:nvPr>
        </p:nvSpPr>
        <p:spPr>
          <a:xfrm>
            <a:off x="686081" y="1446958"/>
            <a:ext cx="8210991" cy="2788866"/>
          </a:xfrm>
        </p:spPr>
        <p:txBody>
          <a:bodyPr vert="horz" lIns="36000" tIns="36000" rIns="36000" bIns="36000" rtlCol="0" anchor="t">
            <a:noAutofit/>
          </a:bodyPr>
          <a:lstStyle/>
          <a:p>
            <a:r>
              <a:rPr lang="en-AU" sz="1800">
                <a:latin typeface="VIC" panose="00000500000000000000" pitchFamily="2" charset="0"/>
              </a:rPr>
              <a:t>CCOPMM has four subcommittees that undertake case reviews and report to CCOPMM. </a:t>
            </a:r>
          </a:p>
          <a:p>
            <a:pPr marL="467995" lvl="2" indent="-467995"/>
            <a:r>
              <a:rPr lang="en-AU" sz="1800" b="1">
                <a:latin typeface="VIC" panose="00000500000000000000" pitchFamily="2" charset="0"/>
              </a:rPr>
              <a:t>Stillbirth </a:t>
            </a:r>
            <a:r>
              <a:rPr lang="en-AU" sz="1800">
                <a:latin typeface="VIC" panose="00000500000000000000" pitchFamily="2" charset="0"/>
              </a:rPr>
              <a:t>– Chair: Professor Susan McDonald</a:t>
            </a:r>
            <a:endParaRPr lang="en-US" sz="1800">
              <a:latin typeface="VIC" panose="00000500000000000000" pitchFamily="2" charset="0"/>
            </a:endParaRPr>
          </a:p>
          <a:p>
            <a:pPr marL="467995" lvl="2" indent="-467995"/>
            <a:r>
              <a:rPr lang="en-AU" sz="1800" b="1">
                <a:latin typeface="VIC" panose="00000500000000000000" pitchFamily="2" charset="0"/>
              </a:rPr>
              <a:t>Neonatal </a:t>
            </a:r>
            <a:r>
              <a:rPr lang="en-AU" sz="1800">
                <a:latin typeface="VIC" panose="00000500000000000000" pitchFamily="2" charset="0"/>
              </a:rPr>
              <a:t>(0-27 days) – Chair: Professor Rod Hunt</a:t>
            </a:r>
          </a:p>
          <a:p>
            <a:pPr marL="467995" lvl="2" indent="-467995"/>
            <a:r>
              <a:rPr lang="en-AU" sz="1800" b="1">
                <a:latin typeface="VIC" panose="00000500000000000000" pitchFamily="2" charset="0"/>
              </a:rPr>
              <a:t>Maternal</a:t>
            </a:r>
            <a:r>
              <a:rPr lang="en-AU" sz="1800">
                <a:latin typeface="VIC" panose="00000500000000000000" pitchFamily="2" charset="0"/>
              </a:rPr>
              <a:t>– Chair: Assoc</a:t>
            </a:r>
            <a:r>
              <a:rPr lang="en-AU" sz="1800">
                <a:latin typeface="VIC" panose="00000500000000000000" pitchFamily="2" charset="0"/>
                <a:ea typeface="+mn-lt"/>
                <a:cs typeface="+mn-lt"/>
              </a:rPr>
              <a:t>. Prof. Glyn Teale </a:t>
            </a:r>
          </a:p>
          <a:p>
            <a:pPr marL="467995" lvl="2" indent="-467995"/>
            <a:r>
              <a:rPr lang="en-AU" sz="1800" b="1">
                <a:latin typeface="VIC" panose="00000500000000000000" pitchFamily="2" charset="0"/>
              </a:rPr>
              <a:t>Child and Adolescent </a:t>
            </a:r>
            <a:r>
              <a:rPr lang="en-AU" sz="1800">
                <a:latin typeface="VIC" panose="00000500000000000000" pitchFamily="2" charset="0"/>
              </a:rPr>
              <a:t>(28 days-17 years) – Chair: </a:t>
            </a:r>
            <a:r>
              <a:rPr lang="en-AU" sz="1800">
                <a:latin typeface="VIC" panose="00000500000000000000" pitchFamily="2" charset="0"/>
                <a:ea typeface="+mn-lt"/>
                <a:cs typeface="+mn-lt"/>
              </a:rPr>
              <a:t>Adjunct Clinical Associate Professor Rob Roseby </a:t>
            </a:r>
          </a:p>
          <a:p>
            <a:pPr marL="0" lvl="2" indent="0">
              <a:buNone/>
            </a:pPr>
            <a:endParaRPr lang="en-AU">
              <a:latin typeface="VIC" panose="00000500000000000000" pitchFamily="2" charset="0"/>
            </a:endParaRPr>
          </a:p>
          <a:p>
            <a:pPr marL="0" lvl="2" indent="0">
              <a:buNone/>
            </a:pPr>
            <a:endParaRPr lang="en-AU">
              <a:latin typeface="VIC" panose="00000500000000000000" pitchFamily="2" charset="0"/>
            </a:endParaRPr>
          </a:p>
          <a:p>
            <a:pPr marL="467995" lvl="2" indent="-467995"/>
            <a:endParaRPr lang="en-AU">
              <a:latin typeface="VIC" panose="00000500000000000000" pitchFamily="2" charset="0"/>
            </a:endParaRPr>
          </a:p>
        </p:txBody>
      </p:sp>
      <p:sp>
        <p:nvSpPr>
          <p:cNvPr id="3" name="Title 2">
            <a:extLst>
              <a:ext uri="{FF2B5EF4-FFF2-40B4-BE49-F238E27FC236}">
                <a16:creationId xmlns:a16="http://schemas.microsoft.com/office/drawing/2014/main" id="{51F7B3D0-0545-4BEB-8914-17BD0F982B37}"/>
              </a:ext>
            </a:extLst>
          </p:cNvPr>
          <p:cNvSpPr>
            <a:spLocks noGrp="1"/>
          </p:cNvSpPr>
          <p:nvPr>
            <p:ph type="title"/>
          </p:nvPr>
        </p:nvSpPr>
        <p:spPr>
          <a:xfrm>
            <a:off x="717919" y="716804"/>
            <a:ext cx="7740000" cy="406025"/>
          </a:xfrm>
        </p:spPr>
        <p:txBody>
          <a:bodyPr/>
          <a:lstStyle/>
          <a:p>
            <a:r>
              <a:rPr lang="en-AU">
                <a:latin typeface="VIC" panose="00000500000000000000" pitchFamily="2" charset="0"/>
              </a:rPr>
              <a:t>Undertaking case reviews</a:t>
            </a:r>
          </a:p>
        </p:txBody>
      </p:sp>
    </p:spTree>
    <p:extLst>
      <p:ext uri="{BB962C8B-B14F-4D97-AF65-F5344CB8AC3E}">
        <p14:creationId xmlns:p14="http://schemas.microsoft.com/office/powerpoint/2010/main" val="112067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DB7A7-8A90-48A7-A395-F9C9EF4069D2}"/>
              </a:ext>
            </a:extLst>
          </p:cNvPr>
          <p:cNvSpPr>
            <a:spLocks noGrp="1"/>
          </p:cNvSpPr>
          <p:nvPr>
            <p:ph sz="quarter" idx="13"/>
          </p:nvPr>
        </p:nvSpPr>
        <p:spPr>
          <a:xfrm>
            <a:off x="684000" y="1564878"/>
            <a:ext cx="7740000" cy="2880000"/>
          </a:xfrm>
        </p:spPr>
        <p:txBody>
          <a:bodyPr vert="horz" lIns="36000" tIns="36000" rIns="36000" bIns="36000" rtlCol="0" anchor="t">
            <a:noAutofit/>
          </a:bodyPr>
          <a:lstStyle/>
          <a:p>
            <a:r>
              <a:rPr lang="en-AU" sz="1800">
                <a:latin typeface="VIC" panose="00000500000000000000" pitchFamily="2" charset="0"/>
              </a:rPr>
              <a:t>CCOPMM conducts research itself and provides data for research purposes. The CCOPMM </a:t>
            </a:r>
            <a:r>
              <a:rPr lang="en-AU" sz="1800" b="1">
                <a:latin typeface="VIC" panose="00000500000000000000" pitchFamily="2" charset="0"/>
              </a:rPr>
              <a:t>Research and Reporting </a:t>
            </a:r>
            <a:r>
              <a:rPr lang="en-AU" sz="1800">
                <a:latin typeface="VIC" panose="00000500000000000000" pitchFamily="2" charset="0"/>
                <a:ea typeface="+mn-lt"/>
                <a:cs typeface="+mn-lt"/>
              </a:rPr>
              <a:t>subcommittee leads this work </a:t>
            </a:r>
            <a:r>
              <a:rPr lang="en-AU" sz="1800" b="1">
                <a:latin typeface="VIC" panose="00000500000000000000" pitchFamily="2" charset="0"/>
              </a:rPr>
              <a:t>- </a:t>
            </a:r>
            <a:r>
              <a:rPr lang="en-AU" sz="1800">
                <a:latin typeface="VIC" panose="00000500000000000000" pitchFamily="2" charset="0"/>
              </a:rPr>
              <a:t>Chair: Professor Caroline Homer.   </a:t>
            </a:r>
          </a:p>
          <a:p>
            <a:r>
              <a:rPr lang="en-AU" sz="1800">
                <a:latin typeface="VIC" panose="00000500000000000000" pitchFamily="2" charset="0"/>
              </a:rPr>
              <a:t>CCOPMM identifies research priorities by:</a:t>
            </a:r>
            <a:endParaRPr lang="en-AU" sz="1800" b="1">
              <a:latin typeface="VIC" panose="00000500000000000000" pitchFamily="2" charset="0"/>
            </a:endParaRPr>
          </a:p>
          <a:p>
            <a:pPr marL="467995" lvl="2" indent="-467995"/>
            <a:r>
              <a:rPr lang="en-AU" sz="1800">
                <a:latin typeface="VIC" panose="00000500000000000000" pitchFamily="2" charset="0"/>
              </a:rPr>
              <a:t>analysis of our reports, data and through case reviews    </a:t>
            </a:r>
          </a:p>
          <a:p>
            <a:pPr marL="467995" lvl="2" indent="-467995"/>
            <a:r>
              <a:rPr lang="en-AU" sz="1800">
                <a:latin typeface="VIC" panose="00000500000000000000" pitchFamily="2" charset="0"/>
              </a:rPr>
              <a:t>collaborating with external research projects</a:t>
            </a:r>
          </a:p>
          <a:p>
            <a:endParaRPr lang="en-AU"/>
          </a:p>
        </p:txBody>
      </p:sp>
      <p:sp>
        <p:nvSpPr>
          <p:cNvPr id="3" name="Title 2">
            <a:extLst>
              <a:ext uri="{FF2B5EF4-FFF2-40B4-BE49-F238E27FC236}">
                <a16:creationId xmlns:a16="http://schemas.microsoft.com/office/drawing/2014/main" id="{030BC543-2F79-4B86-AC91-1A4DF8542736}"/>
              </a:ext>
            </a:extLst>
          </p:cNvPr>
          <p:cNvSpPr>
            <a:spLocks noGrp="1"/>
          </p:cNvSpPr>
          <p:nvPr>
            <p:ph type="title"/>
          </p:nvPr>
        </p:nvSpPr>
        <p:spPr>
          <a:xfrm>
            <a:off x="720000" y="785700"/>
            <a:ext cx="7740000" cy="464876"/>
          </a:xfrm>
        </p:spPr>
        <p:txBody>
          <a:bodyPr/>
          <a:lstStyle/>
          <a:p>
            <a:r>
              <a:rPr lang="en-AU">
                <a:latin typeface="VIC" panose="00000500000000000000" pitchFamily="2" charset="0"/>
              </a:rPr>
              <a:t>Undertaking research </a:t>
            </a:r>
          </a:p>
        </p:txBody>
      </p:sp>
    </p:spTree>
    <p:extLst>
      <p:ext uri="{BB962C8B-B14F-4D97-AF65-F5344CB8AC3E}">
        <p14:creationId xmlns:p14="http://schemas.microsoft.com/office/powerpoint/2010/main" val="13016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37AD0-AD6A-4771-9D64-4898F6EF7235}"/>
              </a:ext>
            </a:extLst>
          </p:cNvPr>
          <p:cNvSpPr>
            <a:spLocks noGrp="1"/>
          </p:cNvSpPr>
          <p:nvPr>
            <p:ph sz="quarter" idx="13"/>
          </p:nvPr>
        </p:nvSpPr>
        <p:spPr>
          <a:xfrm>
            <a:off x="684000" y="1331523"/>
            <a:ext cx="7740000" cy="2880000"/>
          </a:xfrm>
        </p:spPr>
        <p:txBody>
          <a:bodyPr/>
          <a:lstStyle/>
          <a:p>
            <a:pPr marL="342900" indent="-342900">
              <a:buClr>
                <a:schemeClr val="tx2"/>
              </a:buClr>
              <a:buFont typeface="Arial" panose="020B0604020202020204" pitchFamily="34" charset="0"/>
              <a:buChar char="•"/>
            </a:pPr>
            <a:r>
              <a:rPr lang="en-AU" sz="1800">
                <a:latin typeface="VIC" panose="00000500000000000000" pitchFamily="2" charset="0"/>
              </a:rPr>
              <a:t>Independent oversight of all deaths and severe maternal morbidity  </a:t>
            </a:r>
          </a:p>
          <a:p>
            <a:pPr marL="342900" indent="-342900">
              <a:buClr>
                <a:schemeClr val="tx2"/>
              </a:buClr>
              <a:buFont typeface="Arial" panose="020B0604020202020204" pitchFamily="34" charset="0"/>
              <a:buChar char="•"/>
            </a:pPr>
            <a:r>
              <a:rPr lang="en-AU" sz="1800">
                <a:latin typeface="VIC" panose="00000500000000000000" pitchFamily="2" charset="0"/>
              </a:rPr>
              <a:t>Highlight areas that require improvement – hospital and community </a:t>
            </a:r>
          </a:p>
          <a:p>
            <a:pPr marL="342900" indent="-342900">
              <a:buClr>
                <a:schemeClr val="tx2"/>
              </a:buClr>
              <a:buFont typeface="Arial" panose="020B0604020202020204" pitchFamily="34" charset="0"/>
              <a:buChar char="•"/>
            </a:pPr>
            <a:r>
              <a:rPr lang="en-AU" sz="1800">
                <a:latin typeface="VIC" panose="00000500000000000000" pitchFamily="2" charset="0"/>
              </a:rPr>
              <a:t>Highlight areas for further research </a:t>
            </a:r>
          </a:p>
          <a:p>
            <a:pPr marL="342900" indent="-342900">
              <a:buClr>
                <a:schemeClr val="tx2"/>
              </a:buClr>
              <a:buFont typeface="Arial" panose="020B0604020202020204" pitchFamily="34" charset="0"/>
              <a:buChar char="•"/>
            </a:pPr>
            <a:r>
              <a:rPr lang="en-AU" sz="1800">
                <a:latin typeface="VIC" panose="00000500000000000000" pitchFamily="2" charset="0"/>
              </a:rPr>
              <a:t>Inform the development of policies and guidelines</a:t>
            </a:r>
          </a:p>
          <a:p>
            <a:pPr marL="342900" indent="-342900">
              <a:buClr>
                <a:schemeClr val="tx2"/>
              </a:buClr>
              <a:buFont typeface="Arial" panose="020B0604020202020204" pitchFamily="34" charset="0"/>
              <a:buChar char="•"/>
            </a:pPr>
            <a:r>
              <a:rPr lang="en-AU" sz="1800">
                <a:latin typeface="VIC" panose="00000500000000000000" pitchFamily="2" charset="0"/>
              </a:rPr>
              <a:t>Provide advice on areas for prioritisation and investment </a:t>
            </a:r>
          </a:p>
          <a:p>
            <a:endParaRPr lang="en-AU"/>
          </a:p>
        </p:txBody>
      </p:sp>
      <p:sp>
        <p:nvSpPr>
          <p:cNvPr id="3" name="Title 2">
            <a:extLst>
              <a:ext uri="{FF2B5EF4-FFF2-40B4-BE49-F238E27FC236}">
                <a16:creationId xmlns:a16="http://schemas.microsoft.com/office/drawing/2014/main" id="{C06BB32D-71B0-431E-8BDC-40A68E25C6D9}"/>
              </a:ext>
            </a:extLst>
          </p:cNvPr>
          <p:cNvSpPr>
            <a:spLocks noGrp="1"/>
          </p:cNvSpPr>
          <p:nvPr>
            <p:ph type="title"/>
          </p:nvPr>
        </p:nvSpPr>
        <p:spPr>
          <a:xfrm>
            <a:off x="684000" y="752082"/>
            <a:ext cx="7740000" cy="464876"/>
          </a:xfrm>
        </p:spPr>
        <p:txBody>
          <a:bodyPr/>
          <a:lstStyle/>
          <a:p>
            <a:r>
              <a:rPr lang="en-AU">
                <a:latin typeface="VIC" panose="00000500000000000000" pitchFamily="2" charset="0"/>
              </a:rPr>
              <a:t>Why we do what we do?</a:t>
            </a:r>
          </a:p>
        </p:txBody>
      </p:sp>
    </p:spTree>
    <p:extLst>
      <p:ext uri="{BB962C8B-B14F-4D97-AF65-F5344CB8AC3E}">
        <p14:creationId xmlns:p14="http://schemas.microsoft.com/office/powerpoint/2010/main" val="2059111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EC542-681F-4E71-956B-4ED12C281760}"/>
              </a:ext>
            </a:extLst>
          </p:cNvPr>
          <p:cNvSpPr/>
          <p:nvPr/>
        </p:nvSpPr>
        <p:spPr>
          <a:xfrm>
            <a:off x="632561" y="750074"/>
            <a:ext cx="7740000" cy="720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VIC"/>
                <a:ea typeface="+mj-ea"/>
                <a:cs typeface="+mj-cs"/>
              </a:rPr>
              <a:t>Trends and comparisons: </a:t>
            </a:r>
            <a:r>
              <a:rPr lang="en-US" sz="2400" b="1">
                <a:solidFill>
                  <a:schemeClr val="tx2"/>
                </a:solidFill>
                <a:latin typeface="VIC"/>
                <a:ea typeface="+mj-ea"/>
                <a:cs typeface="+mj-cs"/>
              </a:rPr>
              <a:t>P</a:t>
            </a:r>
            <a:r>
              <a:rPr lang="en-US" sz="2400" b="1" i="0" kern="1200" baseline="0">
                <a:solidFill>
                  <a:schemeClr val="tx2"/>
                </a:solidFill>
                <a:latin typeface="VIC"/>
                <a:ea typeface="+mj-ea"/>
                <a:cs typeface="+mj-cs"/>
              </a:rPr>
              <a:t>erinatal Mortality</a:t>
            </a:r>
          </a:p>
        </p:txBody>
      </p:sp>
      <p:pic>
        <p:nvPicPr>
          <p:cNvPr id="3" name="Picture 2">
            <a:extLst>
              <a:ext uri="{FF2B5EF4-FFF2-40B4-BE49-F238E27FC236}">
                <a16:creationId xmlns:a16="http://schemas.microsoft.com/office/drawing/2014/main" id="{8D4B6DF1-4767-0BDF-C4FB-46A50AF32D85}"/>
              </a:ext>
            </a:extLst>
          </p:cNvPr>
          <p:cNvPicPr>
            <a:picLocks noChangeAspect="1"/>
          </p:cNvPicPr>
          <p:nvPr/>
        </p:nvPicPr>
        <p:blipFill rotWithShape="1">
          <a:blip r:embed="rId2"/>
          <a:srcRect r="7809" b="7454"/>
          <a:stretch/>
        </p:blipFill>
        <p:spPr>
          <a:xfrm>
            <a:off x="632561" y="1470074"/>
            <a:ext cx="8117543" cy="3276332"/>
          </a:xfrm>
          <a:prstGeom prst="rect">
            <a:avLst/>
          </a:prstGeom>
        </p:spPr>
      </p:pic>
    </p:spTree>
    <p:extLst>
      <p:ext uri="{BB962C8B-B14F-4D97-AF65-F5344CB8AC3E}">
        <p14:creationId xmlns:p14="http://schemas.microsoft.com/office/powerpoint/2010/main" val="1133118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91D18-2C04-4913-9314-C5A9EF3187A4}"/>
              </a:ext>
            </a:extLst>
          </p:cNvPr>
          <p:cNvSpPr>
            <a:spLocks noGrp="1"/>
          </p:cNvSpPr>
          <p:nvPr>
            <p:ph sz="quarter" idx="13"/>
          </p:nvPr>
        </p:nvSpPr>
        <p:spPr>
          <a:xfrm>
            <a:off x="663209" y="1378753"/>
            <a:ext cx="7740000" cy="3111086"/>
          </a:xfrm>
        </p:spPr>
        <p:txBody>
          <a:bodyPr vert="horz" lIns="36000" tIns="36000" rIns="36000" bIns="36000" rtlCol="0" anchor="t">
            <a:noAutofit/>
          </a:bodyPr>
          <a:lstStyle/>
          <a:p>
            <a:pPr marL="467995" lvl="2" indent="-467995"/>
            <a:r>
              <a:rPr lang="en-AU" sz="1800">
                <a:latin typeface="VIC"/>
              </a:rPr>
              <a:t>Includes fetal deaths (stillbirths) and deaths of live-born babies within the first 28 days after birth (neonatal deaths)</a:t>
            </a:r>
          </a:p>
          <a:p>
            <a:pPr marL="467995" lvl="2" indent="-467995"/>
            <a:r>
              <a:rPr lang="en-AU" sz="1800">
                <a:latin typeface="VIC"/>
              </a:rPr>
              <a:t>Excludes terminations of pregnancy for psychosocial indications  - ‘adjusted’ perinatal mortality </a:t>
            </a:r>
          </a:p>
          <a:p>
            <a:pPr marL="467995" lvl="2" indent="-467995"/>
            <a:r>
              <a:rPr lang="en-AU" sz="1800">
                <a:latin typeface="VIC"/>
              </a:rPr>
              <a:t>‘Adjusted’ perinatal mortality provides a more accurate assessment of avoidable mortality and assists comparisons with other jurisdictions</a:t>
            </a:r>
          </a:p>
          <a:p>
            <a:pPr marL="467995" lvl="2" indent="-467995"/>
            <a:r>
              <a:rPr lang="en-AU" sz="1800">
                <a:latin typeface="VIC"/>
              </a:rPr>
              <a:t>Detailed data for perinatal mortality can be found in the online supplementary tables</a:t>
            </a:r>
          </a:p>
          <a:p>
            <a:endParaRPr lang="en-AU"/>
          </a:p>
        </p:txBody>
      </p:sp>
      <p:sp>
        <p:nvSpPr>
          <p:cNvPr id="3" name="Title 2">
            <a:extLst>
              <a:ext uri="{FF2B5EF4-FFF2-40B4-BE49-F238E27FC236}">
                <a16:creationId xmlns:a16="http://schemas.microsoft.com/office/drawing/2014/main" id="{680FF075-D593-4384-90D4-BB862FF22874}"/>
              </a:ext>
            </a:extLst>
          </p:cNvPr>
          <p:cNvSpPr>
            <a:spLocks noGrp="1"/>
          </p:cNvSpPr>
          <p:nvPr>
            <p:ph type="title"/>
          </p:nvPr>
        </p:nvSpPr>
        <p:spPr>
          <a:xfrm>
            <a:off x="740791" y="722690"/>
            <a:ext cx="7740000" cy="707497"/>
          </a:xfrm>
        </p:spPr>
        <p:txBody>
          <a:bodyPr/>
          <a:lstStyle/>
          <a:p>
            <a:r>
              <a:rPr lang="en-AU">
                <a:latin typeface="VIC"/>
              </a:rPr>
              <a:t>Perinatal mortality</a:t>
            </a:r>
          </a:p>
        </p:txBody>
      </p:sp>
    </p:spTree>
    <p:extLst>
      <p:ext uri="{BB962C8B-B14F-4D97-AF65-F5344CB8AC3E}">
        <p14:creationId xmlns:p14="http://schemas.microsoft.com/office/powerpoint/2010/main" val="332145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A1B4-472F-496F-A2B4-10A616BB5B29}"/>
              </a:ext>
            </a:extLst>
          </p:cNvPr>
          <p:cNvSpPr>
            <a:spLocks noGrp="1"/>
          </p:cNvSpPr>
          <p:nvPr>
            <p:ph type="title"/>
          </p:nvPr>
        </p:nvSpPr>
        <p:spPr>
          <a:xfrm>
            <a:off x="721874" y="759734"/>
            <a:ext cx="7740000" cy="720000"/>
          </a:xfrm>
        </p:spPr>
        <p:txBody>
          <a:bodyPr anchor="t">
            <a:normAutofit/>
          </a:bodyPr>
          <a:lstStyle/>
          <a:p>
            <a:r>
              <a:rPr lang="en-AU">
                <a:latin typeface="VIC"/>
              </a:rPr>
              <a:t>Births in 2021 </a:t>
            </a:r>
          </a:p>
        </p:txBody>
      </p:sp>
      <p:pic>
        <p:nvPicPr>
          <p:cNvPr id="3" name="Picture 2">
            <a:extLst>
              <a:ext uri="{FF2B5EF4-FFF2-40B4-BE49-F238E27FC236}">
                <a16:creationId xmlns:a16="http://schemas.microsoft.com/office/drawing/2014/main" id="{032B77C3-5B21-18EA-84BE-52696FCAE63C}"/>
              </a:ext>
            </a:extLst>
          </p:cNvPr>
          <p:cNvPicPr>
            <a:picLocks noChangeAspect="1"/>
          </p:cNvPicPr>
          <p:nvPr/>
        </p:nvPicPr>
        <p:blipFill>
          <a:blip r:embed="rId2"/>
          <a:stretch>
            <a:fillRect/>
          </a:stretch>
        </p:blipFill>
        <p:spPr>
          <a:xfrm>
            <a:off x="497779" y="1345263"/>
            <a:ext cx="8148441" cy="3529296"/>
          </a:xfrm>
          <a:prstGeom prst="rect">
            <a:avLst/>
          </a:prstGeom>
        </p:spPr>
      </p:pic>
    </p:spTree>
    <p:extLst>
      <p:ext uri="{BB962C8B-B14F-4D97-AF65-F5344CB8AC3E}">
        <p14:creationId xmlns:p14="http://schemas.microsoft.com/office/powerpoint/2010/main" val="1658907904"/>
      </p:ext>
    </p:extLst>
  </p:cSld>
  <p:clrMapOvr>
    <a:masterClrMapping/>
  </p:clrMapOvr>
</p:sld>
</file>

<file path=ppt/theme/theme1.xml><?xml version="1.0" encoding="utf-8"?>
<a:theme xmlns:a="http://schemas.openxmlformats.org/drawingml/2006/main" name="Office Theme">
  <a:themeElements>
    <a:clrScheme name="SCV PPT">
      <a:dk1>
        <a:srgbClr val="000000"/>
      </a:dk1>
      <a:lt1>
        <a:sysClr val="window" lastClr="FFFFFF"/>
      </a:lt1>
      <a:dk2>
        <a:srgbClr val="007586"/>
      </a:dk2>
      <a:lt2>
        <a:srgbClr val="EDF5F7"/>
      </a:lt2>
      <a:accent1>
        <a:srgbClr val="4098A4"/>
      </a:accent1>
      <a:accent2>
        <a:srgbClr val="80BAC3"/>
      </a:accent2>
      <a:accent3>
        <a:srgbClr val="BFDDE1"/>
      </a:accent3>
      <a:accent4>
        <a:srgbClr val="404050"/>
      </a:accent4>
      <a:accent5>
        <a:srgbClr val="80808B"/>
      </a:accent5>
      <a:accent6>
        <a:srgbClr val="CCCCD0"/>
      </a:accent6>
      <a:hlink>
        <a:srgbClr val="0563C1"/>
      </a:hlink>
      <a:folHlink>
        <a:srgbClr val="954F72"/>
      </a:folHlink>
    </a:clrScheme>
    <a:fontScheme name="Arial">
      <a:majorFont>
        <a:latin typeface="Arial"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V PowerPoint (1).potx" id="{CE082618-1505-4F2E-A22F-07A490E3B603}" vid="{EF6F868E-FD38-4215-87C3-491E3E063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27D9D422035429466506DF2C4620B" ma:contentTypeVersion="17" ma:contentTypeDescription="Create a new document." ma:contentTypeScope="" ma:versionID="a591ea9a2cfe1f46bd7c8ade2d50a089">
  <xsd:schema xmlns:xsd="http://www.w3.org/2001/XMLSchema" xmlns:xs="http://www.w3.org/2001/XMLSchema" xmlns:p="http://schemas.microsoft.com/office/2006/metadata/properties" xmlns:ns2="26b83e15-5817-4e90-99a5-e1e46a981335" xmlns:ns3="41c17d80-103f-4f3b-9d2a-70ea00c58074" xmlns:ns4="5ce0f2b5-5be5-4508-bce9-d7011ece0659" targetNamespace="http://schemas.microsoft.com/office/2006/metadata/properties" ma:root="true" ma:fieldsID="d2a33678dd4bec8607a3dab5f5f0e75c" ns2:_="" ns3:_="" ns4:_="">
    <xsd:import namespace="26b83e15-5817-4e90-99a5-e1e46a981335"/>
    <xsd:import namespace="41c17d80-103f-4f3b-9d2a-70ea00c58074"/>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Comme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b83e15-5817-4e90-99a5-e1e46a9813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Comments" ma:index="14" nillable="true" ma:displayName="Comments" ma:format="Dropdown" ma:internalName="Comments">
      <xsd:simpleType>
        <xsd:restriction base="dms:Text">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c17d80-103f-4f3b-9d2a-70ea00c5807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d114036-d40d-4c38-85b2-11439222adba}" ma:internalName="TaxCatchAll" ma:showField="CatchAllData" ma:web="41c17d80-103f-4f3b-9d2a-70ea00c580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1c17d80-103f-4f3b-9d2a-70ea00c58074">
      <UserInfo>
        <DisplayName>Julie Brophy (Health)</DisplayName>
        <AccountId>45</AccountId>
        <AccountType/>
      </UserInfo>
      <UserInfo>
        <DisplayName>Sarah Kenny (DHHS)</DisplayName>
        <AccountId>23</AccountId>
        <AccountType/>
      </UserInfo>
      <UserInfo>
        <DisplayName>Amanda Walpole (DHHS)</DisplayName>
        <AccountId>39</AccountId>
        <AccountType/>
      </UserInfo>
      <UserInfo>
        <DisplayName>Everyone</DisplayName>
        <AccountId>11</AccountId>
        <AccountType/>
      </UserInfo>
      <UserInfo>
        <DisplayName>SCV-SS-Quality &amp; Safety Analytics-DHHS-GRP Owners</DisplayName>
        <AccountId>3</AccountId>
        <AccountType/>
      </UserInfo>
      <UserInfo>
        <DisplayName>Rebecca Doherty (DHHS)</DisplayName>
        <AccountId>14</AccountId>
        <AccountType/>
      </UserInfo>
      <UserInfo>
        <DisplayName>SharingLinks.14a6ecb1-9152-4573-9465-007a2d957b1a.Flexible.53176bd7-416b-447a-adb6-3a0cdb3599b1</DisplayName>
        <AccountId>50</AccountId>
        <AccountType/>
      </UserInfo>
      <UserInfo>
        <DisplayName>Joanna Gaston (DHHS)</DisplayName>
        <AccountId>19</AccountId>
        <AccountType/>
      </UserInfo>
      <UserInfo>
        <DisplayName>Gemma Wills (DHHS)</DisplayName>
        <AccountId>112</AccountId>
        <AccountType/>
      </UserInfo>
      <UserInfo>
        <DisplayName>Tali Ryan-Atwood (DHHS)</DisplayName>
        <AccountId>21</AccountId>
        <AccountType/>
      </UserInfo>
    </SharedWithUsers>
    <Comments xmlns="26b83e15-5817-4e90-99a5-e1e46a981335" xsi:nil="true"/>
    <TaxCatchAll xmlns="5ce0f2b5-5be5-4508-bce9-d7011ece0659" xsi:nil="true"/>
    <lcf76f155ced4ddcb4097134ff3c332f xmlns="26b83e15-5817-4e90-99a5-e1e46a98133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54C1B9-C337-4163-B942-2A28A943C6B6}">
  <ds:schemaRefs>
    <ds:schemaRef ds:uri="26b83e15-5817-4e90-99a5-e1e46a981335"/>
    <ds:schemaRef ds:uri="41c17d80-103f-4f3b-9d2a-70ea00c58074"/>
    <ds:schemaRef ds:uri="5ce0f2b5-5be5-4508-bce9-d7011ece06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8D9B1D-AF04-4830-AD40-6EDC8181AC55}">
  <ds:schemaRefs>
    <ds:schemaRef ds:uri="26b83e15-5817-4e90-99a5-e1e46a981335"/>
    <ds:schemaRef ds:uri="41c17d80-103f-4f3b-9d2a-70ea00c58074"/>
    <ds:schemaRef ds:uri="5ce0f2b5-5be5-4508-bce9-d7011ece06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FF81C5E-7A2F-42C4-809B-EF88AB5646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2297</Words>
  <Application>Microsoft Office PowerPoint</Application>
  <PresentationFormat>Custom</PresentationFormat>
  <Paragraphs>216</Paragraphs>
  <Slides>21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Cambria</vt:lpstr>
      <vt:lpstr>Symbol</vt:lpstr>
      <vt:lpstr>Times New Roman</vt:lpstr>
      <vt:lpstr>VIC</vt:lpstr>
      <vt:lpstr>Wingdings</vt:lpstr>
      <vt:lpstr>Office Theme</vt:lpstr>
      <vt:lpstr>PowerPoint Presentation</vt:lpstr>
      <vt:lpstr>About CCOPMM </vt:lpstr>
      <vt:lpstr>About CCOPMM</vt:lpstr>
      <vt:lpstr>Undertaking case reviews</vt:lpstr>
      <vt:lpstr>Undertaking research </vt:lpstr>
      <vt:lpstr>Why we do what we do?</vt:lpstr>
      <vt:lpstr>PowerPoint Presentation</vt:lpstr>
      <vt:lpstr>Perinatal mortality</vt:lpstr>
      <vt:lpstr>Births in 2021 </vt:lpstr>
      <vt:lpstr>Perinatal deaths in 2021 </vt:lpstr>
      <vt:lpstr>Adjusted Perinatal Mortality Rates in the 2019-2021 triennium</vt:lpstr>
      <vt:lpstr>Smoking and outcomes in 2021 </vt:lpstr>
      <vt:lpstr>Trends in adjusted perinatal mortality rates, 2011-2021</vt:lpstr>
      <vt:lpstr>Adjusted perinatal mortality rate by Aboriginal status of mother, by rolling triennia, 2001-2021</vt:lpstr>
      <vt:lpstr>PowerPoint Presentation</vt:lpstr>
      <vt:lpstr>PowerPoint Presentation</vt:lpstr>
      <vt:lpstr>PowerPoint Presentation</vt:lpstr>
      <vt:lpstr>Good practice points</vt:lpstr>
      <vt:lpstr>Good practice points </vt:lpstr>
      <vt:lpstr>For more information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Doherty (DHHS)</dc:creator>
  <cp:lastModifiedBy>Erin Smith </cp:lastModifiedBy>
  <cp:revision>1</cp:revision>
  <dcterms:created xsi:type="dcterms:W3CDTF">2021-01-19T20:41:44Z</dcterms:created>
  <dcterms:modified xsi:type="dcterms:W3CDTF">2024-01-16T03:54:26Z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0x010100F2B27D9D422035429466506DF2C4620B</vt:lpwstr>
  </property>
  <property fmtid="{D5CDD505-2E9C-101B-9397-08002B2CF9AE}" pid="3" name="MSIP_Label_3d6aa9fe-4ab7-4a7c-8e39-ccc0b3ffed53_Enabled">
    <vt:lpwstr>true</vt:lpwstr>
  </property>
  <property fmtid="{D5CDD505-2E9C-101B-9397-08002B2CF9AE}" pid="4" name="MSIP_Label_3d6aa9fe-4ab7-4a7c-8e39-ccc0b3ffed53_SetDate">
    <vt:lpwstr>2021-01-19T22:11:05Z</vt:lpwstr>
  </property>
  <property fmtid="{D5CDD505-2E9C-101B-9397-08002B2CF9AE}" pid="5" name="MSIP_Label_3d6aa9fe-4ab7-4a7c-8e39-ccc0b3ffed53_Method">
    <vt:lpwstr>Privileged</vt:lpwstr>
  </property>
  <property fmtid="{D5CDD505-2E9C-101B-9397-08002B2CF9AE}" pid="6" name="MSIP_Label_3d6aa9fe-4ab7-4a7c-8e39-ccc0b3ffed53_Name">
    <vt:lpwstr>3d6aa9fe-4ab7-4a7c-8e39-ccc0b3ffed53</vt:lpwstr>
  </property>
  <property fmtid="{D5CDD505-2E9C-101B-9397-08002B2CF9AE}" pid="7" name="MSIP_Label_3d6aa9fe-4ab7-4a7c-8e39-ccc0b3ffed53_SiteId">
    <vt:lpwstr>c0e0601f-0fac-449c-9c88-a104c4eb9f28</vt:lpwstr>
  </property>
  <property fmtid="{D5CDD505-2E9C-101B-9397-08002B2CF9AE}" pid="8" name="MSIP_Label_3d6aa9fe-4ab7-4a7c-8e39-ccc0b3ffed53_ActionId">
    <vt:lpwstr>27066671-9628-484e-b387-730a8cce8c11</vt:lpwstr>
  </property>
  <property fmtid="{D5CDD505-2E9C-101B-9397-08002B2CF9AE}" pid="9" name="MSIP_Label_3d6aa9fe-4ab7-4a7c-8e39-ccc0b3ffed53_ContentBits">
    <vt:lpwstr>0</vt:lpwstr>
  </property>
  <property fmtid="{D5CDD505-2E9C-101B-9397-08002B2CF9AE}" pid="10" name="MediaServiceImageTags">
    <vt:lpwstr/>
  </property>
</Properties>
</file>