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comments/modernComment_298_A8E22B34.xml" ContentType="application/vnd.ms-powerpoint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35"/>
  </p:notesMasterIdLst>
  <p:handoutMasterIdLst>
    <p:handoutMasterId r:id="rId36"/>
  </p:handoutMasterIdLst>
  <p:sldIdLst>
    <p:sldId id="693" r:id="rId5"/>
    <p:sldId id="274" r:id="rId6"/>
    <p:sldId id="655" r:id="rId7"/>
    <p:sldId id="276" r:id="rId8"/>
    <p:sldId id="667" r:id="rId9"/>
    <p:sldId id="665" r:id="rId10"/>
    <p:sldId id="284" r:id="rId11"/>
    <p:sldId id="672" r:id="rId12"/>
    <p:sldId id="673" r:id="rId13"/>
    <p:sldId id="662" r:id="rId14"/>
    <p:sldId id="262" r:id="rId15"/>
    <p:sldId id="656" r:id="rId16"/>
    <p:sldId id="668" r:id="rId17"/>
    <p:sldId id="663" r:id="rId18"/>
    <p:sldId id="728" r:id="rId19"/>
    <p:sldId id="723" r:id="rId20"/>
    <p:sldId id="710" r:id="rId21"/>
    <p:sldId id="711" r:id="rId22"/>
    <p:sldId id="725" r:id="rId23"/>
    <p:sldId id="664" r:id="rId24"/>
    <p:sldId id="709" r:id="rId25"/>
    <p:sldId id="676" r:id="rId26"/>
    <p:sldId id="677" r:id="rId27"/>
    <p:sldId id="678" r:id="rId28"/>
    <p:sldId id="679" r:id="rId29"/>
    <p:sldId id="684" r:id="rId30"/>
    <p:sldId id="727" r:id="rId31"/>
    <p:sldId id="690" r:id="rId32"/>
    <p:sldId id="729" r:id="rId33"/>
    <p:sldId id="687" r:id="rId34"/>
  </p:sldIdLst>
  <p:sldSz cx="9144000" cy="5148263"/>
  <p:notesSz cx="6807200" cy="9939338"/>
  <p:defaultTextStyle>
    <a:defPPr>
      <a:defRPr lang="en-US"/>
    </a:defPPr>
    <a:lvl1pPr marL="0" indent="0" algn="l" defTabSz="685800" rtl="0" eaLnBrk="1" latinLnBrk="0" hangingPunct="1">
      <a:lnSpc>
        <a:spcPct val="98000"/>
      </a:lnSpc>
      <a:spcBef>
        <a:spcPts val="0"/>
      </a:spcBef>
      <a:spcAft>
        <a:spcPts val="1300"/>
      </a:spcAft>
      <a:buFontTx/>
      <a:buNone/>
      <a:defRPr sz="2000" kern="1200" baseline="0">
        <a:solidFill>
          <a:schemeClr val="tx1"/>
        </a:solidFill>
        <a:latin typeface="+mn-lt"/>
        <a:ea typeface="+mn-ea"/>
        <a:cs typeface="+mn-cs"/>
      </a:defRPr>
    </a:lvl1pPr>
    <a:lvl2pPr marL="0" indent="0" algn="l" defTabSz="685800" rtl="0" eaLnBrk="1" latinLnBrk="0" hangingPunct="1">
      <a:lnSpc>
        <a:spcPct val="98000"/>
      </a:lnSpc>
      <a:spcBef>
        <a:spcPts val="375"/>
      </a:spcBef>
      <a:buFontTx/>
      <a:buNone/>
      <a:defRPr sz="2000" b="1" i="0" kern="1200" baseline="0">
        <a:solidFill>
          <a:schemeClr val="tx2"/>
        </a:solidFill>
        <a:latin typeface="+mj-lt"/>
        <a:ea typeface="+mn-ea"/>
        <a:cs typeface="+mn-cs"/>
      </a:defRPr>
    </a:lvl2pPr>
    <a:lvl3pPr marL="468000" indent="-468000" algn="l" defTabSz="685800" rtl="0" eaLnBrk="1" latinLnBrk="0" hangingPunct="1">
      <a:lnSpc>
        <a:spcPct val="98000"/>
      </a:lnSpc>
      <a:spcBef>
        <a:spcPts val="0"/>
      </a:spcBef>
      <a:spcAft>
        <a:spcPts val="1300"/>
      </a:spcAft>
      <a:buClr>
        <a:srgbClr val="0063A5"/>
      </a:buClr>
      <a:buSzPct val="120000"/>
      <a:buFont typeface="Calibri" panose="020F0502020204030204" pitchFamily="34" charset="0"/>
      <a:buChar char="●"/>
      <a:defRPr sz="2000" kern="1200" baseline="0">
        <a:solidFill>
          <a:schemeClr val="tx1"/>
        </a:solidFill>
        <a:latin typeface="+mn-lt"/>
        <a:ea typeface="+mn-ea"/>
        <a:cs typeface="+mn-cs"/>
      </a:defRPr>
    </a:lvl3pPr>
    <a:lvl4pPr marL="936000" indent="-468000" algn="l" defTabSz="685800" rtl="0" eaLnBrk="1" latinLnBrk="0" hangingPunct="1">
      <a:lnSpc>
        <a:spcPct val="98000"/>
      </a:lnSpc>
      <a:spcBef>
        <a:spcPts val="0"/>
      </a:spcBef>
      <a:spcAft>
        <a:spcPts val="1300"/>
      </a:spcAft>
      <a:buClr>
        <a:srgbClr val="0063A5"/>
      </a:buClr>
      <a:buSzPct val="100000"/>
      <a:buFont typeface="Arial" panose="020B0604020202020204" pitchFamily="34" charset="0"/>
      <a:buChar char="—"/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404000" indent="-468000" algn="l" defTabSz="685800" rtl="0" eaLnBrk="1" latinLnBrk="0" hangingPunct="1">
      <a:lnSpc>
        <a:spcPct val="98000"/>
      </a:lnSpc>
      <a:spcBef>
        <a:spcPts val="0"/>
      </a:spcBef>
      <a:spcAft>
        <a:spcPts val="1300"/>
      </a:spcAft>
      <a:buClr>
        <a:srgbClr val="0063A5"/>
      </a:buClr>
      <a:buSzPct val="120000"/>
      <a:buFont typeface="Wingdings" panose="05000000000000000000" pitchFamily="2" charset="2"/>
      <a:buChar char=""/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2B1FA05-49B1-8C44-AB20-E5ABE13D6C45}" name="Sara Gartside (SCV)" initials="SG" userId="S::sara.gartside@safercare.vic.gov.au::ecd2a53d-0228-497b-a87e-23e5a95f574c" providerId="AD"/>
  <p188:author id="{B9C46623-D9EB-6454-31FD-75A289A86416}" name="Diana Sarraj (SCV)" initials="D(" userId="S::diana.sarraj@safercare.vic.gov.au::2b057de6-2cf9-4a5f-b3ab-d94bcd466831" providerId="AD"/>
  <p188:author id="{C075DC91-1866-2396-6BF9-2620E17CE10C}" name="Yvonne Higgott (DHHS)" initials="YH(" userId="S::yvonne.higgott@safercare.vic.gov.au::b916f02f-8eda-450e-ab7f-59a88151177d" providerId="AD"/>
  <p188:author id="{B40BFAAB-7893-69E0-253D-6976DC8E2D3A}" name="Raphaela Schnittker (DHHS)" initials="RS(" userId="S::Raphaela.Schnittker@safercare.vic.gov.au::8012285c-b70d-4542-a415-22728274a57e" providerId="AD"/>
  <p188:author id="{69FDB3D1-D0E9-84B5-CEFE-D98A6634098F}" name="Sara Gartside (SCV)" initials="SG(" userId="S::sara.gartside@safercare.vic.gov.au::1607b203-5922-4d74-a8ad-3fd244b907e2" providerId="AD"/>
  <p188:author id="{A1E29CD2-B0D5-D53E-FE50-0CE4C594FE34}" name="Angela Murray (DHHS)" initials="AM(" userId="S::Angela.Murray@safercare.vic.gov.au::b81df01c-4679-4bb4-8940-9a2062a3f4f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Loschiavo (DHHS)" initials="JL(" lastIdx="1" clrIdx="0">
    <p:extLst>
      <p:ext uri="{19B8F6BF-5375-455C-9EA6-DF929625EA0E}">
        <p15:presenceInfo xmlns:p15="http://schemas.microsoft.com/office/powerpoint/2012/main" userId="S::Jessica.Loschiavo@safercare.vic.gov.au::bbaf25b2-2c76-4cc6-93cd-b48055b4b3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0032"/>
    <a:srgbClr val="FF7C80"/>
    <a:srgbClr val="FF66FF"/>
    <a:srgbClr val="4098A4"/>
    <a:srgbClr val="000000"/>
    <a:srgbClr val="CCCCD0"/>
    <a:srgbClr val="0000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5FFE4F-144E-E728-2488-25E8FB99E45C}" v="12" dt="2024-07-16T08:32:18.735"/>
  </p1510:revLst>
</p1510:revInfo>
</file>

<file path=ppt/tableStyles.xml><?xml version="1.0" encoding="utf-8"?>
<a:tblStyleLst xmlns:a="http://schemas.openxmlformats.org/drawingml/2006/main" def="{785F01EC-6FE7-43F9-B863-10CF3ED7CFCE}">
  <a:tblStyle styleId="{785F01EC-6FE7-43F9-B863-10CF3ED7CFCE}" styleName="SCV Table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3175" cmpd="sng">
              <a:solidFill>
                <a:schemeClr val="lt2"/>
              </a:solidFill>
            </a:ln>
          </a:top>
          <a:bottom>
            <a:ln w="3175" cmpd="sng">
              <a:solidFill>
                <a:schemeClr val="accent5"/>
              </a:solidFill>
            </a:ln>
          </a:bottom>
          <a:insideH>
            <a:ln w="3175" cmpd="sng">
              <a:solidFill>
                <a:schemeClr val="accent5"/>
              </a:solidFill>
            </a:ln>
          </a:insideH>
          <a:insideV>
            <a:ln w="12700" cmpd="sng">
              <a:noFill/>
            </a:ln>
          </a:insideV>
        </a:tcBdr>
        <a:fill>
          <a:noFill/>
        </a:fill>
      </a:tcStyle>
    </a:wholeTbl>
    <a:firstCol>
      <a:tcTxStyle b="on">
        <a:fontRef idx="minor">
          <a:schemeClr val="dk2"/>
        </a:fontRef>
        <a:schemeClr val="dk2"/>
      </a:tcTxStyle>
      <a:tcStyle>
        <a:tcBdr/>
        <a:fill>
          <a:noFill/>
        </a:fill>
      </a:tcStyle>
    </a:firstCol>
    <a:firstRow>
      <a:tcTxStyle b="on">
        <a:fontRef idx="minor">
          <a:schemeClr val="dk2"/>
        </a:fontRef>
        <a:schemeClr val="dk2"/>
      </a:tcTxStyle>
      <a:tcStyle>
        <a:tcBdr>
          <a:bottom>
            <a:ln w="38100" cmpd="sng">
              <a:solidFill>
                <a:schemeClr val="accent6"/>
              </a:solidFill>
            </a:ln>
          </a:bottom>
        </a:tcBdr>
        <a:fill>
          <a:solidFill>
            <a:schemeClr val="lt2"/>
          </a:solidFill>
        </a:fill>
      </a:tcStyle>
    </a:firstRow>
  </a:tblStyle>
  <a:tblStyle styleId="{450DDCDF-74B0-44AD-A3D2-FDAAE5D156A9}" styleName="SCV Table First Column Shade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3175" cmpd="sng">
              <a:solidFill>
                <a:schemeClr val="accent5"/>
              </a:solidFill>
            </a:ln>
          </a:top>
          <a:bottom>
            <a:ln w="3175" cmpd="sng">
              <a:solidFill>
                <a:schemeClr val="accent5"/>
              </a:solidFill>
            </a:ln>
          </a:bottom>
          <a:insideH>
            <a:ln w="3175" cmpd="sng">
              <a:solidFill>
                <a:schemeClr val="accent5"/>
              </a:solidFill>
            </a:ln>
          </a:insideH>
          <a:insideV>
            <a:ln w="12700" cmpd="sng">
              <a:noFill/>
            </a:ln>
          </a:insideV>
        </a:tcBdr>
        <a:fill>
          <a:noFill/>
        </a:fill>
      </a:tcStyle>
    </a:wholeTbl>
    <a:firstCol>
      <a:tcTxStyle b="on">
        <a:fontRef idx="minor">
          <a:schemeClr val="dk2"/>
        </a:fontRef>
        <a:schemeClr val="dk2"/>
      </a:tcTxStyle>
      <a:tcStyle>
        <a:tcBdr/>
        <a:fill>
          <a:solidFill>
            <a:schemeClr val="lt2"/>
          </a:solidFill>
        </a:fill>
      </a:tcStyle>
    </a:firstCo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4" d="100"/>
          <a:sy n="134" d="100"/>
        </p:scale>
        <p:origin x="14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43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Unplanned returned to theatre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March</c:v>
                </c:pt>
                <c:pt idx="3">
                  <c:v>April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00A-447A-923C-41C2D58836A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Wound infections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March</c:v>
                </c:pt>
                <c:pt idx="3">
                  <c:v>April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00A-447A-923C-41C2D58836A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&lt; 30 day re-admission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Jan</c:v>
                </c:pt>
                <c:pt idx="1">
                  <c:v>Feb</c:v>
                </c:pt>
                <c:pt idx="2">
                  <c:v>March</c:v>
                </c:pt>
                <c:pt idx="3">
                  <c:v>April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00A-447A-923C-41C2D58836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2293216"/>
        <c:axId val="862289608"/>
      </c:lineChart>
      <c:catAx>
        <c:axId val="862293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289608"/>
        <c:crosses val="autoZero"/>
        <c:auto val="1"/>
        <c:lblAlgn val="ctr"/>
        <c:lblOffset val="100"/>
        <c:noMultiLvlLbl val="0"/>
      </c:catAx>
      <c:valAx>
        <c:axId val="862289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293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298_A8E22B3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3365F1C1-7BCC-45F0-8D2D-5F5C48D2C04E}" authorId="{69FDB3D1-D0E9-84B5-CEFE-D98A6634098F}" status="resolved" created="2024-01-16T02:23:46.851" complete="100000">
    <pc:sldMkLst xmlns:pc="http://schemas.microsoft.com/office/powerpoint/2013/main/command">
      <pc:docMk/>
      <pc:sldMk cId="2833394484" sldId="664"/>
    </pc:sldMkLst>
    <p188:txBody>
      <a:bodyPr/>
      <a:lstStyle/>
      <a:p>
        <a:r>
          <a:rPr lang="en-AU"/>
          <a:t>Note- refer to recs table in framework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D95FFB-6DF1-4E7F-BBC9-C647C36F5F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9F7C48-B208-4EE2-B036-3CB7E49172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24BF4-3BBC-41B9-B2CA-A8750E2EE9E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49500-DE5C-42BD-A4FE-119036358E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BC908-B90B-4F01-90E4-14843EE5713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084E4-C499-4E44-933D-F1C0D519E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77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0:59:37.244"/>
    </inkml:context>
    <inkml:brush xml:id="br0">
      <inkml:brushProperty name="width" value="0.035" units="cm"/>
      <inkml:brushProperty name="height" value="0.035" units="cm"/>
      <inkml:brushProperty name="color" value="#FFFFFF"/>
    </inkml:brush>
  </inkml:definitions>
  <inkml:trace contextRef="#ctx0" brushRef="#br0">1 0 24575,'14'69'0,"-14"-68"0,0 0 0,0 0 0,0 1 0,0-1 0,1 0 0,-1 0 0,0 0 0,0 0 0,1 0 0,-1 0 0,1 0 0,-1 0 0,1 0 0,0 0 0,-1 0 0,1 0 0,0 0 0,-1 0 0,1-1 0,0 1 0,0 0 0,0 0 0,0-1 0,0 1 0,0-1 0,0 1 0,0-1 0,0 1 0,0-1 0,0 1 0,0-1 0,0 0 0,0 0 0,0 0 0,1 0 0,-1 1 0,0-1 0,0-1 0,0 1 0,0 0 0,0 0 0,0 0 0,0-1 0,1 1 0,-1 0 0,0-1 0,0 1 0,0-1 0,0 1 0,0-1 0,0 0 0,1 0 0,-3-3-1,1 1 0,-1 0 0,0 0 1,0 0-1,0-1 0,0 1 0,-1 0 0,1 0 0,-1 1 0,0-1 0,0 0 0,-4-4 0,-3-7-1352,4 2-5473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19.74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30.97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31.55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32.01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32.58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34.83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8.20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8.75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9.65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46.69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24575,'2'0'0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47.74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20.47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48.24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48.98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49.55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24575,'1'0'0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0.03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0.70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1.37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1.91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2.42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2.87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3.44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21.38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4.25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4.79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5.25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5.77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6.25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6.86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7.36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0.36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1.10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1.68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22.16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2.74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3.82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4.38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4.78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5.28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04.48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04.91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05.28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05.63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05.96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24575,'1'2'0,"3"0"0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23.01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06.31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24575,'2'0'0,"0"2"0</inkml:trace>
  <inkml:trace contextRef="#ctx0" brushRef="#br0" timeOffset="1">9 9 24575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06.67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24575,'0'2'0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07.05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45 0 24575,'0'2'0,"-1"1"0,-3 1 0,0 1 0,-1 0 0,1 0 0,-2 0 0</inkml:trace>
  <inkml:trace contextRef="#ctx0" brushRef="#br0" timeOffset="1">1 62 24575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07.41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19 0 24575,'0'2'0,"0"1"0,-1 3 0,-2 1 0,0 1 0</inkml:trace>
  <inkml:trace contextRef="#ctx0" brushRef="#br0" timeOffset="1">1 54 24575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07.87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24575,'2'0'0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1.81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2.20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24575,'0'1'0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2.55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24575,'0'1'0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2.89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  <inkml:trace contextRef="#ctx0" brushRef="#br0" timeOffset="1">1 1 24575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3.24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24575,'2'0'0,"0"2"0,0 2 0,1 1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23.76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3.57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24575,'0'2'0,"1"0"0,1 1 0,1 1 0,1 0 0</inkml:trace>
  <inkml:trace contextRef="#ctx0" brushRef="#br0" timeOffset="1">27 36 24575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3.91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4.27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  <inkml:trace contextRef="#ctx0" brushRef="#br0" timeOffset="1">1 0 24575,'0'2'0,"0"1"0,0 3 0,0 1 0,0 1 0,0 0 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4.60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24575,'0'1'0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4.94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7 0 24575,'0'2'0,"0"1"0,0 3 0,0 1 0,-2-1 0,0 1 0,0 0 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5.34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35 1 24575,'-1'0'0</inkml:trace>
  <inkml:trace contextRef="#ctx0" brushRef="#br0" timeOffset="1">0 18 24575</inkml:trace>
  <inkml:trace contextRef="#ctx0" brushRef="#br0" timeOffset="2">0 18 24575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5.71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6.10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7.99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24.63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25.14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25.75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24575,'1'0'0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26.41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0:59:48.159"/>
    </inkml:context>
    <inkml:brush xml:id="br0">
      <inkml:brushProperty name="width" value="0.035" units="cm"/>
      <inkml:brushProperty name="height" value="0.035" units="cm"/>
      <inkml:brushProperty name="color" value="#FFFFFF"/>
    </inkml:brush>
  </inkml:definitions>
  <inkml:trace contextRef="#ctx0" brushRef="#br0">62 60 24575,'0'3'0,"1"-1"0,-1 0 0,1 0 0,0 1 0,0-1 0,0 0 0,0 0 0,0 0 0,0 0 0,0 0 0,1-1 0,-1 1 0,1 0 0,-1-1 0,1 1 0,0 0 0,3 1 0,-3-2 0,0 0 0,-1 1 0,1-1 0,0 0 0,-1 0 0,0 1 0,1-1 0,-1 1 0,0-1 0,1 1 0,-1 0 0,0 0 0,0-1 0,0 1 0,-1 0 0,1 0 0,0 0 0,-1 0 0,1 0 0,-1 0 0,0 0 0,1 0 0,-1 0 0,0 0 0,0 0 0,-1 0 0,1 3 0,-5 6 0,0 1 0,0-1 0,-1-1 0,-1 1 0,0-1 0,0 0 0,-9 9 0,15-18 0,1-1 0,-1 1 0,1 0 0,-1-1 0,1 1 0,-1-1 0,0 1 0,1-1 0,-1 1 0,0-1 0,0 1 0,1-1 0,-1 0 0,0 1 0,0-1 0,1 0 0,-1 0 0,0 1 0,0-1 0,0 0 0,1 0 0,-1 0 0,0 0 0,0 0 0,0 0 0,0 0 0,1 0 0,-1-1 0,0 1 0,0 0 0,0 0 0,0-1 0,-1-1 0,1 1 0,-1-1 0,1 0 0,0 1 0,-1-1 0,1 0 0,0 0 0,0 0 0,1 0 0,-1 0 0,0 0 0,0-3 0,-8-59 0,8 29 0,0 19 0,0 0 0,1 0 0,1 0 0,1 0 0,4-19 0,-6 34 0,0 1 0,0 0 0,0 0 0,0-1 0,0 1 0,0 0 0,0 0 0,0 0 0,0-1 0,0 1 0,0 0 0,0 0 0,0-1 0,0 1 0,0 0 0,1 0 0,-1 0 0,0-1 0,0 1 0,0 0 0,0 0 0,0 0 0,1-1 0,-1 1 0,0 0 0,0 0 0,0 0 0,1 0 0,-1 0 0,0-1 0,0 1 0,0 0 0,1 0 0,-1 0 0,0 0 0,0 0 0,1 0 0,-1 0 0,0 0 0,0 0 0,1 0 0,-1 0 0,0 0 0,0 0 0,1 0 0,-1 0 0,0 0 0,0 0 0,0 0 0,1 1 0,-1-1 0,10 15 0,2 23 0,-5 28 0,-6-49 0,1 1 0,0-1 0,1 0 0,1 0 0,7 19 0,-2 2 0,-6-24 0,-2-37 0,-2-34 0,1 34 0,0 19 0,0 7 0,10 69 0,-7-63 0,-1 1 0,0 0 0,0-1 0,-1 1 0,-1 0 0,1 0 0,-2 0 0,1 0 0,-4 16 0,4-25 0,0-1 0,0 0 0,0 1 0,0-1 0,0 1 0,0-1 0,-1 1 0,1-1 0,0 1 0,0-1 0,0 1 0,0-1 0,-1 1 0,1-1 0,0 0 0,0 1 0,-1-1 0,1 1 0,0-1 0,-1 0 0,1 1 0,0-1 0,-1 0 0,1 1 0,0-1 0,-1 0 0,1 0 0,-1 1 0,1-1 0,-1 0 0,1 0 0,0 0 0,-1 0 0,1 0 0,-1 0 0,1 0 0,-1 1 0,0-1 0,-11-17 0,-3-27 0,15 43 0,-6-28 0,1 0 0,1 0 0,2-1 0,0 0 0,6-54 0,-3 78 0,1-1 0,-1 1 0,1 0 0,1 0 0,-1-1 0,1 1 0,0 1 0,1-1 0,7-10 0,-10 16 0,-1 1 0,1-1 0,-1 1 0,1-1 0,-1 1 0,1-1 0,-1 1 0,0-1 0,1 1 0,-1 0 0,0-1 0,1 1 0,-1 0 0,0-1 0,0 1 0,1 0 0,-1-1 0,0 1 0,0 0 0,0-1 0,0 1 0,0 0 0,0 0 0,0-1 0,0 1 0,0 0 0,0-1 0,-1 2 0,3 27 0,-3-15 0,0-8 0,1 0 0,-1 0 0,1 0 0,1 0 0,-1 0 0,1 0 0,0 0 0,0 0 0,0 0 0,1 0 0,0 0 0,1 0 0,-1-1 0,1 1 0,0-1 0,0 0 0,6 8 0,-8-12 0,0 0 0,0 0 0,-1 1 0,1-1 0,0 0 0,-1 0 0,1 0 0,-1 1 0,0-1 0,1 0 0,-1 1 0,0-1 0,0 0 0,0 1 0,0-1 0,0 0 0,0 1 0,0-1 0,0 1 0,-1-1 0,1 0 0,0 0 0,-1 1 0,1-1 0,-1 0 0,0 0 0,1 1 0,-2 0 0,-29 41 0,11-16 0,3 7 0,14-26 0,-1 0 0,0 0 0,0-1 0,0 1 0,-10 11 0,13-20 0,0 1 0,1-1 0,-1 0 0,1 1 0,-1-1 0,1 0 0,-1 1 0,1-1 0,-1 0 0,1 0 0,0 1 0,0-1 0,-1 0 0,1 0 0,0 0 0,0 1 0,0-1 0,0 0 0,0 0 0,0 0 0,0 0 0,0 1 0,0-1 0,0 0 0,0-1 0,-1-28 0,1 25 0,1 1 0,-1-1 0,1 1 0,0-1 0,0 1 0,0 0 0,0 0 0,1-1 0,0 1 0,-1 0 0,2 0 0,-1 1 0,5-8 0,-7 11 2,0 1 1,0-1-1,0 0 0,0 0 0,0 0 0,0 0 0,0 0 1,1 0-1,-1 0 0,0 1 0,0-1 0,0 0 0,0 0 0,0 0 1,0 0-1,0 0 0,0 0 0,0 0 0,0 0 0,1 0 1,-1 0-1,0 0 0,0 0 0,0 1 0,0-1 0,0 0 0,0 0 1,0 0-1,1 0 0,-1 0 0,0 0 0,0 0 0,0 0 1,0 0-1,0 0 0,0 0 0,1 0 0,-1 0 0,0-1 0,0 1 1,0 0-1,0 0 0,0 0 0,0 0 0,1 0 0,-12 11-1466,1-7-5362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30.34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30.97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31.55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32.01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32.58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34.83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8.20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8.75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9.65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46.69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24575,'2'0'0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0:01.278"/>
    </inkml:context>
    <inkml:brush xml:id="br0">
      <inkml:brushProperty name="width" value="0.035" units="cm"/>
      <inkml:brushProperty name="height" value="0.035" units="cm"/>
      <inkml:brushProperty name="color" value="#FFFFFF"/>
    </inkml:brush>
  </inkml:definitions>
  <inkml:trace contextRef="#ctx0" brushRef="#br0">1 1 24575,'43'29'0,"-27"-16"0,-28-22 0,-16-7 0,19 17 0,16 15 0,57 73-1365,-57-77-5461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47.74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48.24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48.98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49.55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24575,'1'0'0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0.03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0.70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1.37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1.91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2.42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2.87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0:09.197"/>
    </inkml:context>
    <inkml:brush xml:id="br0">
      <inkml:brushProperty name="width" value="0.035" units="cm"/>
      <inkml:brushProperty name="height" value="0.035" units="cm"/>
      <inkml:brushProperty name="color" value="#FFFFFF"/>
    </inkml:brush>
  </inkml:definitions>
  <inkml:trace contextRef="#ctx0" brushRef="#br0">0 0 24575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3.44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4.25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4.79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5.25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5.77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6.25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6.86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57.36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0.36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1.10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26T01:01:32.538"/>
    </inkml:context>
    <inkml:brush xml:id="br0">
      <inkml:brushProperty name="width" value="0.05" units="cm"/>
      <inkml:brushProperty name="height" value="0.3" units="cm"/>
      <inkml:brushProperty name="color" value="#FFFFFF"/>
      <inkml:brushProperty name="ignorePressure" value="1"/>
      <inkml:brushProperty name="inkEffects" value="pencil"/>
    </inkml:brush>
  </inkml:definitions>
  <inkml:trace contextRef="#ctx0" brushRef="#br0">70 100,'2'0,"1"0,3 2,1 0,1 1,0 1,2-1,-3 0,1 2,-1 2,0-2,0 2,-1-2,-1 0,0 0,0 0,-4-1,-2-1,-2-2,-1-2,-2-1,0 0,0-2,-1 0,1-2,0 1,-1-1,0 1,0 0,1 0,1 0,-2 0,-1 0,-1-1,0 0,0-1,0 0,0 1,3 1,2 2,4 4,3 5,3 2,0 2,0 1,2-1,0 0,0 0,-1 0,0-2,0-3,-1 0,0-1,1 0,-2 1,1 1,0 2,1-2,0 1,-1-2,-1 1,0-2,1 0,-1-1,-1-1,-2-2,-3-3,-1-2,-2-1,0 1,-2-1,0-1,0 1,1 0,0 1,0 0,0 0,1 1,-1-2,-1-1,1 0,0-1,0-1,0 0,0 0,1 2,-1 0,1-1,0 1,-1 1,1-1,1 1,1 2,2 3,3 4,2 2,2 2,1 0,1 1,0-1,1 1,-1-1,-1 0,-1-1,0 2,1 0,0-2,-2 1,1 0,1 0,1 1,-1 1,0-2,-1-1,-3-2,-3-2,-3-3,-3-1,-2-2,-1 0,0-1,1-1,-1 0,2 0,0 1,-1-1,0 2,1-1,1-1,1 1,0 0,-1 0,2 0,-2-1,1-1,0 1,0 0,-1 1,1-1,0 0,1 1,-1-1,0 2,1-1,-2 0,1 0,1 3,2 1,2 3,0 4,2 1,0 1,1 0,2 0,-1 1,1-1,1 1,-2-1,1 0,1-2,0 1,0 1,-3 0,1-2,-1 1,0-2,0 1,1 0,0-1,0 0,-2 0,-3-3,-1-2,-2-2,-1-1,0-1,-1-1,0 0,0 1,-1 0,0 0,2-1,0 1,0-2,0 2,0-1,-1 0,1 0,0 0,0-2,-1 1,1 0,1-1,-1 1,1 0,0 0,0 0,0 3,2 2,1 3,3 3,0 1,1 1,2 1,-1-1,1 0,1 1,-2 0,1 1,1-2,-1 0,0-2,-1 1,0 0,-1 1,1-1,-1 0,1 0,0 0,-1-2,-4-1,-1-3,-2-1,-1-2,-1-2,-1-1,0 0,0 1,1 0,0 0,0 0,2-1,-1 1,1-1,-1 2,-1-2,0 1,-1-1,1 1,0-2,1 0,-1 1,-1 0,1-1,0 0,-2-1,2 2,0 5,4 1,1 3,3 2,2 1,0 0,-1 1,1-1,-1 0,1 1,0 0,2 1,-1 1,0-1,-1 1,1-1,-2-1,1-2,-1 1,1-2,1 1,0 0,0 2,1-1,-2 0,0-1,-2-1,-1-3,-4-2,0-2,-2 0,0-2,-1 1,-1 0,0 0,2-1,-1 0,1 0,0-1,-2-1,0-1,0-1,0 2,0 0,1 0,-1 0,1-1,-1 1,1 0,0 2,1 0,1-1,-1 0,1 1,0 2,2 3,1 1,2 3,1 0,1 1,0 0,1 0,0 1,-1 1,1-1,0 1,-1-2,0 1,0 0,-1-1,1 1,0-2,-1 1,2 0,-1 0,1-1,-1 0,1 2,0-1,2 0,1 0,-1 0,-1 0,1 0,-2-1,-3-2,-2-2,-4-1,0-1,-1-1,-1-2,1 0,0-2,0 1,0-1,0 2,1-1,-1 0,1-1,0 1,-1 0,1-1,-1 0,1-1,0-1,-1 2,-1 0,1 0,0 0,0-1,0 0,0-1,0 2,1 0,-1 2,1-1,1 0,-1 1,1 0,1 1,1 4,4 4,3 1,3 3,1 0,1 3,-1 1,-1-1,-2-2,-2-2,-3-5,-3-4,-3-2,-2-3,0-1,-2-2,-2-3,0 1,2 1,0 1,2 1,0 1,2 2,0 2,4 4,2 3,2 3,1 2,0 0,0 3,3 1,0-1,0 0,-2 0,1-3,-2-1,0-1,-1-2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1.68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2.74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3.82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4.38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4.78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3:35.28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04.48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04.91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05.28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05.63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1:46.97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 35 24575,'4'1'0,"0"0"0,0 1 0,0-1 0,0 1 0,0-1 0,-1 1 0,1 0 0,0 0 0,-1 1 0,1-1 0,3 5 0,36 32 0,-13-11 0,-19-19 0,-2 0 0,1 0 0,-1 1 0,-1 0 0,9 12 0,-28-28 0,1 0 0,1 0 0,-17-15 0,-110-137 0,176 200-11,-24-27-328,-2 1 1,0 0-1,17 25 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05.96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24575,'1'2'0,"3"0"0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06.31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24575,'2'0'0,"0"2"0</inkml:trace>
  <inkml:trace contextRef="#ctx0" brushRef="#br0" timeOffset="1">9 9 24575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06.67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24575,'0'2'0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07.05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45 0 24575,'0'2'0,"-1"1"0,-3 1 0,0 1 0,-1 0 0,1 0 0,-2 0 0</inkml:trace>
  <inkml:trace contextRef="#ctx0" brushRef="#br0" timeOffset="1">1 62 24575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07.41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19 0 24575,'0'2'0,"0"1"0,-1 3 0,-2 1 0,0 1 0</inkml:trace>
  <inkml:trace contextRef="#ctx0" brushRef="#br0" timeOffset="1">1 54 24575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07.87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24575,'2'0'0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1.81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2.20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24575,'0'1'0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2.55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24575,'0'1'0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2.89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  <inkml:trace contextRef="#ctx0" brushRef="#br0" timeOffset="1">1 1 24575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00.32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3.24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24575,'2'0'0,"0"2"0,0 2 0,1 1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3.57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24575,'0'2'0,"1"0"0,1 1 0,1 1 0,1 0 0</inkml:trace>
  <inkml:trace contextRef="#ctx0" brushRef="#br0" timeOffset="1">27 36 24575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3.91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4.27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  <inkml:trace contextRef="#ctx0" brushRef="#br0" timeOffset="1">1 0 24575,'0'2'0,"0"1"0,0 3 0,0 1 0,0 1 0,0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4.60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24575,'0'1'0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4.94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7 0 24575,'0'2'0,"0"1"0,0 3 0,0 1 0,-2-1 0,0 1 0,0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5.34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35 1 24575,'-1'0'0</inkml:trace>
  <inkml:trace contextRef="#ctx0" brushRef="#br0" timeOffset="1">0 18 24575</inkml:trace>
  <inkml:trace contextRef="#ctx0" brushRef="#br0" timeOffset="2">0 18 24575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5.71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6.10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4:17.99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05.34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66 263 24575,'-3'1'0,"0"0"0,1 0 0,0 0 0,-1 0 0,1 0 0,-1 0 0,1 1 0,0-1 0,0 1 0,0 0 0,0 0 0,0-1 0,0 1 0,0 1 0,1-1 0,-1 0 0,1 0 0,0 0 0,-1 1 0,1-1 0,0 1 0,0-1 0,0 1 0,0 4 0,3-14 0,0 0 0,0 1 0,1 0 0,0 0 0,0-1 0,1 2 0,0-1 0,4-5 0,-3 4 0,0-1 0,0 1 0,-1-1 0,6-14 0,-9 19 0,0-1 0,0 1 0,-1 0 0,1 0 0,-1-1 0,0 1 0,0-1 0,0 1 0,0 0 0,-1-1 0,1 1 0,-1 0 0,0 0 0,0-1 0,0 1 0,-4-6 0,-68-129-1365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0:59:37.244"/>
    </inkml:context>
    <inkml:brush xml:id="br0">
      <inkml:brushProperty name="width" value="0.035" units="cm"/>
      <inkml:brushProperty name="height" value="0.035" units="cm"/>
      <inkml:brushProperty name="color" value="#FFFFFF"/>
    </inkml:brush>
  </inkml:definitions>
  <inkml:trace contextRef="#ctx0" brushRef="#br0">1 0 24575,'14'69'0,"-14"-68"0,0 0 0,0 0 0,0 1 0,0-1 0,1 0 0,-1 0 0,0 0 0,0 0 0,1 0 0,-1 0 0,1 0 0,-1 0 0,1 0 0,0 0 0,-1 0 0,1 0 0,0 0 0,-1 0 0,1-1 0,0 1 0,0 0 0,0 0 0,0-1 0,0 1 0,0-1 0,0 1 0,0-1 0,0 1 0,0-1 0,0 1 0,0-1 0,0 0 0,0 0 0,0 0 0,1 0 0,-1 1 0,0-1 0,0-1 0,0 1 0,0 0 0,0 0 0,0 0 0,0-1 0,1 1 0,-1 0 0,0-1 0,0 1 0,0-1 0,0 1 0,0-1 0,0 0 0,1 0 0,-3-3-1,1 1 0,-1 0 0,0 0 1,0 0-1,0-1 0,0 1 0,-1 0 0,1 0 0,-1 1 0,0-1 0,0 0 0,-4-4 0,-3-7-1352,4 2-5473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0:59:48.159"/>
    </inkml:context>
    <inkml:brush xml:id="br0">
      <inkml:brushProperty name="width" value="0.035" units="cm"/>
      <inkml:brushProperty name="height" value="0.035" units="cm"/>
      <inkml:brushProperty name="color" value="#FFFFFF"/>
    </inkml:brush>
  </inkml:definitions>
  <inkml:trace contextRef="#ctx0" brushRef="#br0">62 60 24575,'0'3'0,"1"-1"0,-1 0 0,1 0 0,0 1 0,0-1 0,0 0 0,0 0 0,0 0 0,0 0 0,0 0 0,1-1 0,-1 1 0,1 0 0,-1-1 0,1 1 0,0 0 0,3 1 0,-3-2 0,0 0 0,-1 1 0,1-1 0,0 0 0,-1 0 0,0 1 0,1-1 0,-1 1 0,0-1 0,1 1 0,-1 0 0,0 0 0,0-1 0,0 1 0,-1 0 0,1 0 0,0 0 0,-1 0 0,1 0 0,-1 0 0,0 0 0,1 0 0,-1 0 0,0 0 0,0 0 0,-1 0 0,1 3 0,-5 6 0,0 1 0,0-1 0,-1-1 0,-1 1 0,0-1 0,0 0 0,-9 9 0,15-18 0,1-1 0,-1 1 0,1 0 0,-1-1 0,1 1 0,-1-1 0,0 1 0,1-1 0,-1 1 0,0-1 0,0 1 0,1-1 0,-1 0 0,0 1 0,0-1 0,1 0 0,-1 0 0,0 1 0,0-1 0,0 0 0,1 0 0,-1 0 0,0 0 0,0 0 0,0 0 0,0 0 0,1 0 0,-1-1 0,0 1 0,0 0 0,0 0 0,0-1 0,-1-1 0,1 1 0,-1-1 0,1 0 0,0 1 0,-1-1 0,1 0 0,0 0 0,0 0 0,1 0 0,-1 0 0,0 0 0,0-3 0,-8-59 0,8 29 0,0 19 0,0 0 0,1 0 0,1 0 0,1 0 0,4-19 0,-6 34 0,0 1 0,0 0 0,0 0 0,0-1 0,0 1 0,0 0 0,0 0 0,0 0 0,0-1 0,0 1 0,0 0 0,0 0 0,0-1 0,0 1 0,0 0 0,1 0 0,-1 0 0,0-1 0,0 1 0,0 0 0,0 0 0,0 0 0,1-1 0,-1 1 0,0 0 0,0 0 0,0 0 0,1 0 0,-1 0 0,0-1 0,0 1 0,0 0 0,1 0 0,-1 0 0,0 0 0,0 0 0,1 0 0,-1 0 0,0 0 0,0 0 0,1 0 0,-1 0 0,0 0 0,0 0 0,1 0 0,-1 0 0,0 0 0,0 0 0,0 0 0,1 1 0,-1-1 0,10 15 0,2 23 0,-5 28 0,-6-49 0,1 1 0,0-1 0,1 0 0,1 0 0,7 19 0,-2 2 0,-6-24 0,-2-37 0,-2-34 0,1 34 0,0 19 0,0 7 0,10 69 0,-7-63 0,-1 1 0,0 0 0,0-1 0,-1 1 0,-1 0 0,1 0 0,-2 0 0,1 0 0,-4 16 0,4-25 0,0-1 0,0 0 0,0 1 0,0-1 0,0 1 0,0-1 0,-1 1 0,1-1 0,0 1 0,0-1 0,0 1 0,0-1 0,-1 1 0,1-1 0,0 0 0,0 1 0,-1-1 0,1 1 0,0-1 0,-1 0 0,1 1 0,0-1 0,-1 0 0,1 1 0,0-1 0,-1 0 0,1 0 0,-1 1 0,1-1 0,-1 0 0,1 0 0,0 0 0,-1 0 0,1 0 0,-1 0 0,1 0 0,-1 1 0,0-1 0,-11-17 0,-3-27 0,15 43 0,-6-28 0,1 0 0,1 0 0,2-1 0,0 0 0,6-54 0,-3 78 0,1-1 0,-1 1 0,1 0 0,1 0 0,-1-1 0,1 1 0,0 1 0,1-1 0,7-10 0,-10 16 0,-1 1 0,1-1 0,-1 1 0,1-1 0,-1 1 0,1-1 0,-1 1 0,0-1 0,1 1 0,-1 0 0,0-1 0,1 1 0,-1 0 0,0-1 0,0 1 0,1 0 0,-1-1 0,0 1 0,0 0 0,0-1 0,0 1 0,0 0 0,0 0 0,0-1 0,0 1 0,0 0 0,0-1 0,-1 2 0,3 27 0,-3-15 0,0-8 0,1 0 0,-1 0 0,1 0 0,1 0 0,-1 0 0,1 0 0,0 0 0,0 0 0,0 0 0,1 0 0,0 0 0,1 0 0,-1-1 0,1 1 0,0-1 0,0 0 0,6 8 0,-8-12 0,0 0 0,0 0 0,-1 1 0,1-1 0,0 0 0,-1 0 0,1 0 0,-1 1 0,0-1 0,1 0 0,-1 1 0,0-1 0,0 0 0,0 1 0,0-1 0,0 0 0,0 1 0,0-1 0,0 1 0,-1-1 0,1 0 0,0 0 0,-1 1 0,1-1 0,-1 0 0,0 0 0,1 1 0,-2 0 0,-29 41 0,11-16 0,3 7 0,14-26 0,-1 0 0,0 0 0,0-1 0,0 1 0,-10 11 0,13-20 0,0 1 0,1-1 0,-1 0 0,1 1 0,-1-1 0,1 0 0,-1 1 0,1-1 0,-1 0 0,1 0 0,0 1 0,0-1 0,-1 0 0,1 0 0,0 0 0,0 1 0,0-1 0,0 0 0,0 0 0,0 0 0,0 0 0,0 1 0,0-1 0,0 0 0,0-1 0,-1-28 0,1 25 0,1 1 0,-1-1 0,1 1 0,0-1 0,0 1 0,0 0 0,0 0 0,1-1 0,0 1 0,-1 0 0,2 0 0,-1 1 0,5-8 0,-7 11 2,0 1 1,0-1-1,0 0 0,0 0 0,0 0 0,0 0 0,0 0 1,1 0-1,-1 0 0,0 1 0,0-1 0,0 0 0,0 0 0,0 0 1,0 0-1,0 0 0,0 0 0,0 0 0,0 0 0,1 0 1,-1 0-1,0 0 0,0 0 0,0 1 0,0-1 0,0 0 0,0 0 1,0 0-1,1 0 0,-1 0 0,0 0 0,0 0 0,0 0 1,0 0-1,0 0 0,0 0 0,1 0 0,-1 0 0,0-1 0,0 1 1,0 0-1,0 0 0,0 0 0,0 0 0,1 0 0,-12 11-1466,1-7-5362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0:01.278"/>
    </inkml:context>
    <inkml:brush xml:id="br0">
      <inkml:brushProperty name="width" value="0.035" units="cm"/>
      <inkml:brushProperty name="height" value="0.035" units="cm"/>
      <inkml:brushProperty name="color" value="#FFFFFF"/>
    </inkml:brush>
  </inkml:definitions>
  <inkml:trace contextRef="#ctx0" brushRef="#br0">1 1 24575,'43'29'0,"-27"-16"0,-28-22 0,-16-7 0,19 17 0,16 15 0,57 73-1365,-57-77-5461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0:09.197"/>
    </inkml:context>
    <inkml:brush xml:id="br0">
      <inkml:brushProperty name="width" value="0.035" units="cm"/>
      <inkml:brushProperty name="height" value="0.035" units="cm"/>
      <inkml:brushProperty name="color" value="#FFFFFF"/>
    </inkml:brush>
  </inkml:definitions>
  <inkml:trace contextRef="#ctx0" brushRef="#br0">0 0 24575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26T01:01:32.538"/>
    </inkml:context>
    <inkml:brush xml:id="br0">
      <inkml:brushProperty name="width" value="0.05" units="cm"/>
      <inkml:brushProperty name="height" value="0.3" units="cm"/>
      <inkml:brushProperty name="color" value="#FFFFFF"/>
      <inkml:brushProperty name="ignorePressure" value="1"/>
      <inkml:brushProperty name="inkEffects" value="pencil"/>
    </inkml:brush>
  </inkml:definitions>
  <inkml:trace contextRef="#ctx0" brushRef="#br0">70 100,'2'0,"1"0,3 2,1 0,1 1,0 1,2-1,-3 0,1 2,-1 2,0-2,0 2,-1-2,-1 0,0 0,0 0,-4-1,-2-1,-2-2,-1-2,-2-1,0 0,0-2,-1 0,1-2,0 1,-1-1,0 1,0 0,1 0,1 0,-2 0,-1 0,-1-1,0 0,0-1,0 0,0 1,3 1,2 2,4 4,3 5,3 2,0 2,0 1,2-1,0 0,0 0,-1 0,0-2,0-3,-1 0,0-1,1 0,-2 1,1 1,0 2,1-2,0 1,-1-2,-1 1,0-2,1 0,-1-1,-1-1,-2-2,-3-3,-1-2,-2-1,0 1,-2-1,0-1,0 1,1 0,0 1,0 0,0 0,1 1,-1-2,-1-1,1 0,0-1,0-1,0 0,0 0,1 2,-1 0,1-1,0 1,-1 1,1-1,1 1,1 2,2 3,3 4,2 2,2 2,1 0,1 1,0-1,1 1,-1-1,-1 0,-1-1,0 2,1 0,0-2,-2 1,1 0,1 0,1 1,-1 1,0-2,-1-1,-3-2,-3-2,-3-3,-3-1,-2-2,-1 0,0-1,1-1,-1 0,2 0,0 1,-1-1,0 2,1-1,1-1,1 1,0 0,-1 0,2 0,-2-1,1-1,0 1,0 0,-1 1,1-1,0 0,1 1,-1-1,0 2,1-1,-2 0,1 0,1 3,2 1,2 3,0 4,2 1,0 1,1 0,2 0,-1 1,1-1,1 1,-2-1,1 0,1-2,0 1,0 1,-3 0,1-2,-1 1,0-2,0 1,1 0,0-1,0 0,-2 0,-3-3,-1-2,-2-2,-1-1,0-1,-1-1,0 0,0 1,-1 0,0 0,2-1,0 1,0-2,0 2,0-1,-1 0,1 0,0 0,0-2,-1 1,1 0,1-1,-1 1,1 0,0 0,0 0,0 3,2 2,1 3,3 3,0 1,1 1,2 1,-1-1,1 0,1 1,-2 0,1 1,1-2,-1 0,0-2,-1 1,0 0,-1 1,1-1,-1 0,1 0,0 0,-1-2,-4-1,-1-3,-2-1,-1-2,-1-2,-1-1,0 0,0 1,1 0,0 0,0 0,2-1,-1 1,1-1,-1 2,-1-2,0 1,-1-1,1 1,0-2,1 0,-1 1,-1 0,1-1,0 0,-2-1,2 2,0 5,4 1,1 3,3 2,2 1,0 0,-1 1,1-1,-1 0,1 1,0 0,2 1,-1 1,0-1,-1 1,1-1,-2-1,1-2,-1 1,1-2,1 1,0 0,0 2,1-1,-2 0,0-1,-2-1,-1-3,-4-2,0-2,-2 0,0-2,-1 1,-1 0,0 0,2-1,-1 0,1 0,0-1,-2-1,0-1,0-1,0 2,0 0,1 0,-1 0,1-1,-1 1,1 0,0 2,1 0,1-1,-1 0,1 1,0 2,2 3,1 1,2 3,1 0,1 1,0 0,1 0,0 1,-1 1,1-1,0 1,-1-2,0 1,0 0,-1-1,1 1,0-2,-1 1,2 0,-1 0,1-1,-1 0,1 2,0-1,2 0,1 0,-1 0,-1 0,1 0,-2-1,-3-2,-2-2,-4-1,0-1,-1-1,-1-2,1 0,0-2,0 1,0-1,0 2,1-1,-1 0,1-1,0 1,-1 0,1-1,-1 0,1-1,0-1,-1 2,-1 0,1 0,0 0,0-1,0 0,0-1,0 2,1 0,-1 2,1-1,1 0,-1 1,1 0,1 1,1 4,4 4,3 1,3 3,1 0,1 3,-1 1,-1-1,-2-2,-2-2,-3-5,-3-4,-3-2,-2-3,0-1,-2-2,-2-3,0 1,2 1,0 1,2 1,0 1,2 2,0 2,4 4,2 3,2 3,1 2,0 0,0 3,3 1,0-1,0 0,-2 0,1-3,-2-1,0-1,-1-2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1:46.977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6 35 24575,'4'1'0,"0"0"0,0 1 0,0-1 0,0 1 0,0-1 0,-1 1 0,1 0 0,0 0 0,-1 1 0,1-1 0,3 5 0,36 32 0,-13-11 0,-19-19 0,-2 0 0,1 0 0,-1 1 0,-1 0 0,9 12 0,-28-28 0,1 0 0,1 0 0,-17-15 0,-110-137 0,176 200-11,-24-27-328,-2 1 1,0 0-1,17 25 1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00.32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05.34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66 263 24575,'-3'1'0,"0"0"0,1 0 0,0 0 0,-1 0 0,1 0 0,-1 0 0,1 1 0,0-1 0,0 1 0,0 0 0,0 0 0,0-1 0,0 1 0,0 1 0,1-1 0,-1 0 0,1 0 0,0 0 0,-1 1 0,1-1 0,0 1 0,0-1 0,0 1 0,0 4 0,3-14 0,0 0 0,0 1 0,1 0 0,0 0 0,0-1 0,1 2 0,0-1 0,4-5 0,-3 4 0,0-1 0,0 1 0,-1-1 0,6-14 0,-9 19 0,0-1 0,0 1 0,-1 0 0,1 0 0,-1-1 0,0 1 0,0-1 0,0 1 0,0 0 0,-1-1 0,1 1 0,-1 0 0,0 0 0,0-1 0,0 1 0,-4-6 0,-68-129-1365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18.70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19.74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18.70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20.47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21.38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22.16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23.01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23.76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24.63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25.14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25.75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24575,'1'0'0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26.41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26T01:02:30.34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D75A7-A785-4641-97D6-B79176D50B34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563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2429E-84F1-4454-9E84-CF1ED96B8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13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45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91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837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783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728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674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620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566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2429E-84F1-4454-9E84-CF1ED96B85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89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2429E-84F1-4454-9E84-CF1ED96B85E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75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2429E-84F1-4454-9E84-CF1ED96B85E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10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2429E-84F1-4454-9E84-CF1ED96B85E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982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2429E-84F1-4454-9E84-CF1ED96B85E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58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2429E-84F1-4454-9E84-CF1ED96B85E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37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2429E-84F1-4454-9E84-CF1ED96B85E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51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2429E-84F1-4454-9E84-CF1ED96B85E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90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2429E-84F1-4454-9E84-CF1ED96B85E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65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4000" y="1595120"/>
            <a:ext cx="6549517" cy="1052780"/>
          </a:xfrm>
        </p:spPr>
        <p:txBody>
          <a:bodyPr anchor="b"/>
          <a:lstStyle>
            <a:lvl1pPr algn="l">
              <a:lnSpc>
                <a:spcPct val="100000"/>
              </a:lnSpc>
              <a:defRPr sz="3500" b="0" spc="-4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000" y="2647900"/>
            <a:ext cx="6549517" cy="86154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2800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84000" y="1107000"/>
            <a:ext cx="3600000" cy="288000"/>
          </a:xfrm>
        </p:spPr>
        <p:txBody>
          <a:bodyPr anchor="ctr" anchorCtr="0"/>
          <a:lstStyle>
            <a:lvl1pPr>
              <a:defRPr sz="1200" b="1" baseline="0"/>
            </a:lvl1pPr>
          </a:lstStyle>
          <a:p>
            <a:pPr lvl="0"/>
            <a:r>
              <a:rPr lang="en-US"/>
              <a:t>Day Month Year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2035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mall Fo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911AF48-53C3-4EF8-82DB-4351281A2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972000"/>
            <a:ext cx="7740000" cy="720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7D6717D-74C1-40D7-A481-98C02B45F5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84000" y="1782000"/>
            <a:ext cx="7776000" cy="3096000"/>
          </a:xfrm>
        </p:spPr>
        <p:txBody>
          <a:bodyPr/>
          <a:lstStyle>
            <a:lvl1pPr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j-lt"/>
              </a:defRPr>
            </a:lvl2pPr>
            <a:lvl3pPr marL="18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3pPr>
            <a:lvl4pPr marL="36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4pPr>
            <a:lvl5pPr marL="54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5pPr>
          </a:lstStyle>
          <a:p>
            <a:pPr lvl="0"/>
            <a:r>
              <a:rPr lang="en-AU"/>
              <a:t>Insert text here. Click the Increase List Level button once for a heading and twice for a bullet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 descr="Decorative">
            <a:extLst>
              <a:ext uri="{FF2B5EF4-FFF2-40B4-BE49-F238E27FC236}">
                <a16:creationId xmlns:a16="http://schemas.microsoft.com/office/drawing/2014/main" id="{6B89EB1C-6EBC-42DD-9C6B-D0DACBBF2130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0887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Subheads (Small Fo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911AF48-53C3-4EF8-82DB-4351281A2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972000"/>
            <a:ext cx="7740000" cy="720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201EA31C-2752-4408-9F95-C793B94E739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84000" y="1782000"/>
            <a:ext cx="3844800" cy="684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tx2"/>
                </a:solidFill>
                <a:latin typeface="+mj-lt"/>
              </a:defRPr>
            </a:lvl1pPr>
            <a:lvl2pPr>
              <a:defRPr sz="1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5F4A0907-A8F3-4307-9E78-4EE4F262779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4213" y="2502000"/>
            <a:ext cx="1890000" cy="2376000"/>
          </a:xfrm>
        </p:spPr>
        <p:txBody>
          <a:bodyPr/>
          <a:lstStyle>
            <a:lvl1pPr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j-lt"/>
              </a:defRPr>
            </a:lvl2pPr>
            <a:lvl3pPr marL="18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3pPr>
            <a:lvl4pPr marL="36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4pPr>
            <a:lvl5pPr marL="540000" indent="-180000"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5pPr>
          </a:lstStyle>
          <a:p>
            <a:pPr lvl="0"/>
            <a:r>
              <a:rPr lang="en-AU"/>
              <a:t>Insert text here. Click the Increase List Level button once for a heading and twice for a bullet.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A19B4D0-F0A4-4EDE-AA09-F42A8B2D4A9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638800" y="2502000"/>
            <a:ext cx="1890000" cy="2376000"/>
          </a:xfrm>
        </p:spPr>
        <p:txBody>
          <a:bodyPr/>
          <a:lstStyle>
            <a:lvl1pPr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j-lt"/>
              </a:defRPr>
            </a:lvl2pPr>
            <a:lvl3pPr marL="1908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 baseline="0">
                <a:latin typeface="+mn-lt"/>
              </a:defRPr>
            </a:lvl3pPr>
            <a:lvl4pPr marL="36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4pPr>
            <a:lvl5pPr marL="54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5pPr>
          </a:lstStyle>
          <a:p>
            <a:pPr lvl="0"/>
            <a:r>
              <a:rPr lang="en-AU"/>
              <a:t>Insert text here. Click the Increase List Level button once for a heading and twice for a bullet.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AE31CD4-82E6-4B86-93AF-80A4E1187D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08000" y="1782000"/>
            <a:ext cx="3844800" cy="684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tx2"/>
                </a:solidFill>
                <a:latin typeface="+mj-lt"/>
              </a:defRPr>
            </a:lvl1pPr>
            <a:lvl2pPr>
              <a:defRPr sz="1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65ADA753-B141-4A69-973B-F516E81F5B9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08000" y="2502000"/>
            <a:ext cx="1890000" cy="2376000"/>
          </a:xfrm>
        </p:spPr>
        <p:txBody>
          <a:bodyPr/>
          <a:lstStyle>
            <a:lvl1pPr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j-lt"/>
              </a:defRPr>
            </a:lvl2pPr>
            <a:lvl3pPr marL="18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3pPr>
            <a:lvl4pPr marL="36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4pPr>
            <a:lvl5pPr marL="54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5pPr>
          </a:lstStyle>
          <a:p>
            <a:pPr lvl="0"/>
            <a:r>
              <a:rPr lang="en-AU"/>
              <a:t>Insert text here. Click the Increase List Level button once for a heading and twice for a bullet.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C4167390-9AA1-41C0-812E-1F3F257346C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62800" y="2502000"/>
            <a:ext cx="1890000" cy="2376000"/>
          </a:xfrm>
        </p:spPr>
        <p:txBody>
          <a:bodyPr/>
          <a:lstStyle>
            <a:lvl1pPr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j-lt"/>
              </a:defRPr>
            </a:lvl2pPr>
            <a:lvl3pPr marL="18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3pPr>
            <a:lvl4pPr marL="36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4pPr>
            <a:lvl5pPr marL="54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5pPr>
          </a:lstStyle>
          <a:p>
            <a:pPr lvl="0"/>
            <a:r>
              <a:rPr lang="en-AU"/>
              <a:t>Insert text here. Click the Increase List Level button once for a heading and twice for a bullet.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 descr="Decorative">
            <a:extLst>
              <a:ext uri="{FF2B5EF4-FFF2-40B4-BE49-F238E27FC236}">
                <a16:creationId xmlns:a16="http://schemas.microsoft.com/office/drawing/2014/main" id="{5A309BB2-2AC1-4B0E-903D-ABC5C34418A6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536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DB02D-044A-4C14-99D7-FD124687B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3" name="Straight Connector 2" descr="Decorative">
            <a:extLst>
              <a:ext uri="{FF2B5EF4-FFF2-40B4-BE49-F238E27FC236}">
                <a16:creationId xmlns:a16="http://schemas.microsoft.com/office/drawing/2014/main" id="{7F454501-DD7E-4F92-B5AE-6A982447449E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542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69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000" y="1800000"/>
            <a:ext cx="6840000" cy="576000"/>
          </a:xfrm>
        </p:spPr>
        <p:txBody>
          <a:bodyPr anchor="b"/>
          <a:lstStyle>
            <a:lvl1pPr>
              <a:lnSpc>
                <a:spcPct val="100000"/>
              </a:lnSpc>
              <a:defRPr sz="3000" b="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00" y="2358000"/>
            <a:ext cx="6840000" cy="10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2400" baseline="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833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2E2921-288E-469A-A2AC-4B43F0F08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7D6717D-74C1-40D7-A481-98C02B45F5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84000" y="1782000"/>
            <a:ext cx="7740000" cy="28800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/>
              <a:t>Insert text here. Click the Increase List Level button once for a heading and twice for a bullet. Use the Decrease List Level button to move back through styles.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 descr="Decorative">
            <a:extLst>
              <a:ext uri="{FF2B5EF4-FFF2-40B4-BE49-F238E27FC236}">
                <a16:creationId xmlns:a16="http://schemas.microsoft.com/office/drawing/2014/main" id="{D3BDF4BD-FEB7-4658-B96A-6E92F99CB35F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63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694C5DA8-5245-4982-9F23-B68B36E88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684000" y="1818000"/>
            <a:ext cx="3708000" cy="3060000"/>
          </a:xfrm>
        </p:spPr>
        <p:txBody>
          <a:bodyPr lIns="36000" tIns="36000" rIns="36000" bIns="36000"/>
          <a:lstStyle>
            <a:lvl1pPr>
              <a:defRPr/>
            </a:lvl1pPr>
            <a:lvl2pPr>
              <a:defRPr b="0"/>
            </a:lvl2pPr>
          </a:lstStyle>
          <a:p>
            <a:pPr lvl="0"/>
            <a:r>
              <a:rPr lang="en-AU"/>
              <a:t>Insert text here. Click the Increase List Level button once for a heading and twice for a bullet/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6000" y="1818000"/>
            <a:ext cx="3708000" cy="306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/>
              <a:t>Insert text here. Click the Increase List Level button once for a heading and twice for a bullet.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 descr="Decorative">
            <a:extLst>
              <a:ext uri="{FF2B5EF4-FFF2-40B4-BE49-F238E27FC236}">
                <a16:creationId xmlns:a16="http://schemas.microsoft.com/office/drawing/2014/main" id="{76FB9B50-089B-4AC5-968A-1462039B211F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404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694C5DA8-5245-4982-9F23-B68B36E88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894906"/>
            <a:ext cx="7740000" cy="828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84213" y="1782000"/>
            <a:ext cx="3708000" cy="396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2000" b="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Insert heading here</a:t>
            </a:r>
            <a:endParaRPr lang="en-AU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684000" y="2178000"/>
            <a:ext cx="3708000" cy="2664000"/>
          </a:xfrm>
        </p:spPr>
        <p:txBody>
          <a:bodyPr lIns="36000" tIns="36000" rIns="36000" bIns="36000"/>
          <a:lstStyle>
            <a:lvl1pPr>
              <a:defRPr/>
            </a:lvl1pPr>
          </a:lstStyle>
          <a:p>
            <a:pPr lvl="0"/>
            <a:r>
              <a:rPr lang="en-AU"/>
              <a:t>Insert text here. Click the Increase List Level button once for a heading and twice for a bullet/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716000" y="1782000"/>
            <a:ext cx="3708000" cy="396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2000" b="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Insert heading here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6000" y="2178000"/>
            <a:ext cx="3708000" cy="2664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/>
              <a:t>Insert text here. Click the Increase List Level button once for a heading and twice for a bullet.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 descr="Decorative">
            <a:extLst>
              <a:ext uri="{FF2B5EF4-FFF2-40B4-BE49-F238E27FC236}">
                <a16:creationId xmlns:a16="http://schemas.microsoft.com/office/drawing/2014/main" id="{25C70A13-DDA2-44DD-A577-9128DBF2C6BD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57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eft,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694C5DA8-5245-4982-9F23-B68B36E88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84213" y="1782000"/>
            <a:ext cx="3779837" cy="396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20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Insert heading here</a:t>
            </a:r>
            <a:endParaRPr lang="en-AU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3"/>
          </p:nvPr>
        </p:nvSpPr>
        <p:spPr>
          <a:xfrm>
            <a:off x="684000" y="2196000"/>
            <a:ext cx="3780000" cy="2628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6000" y="1782000"/>
            <a:ext cx="3780000" cy="3024000"/>
          </a:xfrm>
        </p:spPr>
        <p:txBody>
          <a:bodyPr tIns="72000"/>
          <a:lstStyle>
            <a:lvl1pPr>
              <a:defRPr/>
            </a:lvl1pPr>
          </a:lstStyle>
          <a:p>
            <a:pPr lvl="0"/>
            <a:r>
              <a:rPr lang="en-AU"/>
              <a:t>Insert text here. Click the Increase List Level button once for a heading and twice for a bullet.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 descr="Decorative">
            <a:extLst>
              <a:ext uri="{FF2B5EF4-FFF2-40B4-BE49-F238E27FC236}">
                <a16:creationId xmlns:a16="http://schemas.microsoft.com/office/drawing/2014/main" id="{6604E823-0606-4545-B9A7-188F9CDB2A70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339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eft,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84213" y="1782000"/>
            <a:ext cx="3708000" cy="396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20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Insert heading here</a:t>
            </a:r>
            <a:endParaRPr lang="en-AU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684000" y="2232001"/>
            <a:ext cx="3708000" cy="207000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6000" y="1782000"/>
            <a:ext cx="3780000" cy="252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/>
              <a:t>Insert text here. Click the Increase List Level button once for a heading and twice for a bullet.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 descr="Decorative">
            <a:extLst>
              <a:ext uri="{FF2B5EF4-FFF2-40B4-BE49-F238E27FC236}">
                <a16:creationId xmlns:a16="http://schemas.microsoft.com/office/drawing/2014/main" id="{0815631C-33D3-4177-B43F-12601F7AE9C2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71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114741F-4E67-47EF-8FBD-492749B4E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972000"/>
            <a:ext cx="3780000" cy="720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4000" y="1782000"/>
            <a:ext cx="3780000" cy="306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752002" y="306000"/>
            <a:ext cx="4392000" cy="4536000"/>
          </a:xfrm>
          <a:solidFill>
            <a:schemeClr val="bg1">
              <a:lumMod val="95000"/>
            </a:schemeClr>
          </a:solidFill>
        </p:spPr>
        <p:txBody>
          <a:bodyPr lIns="360000" tIns="504000" rIns="360000" bIns="360000" anchor="t" anchorCtr="1"/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AU"/>
              <a:t>Drag/paste picture to icon or click icon to add image.  Click Format &gt; Crop &gt; Fill to resize/move the image inside the placeholder or to reset the image. To fit a whole image without maintaining the placeholder shape click Format &gt; Crop &gt; Fit.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 descr="Decorative"/>
          <p:cNvCxnSpPr/>
          <p:nvPr userDrawn="1"/>
        </p:nvCxnSpPr>
        <p:spPr>
          <a:xfrm>
            <a:off x="702000" y="702000"/>
            <a:ext cx="3690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20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DB02D-044A-4C14-99D7-FD124687B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1033200"/>
            <a:ext cx="7740000" cy="68400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684212" y="1728000"/>
            <a:ext cx="7740000" cy="313200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28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000" y="900000"/>
            <a:ext cx="7740000" cy="828000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080" y="1782000"/>
            <a:ext cx="7740000" cy="2880000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44000" y="4842000"/>
            <a:ext cx="1080000" cy="180000"/>
          </a:xfrm>
          <a:prstGeom prst="rect">
            <a:avLst/>
          </a:prstGeom>
        </p:spPr>
        <p:txBody>
          <a:bodyPr vert="horz" lIns="36000" tIns="36000" rIns="36000" bIns="36000" rtlCol="0" anchor="ctr">
            <a:noAutofit/>
          </a:bodyPr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FE596CF7-7F71-4413-AD9C-5759379195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MSIPCMContentMarking" descr="{&quot;HashCode&quot;:904758361,&quot;Placement&quot;:&quot;Footer&quot;}">
            <a:extLst>
              <a:ext uri="{FF2B5EF4-FFF2-40B4-BE49-F238E27FC236}">
                <a16:creationId xmlns:a16="http://schemas.microsoft.com/office/drawing/2014/main" id="{80FEEBB8-E5C3-4730-B9AB-221D03E7A764}"/>
              </a:ext>
            </a:extLst>
          </p:cNvPr>
          <p:cNvSpPr txBox="1"/>
          <p:nvPr userDrawn="1"/>
        </p:nvSpPr>
        <p:spPr>
          <a:xfrm>
            <a:off x="4103588" y="4861858"/>
            <a:ext cx="936825" cy="2864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AU" sz="1000">
                <a:solidFill>
                  <a:srgbClr val="000000"/>
                </a:solidFill>
                <a:latin typeface="Arial Black" panose="020B0A0402010202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698587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78" r:id="rId4"/>
    <p:sldLayoutId id="2147483681" r:id="rId5"/>
    <p:sldLayoutId id="2147483679" r:id="rId6"/>
    <p:sldLayoutId id="2147483680" r:id="rId7"/>
    <p:sldLayoutId id="2147483670" r:id="rId8"/>
    <p:sldLayoutId id="2147483677" r:id="rId9"/>
    <p:sldLayoutId id="2147483672" r:id="rId10"/>
    <p:sldLayoutId id="2147483675" r:id="rId11"/>
    <p:sldLayoutId id="2147483666" r:id="rId12"/>
    <p:sldLayoutId id="2147483667" r:id="rId13"/>
  </p:sldLayoutIdLst>
  <p:hf sldNum="0" hdr="0" ftr="0" dt="0"/>
  <p:txStyles>
    <p:titleStyle>
      <a:lvl1pPr algn="l" defTabSz="685800" rtl="0" eaLnBrk="1" latinLnBrk="0" hangingPunct="1">
        <a:lnSpc>
          <a:spcPct val="95000"/>
        </a:lnSpc>
        <a:spcBef>
          <a:spcPct val="0"/>
        </a:spcBef>
        <a:spcAft>
          <a:spcPts val="600"/>
        </a:spcAft>
        <a:buNone/>
        <a:defRPr sz="2400" b="0" i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8000"/>
        </a:lnSpc>
        <a:spcBef>
          <a:spcPts val="0"/>
        </a:spcBef>
        <a:spcAft>
          <a:spcPts val="1300"/>
        </a:spcAft>
        <a:buFontTx/>
        <a:buNone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98000"/>
        </a:lnSpc>
        <a:spcBef>
          <a:spcPts val="375"/>
        </a:spcBef>
        <a:buFontTx/>
        <a:buNone/>
        <a:defRPr sz="2000" b="0" i="0" kern="1200" baseline="0">
          <a:solidFill>
            <a:schemeClr val="tx2"/>
          </a:solidFill>
          <a:latin typeface="+mj-lt"/>
          <a:ea typeface="+mn-ea"/>
          <a:cs typeface="+mn-cs"/>
        </a:defRPr>
      </a:lvl2pPr>
      <a:lvl3pPr marL="468000" indent="-468000" algn="l" defTabSz="685800" rtl="0" eaLnBrk="1" latinLnBrk="0" hangingPunct="1">
        <a:lnSpc>
          <a:spcPct val="98000"/>
        </a:lnSpc>
        <a:spcBef>
          <a:spcPts val="0"/>
        </a:spcBef>
        <a:spcAft>
          <a:spcPts val="1300"/>
        </a:spcAft>
        <a:buClr>
          <a:srgbClr val="0063A5"/>
        </a:buClr>
        <a:buSzPct val="120000"/>
        <a:buFont typeface="Calibri" panose="020F0502020204030204" pitchFamily="34" charset="0"/>
        <a:buChar char="●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468000" algn="l" defTabSz="685800" rtl="0" eaLnBrk="1" latinLnBrk="0" hangingPunct="1">
        <a:lnSpc>
          <a:spcPct val="98000"/>
        </a:lnSpc>
        <a:spcBef>
          <a:spcPts val="0"/>
        </a:spcBef>
        <a:spcAft>
          <a:spcPts val="1300"/>
        </a:spcAft>
        <a:buClr>
          <a:srgbClr val="0063A5"/>
        </a:buClr>
        <a:buSzPct val="100000"/>
        <a:buFont typeface="Arial" panose="020B0604020202020204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04000" indent="-468000" algn="l" defTabSz="685800" rtl="0" eaLnBrk="1" latinLnBrk="0" hangingPunct="1">
        <a:lnSpc>
          <a:spcPct val="98000"/>
        </a:lnSpc>
        <a:spcBef>
          <a:spcPts val="0"/>
        </a:spcBef>
        <a:spcAft>
          <a:spcPts val="1300"/>
        </a:spcAft>
        <a:buClr>
          <a:srgbClr val="0063A5"/>
        </a:buClr>
        <a:buSzPct val="120000"/>
        <a:buFont typeface="Wingdings" panose="05000000000000000000" pitchFamily="2" charset="2"/>
        <a:buChar char="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>
          <a:srgbClr val="0063A5"/>
        </a:buClr>
        <a:buSzPct val="120000"/>
        <a:buFont typeface="Calibri" panose="020F0502020204030204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180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>
          <a:srgbClr val="0063A5"/>
        </a:buClr>
        <a:buFont typeface="Arial Black" panose="020B0A040201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540000" indent="-180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>
          <a:srgbClr val="0063A5"/>
        </a:buClr>
        <a:buFont typeface="Wingdings" panose="05000000000000000000" pitchFamily="2" charset="2"/>
        <a:buChar char="s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6.xml"/><Relationship Id="rId21" Type="http://schemas.openxmlformats.org/officeDocument/2006/relationships/customXml" Target="../ink/ink11.xml"/><Relationship Id="rId34" Type="http://schemas.openxmlformats.org/officeDocument/2006/relationships/customXml" Target="../ink/ink24.xml"/><Relationship Id="rId42" Type="http://schemas.openxmlformats.org/officeDocument/2006/relationships/customXml" Target="../ink/ink31.xml"/><Relationship Id="rId47" Type="http://schemas.openxmlformats.org/officeDocument/2006/relationships/customXml" Target="../ink/ink36.xml"/><Relationship Id="rId50" Type="http://schemas.openxmlformats.org/officeDocument/2006/relationships/customXml" Target="../ink/ink39.xml"/><Relationship Id="rId55" Type="http://schemas.openxmlformats.org/officeDocument/2006/relationships/customXml" Target="../ink/ink44.xml"/><Relationship Id="rId63" Type="http://schemas.openxmlformats.org/officeDocument/2006/relationships/customXml" Target="../ink/ink52.xml"/><Relationship Id="rId68" Type="http://schemas.openxmlformats.org/officeDocument/2006/relationships/customXml" Target="../ink/ink57.xml"/><Relationship Id="rId76" Type="http://schemas.openxmlformats.org/officeDocument/2006/relationships/image" Target="../media/image23.png"/><Relationship Id="rId84" Type="http://schemas.openxmlformats.org/officeDocument/2006/relationships/customXml" Target="../ink/ink68.xml"/><Relationship Id="rId89" Type="http://schemas.openxmlformats.org/officeDocument/2006/relationships/image" Target="../media/image27.png"/><Relationship Id="rId97" Type="http://schemas.openxmlformats.org/officeDocument/2006/relationships/image" Target="../media/image30.png"/><Relationship Id="rId7" Type="http://schemas.openxmlformats.org/officeDocument/2006/relationships/image" Target="../media/image13.png"/><Relationship Id="rId71" Type="http://schemas.openxmlformats.org/officeDocument/2006/relationships/customXml" Target="../ink/ink60.xml"/><Relationship Id="rId92" Type="http://schemas.openxmlformats.org/officeDocument/2006/relationships/image" Target="../media/image28.png"/><Relationship Id="rId2" Type="http://schemas.openxmlformats.org/officeDocument/2006/relationships/customXml" Target="../ink/ink1.xml"/><Relationship Id="rId16" Type="http://schemas.openxmlformats.org/officeDocument/2006/relationships/image" Target="../media/image18.png"/><Relationship Id="rId29" Type="http://schemas.openxmlformats.org/officeDocument/2006/relationships/customXml" Target="../ink/ink19.xml"/><Relationship Id="rId11" Type="http://schemas.openxmlformats.org/officeDocument/2006/relationships/customXml" Target="../ink/ink5.xml"/><Relationship Id="rId24" Type="http://schemas.openxmlformats.org/officeDocument/2006/relationships/customXml" Target="../ink/ink14.xml"/><Relationship Id="rId32" Type="http://schemas.openxmlformats.org/officeDocument/2006/relationships/customXml" Target="../ink/ink22.xml"/><Relationship Id="rId37" Type="http://schemas.openxmlformats.org/officeDocument/2006/relationships/customXml" Target="../ink/ink27.xml"/><Relationship Id="rId40" Type="http://schemas.openxmlformats.org/officeDocument/2006/relationships/image" Target="../media/image20.png"/><Relationship Id="rId45" Type="http://schemas.openxmlformats.org/officeDocument/2006/relationships/customXml" Target="../ink/ink34.xml"/><Relationship Id="rId53" Type="http://schemas.openxmlformats.org/officeDocument/2006/relationships/customXml" Target="../ink/ink42.xml"/><Relationship Id="rId58" Type="http://schemas.openxmlformats.org/officeDocument/2006/relationships/customXml" Target="../ink/ink47.xml"/><Relationship Id="rId66" Type="http://schemas.openxmlformats.org/officeDocument/2006/relationships/customXml" Target="../ink/ink55.xml"/><Relationship Id="rId74" Type="http://schemas.openxmlformats.org/officeDocument/2006/relationships/image" Target="../media/image22.png"/><Relationship Id="rId79" Type="http://schemas.openxmlformats.org/officeDocument/2006/relationships/customXml" Target="../ink/ink64.xml"/><Relationship Id="rId87" Type="http://schemas.openxmlformats.org/officeDocument/2006/relationships/image" Target="../media/image26.png"/><Relationship Id="rId5" Type="http://schemas.openxmlformats.org/officeDocument/2006/relationships/image" Target="../media/image12.png"/><Relationship Id="rId61" Type="http://schemas.openxmlformats.org/officeDocument/2006/relationships/customXml" Target="../ink/ink50.xml"/><Relationship Id="rId82" Type="http://schemas.openxmlformats.org/officeDocument/2006/relationships/customXml" Target="../ink/ink66.xml"/><Relationship Id="rId90" Type="http://schemas.openxmlformats.org/officeDocument/2006/relationships/customXml" Target="../ink/ink72.xml"/><Relationship Id="rId95" Type="http://schemas.openxmlformats.org/officeDocument/2006/relationships/image" Target="../media/image29.png"/><Relationship Id="rId19" Type="http://schemas.openxmlformats.org/officeDocument/2006/relationships/customXml" Target="../ink/ink9.xml"/><Relationship Id="rId14" Type="http://schemas.openxmlformats.org/officeDocument/2006/relationships/image" Target="../media/image17.png"/><Relationship Id="rId22" Type="http://schemas.openxmlformats.org/officeDocument/2006/relationships/customXml" Target="../ink/ink12.xml"/><Relationship Id="rId27" Type="http://schemas.openxmlformats.org/officeDocument/2006/relationships/customXml" Target="../ink/ink17.xml"/><Relationship Id="rId30" Type="http://schemas.openxmlformats.org/officeDocument/2006/relationships/customXml" Target="../ink/ink20.xml"/><Relationship Id="rId35" Type="http://schemas.openxmlformats.org/officeDocument/2006/relationships/customXml" Target="../ink/ink25.xml"/><Relationship Id="rId43" Type="http://schemas.openxmlformats.org/officeDocument/2006/relationships/customXml" Target="../ink/ink32.xml"/><Relationship Id="rId48" Type="http://schemas.openxmlformats.org/officeDocument/2006/relationships/customXml" Target="../ink/ink37.xml"/><Relationship Id="rId56" Type="http://schemas.openxmlformats.org/officeDocument/2006/relationships/customXml" Target="../ink/ink45.xml"/><Relationship Id="rId64" Type="http://schemas.openxmlformats.org/officeDocument/2006/relationships/customXml" Target="../ink/ink53.xml"/><Relationship Id="rId69" Type="http://schemas.openxmlformats.org/officeDocument/2006/relationships/customXml" Target="../ink/ink58.xml"/><Relationship Id="rId77" Type="http://schemas.openxmlformats.org/officeDocument/2006/relationships/customXml" Target="../ink/ink63.xml"/><Relationship Id="rId100" Type="http://schemas.openxmlformats.org/officeDocument/2006/relationships/customXml" Target="../ink/ink79.xml"/><Relationship Id="rId8" Type="http://schemas.openxmlformats.org/officeDocument/2006/relationships/customXml" Target="../ink/ink4.xml"/><Relationship Id="rId51" Type="http://schemas.openxmlformats.org/officeDocument/2006/relationships/customXml" Target="../ink/ink40.xml"/><Relationship Id="rId72" Type="http://schemas.openxmlformats.org/officeDocument/2006/relationships/image" Target="../media/image21.png"/><Relationship Id="rId80" Type="http://schemas.openxmlformats.org/officeDocument/2006/relationships/image" Target="../media/image25.png"/><Relationship Id="rId85" Type="http://schemas.openxmlformats.org/officeDocument/2006/relationships/customXml" Target="../ink/ink69.xml"/><Relationship Id="rId93" Type="http://schemas.openxmlformats.org/officeDocument/2006/relationships/customXml" Target="../ink/ink74.xml"/><Relationship Id="rId98" Type="http://schemas.openxmlformats.org/officeDocument/2006/relationships/customXml" Target="../ink/ink77.xml"/><Relationship Id="rId3" Type="http://schemas.openxmlformats.org/officeDocument/2006/relationships/image" Target="../media/image110.png"/><Relationship Id="rId12" Type="http://schemas.openxmlformats.org/officeDocument/2006/relationships/image" Target="../media/image16.png"/><Relationship Id="rId17" Type="http://schemas.openxmlformats.org/officeDocument/2006/relationships/customXml" Target="../ink/ink8.xml"/><Relationship Id="rId25" Type="http://schemas.openxmlformats.org/officeDocument/2006/relationships/customXml" Target="../ink/ink15.xml"/><Relationship Id="rId33" Type="http://schemas.openxmlformats.org/officeDocument/2006/relationships/customXml" Target="../ink/ink23.xml"/><Relationship Id="rId38" Type="http://schemas.openxmlformats.org/officeDocument/2006/relationships/customXml" Target="../ink/ink28.xml"/><Relationship Id="rId46" Type="http://schemas.openxmlformats.org/officeDocument/2006/relationships/customXml" Target="../ink/ink35.xml"/><Relationship Id="rId59" Type="http://schemas.openxmlformats.org/officeDocument/2006/relationships/customXml" Target="../ink/ink48.xml"/><Relationship Id="rId67" Type="http://schemas.openxmlformats.org/officeDocument/2006/relationships/customXml" Target="../ink/ink56.xml"/><Relationship Id="rId20" Type="http://schemas.openxmlformats.org/officeDocument/2006/relationships/customXml" Target="../ink/ink10.xml"/><Relationship Id="rId41" Type="http://schemas.openxmlformats.org/officeDocument/2006/relationships/customXml" Target="../ink/ink30.xml"/><Relationship Id="rId54" Type="http://schemas.openxmlformats.org/officeDocument/2006/relationships/customXml" Target="../ink/ink43.xml"/><Relationship Id="rId62" Type="http://schemas.openxmlformats.org/officeDocument/2006/relationships/customXml" Target="../ink/ink51.xml"/><Relationship Id="rId70" Type="http://schemas.openxmlformats.org/officeDocument/2006/relationships/customXml" Target="../ink/ink59.xml"/><Relationship Id="rId75" Type="http://schemas.openxmlformats.org/officeDocument/2006/relationships/customXml" Target="../ink/ink62.xml"/><Relationship Id="rId83" Type="http://schemas.openxmlformats.org/officeDocument/2006/relationships/customXml" Target="../ink/ink67.xml"/><Relationship Id="rId88" Type="http://schemas.openxmlformats.org/officeDocument/2006/relationships/customXml" Target="../ink/ink71.xml"/><Relationship Id="rId91" Type="http://schemas.openxmlformats.org/officeDocument/2006/relationships/customXml" Target="../ink/ink73.xml"/><Relationship Id="rId96" Type="http://schemas.openxmlformats.org/officeDocument/2006/relationships/customXml" Target="../ink/ink76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3.xml"/><Relationship Id="rId15" Type="http://schemas.openxmlformats.org/officeDocument/2006/relationships/customXml" Target="../ink/ink7.xml"/><Relationship Id="rId23" Type="http://schemas.openxmlformats.org/officeDocument/2006/relationships/customXml" Target="../ink/ink13.xml"/><Relationship Id="rId28" Type="http://schemas.openxmlformats.org/officeDocument/2006/relationships/customXml" Target="../ink/ink18.xml"/><Relationship Id="rId36" Type="http://schemas.openxmlformats.org/officeDocument/2006/relationships/customXml" Target="../ink/ink26.xml"/><Relationship Id="rId49" Type="http://schemas.openxmlformats.org/officeDocument/2006/relationships/customXml" Target="../ink/ink38.xml"/><Relationship Id="rId57" Type="http://schemas.openxmlformats.org/officeDocument/2006/relationships/customXml" Target="../ink/ink46.xml"/><Relationship Id="rId10" Type="http://schemas.openxmlformats.org/officeDocument/2006/relationships/image" Target="../media/image15.png"/><Relationship Id="rId31" Type="http://schemas.openxmlformats.org/officeDocument/2006/relationships/customXml" Target="../ink/ink21.xml"/><Relationship Id="rId44" Type="http://schemas.openxmlformats.org/officeDocument/2006/relationships/customXml" Target="../ink/ink33.xml"/><Relationship Id="rId52" Type="http://schemas.openxmlformats.org/officeDocument/2006/relationships/customXml" Target="../ink/ink41.xml"/><Relationship Id="rId60" Type="http://schemas.openxmlformats.org/officeDocument/2006/relationships/customXml" Target="../ink/ink49.xml"/><Relationship Id="rId65" Type="http://schemas.openxmlformats.org/officeDocument/2006/relationships/customXml" Target="../ink/ink54.xml"/><Relationship Id="rId73" Type="http://schemas.openxmlformats.org/officeDocument/2006/relationships/customXml" Target="../ink/ink61.xml"/><Relationship Id="rId78" Type="http://schemas.openxmlformats.org/officeDocument/2006/relationships/image" Target="../media/image24.png"/><Relationship Id="rId81" Type="http://schemas.openxmlformats.org/officeDocument/2006/relationships/customXml" Target="../ink/ink65.xml"/><Relationship Id="rId86" Type="http://schemas.openxmlformats.org/officeDocument/2006/relationships/customXml" Target="../ink/ink70.xml"/><Relationship Id="rId94" Type="http://schemas.openxmlformats.org/officeDocument/2006/relationships/customXml" Target="../ink/ink75.xml"/><Relationship Id="rId99" Type="http://schemas.openxmlformats.org/officeDocument/2006/relationships/customXml" Target="../ink/ink78.xml"/><Relationship Id="rId4" Type="http://schemas.openxmlformats.org/officeDocument/2006/relationships/customXml" Target="../ink/ink2.xml"/><Relationship Id="rId9" Type="http://schemas.openxmlformats.org/officeDocument/2006/relationships/image" Target="../media/image14.png"/><Relationship Id="rId13" Type="http://schemas.openxmlformats.org/officeDocument/2006/relationships/customXml" Target="../ink/ink6.xml"/><Relationship Id="rId18" Type="http://schemas.openxmlformats.org/officeDocument/2006/relationships/image" Target="../media/image19.png"/><Relationship Id="rId39" Type="http://schemas.openxmlformats.org/officeDocument/2006/relationships/customXml" Target="../ink/ink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298_A8E22B34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6" Type="http://schemas.openxmlformats.org/officeDocument/2006/relationships/customXml" Target="../ink/ink95.xml"/><Relationship Id="rId21" Type="http://schemas.openxmlformats.org/officeDocument/2006/relationships/customXml" Target="../ink/ink90.xml"/><Relationship Id="rId34" Type="http://schemas.openxmlformats.org/officeDocument/2006/relationships/customXml" Target="../ink/ink103.xml"/><Relationship Id="rId42" Type="http://schemas.openxmlformats.org/officeDocument/2006/relationships/customXml" Target="../ink/ink110.xml"/><Relationship Id="rId47" Type="http://schemas.openxmlformats.org/officeDocument/2006/relationships/customXml" Target="../ink/ink115.xml"/><Relationship Id="rId50" Type="http://schemas.openxmlformats.org/officeDocument/2006/relationships/customXml" Target="../ink/ink118.xml"/><Relationship Id="rId55" Type="http://schemas.openxmlformats.org/officeDocument/2006/relationships/customXml" Target="../ink/ink123.xml"/><Relationship Id="rId63" Type="http://schemas.openxmlformats.org/officeDocument/2006/relationships/customXml" Target="../ink/ink131.xml"/><Relationship Id="rId68" Type="http://schemas.openxmlformats.org/officeDocument/2006/relationships/customXml" Target="../ink/ink136.xml"/><Relationship Id="rId76" Type="http://schemas.openxmlformats.org/officeDocument/2006/relationships/image" Target="../media/image23.png"/><Relationship Id="rId84" Type="http://schemas.openxmlformats.org/officeDocument/2006/relationships/customXml" Target="../ink/ink147.xml"/><Relationship Id="rId89" Type="http://schemas.openxmlformats.org/officeDocument/2006/relationships/image" Target="../media/image27.png"/><Relationship Id="rId97" Type="http://schemas.openxmlformats.org/officeDocument/2006/relationships/image" Target="../media/image30.png"/><Relationship Id="rId7" Type="http://schemas.openxmlformats.org/officeDocument/2006/relationships/image" Target="../media/image13.png"/><Relationship Id="rId71" Type="http://schemas.openxmlformats.org/officeDocument/2006/relationships/customXml" Target="../ink/ink139.xml"/><Relationship Id="rId92" Type="http://schemas.openxmlformats.org/officeDocument/2006/relationships/image" Target="../media/image28.png"/><Relationship Id="rId2" Type="http://schemas.openxmlformats.org/officeDocument/2006/relationships/customXml" Target="../ink/ink80.xml"/><Relationship Id="rId16" Type="http://schemas.openxmlformats.org/officeDocument/2006/relationships/image" Target="../media/image18.png"/><Relationship Id="rId29" Type="http://schemas.openxmlformats.org/officeDocument/2006/relationships/customXml" Target="../ink/ink98.xml"/><Relationship Id="rId11" Type="http://schemas.openxmlformats.org/officeDocument/2006/relationships/customXml" Target="../ink/ink84.xml"/><Relationship Id="rId24" Type="http://schemas.openxmlformats.org/officeDocument/2006/relationships/customXml" Target="../ink/ink93.xml"/><Relationship Id="rId32" Type="http://schemas.openxmlformats.org/officeDocument/2006/relationships/customXml" Target="../ink/ink101.xml"/><Relationship Id="rId37" Type="http://schemas.openxmlformats.org/officeDocument/2006/relationships/customXml" Target="../ink/ink106.xml"/><Relationship Id="rId40" Type="http://schemas.openxmlformats.org/officeDocument/2006/relationships/image" Target="../media/image20.png"/><Relationship Id="rId45" Type="http://schemas.openxmlformats.org/officeDocument/2006/relationships/customXml" Target="../ink/ink113.xml"/><Relationship Id="rId53" Type="http://schemas.openxmlformats.org/officeDocument/2006/relationships/customXml" Target="../ink/ink121.xml"/><Relationship Id="rId58" Type="http://schemas.openxmlformats.org/officeDocument/2006/relationships/customXml" Target="../ink/ink126.xml"/><Relationship Id="rId66" Type="http://schemas.openxmlformats.org/officeDocument/2006/relationships/customXml" Target="../ink/ink134.xml"/><Relationship Id="rId74" Type="http://schemas.openxmlformats.org/officeDocument/2006/relationships/image" Target="../media/image22.png"/><Relationship Id="rId79" Type="http://schemas.openxmlformats.org/officeDocument/2006/relationships/customXml" Target="../ink/ink143.xml"/><Relationship Id="rId87" Type="http://schemas.openxmlformats.org/officeDocument/2006/relationships/image" Target="../media/image26.png"/><Relationship Id="rId5" Type="http://schemas.openxmlformats.org/officeDocument/2006/relationships/image" Target="../media/image12.png"/><Relationship Id="rId61" Type="http://schemas.openxmlformats.org/officeDocument/2006/relationships/customXml" Target="../ink/ink129.xml"/><Relationship Id="rId82" Type="http://schemas.openxmlformats.org/officeDocument/2006/relationships/customXml" Target="../ink/ink145.xml"/><Relationship Id="rId90" Type="http://schemas.openxmlformats.org/officeDocument/2006/relationships/customXml" Target="../ink/ink151.xml"/><Relationship Id="rId95" Type="http://schemas.openxmlformats.org/officeDocument/2006/relationships/image" Target="../media/image29.png"/><Relationship Id="rId19" Type="http://schemas.openxmlformats.org/officeDocument/2006/relationships/customXml" Target="../ink/ink88.xml"/><Relationship Id="rId14" Type="http://schemas.openxmlformats.org/officeDocument/2006/relationships/image" Target="../media/image17.png"/><Relationship Id="rId22" Type="http://schemas.openxmlformats.org/officeDocument/2006/relationships/customXml" Target="../ink/ink91.xml"/><Relationship Id="rId27" Type="http://schemas.openxmlformats.org/officeDocument/2006/relationships/customXml" Target="../ink/ink96.xml"/><Relationship Id="rId30" Type="http://schemas.openxmlformats.org/officeDocument/2006/relationships/customXml" Target="../ink/ink99.xml"/><Relationship Id="rId35" Type="http://schemas.openxmlformats.org/officeDocument/2006/relationships/customXml" Target="../ink/ink104.xml"/><Relationship Id="rId43" Type="http://schemas.openxmlformats.org/officeDocument/2006/relationships/customXml" Target="../ink/ink111.xml"/><Relationship Id="rId48" Type="http://schemas.openxmlformats.org/officeDocument/2006/relationships/customXml" Target="../ink/ink116.xml"/><Relationship Id="rId56" Type="http://schemas.openxmlformats.org/officeDocument/2006/relationships/customXml" Target="../ink/ink124.xml"/><Relationship Id="rId64" Type="http://schemas.openxmlformats.org/officeDocument/2006/relationships/customXml" Target="../ink/ink132.xml"/><Relationship Id="rId69" Type="http://schemas.openxmlformats.org/officeDocument/2006/relationships/customXml" Target="../ink/ink137.xml"/><Relationship Id="rId77" Type="http://schemas.openxmlformats.org/officeDocument/2006/relationships/customXml" Target="../ink/ink142.xml"/><Relationship Id="rId100" Type="http://schemas.openxmlformats.org/officeDocument/2006/relationships/customXml" Target="../ink/ink158.xml"/><Relationship Id="rId8" Type="http://schemas.openxmlformats.org/officeDocument/2006/relationships/customXml" Target="../ink/ink83.xml"/><Relationship Id="rId51" Type="http://schemas.openxmlformats.org/officeDocument/2006/relationships/customXml" Target="../ink/ink119.xml"/><Relationship Id="rId72" Type="http://schemas.openxmlformats.org/officeDocument/2006/relationships/image" Target="../media/image21.png"/><Relationship Id="rId80" Type="http://schemas.openxmlformats.org/officeDocument/2006/relationships/image" Target="../media/image25.png"/><Relationship Id="rId85" Type="http://schemas.openxmlformats.org/officeDocument/2006/relationships/customXml" Target="../ink/ink148.xml"/><Relationship Id="rId93" Type="http://schemas.openxmlformats.org/officeDocument/2006/relationships/customXml" Target="../ink/ink153.xml"/><Relationship Id="rId98" Type="http://schemas.openxmlformats.org/officeDocument/2006/relationships/customXml" Target="../ink/ink156.xml"/><Relationship Id="rId3" Type="http://schemas.openxmlformats.org/officeDocument/2006/relationships/image" Target="../media/image110.png"/><Relationship Id="rId12" Type="http://schemas.openxmlformats.org/officeDocument/2006/relationships/image" Target="../media/image16.png"/><Relationship Id="rId17" Type="http://schemas.openxmlformats.org/officeDocument/2006/relationships/customXml" Target="../ink/ink87.xml"/><Relationship Id="rId25" Type="http://schemas.openxmlformats.org/officeDocument/2006/relationships/customXml" Target="../ink/ink94.xml"/><Relationship Id="rId33" Type="http://schemas.openxmlformats.org/officeDocument/2006/relationships/customXml" Target="../ink/ink102.xml"/><Relationship Id="rId38" Type="http://schemas.openxmlformats.org/officeDocument/2006/relationships/customXml" Target="../ink/ink107.xml"/><Relationship Id="rId46" Type="http://schemas.openxmlformats.org/officeDocument/2006/relationships/customXml" Target="../ink/ink114.xml"/><Relationship Id="rId59" Type="http://schemas.openxmlformats.org/officeDocument/2006/relationships/customXml" Target="../ink/ink127.xml"/><Relationship Id="rId67" Type="http://schemas.openxmlformats.org/officeDocument/2006/relationships/customXml" Target="../ink/ink135.xml"/><Relationship Id="rId20" Type="http://schemas.openxmlformats.org/officeDocument/2006/relationships/customXml" Target="../ink/ink89.xml"/><Relationship Id="rId41" Type="http://schemas.openxmlformats.org/officeDocument/2006/relationships/customXml" Target="../ink/ink109.xml"/><Relationship Id="rId54" Type="http://schemas.openxmlformats.org/officeDocument/2006/relationships/customXml" Target="../ink/ink122.xml"/><Relationship Id="rId62" Type="http://schemas.openxmlformats.org/officeDocument/2006/relationships/customXml" Target="../ink/ink130.xml"/><Relationship Id="rId70" Type="http://schemas.openxmlformats.org/officeDocument/2006/relationships/customXml" Target="../ink/ink138.xml"/><Relationship Id="rId75" Type="http://schemas.openxmlformats.org/officeDocument/2006/relationships/customXml" Target="../ink/ink141.xml"/><Relationship Id="rId83" Type="http://schemas.openxmlformats.org/officeDocument/2006/relationships/customXml" Target="../ink/ink146.xml"/><Relationship Id="rId88" Type="http://schemas.openxmlformats.org/officeDocument/2006/relationships/customXml" Target="../ink/ink150.xml"/><Relationship Id="rId91" Type="http://schemas.openxmlformats.org/officeDocument/2006/relationships/customXml" Target="../ink/ink152.xml"/><Relationship Id="rId96" Type="http://schemas.openxmlformats.org/officeDocument/2006/relationships/customXml" Target="../ink/ink155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82.xml"/><Relationship Id="rId15" Type="http://schemas.openxmlformats.org/officeDocument/2006/relationships/customXml" Target="../ink/ink86.xml"/><Relationship Id="rId23" Type="http://schemas.openxmlformats.org/officeDocument/2006/relationships/customXml" Target="../ink/ink92.xml"/><Relationship Id="rId28" Type="http://schemas.openxmlformats.org/officeDocument/2006/relationships/customXml" Target="../ink/ink97.xml"/><Relationship Id="rId36" Type="http://schemas.openxmlformats.org/officeDocument/2006/relationships/customXml" Target="../ink/ink105.xml"/><Relationship Id="rId49" Type="http://schemas.openxmlformats.org/officeDocument/2006/relationships/customXml" Target="../ink/ink117.xml"/><Relationship Id="rId57" Type="http://schemas.openxmlformats.org/officeDocument/2006/relationships/customXml" Target="../ink/ink125.xml"/><Relationship Id="rId10" Type="http://schemas.openxmlformats.org/officeDocument/2006/relationships/image" Target="../media/image15.png"/><Relationship Id="rId31" Type="http://schemas.openxmlformats.org/officeDocument/2006/relationships/customXml" Target="../ink/ink100.xml"/><Relationship Id="rId44" Type="http://schemas.openxmlformats.org/officeDocument/2006/relationships/customXml" Target="../ink/ink112.xml"/><Relationship Id="rId52" Type="http://schemas.openxmlformats.org/officeDocument/2006/relationships/customXml" Target="../ink/ink120.xml"/><Relationship Id="rId60" Type="http://schemas.openxmlformats.org/officeDocument/2006/relationships/customXml" Target="../ink/ink128.xml"/><Relationship Id="rId65" Type="http://schemas.openxmlformats.org/officeDocument/2006/relationships/customXml" Target="../ink/ink133.xml"/><Relationship Id="rId73" Type="http://schemas.openxmlformats.org/officeDocument/2006/relationships/customXml" Target="../ink/ink140.xml"/><Relationship Id="rId78" Type="http://schemas.openxmlformats.org/officeDocument/2006/relationships/image" Target="../media/image24.png"/><Relationship Id="rId81" Type="http://schemas.openxmlformats.org/officeDocument/2006/relationships/customXml" Target="../ink/ink144.xml"/><Relationship Id="rId86" Type="http://schemas.openxmlformats.org/officeDocument/2006/relationships/customXml" Target="../ink/ink149.xml"/><Relationship Id="rId94" Type="http://schemas.openxmlformats.org/officeDocument/2006/relationships/customXml" Target="../ink/ink154.xml"/><Relationship Id="rId99" Type="http://schemas.openxmlformats.org/officeDocument/2006/relationships/customXml" Target="../ink/ink157.xml"/><Relationship Id="rId4" Type="http://schemas.openxmlformats.org/officeDocument/2006/relationships/customXml" Target="../ink/ink81.xml"/><Relationship Id="rId9" Type="http://schemas.openxmlformats.org/officeDocument/2006/relationships/image" Target="../media/image14.png"/><Relationship Id="rId13" Type="http://schemas.openxmlformats.org/officeDocument/2006/relationships/customXml" Target="../ink/ink85.xml"/><Relationship Id="rId18" Type="http://schemas.openxmlformats.org/officeDocument/2006/relationships/image" Target="../media/image19.png"/><Relationship Id="rId39" Type="http://schemas.openxmlformats.org/officeDocument/2006/relationships/customXml" Target="../ink/ink10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4FFEC-2A94-7263-611E-37837537B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574148"/>
            <a:ext cx="7704000" cy="113627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AU" sz="2400"/>
              <a:t>Health Service Actions:</a:t>
            </a:r>
            <a:br>
              <a:rPr lang="en-US" sz="2400"/>
            </a:br>
            <a:r>
              <a:rPr lang="en-AU" sz="1200">
                <a:effectLst/>
              </a:rPr>
              <a:t>These slides currently contain a sample case and instructional text(s), followed by some titled blank slides for health services to populate.  </a:t>
            </a:r>
            <a:br>
              <a:rPr lang="en-AU" sz="1200">
                <a:effectLst/>
              </a:rPr>
            </a:br>
            <a:endParaRPr lang="en-AU" sz="1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21A37-AE21-54E8-362F-6572898AAA8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AU" sz="1400" dirty="0"/>
              <a:t>Save slide deck as a “master copy”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400" dirty="0"/>
              <a:t>Save working copy as a separate file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400" dirty="0"/>
              <a:t>Individualise to your health service where relevant.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400" b="0" dirty="0">
                <a:solidFill>
                  <a:schemeClr val="tx1"/>
                </a:solidFill>
                <a:effectLst/>
              </a:rPr>
              <a:t>Delete instructional text (</a:t>
            </a:r>
            <a:r>
              <a:rPr lang="en-AU" sz="1400" b="0" dirty="0">
                <a:solidFill>
                  <a:srgbClr val="FFC000"/>
                </a:solidFill>
                <a:effectLst/>
              </a:rPr>
              <a:t>yellow</a:t>
            </a:r>
            <a:r>
              <a:rPr lang="en-AU" sz="1400" b="0" dirty="0">
                <a:effectLst/>
              </a:rPr>
              <a:t> boxes</a:t>
            </a:r>
            <a:r>
              <a:rPr lang="en-AU" sz="1400" b="0" dirty="0">
                <a:solidFill>
                  <a:schemeClr val="tx1"/>
                </a:solidFill>
                <a:effectLst/>
              </a:rPr>
              <a:t>), or ‘Hide’ slides with sample case information (</a:t>
            </a:r>
            <a:r>
              <a:rPr lang="en-AU" sz="1400" b="0" dirty="0">
                <a:effectLst/>
              </a:rPr>
              <a:t>displayed in </a:t>
            </a:r>
            <a:r>
              <a:rPr lang="en-AU" sz="1400" b="0" dirty="0">
                <a:solidFill>
                  <a:srgbClr val="FF0000"/>
                </a:solidFill>
                <a:effectLst/>
              </a:rPr>
              <a:t>red</a:t>
            </a:r>
            <a:r>
              <a:rPr lang="en-AU" sz="1400" b="0" dirty="0">
                <a:effectLst/>
              </a:rPr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400" dirty="0"/>
              <a:t>Use Systems-Focused Case Review Tool to populate slide contents. Highlight any contributory factors (positive or negative).</a:t>
            </a:r>
          </a:p>
          <a:p>
            <a:pPr marL="342900" indent="-342900">
              <a:buFont typeface="+mj-lt"/>
              <a:buAutoNum type="arabicPeriod"/>
            </a:pP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39E3B2-4BCE-E381-1AA4-3F823129E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16000" y="1818000"/>
            <a:ext cx="3708000" cy="2841406"/>
          </a:xfrm>
        </p:spPr>
        <p:txBody>
          <a:bodyPr/>
          <a:lstStyle/>
          <a:p>
            <a:pPr marL="342900" indent="-342900">
              <a:buFont typeface="+mj-lt"/>
              <a:buAutoNum type="arabicPeriod" startAt="5"/>
            </a:pPr>
            <a:r>
              <a:rPr lang="en-AU" sz="1400" dirty="0"/>
              <a:t>Update slides following meeting to reflect any new contributory factors discussed.  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n-AU" sz="1400" dirty="0"/>
              <a:t>Content can be used to populate M&amp;M meeting record of learnings template.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n-AU" sz="1400" dirty="0"/>
              <a:t>Save presentations in a secure, central location for future reference.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AU" sz="1400" b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29853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1FAAB-CC17-3047-8D6B-EA8D39445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692788"/>
            <a:ext cx="7740000" cy="562522"/>
          </a:xfrm>
        </p:spPr>
        <p:txBody>
          <a:bodyPr/>
          <a:lstStyle/>
          <a:p>
            <a:r>
              <a:rPr lang="en-AU"/>
              <a:t>Case </a:t>
            </a:r>
            <a:r>
              <a:rPr lang="en-AU">
                <a:solidFill>
                  <a:srgbClr val="C00000"/>
                </a:solidFill>
              </a:rPr>
              <a:t>2</a:t>
            </a:r>
            <a:r>
              <a:rPr lang="en-AU"/>
              <a:t>: </a:t>
            </a:r>
            <a:r>
              <a:rPr lang="en-AU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AU"/>
              <a:t>ntroduction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219B00-0709-CF12-1CD2-C2EE7923DE7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4000" y="1336454"/>
            <a:ext cx="7740000" cy="2880000"/>
          </a:xfrm>
        </p:spPr>
        <p:txBody>
          <a:bodyPr/>
          <a:lstStyle/>
          <a:p>
            <a:r>
              <a:rPr lang="en-AU" sz="1900">
                <a:solidFill>
                  <a:srgbClr val="C00000"/>
                </a:solidFill>
              </a:rPr>
              <a:t>50 </a:t>
            </a:r>
            <a:r>
              <a:rPr lang="en-AU" sz="1900" err="1">
                <a:solidFill>
                  <a:srgbClr val="C00000"/>
                </a:solidFill>
              </a:rPr>
              <a:t>yo</a:t>
            </a:r>
            <a:r>
              <a:rPr lang="en-AU" sz="1900">
                <a:solidFill>
                  <a:srgbClr val="C00000"/>
                </a:solidFill>
              </a:rPr>
              <a:t> female, admission date………</a:t>
            </a:r>
          </a:p>
          <a:p>
            <a:r>
              <a:rPr lang="en-AU" sz="1900">
                <a:solidFill>
                  <a:srgbClr val="C00000"/>
                </a:solidFill>
              </a:rPr>
              <a:t>Elective lap cholecystectomy </a:t>
            </a:r>
          </a:p>
          <a:p>
            <a:endParaRPr lang="en-AU"/>
          </a:p>
          <a:p>
            <a:endParaRPr lang="en-AU"/>
          </a:p>
        </p:txBody>
      </p:sp>
      <p:sp>
        <p:nvSpPr>
          <p:cNvPr id="5" name="Folded Corner 6">
            <a:extLst>
              <a:ext uri="{FF2B5EF4-FFF2-40B4-BE49-F238E27FC236}">
                <a16:creationId xmlns:a16="http://schemas.microsoft.com/office/drawing/2014/main" id="{406C1BAF-8B64-CDC8-3B40-EDCDC2732424}"/>
              </a:ext>
            </a:extLst>
          </p:cNvPr>
          <p:cNvSpPr>
            <a:spLocks/>
          </p:cNvSpPr>
          <p:nvPr/>
        </p:nvSpPr>
        <p:spPr>
          <a:xfrm>
            <a:off x="5692140" y="3201764"/>
            <a:ext cx="2731860" cy="1317227"/>
          </a:xfrm>
          <a:prstGeom prst="foldedCorner">
            <a:avLst>
              <a:gd name="adj" fmla="val 14450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sz="1000" b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USER INFORMATION: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900" u="sng">
                <a:solidFill>
                  <a:schemeClr val="tx1"/>
                </a:solidFill>
              </a:rPr>
              <a:t>Brief</a:t>
            </a:r>
            <a:r>
              <a:rPr lang="en-US" sz="900">
                <a:solidFill>
                  <a:schemeClr val="tx1"/>
                </a:solidFill>
              </a:rPr>
              <a:t> outline; one slide only</a:t>
            </a:r>
          </a:p>
          <a:p>
            <a:pPr>
              <a:lnSpc>
                <a:spcPct val="100000"/>
              </a:lnSpc>
            </a:pPr>
            <a:r>
              <a:rPr lang="en-US" sz="900">
                <a:solidFill>
                  <a:schemeClr val="tx1"/>
                </a:solidFill>
              </a:rPr>
              <a:t>e.g. Age, date of admission, admission diagnosis, procedure/operation</a:t>
            </a:r>
          </a:p>
          <a:p>
            <a:pPr>
              <a:lnSpc>
                <a:spcPct val="100000"/>
              </a:lnSpc>
            </a:pPr>
            <a:r>
              <a:rPr lang="en-US" sz="900">
                <a:solidFill>
                  <a:schemeClr val="tx1"/>
                </a:solidFill>
              </a:rPr>
              <a:t>Can be combined with Situation slide if required</a:t>
            </a:r>
          </a:p>
        </p:txBody>
      </p:sp>
    </p:spTree>
    <p:extLst>
      <p:ext uri="{BB962C8B-B14F-4D97-AF65-F5344CB8AC3E}">
        <p14:creationId xmlns:p14="http://schemas.microsoft.com/office/powerpoint/2010/main" val="3772358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130AEE-74A0-4AC4-A6A4-F4E253010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727141"/>
            <a:ext cx="7775999" cy="592426"/>
          </a:xfrm>
        </p:spPr>
        <p:txBody>
          <a:bodyPr anchor="t">
            <a:noAutofit/>
          </a:bodyPr>
          <a:lstStyle/>
          <a:p>
            <a:r>
              <a:rPr lang="en-US"/>
              <a:t>Case </a:t>
            </a:r>
            <a:r>
              <a:rPr lang="en-US">
                <a:solidFill>
                  <a:srgbClr val="C00000"/>
                </a:solidFill>
              </a:rPr>
              <a:t>2</a:t>
            </a:r>
            <a:r>
              <a:rPr lang="en-US"/>
              <a:t>: </a:t>
            </a:r>
            <a:r>
              <a:rPr 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/>
              <a:t>ituation </a:t>
            </a:r>
            <a:r>
              <a:rPr lang="en-US" sz="1600"/>
              <a:t>(of case/event being discussed)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2BC1C825-1A90-BA6A-99D0-BF4D0022BE8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4000" y="1372907"/>
            <a:ext cx="5159162" cy="3342433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err="1">
                <a:solidFill>
                  <a:srgbClr val="C00000"/>
                </a:solidFill>
              </a:rPr>
              <a:t>Unlabelled</a:t>
            </a:r>
            <a:r>
              <a:rPr lang="en-US">
                <a:solidFill>
                  <a:srgbClr val="C00000"/>
                </a:solidFill>
              </a:rPr>
              <a:t>/</a:t>
            </a:r>
            <a:r>
              <a:rPr lang="en-US" err="1">
                <a:solidFill>
                  <a:srgbClr val="C00000"/>
                </a:solidFill>
              </a:rPr>
              <a:t>Mislabelled</a:t>
            </a:r>
            <a:r>
              <a:rPr lang="en-US">
                <a:solidFill>
                  <a:srgbClr val="C00000"/>
                </a:solidFill>
              </a:rPr>
              <a:t> syringes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C00000"/>
                </a:solidFill>
              </a:rPr>
              <a:t>Inadvertent administration of paralytic agent in place of saline flush post cannulation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C00000"/>
                </a:solidFill>
              </a:rPr>
              <a:t>Resultant respiratory depression &amp; </a:t>
            </a:r>
            <a:r>
              <a:rPr lang="en-US" err="1">
                <a:solidFill>
                  <a:srgbClr val="C00000"/>
                </a:solidFill>
              </a:rPr>
              <a:t>apnoea</a:t>
            </a:r>
            <a:r>
              <a:rPr lang="en-US">
                <a:solidFill>
                  <a:srgbClr val="C00000"/>
                </a:solidFill>
              </a:rPr>
              <a:t> requiring emergency intubation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C00000"/>
                </a:solidFill>
              </a:rPr>
              <a:t>Notified on incident reporting system as ISR-1 (this case would also meet criteria for SAPSE reporting according to SDC legislation)</a:t>
            </a:r>
          </a:p>
        </p:txBody>
      </p:sp>
      <p:sp>
        <p:nvSpPr>
          <p:cNvPr id="2" name="Folded Corner 6">
            <a:extLst>
              <a:ext uri="{FF2B5EF4-FFF2-40B4-BE49-F238E27FC236}">
                <a16:creationId xmlns:a16="http://schemas.microsoft.com/office/drawing/2014/main" id="{965094AB-0250-0A73-39BB-D5A7514DD995}"/>
              </a:ext>
            </a:extLst>
          </p:cNvPr>
          <p:cNvSpPr>
            <a:spLocks/>
          </p:cNvSpPr>
          <p:nvPr/>
        </p:nvSpPr>
        <p:spPr>
          <a:xfrm>
            <a:off x="5843162" y="3096068"/>
            <a:ext cx="2616837" cy="1672612"/>
          </a:xfrm>
          <a:prstGeom prst="foldedCorner">
            <a:avLst>
              <a:gd name="adj" fmla="val 14450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sz="1000" b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USER INFORMATION: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900" b="1" u="sng">
                <a:solidFill>
                  <a:schemeClr val="tx1"/>
                </a:solidFill>
              </a:rPr>
              <a:t>Brief</a:t>
            </a:r>
            <a:r>
              <a:rPr lang="en-US" sz="900" b="1">
                <a:solidFill>
                  <a:schemeClr val="tx1"/>
                </a:solidFill>
              </a:rPr>
              <a:t> outline of case/event being discussed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n-US" sz="900">
                <a:solidFill>
                  <a:schemeClr val="tx1"/>
                </a:solidFill>
              </a:rPr>
              <a:t>Statement of problem/situation of event. 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n-US" sz="900">
                <a:solidFill>
                  <a:schemeClr val="tx1"/>
                </a:solidFill>
              </a:rPr>
              <a:t>Can be combined with Introduction slide if required.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n-US" sz="900">
                <a:solidFill>
                  <a:schemeClr val="tx1"/>
                </a:solidFill>
              </a:rPr>
              <a:t>Tell “what happened” and explain “why” need to further review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FF87AF-4494-1217-C0B8-2687EE002812}"/>
              </a:ext>
            </a:extLst>
          </p:cNvPr>
          <p:cNvSpPr txBox="1"/>
          <p:nvPr/>
        </p:nvSpPr>
        <p:spPr>
          <a:xfrm>
            <a:off x="5748618" y="1469122"/>
            <a:ext cx="2711381" cy="997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>
                <a:solidFill>
                  <a:schemeClr val="accent1"/>
                </a:solidFill>
              </a:rPr>
              <a:t>N.B. This case is based on a published medication error in the U.S. To our knowledge, this event has not occurred in a Victorian health service. </a:t>
            </a:r>
          </a:p>
        </p:txBody>
      </p:sp>
    </p:spTree>
    <p:extLst>
      <p:ext uri="{BB962C8B-B14F-4D97-AF65-F5344CB8AC3E}">
        <p14:creationId xmlns:p14="http://schemas.microsoft.com/office/powerpoint/2010/main" val="753287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BD3DA-3B8A-E3D9-88D0-5F3211061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000" y="724740"/>
            <a:ext cx="7740000" cy="614917"/>
          </a:xfrm>
        </p:spPr>
        <p:txBody>
          <a:bodyPr/>
          <a:lstStyle/>
          <a:p>
            <a:r>
              <a:rPr lang="en-AU"/>
              <a:t>Case </a:t>
            </a:r>
            <a:r>
              <a:rPr lang="en-AU">
                <a:solidFill>
                  <a:srgbClr val="C00000"/>
                </a:solidFill>
              </a:rPr>
              <a:t>2</a:t>
            </a:r>
            <a:r>
              <a:rPr lang="en-AU"/>
              <a:t>: </a:t>
            </a:r>
            <a:r>
              <a:rPr lang="en-AU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AU"/>
              <a:t>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63E05-9BF2-0A42-E493-BDE2C9C2328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4000" y="1339657"/>
            <a:ext cx="7740000" cy="2880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>
                <a:solidFill>
                  <a:srgbClr val="C00000"/>
                </a:solidFill>
              </a:rPr>
              <a:t>Elective lap cholecystectomy for recurrent biliary colic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>
                <a:solidFill>
                  <a:srgbClr val="C00000"/>
                </a:solidFill>
              </a:rPr>
              <a:t>Nil other significant medical history, no pre-operative risks identified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>
                <a:solidFill>
                  <a:srgbClr val="C00000"/>
                </a:solidFill>
              </a:rPr>
              <a:t>DOSA admission morning of surgery</a:t>
            </a:r>
          </a:p>
        </p:txBody>
      </p:sp>
      <p:sp>
        <p:nvSpPr>
          <p:cNvPr id="9" name="Folded Corner 6">
            <a:extLst>
              <a:ext uri="{FF2B5EF4-FFF2-40B4-BE49-F238E27FC236}">
                <a16:creationId xmlns:a16="http://schemas.microsoft.com/office/drawing/2014/main" id="{D3A1C7DB-5211-D74B-D330-3F0CCAC20E5B}"/>
              </a:ext>
            </a:extLst>
          </p:cNvPr>
          <p:cNvSpPr>
            <a:spLocks/>
          </p:cNvSpPr>
          <p:nvPr/>
        </p:nvSpPr>
        <p:spPr>
          <a:xfrm>
            <a:off x="5684520" y="2779658"/>
            <a:ext cx="2775480" cy="1440000"/>
          </a:xfrm>
          <a:prstGeom prst="foldedCorner">
            <a:avLst>
              <a:gd name="adj" fmla="val 14450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sz="1000" b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USER INFORMATION: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900" b="1" u="sng">
                <a:solidFill>
                  <a:schemeClr val="tx1"/>
                </a:solidFill>
              </a:rPr>
              <a:t>Brief</a:t>
            </a:r>
            <a:r>
              <a:rPr lang="en-US" sz="900" b="1">
                <a:solidFill>
                  <a:schemeClr val="tx1"/>
                </a:solidFill>
              </a:rPr>
              <a:t> outline of event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n-US" sz="900">
                <a:solidFill>
                  <a:schemeClr val="tx1"/>
                </a:solidFill>
              </a:rPr>
              <a:t>Clinical information relevant to case/event being discussed. 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n-US" sz="900">
                <a:solidFill>
                  <a:schemeClr val="tx1"/>
                </a:solidFill>
              </a:rPr>
              <a:t>Can include relevant past history, indication for intervention/procedure, hospital course.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n-US" sz="900">
                <a:solidFill>
                  <a:schemeClr val="tx1"/>
                </a:solidFill>
              </a:rPr>
              <a:t>Include how/when adverse event was </a:t>
            </a:r>
            <a:r>
              <a:rPr lang="en-US" sz="900" err="1">
                <a:solidFill>
                  <a:schemeClr val="tx1"/>
                </a:solidFill>
              </a:rPr>
              <a:t>recognised</a:t>
            </a:r>
            <a:r>
              <a:rPr lang="en-US" sz="900">
                <a:solidFill>
                  <a:schemeClr val="tx1"/>
                </a:solidFill>
              </a:rPr>
              <a:t>, &amp; how event was managed. </a:t>
            </a:r>
          </a:p>
        </p:txBody>
      </p:sp>
    </p:spTree>
    <p:extLst>
      <p:ext uri="{BB962C8B-B14F-4D97-AF65-F5344CB8AC3E}">
        <p14:creationId xmlns:p14="http://schemas.microsoft.com/office/powerpoint/2010/main" val="3423245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14526-7F34-FC29-513E-6242E4DA6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000" y="703033"/>
            <a:ext cx="7740000" cy="645707"/>
          </a:xfrm>
        </p:spPr>
        <p:txBody>
          <a:bodyPr/>
          <a:lstStyle/>
          <a:p>
            <a:r>
              <a:rPr lang="en-AU"/>
              <a:t>Case </a:t>
            </a:r>
            <a:r>
              <a:rPr lang="en-AU">
                <a:solidFill>
                  <a:srgbClr val="C00000"/>
                </a:solidFill>
              </a:rPr>
              <a:t>2</a:t>
            </a:r>
            <a:r>
              <a:rPr lang="en-AU"/>
              <a:t>: </a:t>
            </a:r>
            <a:r>
              <a:rPr lang="en-AU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AU"/>
              <a:t>ackground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DD964C-9B73-93CD-2DEA-86622006708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02000" y="1205266"/>
            <a:ext cx="3722082" cy="360295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>
                <a:solidFill>
                  <a:srgbClr val="C00000"/>
                </a:solidFill>
              </a:rPr>
              <a:t>Staff drew up medications for induction of </a:t>
            </a:r>
            <a:r>
              <a:rPr lang="en-US" sz="1800" err="1">
                <a:solidFill>
                  <a:srgbClr val="C00000"/>
                </a:solidFill>
              </a:rPr>
              <a:t>anaesthesia</a:t>
            </a:r>
            <a:r>
              <a:rPr lang="en-US" sz="1800">
                <a:solidFill>
                  <a:srgbClr val="C00000"/>
                </a:solidFill>
              </a:rPr>
              <a:t> including saline flushes &amp; paralysis agents.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>
                <a:solidFill>
                  <a:srgbClr val="C00000"/>
                </a:solidFill>
              </a:rPr>
              <a:t>Paralysis agent syringe not labelled &amp; placed with saline flushes (no ‘red’ syringes available).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>
                <a:solidFill>
                  <a:srgbClr val="C00000"/>
                </a:solidFill>
              </a:rPr>
              <a:t>Cannula flushed with “saline”.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>
                <a:solidFill>
                  <a:srgbClr val="C00000"/>
                </a:solidFill>
              </a:rPr>
              <a:t>Medication error </a:t>
            </a:r>
            <a:r>
              <a:rPr lang="en-US" sz="1800" err="1">
                <a:solidFill>
                  <a:srgbClr val="C00000"/>
                </a:solidFill>
              </a:rPr>
              <a:t>recognised</a:t>
            </a:r>
            <a:r>
              <a:rPr lang="en-US" sz="1800">
                <a:solidFill>
                  <a:srgbClr val="C00000"/>
                </a:solidFill>
              </a:rPr>
              <a:t> within 1 min of admin:</a:t>
            </a:r>
          </a:p>
          <a:p>
            <a:endParaRPr lang="en-US" sz="180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3FCC09-404E-268F-402A-605F340CD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19918" y="1199435"/>
            <a:ext cx="3722082" cy="350703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>
                <a:solidFill>
                  <a:srgbClr val="C00000"/>
                </a:solidFill>
              </a:rPr>
              <a:t>Pt c/o increasing breathlessness, clutched at throat.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>
                <a:solidFill>
                  <a:srgbClr val="C00000"/>
                </a:solidFill>
              </a:rPr>
              <a:t>Resp distress </a:t>
            </a:r>
            <a:r>
              <a:rPr lang="en-US" sz="1800">
                <a:solidFill>
                  <a:srgbClr val="C00000"/>
                </a:solidFill>
                <a:sym typeface="Wingdings" panose="05000000000000000000" pitchFamily="2" charset="2"/>
              </a:rPr>
              <a:t> </a:t>
            </a:r>
            <a:r>
              <a:rPr lang="en-US" sz="1800" err="1">
                <a:solidFill>
                  <a:srgbClr val="C00000"/>
                </a:solidFill>
              </a:rPr>
              <a:t>apnoea</a:t>
            </a:r>
            <a:r>
              <a:rPr lang="en-US" sz="1800">
                <a:solidFill>
                  <a:srgbClr val="C0000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>
                <a:solidFill>
                  <a:srgbClr val="C00000"/>
                </a:solidFill>
              </a:rPr>
              <a:t>Successful emergency intubation, reversal of neuromuscular blockade &amp; allowed to wake.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>
                <a:solidFill>
                  <a:srgbClr val="C00000"/>
                </a:solidFill>
              </a:rPr>
              <a:t>Open disclosure occurred after medication effects worn off</a:t>
            </a: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2305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6A17-E8ED-D5FD-F958-F5427011D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690880"/>
            <a:ext cx="7740000" cy="828000"/>
          </a:xfrm>
        </p:spPr>
        <p:txBody>
          <a:bodyPr/>
          <a:lstStyle/>
          <a:p>
            <a:r>
              <a:rPr lang="en-AU"/>
              <a:t>Case </a:t>
            </a:r>
            <a:r>
              <a:rPr lang="en-AU">
                <a:solidFill>
                  <a:srgbClr val="C00000"/>
                </a:solidFill>
              </a:rPr>
              <a:t>2</a:t>
            </a:r>
            <a:r>
              <a:rPr lang="en-AU"/>
              <a:t>: </a:t>
            </a:r>
            <a:r>
              <a:rPr lang="en-AU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AU"/>
              <a:t>ssessment/Analysis Relevant Literature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D5210-988D-DC89-3E5B-12CF6365CE3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4000" y="1307253"/>
            <a:ext cx="7740000" cy="3354747"/>
          </a:xfrm>
        </p:spPr>
        <p:txBody>
          <a:bodyPr/>
          <a:lstStyle/>
          <a:p>
            <a:r>
              <a:rPr lang="en-AU">
                <a:solidFill>
                  <a:srgbClr val="FF0000"/>
                </a:solidFill>
              </a:rPr>
              <a:t>Journal of Medicines – A systematic review of medication trolley layout (2022)</a:t>
            </a:r>
          </a:p>
        </p:txBody>
      </p:sp>
      <p:sp>
        <p:nvSpPr>
          <p:cNvPr id="4" name="Folded Corner 6">
            <a:extLst>
              <a:ext uri="{FF2B5EF4-FFF2-40B4-BE49-F238E27FC236}">
                <a16:creationId xmlns:a16="http://schemas.microsoft.com/office/drawing/2014/main" id="{52C78CEB-8F97-1160-E71E-44B85C591B13}"/>
              </a:ext>
            </a:extLst>
          </p:cNvPr>
          <p:cNvSpPr>
            <a:spLocks/>
          </p:cNvSpPr>
          <p:nvPr/>
        </p:nvSpPr>
        <p:spPr>
          <a:xfrm>
            <a:off x="6204373" y="3484402"/>
            <a:ext cx="2099733" cy="972981"/>
          </a:xfrm>
          <a:prstGeom prst="foldedCorner">
            <a:avLst>
              <a:gd name="adj" fmla="val 14450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sz="1000" b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USER INFORMATION:</a:t>
            </a:r>
          </a:p>
          <a:p>
            <a:r>
              <a:rPr lang="en-AU" sz="900">
                <a:solidFill>
                  <a:schemeClr val="tx1"/>
                </a:solidFill>
              </a:rPr>
              <a:t>Review any relevant and current evidence –based literature </a:t>
            </a:r>
          </a:p>
          <a:p>
            <a:r>
              <a:rPr lang="en-AU" sz="900">
                <a:solidFill>
                  <a:schemeClr val="tx1"/>
                </a:solidFill>
              </a:rPr>
              <a:t>Summarise here.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061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D152F-AAF3-CD10-880C-CD59A157C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628329"/>
            <a:ext cx="7740000" cy="842661"/>
          </a:xfrm>
        </p:spPr>
        <p:txBody>
          <a:bodyPr/>
          <a:lstStyle/>
          <a:p>
            <a:r>
              <a:rPr lang="en-AU"/>
              <a:t>Case </a:t>
            </a:r>
            <a:r>
              <a:rPr lang="en-AU">
                <a:solidFill>
                  <a:srgbClr val="C00000"/>
                </a:solidFill>
              </a:rPr>
              <a:t>2</a:t>
            </a:r>
            <a:r>
              <a:rPr lang="en-AU"/>
              <a:t>: </a:t>
            </a:r>
            <a:r>
              <a:rPr lang="en-AU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AU"/>
              <a:t>ssessment/Analysis Systems Contributory Factors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EE27E54-ED63-730B-8BF9-A98689F38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2" t="3619" r="20944" b="3416"/>
          <a:stretch/>
        </p:blipFill>
        <p:spPr>
          <a:xfrm>
            <a:off x="4572000" y="1259841"/>
            <a:ext cx="3705014" cy="3602170"/>
          </a:xfr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6312A64-0325-EEF4-87D2-E063D0081ECF}"/>
              </a:ext>
            </a:extLst>
          </p:cNvPr>
          <p:cNvSpPr/>
          <p:nvPr/>
        </p:nvSpPr>
        <p:spPr>
          <a:xfrm>
            <a:off x="2120076" y="2780308"/>
            <a:ext cx="1889287" cy="1391449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>
                <a:solidFill>
                  <a:schemeClr val="tx1"/>
                </a:solidFill>
              </a:rPr>
              <a:t>How is it that things usually go right?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F270E8-9AC8-229E-4685-B758B0C90927}"/>
              </a:ext>
            </a:extLst>
          </p:cNvPr>
          <p:cNvSpPr/>
          <p:nvPr/>
        </p:nvSpPr>
        <p:spPr>
          <a:xfrm>
            <a:off x="683844" y="1367469"/>
            <a:ext cx="1878504" cy="120796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>
                <a:solidFill>
                  <a:schemeClr val="bg1"/>
                </a:solidFill>
              </a:rPr>
              <a:t>How was it that events occurred as they did?</a:t>
            </a:r>
            <a:endParaRPr lang="en-AU"/>
          </a:p>
        </p:txBody>
      </p:sp>
      <p:sp>
        <p:nvSpPr>
          <p:cNvPr id="3" name="Folded Corner 6">
            <a:extLst>
              <a:ext uri="{FF2B5EF4-FFF2-40B4-BE49-F238E27FC236}">
                <a16:creationId xmlns:a16="http://schemas.microsoft.com/office/drawing/2014/main" id="{256FD6D2-FD18-34D2-CFF1-89ACD016C7FC}"/>
              </a:ext>
            </a:extLst>
          </p:cNvPr>
          <p:cNvSpPr>
            <a:spLocks/>
          </p:cNvSpPr>
          <p:nvPr/>
        </p:nvSpPr>
        <p:spPr>
          <a:xfrm>
            <a:off x="241920" y="4044424"/>
            <a:ext cx="3756660" cy="951019"/>
          </a:xfrm>
          <a:prstGeom prst="foldedCorner">
            <a:avLst>
              <a:gd name="adj" fmla="val 14450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indent="0" algn="l" defTabSz="685800" rtl="0" eaLnBrk="1" latinLnBrk="0" hangingPunct="1">
              <a:lnSpc>
                <a:spcPct val="98000"/>
              </a:lnSpc>
              <a:spcBef>
                <a:spcPts val="0"/>
              </a:spcBef>
              <a:spcAft>
                <a:spcPts val="1300"/>
              </a:spcAft>
              <a:buFontTx/>
              <a:buNone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98000"/>
              </a:lnSpc>
              <a:spcBef>
                <a:spcPts val="375"/>
              </a:spcBef>
              <a:buFontTx/>
              <a:buNone/>
              <a:defRPr sz="2000" b="1" i="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68000" indent="-468000" algn="l" defTabSz="685800" rtl="0" eaLnBrk="1" latinLnBrk="0" hangingPunct="1">
              <a:lnSpc>
                <a:spcPct val="98000"/>
              </a:lnSpc>
              <a:spcBef>
                <a:spcPts val="0"/>
              </a:spcBef>
              <a:spcAft>
                <a:spcPts val="1300"/>
              </a:spcAft>
              <a:buClr>
                <a:srgbClr val="0063A5"/>
              </a:buClr>
              <a:buSzPct val="120000"/>
              <a:buFont typeface="Calibri" panose="020F0502020204030204" pitchFamily="34" charset="0"/>
              <a:buChar char="●"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936000" indent="-468000" algn="l" defTabSz="685800" rtl="0" eaLnBrk="1" latinLnBrk="0" hangingPunct="1">
              <a:lnSpc>
                <a:spcPct val="98000"/>
              </a:lnSpc>
              <a:spcBef>
                <a:spcPts val="0"/>
              </a:spcBef>
              <a:spcAft>
                <a:spcPts val="1300"/>
              </a:spcAft>
              <a:buClr>
                <a:srgbClr val="0063A5"/>
              </a:buClr>
              <a:buSzPct val="100000"/>
              <a:buFont typeface="Arial" panose="020B0604020202020204" pitchFamily="34" charset="0"/>
              <a:buChar char="—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404000" indent="-468000" algn="l" defTabSz="685800" rtl="0" eaLnBrk="1" latinLnBrk="0" hangingPunct="1">
              <a:lnSpc>
                <a:spcPct val="98000"/>
              </a:lnSpc>
              <a:spcBef>
                <a:spcPts val="0"/>
              </a:spcBef>
              <a:spcAft>
                <a:spcPts val="1300"/>
              </a:spcAft>
              <a:buClr>
                <a:srgbClr val="0063A5"/>
              </a:buClr>
              <a:buSzPct val="120000"/>
              <a:buFont typeface="Wingdings" panose="05000000000000000000" pitchFamily="2" charset="2"/>
              <a:buChar char="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sz="1000" b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USER INFORMATION</a:t>
            </a:r>
            <a:r>
              <a:rPr lang="en-AU" sz="800" b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en-AU" sz="900">
                <a:solidFill>
                  <a:schemeClr val="tx1"/>
                </a:solidFill>
              </a:rPr>
              <a:t>Use example questions on systems tool to drive contributory factors discussions.</a:t>
            </a:r>
          </a:p>
          <a:p>
            <a:pPr>
              <a:spcAft>
                <a:spcPts val="0"/>
              </a:spcAft>
            </a:pPr>
            <a:endParaRPr lang="en-AU" sz="500">
              <a:solidFill>
                <a:schemeClr val="tx1"/>
              </a:solidFill>
            </a:endParaRPr>
          </a:p>
          <a:p>
            <a:pPr>
              <a:spcAft>
                <a:spcPts val="0"/>
              </a:spcAft>
            </a:pPr>
            <a:r>
              <a:rPr lang="en-AU" sz="900">
                <a:solidFill>
                  <a:schemeClr val="tx1"/>
                </a:solidFill>
              </a:rPr>
              <a:t>Image is a guide for how to elicit case reflections.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900" b="1">
                <a:solidFill>
                  <a:schemeClr val="tx1"/>
                </a:solidFill>
              </a:rPr>
              <a:t> </a:t>
            </a:r>
            <a:endParaRPr lang="en-US" sz="9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478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7283A3-93D8-D227-04BE-F725CB6A4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95410"/>
            <a:ext cx="7740000" cy="828000"/>
          </a:xfrm>
        </p:spPr>
        <p:txBody>
          <a:bodyPr/>
          <a:lstStyle/>
          <a:p>
            <a:r>
              <a:rPr lang="en-AU"/>
              <a:t>Case </a:t>
            </a:r>
            <a:r>
              <a:rPr lang="en-AU">
                <a:solidFill>
                  <a:srgbClr val="C00000"/>
                </a:solidFill>
              </a:rPr>
              <a:t>2</a:t>
            </a:r>
            <a:r>
              <a:rPr lang="en-AU"/>
              <a:t>: Summary of Systems &amp; Clinical Lessons Learned</a:t>
            </a:r>
          </a:p>
        </p:txBody>
      </p:sp>
      <p:sp>
        <p:nvSpPr>
          <p:cNvPr id="8" name="Folded Corner 6">
            <a:extLst>
              <a:ext uri="{FF2B5EF4-FFF2-40B4-BE49-F238E27FC236}">
                <a16:creationId xmlns:a16="http://schemas.microsoft.com/office/drawing/2014/main" id="{9845B20B-B1A2-5FF4-07D5-A170483FBFD9}"/>
              </a:ext>
            </a:extLst>
          </p:cNvPr>
          <p:cNvSpPr>
            <a:spLocks/>
          </p:cNvSpPr>
          <p:nvPr/>
        </p:nvSpPr>
        <p:spPr>
          <a:xfrm>
            <a:off x="245207" y="4009199"/>
            <a:ext cx="4475806" cy="887307"/>
          </a:xfrm>
          <a:prstGeom prst="foldedCorner">
            <a:avLst>
              <a:gd name="adj" fmla="val 14450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sz="1000" b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USER INFORMATION:</a:t>
            </a:r>
          </a:p>
          <a:p>
            <a:r>
              <a:rPr lang="en-AU" sz="900">
                <a:solidFill>
                  <a:schemeClr val="tx1"/>
                </a:solidFill>
              </a:rPr>
              <a:t>Summarise lessons learned from the systems tool/checklist, information from staff members involved, &amp; any relevant literature review. </a:t>
            </a:r>
          </a:p>
          <a:p>
            <a:r>
              <a:rPr lang="en-AU" sz="900">
                <a:solidFill>
                  <a:schemeClr val="tx1"/>
                </a:solidFill>
              </a:rPr>
              <a:t>More can be added to this table following meeting discussion with peers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1200" b="1">
                <a:solidFill>
                  <a:schemeClr val="tx1"/>
                </a:solidFill>
              </a:rPr>
              <a:t> </a:t>
            </a:r>
            <a:endParaRPr lang="en-US" sz="100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CBBF85-9DE5-EA45-0268-4B65A430DD8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53969736"/>
              </p:ext>
            </p:extLst>
          </p:nvPr>
        </p:nvGraphicFramePr>
        <p:xfrm>
          <a:off x="720000" y="1467451"/>
          <a:ext cx="7739999" cy="3015937"/>
        </p:xfrm>
        <a:graphic>
          <a:graphicData uri="http://schemas.openxmlformats.org/drawingml/2006/table">
            <a:tbl>
              <a:tblPr firstRow="1" bandRow="1">
                <a:tableStyleId>{785F01EC-6FE7-43F9-B863-10CF3ED7CFCE}</a:tableStyleId>
              </a:tblPr>
              <a:tblGrid>
                <a:gridCol w="885051">
                  <a:extLst>
                    <a:ext uri="{9D8B030D-6E8A-4147-A177-3AD203B41FA5}">
                      <a16:colId xmlns:a16="http://schemas.microsoft.com/office/drawing/2014/main" val="1829027995"/>
                    </a:ext>
                  </a:extLst>
                </a:gridCol>
                <a:gridCol w="3258202">
                  <a:extLst>
                    <a:ext uri="{9D8B030D-6E8A-4147-A177-3AD203B41FA5}">
                      <a16:colId xmlns:a16="http://schemas.microsoft.com/office/drawing/2014/main" val="956231441"/>
                    </a:ext>
                  </a:extLst>
                </a:gridCol>
                <a:gridCol w="3596746">
                  <a:extLst>
                    <a:ext uri="{9D8B030D-6E8A-4147-A177-3AD203B41FA5}">
                      <a16:colId xmlns:a16="http://schemas.microsoft.com/office/drawing/2014/main" val="2568253134"/>
                    </a:ext>
                  </a:extLst>
                </a:gridCol>
              </a:tblGrid>
              <a:tr h="1920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mpd="sng">
                      <a:noFill/>
                    </a:lnL>
                    <a:lnR w="12700" cmpd="sng">
                      <a:noFill/>
                    </a:lnR>
                    <a:lnT w="3175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Lessons learned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mpd="sng">
                      <a:noFill/>
                    </a:lnL>
                    <a:lnR w="12700" cmpd="sng">
                      <a:noFill/>
                    </a:lnR>
                    <a:lnT w="3175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721661"/>
                  </a:ext>
                </a:extLst>
              </a:tr>
              <a:tr h="408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200" b="1">
                          <a:solidFill>
                            <a:schemeClr val="tx2"/>
                          </a:solidFill>
                          <a:effectLst/>
                        </a:rPr>
                        <a:t>Systems Layer</a:t>
                      </a:r>
                      <a:endParaRPr lang="en-AU" sz="1200" b="1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200" b="1">
                          <a:solidFill>
                            <a:schemeClr val="tx2"/>
                          </a:solidFill>
                          <a:effectLst/>
                        </a:rPr>
                        <a:t>Factors that </a:t>
                      </a:r>
                      <a:r>
                        <a:rPr lang="en-AU" sz="1200" b="1" u="sng">
                          <a:solidFill>
                            <a:schemeClr val="tx2"/>
                          </a:solidFill>
                          <a:effectLst/>
                        </a:rPr>
                        <a:t>did no</a:t>
                      </a:r>
                      <a:r>
                        <a:rPr lang="en-AU" sz="1200" b="1">
                          <a:solidFill>
                            <a:schemeClr val="tx2"/>
                          </a:solidFill>
                          <a:effectLst/>
                        </a:rPr>
                        <a:t>t work well  </a:t>
                      </a:r>
                      <a:endParaRPr lang="en-AU" sz="1200" b="1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200" b="1">
                          <a:solidFill>
                            <a:schemeClr val="tx2"/>
                          </a:solidFill>
                          <a:effectLst/>
                        </a:rPr>
                        <a:t>Factors that </a:t>
                      </a:r>
                      <a:r>
                        <a:rPr lang="en-AU" sz="1200" b="1" u="sng">
                          <a:solidFill>
                            <a:schemeClr val="tx2"/>
                          </a:solidFill>
                          <a:effectLst/>
                        </a:rPr>
                        <a:t>did</a:t>
                      </a:r>
                      <a:r>
                        <a:rPr lang="en-AU" sz="1200" b="1">
                          <a:solidFill>
                            <a:schemeClr val="tx2"/>
                          </a:solidFill>
                          <a:effectLst/>
                        </a:rPr>
                        <a:t> work well</a:t>
                      </a:r>
                      <a:endParaRPr lang="en-AU" sz="1200" b="1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434951"/>
                  </a:ext>
                </a:extLst>
              </a:tr>
              <a:tr h="7217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Cultural &amp; Social: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A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A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95535075"/>
                  </a:ext>
                </a:extLst>
              </a:tr>
              <a:tr h="7217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Ext./ Govern: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A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A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6783834"/>
                  </a:ext>
                </a:extLst>
              </a:tr>
              <a:tr h="9470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Org./ </a:t>
                      </a:r>
                      <a:r>
                        <a:rPr lang="en-AU" sz="1100" err="1">
                          <a:effectLst/>
                        </a:rPr>
                        <a:t>Mgmt</a:t>
                      </a:r>
                      <a:r>
                        <a:rPr lang="en-AU" sz="1100">
                          <a:effectLst/>
                        </a:rPr>
                        <a:t>: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A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Appropriate policy/emergency airway algorithm available</a:t>
                      </a:r>
                      <a:endParaRPr lang="en-AU" sz="1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28804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8863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7283A3-93D8-D227-04BE-F725CB6A4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95410"/>
            <a:ext cx="7740000" cy="828000"/>
          </a:xfrm>
        </p:spPr>
        <p:txBody>
          <a:bodyPr/>
          <a:lstStyle/>
          <a:p>
            <a:r>
              <a:rPr lang="en-AU"/>
              <a:t>Case </a:t>
            </a:r>
            <a:r>
              <a:rPr lang="en-AU">
                <a:solidFill>
                  <a:srgbClr val="C00000"/>
                </a:solidFill>
              </a:rPr>
              <a:t>2</a:t>
            </a:r>
            <a:r>
              <a:rPr lang="en-AU"/>
              <a:t>: Summary of Systems and Clinical Lessons Learned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CBBF85-9DE5-EA45-0268-4B65A430DD8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20676571"/>
              </p:ext>
            </p:extLst>
          </p:nvPr>
        </p:nvGraphicFramePr>
        <p:xfrm>
          <a:off x="720000" y="1467451"/>
          <a:ext cx="7739999" cy="2697120"/>
        </p:xfrm>
        <a:graphic>
          <a:graphicData uri="http://schemas.openxmlformats.org/drawingml/2006/table">
            <a:tbl>
              <a:tblPr firstRow="1" bandRow="1">
                <a:tableStyleId>{785F01EC-6FE7-43F9-B863-10CF3ED7CFCE}</a:tableStyleId>
              </a:tblPr>
              <a:tblGrid>
                <a:gridCol w="804000">
                  <a:extLst>
                    <a:ext uri="{9D8B030D-6E8A-4147-A177-3AD203B41FA5}">
                      <a16:colId xmlns:a16="http://schemas.microsoft.com/office/drawing/2014/main" val="1829027995"/>
                    </a:ext>
                  </a:extLst>
                </a:gridCol>
                <a:gridCol w="3576839">
                  <a:extLst>
                    <a:ext uri="{9D8B030D-6E8A-4147-A177-3AD203B41FA5}">
                      <a16:colId xmlns:a16="http://schemas.microsoft.com/office/drawing/2014/main" val="956231441"/>
                    </a:ext>
                  </a:extLst>
                </a:gridCol>
                <a:gridCol w="3359160">
                  <a:extLst>
                    <a:ext uri="{9D8B030D-6E8A-4147-A177-3AD203B41FA5}">
                      <a16:colId xmlns:a16="http://schemas.microsoft.com/office/drawing/2014/main" val="2568253134"/>
                    </a:ext>
                  </a:extLst>
                </a:gridCol>
              </a:tblGrid>
              <a:tr h="1500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mpd="sng">
                      <a:noFill/>
                    </a:lnL>
                    <a:lnR w="12700" cmpd="sng">
                      <a:noFill/>
                    </a:lnR>
                    <a:lnT w="3175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Lessons learned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mpd="sng">
                      <a:noFill/>
                    </a:lnL>
                    <a:lnR w="12700" cmpd="sng">
                      <a:noFill/>
                    </a:lnR>
                    <a:lnT w="3175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721661"/>
                  </a:ext>
                </a:extLst>
              </a:tr>
              <a:tr h="2702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200" b="1">
                          <a:solidFill>
                            <a:schemeClr val="tx2"/>
                          </a:solidFill>
                          <a:effectLst/>
                        </a:rPr>
                        <a:t>Systems Layer</a:t>
                      </a:r>
                      <a:endParaRPr lang="en-AU" sz="1200" b="1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200" b="1">
                          <a:solidFill>
                            <a:schemeClr val="tx2"/>
                          </a:solidFill>
                          <a:effectLst/>
                        </a:rPr>
                        <a:t>Factors that </a:t>
                      </a:r>
                      <a:r>
                        <a:rPr lang="en-AU" sz="1200" b="1" u="sng">
                          <a:solidFill>
                            <a:schemeClr val="tx2"/>
                          </a:solidFill>
                          <a:effectLst/>
                        </a:rPr>
                        <a:t>did no</a:t>
                      </a:r>
                      <a:r>
                        <a:rPr lang="en-AU" sz="1200" b="1">
                          <a:solidFill>
                            <a:schemeClr val="tx2"/>
                          </a:solidFill>
                          <a:effectLst/>
                        </a:rPr>
                        <a:t>t work well  </a:t>
                      </a:r>
                      <a:endParaRPr lang="en-AU" sz="1200" b="1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200" b="1">
                          <a:solidFill>
                            <a:schemeClr val="tx2"/>
                          </a:solidFill>
                          <a:effectLst/>
                        </a:rPr>
                        <a:t>Factors that </a:t>
                      </a:r>
                      <a:r>
                        <a:rPr lang="en-AU" sz="1200" b="1" u="sng">
                          <a:solidFill>
                            <a:schemeClr val="tx2"/>
                          </a:solidFill>
                          <a:effectLst/>
                        </a:rPr>
                        <a:t>did</a:t>
                      </a:r>
                      <a:r>
                        <a:rPr lang="en-AU" sz="1200" b="1">
                          <a:solidFill>
                            <a:schemeClr val="tx2"/>
                          </a:solidFill>
                          <a:effectLst/>
                        </a:rPr>
                        <a:t> work well</a:t>
                      </a:r>
                      <a:endParaRPr lang="en-AU" sz="1200" b="1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434951"/>
                  </a:ext>
                </a:extLst>
              </a:tr>
              <a:tr h="3903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Work environ: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Drug trolley design; easy to mix up medications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paralysing agent kept in same draw as other medication/saline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Availability of equipment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- Labels not restocked = unable to label syringes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- No specific syringe available for paralysing agent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Staffing levels/rostering; sick leave, staff picking up extra shifts = fatigue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Competing priorities/distractions; staff carrying on-call phone</a:t>
                      </a:r>
                      <a:endParaRPr lang="en-AU" sz="1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Senior staff available to deal with emergency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Airway trolley set up/layout effective.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Trolley appropriately stocked with fit for purpose rescue devices.</a:t>
                      </a:r>
                      <a:endParaRPr lang="en-AU" sz="1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7064433"/>
                  </a:ext>
                </a:extLst>
              </a:tr>
              <a:tr h="3338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Team: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Communication regarding contents of syringes not heard</a:t>
                      </a:r>
                      <a:endParaRPr lang="en-AU" sz="1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Good team leadership &amp; delegation of tasks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Timely recognition of acute threat to airway &amp; breathing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Timely escalation to secure airway</a:t>
                      </a:r>
                      <a:endParaRPr lang="en-AU" sz="1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4719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068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7283A3-93D8-D227-04BE-F725CB6A4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95410"/>
            <a:ext cx="7740000" cy="828000"/>
          </a:xfrm>
        </p:spPr>
        <p:txBody>
          <a:bodyPr/>
          <a:lstStyle/>
          <a:p>
            <a:r>
              <a:rPr lang="en-AU"/>
              <a:t>Case </a:t>
            </a:r>
            <a:r>
              <a:rPr lang="en-AU">
                <a:solidFill>
                  <a:srgbClr val="C00000"/>
                </a:solidFill>
              </a:rPr>
              <a:t>2</a:t>
            </a:r>
            <a:r>
              <a:rPr lang="en-AU"/>
              <a:t>: Summary of Systems and Clinical Lessons Learned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CBBF85-9DE5-EA45-0268-4B65A430DD8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36518914"/>
              </p:ext>
            </p:extLst>
          </p:nvPr>
        </p:nvGraphicFramePr>
        <p:xfrm>
          <a:off x="720000" y="1467451"/>
          <a:ext cx="7739999" cy="3009163"/>
        </p:xfrm>
        <a:graphic>
          <a:graphicData uri="http://schemas.openxmlformats.org/drawingml/2006/table">
            <a:tbl>
              <a:tblPr firstRow="1" bandRow="1">
                <a:tableStyleId>{785F01EC-6FE7-43F9-B863-10CF3ED7CFCE}</a:tableStyleId>
              </a:tblPr>
              <a:tblGrid>
                <a:gridCol w="885051">
                  <a:extLst>
                    <a:ext uri="{9D8B030D-6E8A-4147-A177-3AD203B41FA5}">
                      <a16:colId xmlns:a16="http://schemas.microsoft.com/office/drawing/2014/main" val="1829027995"/>
                    </a:ext>
                  </a:extLst>
                </a:gridCol>
                <a:gridCol w="3258202">
                  <a:extLst>
                    <a:ext uri="{9D8B030D-6E8A-4147-A177-3AD203B41FA5}">
                      <a16:colId xmlns:a16="http://schemas.microsoft.com/office/drawing/2014/main" val="956231441"/>
                    </a:ext>
                  </a:extLst>
                </a:gridCol>
                <a:gridCol w="3596746">
                  <a:extLst>
                    <a:ext uri="{9D8B030D-6E8A-4147-A177-3AD203B41FA5}">
                      <a16:colId xmlns:a16="http://schemas.microsoft.com/office/drawing/2014/main" val="2568253134"/>
                    </a:ext>
                  </a:extLst>
                </a:gridCol>
              </a:tblGrid>
              <a:tr h="1852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mpd="sng">
                      <a:noFill/>
                    </a:lnL>
                    <a:lnR w="12700" cmpd="sng">
                      <a:noFill/>
                    </a:lnR>
                    <a:lnT w="3175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Lessons learned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mpd="sng">
                      <a:noFill/>
                    </a:lnL>
                    <a:lnR w="12700" cmpd="sng">
                      <a:noFill/>
                    </a:lnR>
                    <a:lnT w="3175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721661"/>
                  </a:ext>
                </a:extLst>
              </a:tr>
              <a:tr h="4015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200" b="1">
                          <a:solidFill>
                            <a:schemeClr val="tx2"/>
                          </a:solidFill>
                          <a:effectLst/>
                        </a:rPr>
                        <a:t>Systems Layer</a:t>
                      </a:r>
                      <a:endParaRPr lang="en-AU" sz="1200" b="1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200" b="1">
                          <a:solidFill>
                            <a:schemeClr val="tx2"/>
                          </a:solidFill>
                          <a:effectLst/>
                        </a:rPr>
                        <a:t>Factors that </a:t>
                      </a:r>
                      <a:r>
                        <a:rPr lang="en-AU" sz="1200" b="1" u="sng">
                          <a:solidFill>
                            <a:schemeClr val="tx2"/>
                          </a:solidFill>
                          <a:effectLst/>
                        </a:rPr>
                        <a:t>did no</a:t>
                      </a:r>
                      <a:r>
                        <a:rPr lang="en-AU" sz="1200" b="1">
                          <a:solidFill>
                            <a:schemeClr val="tx2"/>
                          </a:solidFill>
                          <a:effectLst/>
                        </a:rPr>
                        <a:t>t work well  </a:t>
                      </a:r>
                      <a:endParaRPr lang="en-AU" sz="1200" b="1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200" b="1">
                          <a:solidFill>
                            <a:schemeClr val="tx2"/>
                          </a:solidFill>
                          <a:effectLst/>
                        </a:rPr>
                        <a:t>Factors that </a:t>
                      </a:r>
                      <a:r>
                        <a:rPr lang="en-AU" sz="1200" b="1" u="sng">
                          <a:solidFill>
                            <a:schemeClr val="tx2"/>
                          </a:solidFill>
                          <a:effectLst/>
                        </a:rPr>
                        <a:t>did</a:t>
                      </a:r>
                      <a:r>
                        <a:rPr lang="en-AU" sz="1200" b="1">
                          <a:solidFill>
                            <a:schemeClr val="tx2"/>
                          </a:solidFill>
                          <a:effectLst/>
                        </a:rPr>
                        <a:t> work well</a:t>
                      </a:r>
                      <a:endParaRPr lang="en-AU" sz="1200" b="1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434951"/>
                  </a:ext>
                </a:extLst>
              </a:tr>
              <a:tr h="7217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Staff: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Staff fatigue due to sick leave &amp; extra shifts</a:t>
                      </a:r>
                      <a:endParaRPr lang="en-AU" sz="1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Knowledge &amp; experience of staff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- medication error recognised</a:t>
                      </a:r>
                      <a:endParaRPr lang="en-AU" sz="1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95535075"/>
                  </a:ext>
                </a:extLst>
              </a:tr>
              <a:tr h="7217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Patient: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A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A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6783834"/>
                  </a:ext>
                </a:extLst>
              </a:tr>
              <a:tr h="9470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Task &amp; Tech: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PPE – mask wearing in theatre affecting verbal communication</a:t>
                      </a:r>
                      <a:endParaRPr lang="en-AU" sz="1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Timely recognition of acute threat to airway &amp; breathing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Timely procedure to secure airway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</a:rPr>
                        <a:t>Emergency airway algorithm available &amp; used</a:t>
                      </a:r>
                      <a:endParaRPr lang="en-AU" sz="110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28804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748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32336-9392-7CAA-E67A-98007F3F0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653509"/>
            <a:ext cx="7740000" cy="555089"/>
          </a:xfrm>
        </p:spPr>
        <p:txBody>
          <a:bodyPr/>
          <a:lstStyle/>
          <a:p>
            <a:r>
              <a:rPr lang="en-AU"/>
              <a:t>Case </a:t>
            </a:r>
            <a:r>
              <a:rPr lang="en-AU">
                <a:solidFill>
                  <a:srgbClr val="C00000"/>
                </a:solidFill>
              </a:rPr>
              <a:t>2</a:t>
            </a:r>
            <a:r>
              <a:rPr lang="en-AU"/>
              <a:t>: Systems-focused </a:t>
            </a:r>
            <a:r>
              <a:rPr lang="en-AU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AU"/>
              <a:t>ecommendations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6788ECE-9E40-B799-24F2-78E9122D6C2D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637643649"/>
              </p:ext>
            </p:extLst>
          </p:nvPr>
        </p:nvGraphicFramePr>
        <p:xfrm>
          <a:off x="683999" y="1388318"/>
          <a:ext cx="5772459" cy="3414271"/>
        </p:xfrm>
        <a:graphic>
          <a:graphicData uri="http://schemas.openxmlformats.org/drawingml/2006/table">
            <a:tbl>
              <a:tblPr firstRow="1" bandRow="1">
                <a:tableStyleId>{450DDCDF-74B0-44AD-A3D2-FDAAE5D156A9}</a:tableStyleId>
              </a:tblPr>
              <a:tblGrid>
                <a:gridCol w="936600">
                  <a:extLst>
                    <a:ext uri="{9D8B030D-6E8A-4147-A177-3AD203B41FA5}">
                      <a16:colId xmlns:a16="http://schemas.microsoft.com/office/drawing/2014/main" val="1542219780"/>
                    </a:ext>
                  </a:extLst>
                </a:gridCol>
                <a:gridCol w="4835859">
                  <a:extLst>
                    <a:ext uri="{9D8B030D-6E8A-4147-A177-3AD203B41FA5}">
                      <a16:colId xmlns:a16="http://schemas.microsoft.com/office/drawing/2014/main" val="632242602"/>
                    </a:ext>
                  </a:extLst>
                </a:gridCol>
              </a:tblGrid>
              <a:tr h="657184">
                <a:tc>
                  <a:txBody>
                    <a:bodyPr/>
                    <a:lstStyle/>
                    <a:p>
                      <a:r>
                        <a:rPr lang="en-AU"/>
                        <a:t>Strong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Redesign drug trolley/cupboard storage for paralytic agents so these cannot be confused for other medication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384176"/>
                  </a:ext>
                </a:extLst>
              </a:tr>
              <a:tr h="1909845">
                <a:tc>
                  <a:txBody>
                    <a:bodyPr/>
                    <a:lstStyle/>
                    <a:p>
                      <a:r>
                        <a:rPr lang="en-AU"/>
                        <a:t>Moderate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Source drug labels &amp;/or alternative syringes for paralytic agents.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1200">
                        <a:solidFill>
                          <a:srgbClr val="C00000"/>
                        </a:solidFill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Reduce interruptions &amp; minimise competing priorities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1200">
                        <a:solidFill>
                          <a:srgbClr val="C00000"/>
                        </a:solidFill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Simulation training for staff using scenarios with specific focus on closed-loop communication</a:t>
                      </a:r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780636"/>
                  </a:ext>
                </a:extLst>
              </a:tr>
              <a:tr h="847242">
                <a:tc>
                  <a:txBody>
                    <a:bodyPr/>
                    <a:lstStyle/>
                    <a:p>
                      <a:r>
                        <a:rPr lang="en-AU"/>
                        <a:t>Weak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Educate staff on the importance of reporting near misses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1200">
                        <a:solidFill>
                          <a:srgbClr val="C00000"/>
                        </a:solidFill>
                      </a:endParaRP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Review department staffing with view to increasing staff</a:t>
                      </a:r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697029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24B35106-CA7D-D3AE-EEE1-9A8776517D6C}"/>
                  </a:ext>
                </a:extLst>
              </p14:cNvPr>
              <p14:cNvContentPartPr/>
              <p14:nvPr/>
            </p14:nvContentPartPr>
            <p14:xfrm>
              <a:off x="6454427" y="1523773"/>
              <a:ext cx="21240" cy="3492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24B35106-CA7D-D3AE-EEE1-9A8776517D6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48307" y="1517715"/>
                <a:ext cx="33480" cy="470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CC631400-E6ED-C94C-DA84-E815DA09FCEE}"/>
                  </a:ext>
                </a:extLst>
              </p14:cNvPr>
              <p14:cNvContentPartPr/>
              <p14:nvPr/>
            </p14:nvContentPartPr>
            <p14:xfrm>
              <a:off x="6439307" y="1698373"/>
              <a:ext cx="43200" cy="14400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CC631400-E6ED-C94C-DA84-E815DA09FCE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33187" y="1692253"/>
                <a:ext cx="55440" cy="15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032EE0A5-ABF0-C1E9-2CDD-904B28959B95}"/>
                  </a:ext>
                </a:extLst>
              </p14:cNvPr>
              <p14:cNvContentPartPr/>
              <p14:nvPr/>
            </p14:nvContentPartPr>
            <p14:xfrm>
              <a:off x="8303747" y="2607373"/>
              <a:ext cx="32040" cy="4932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032EE0A5-ABF0-C1E9-2CDD-904B28959B9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297627" y="2601208"/>
                <a:ext cx="44280" cy="616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039A6D65-45DF-0E8B-B1B6-C450B78C9A51}"/>
                  </a:ext>
                </a:extLst>
              </p14:cNvPr>
              <p14:cNvContentPartPr/>
              <p14:nvPr/>
            </p14:nvContentPartPr>
            <p14:xfrm>
              <a:off x="7436867" y="2749933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039A6D65-45DF-0E8B-B1B6-C450B78C9A5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430747" y="2743813"/>
                <a:ext cx="12600" cy="12600"/>
              </a:xfrm>
              <a:prstGeom prst="rect">
                <a:avLst/>
              </a:prstGeom>
            </p:spPr>
          </p:pic>
        </mc:Fallback>
      </mc:AlternateContent>
      <p:pic>
        <p:nvPicPr>
          <p:cNvPr id="21" name="Content Placeholder 7">
            <a:extLst>
              <a:ext uri="{FF2B5EF4-FFF2-40B4-BE49-F238E27FC236}">
                <a16:creationId xmlns:a16="http://schemas.microsoft.com/office/drawing/2014/main" id="{D54F9DA4-7ED7-CD28-4819-D8EF88A6A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86" r="48939" b="65909"/>
          <a:stretch/>
        </p:blipFill>
        <p:spPr>
          <a:xfrm>
            <a:off x="6493868" y="2186805"/>
            <a:ext cx="1892722" cy="79248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1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D704FAFB-33DC-B53C-7CCF-B28134C29D63}"/>
                  </a:ext>
                </a:extLst>
              </p14:cNvPr>
              <p14:cNvContentPartPr/>
              <p14:nvPr/>
            </p14:nvContentPartPr>
            <p14:xfrm>
              <a:off x="8341766" y="2243510"/>
              <a:ext cx="75600" cy="8316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D704FAFB-33DC-B53C-7CCF-B28134C29D6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332766" y="2189510"/>
                <a:ext cx="93240" cy="19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67B1518D-35E2-5F08-A64D-DAC1DD6199F7}"/>
                  </a:ext>
                </a:extLst>
              </p14:cNvPr>
              <p14:cNvContentPartPr/>
              <p14:nvPr/>
            </p14:nvContentPartPr>
            <p14:xfrm>
              <a:off x="8355446" y="2253950"/>
              <a:ext cx="69120" cy="7128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67B1518D-35E2-5F08-A64D-DAC1DD6199F7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346493" y="2244950"/>
                <a:ext cx="86669" cy="8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5972B51D-3EA8-5FF4-2CB3-5F520ACF852F}"/>
                  </a:ext>
                </a:extLst>
              </p14:cNvPr>
              <p14:cNvContentPartPr/>
              <p14:nvPr/>
            </p14:nvContentPartPr>
            <p14:xfrm>
              <a:off x="8481806" y="2311190"/>
              <a:ext cx="360" cy="3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5972B51D-3EA8-5FF4-2CB3-5F520ACF852F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463806" y="2293190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9F167A73-6CCC-0D68-B1C1-B66950DA0A69}"/>
                  </a:ext>
                </a:extLst>
              </p14:cNvPr>
              <p14:cNvContentPartPr/>
              <p14:nvPr/>
            </p14:nvContentPartPr>
            <p14:xfrm>
              <a:off x="8362646" y="2264750"/>
              <a:ext cx="30240" cy="11268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9F167A73-6CCC-0D68-B1C1-B66950DA0A69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344646" y="2246807"/>
                <a:ext cx="65880" cy="148206"/>
              </a:xfrm>
              <a:prstGeom prst="rect">
                <a:avLst/>
              </a:prstGeom>
            </p:spPr>
          </p:pic>
        </mc:Fallback>
      </mc:AlternateContent>
      <p:grpSp>
        <p:nvGrpSpPr>
          <p:cNvPr id="38" name="Group 37">
            <a:extLst>
              <a:ext uri="{FF2B5EF4-FFF2-40B4-BE49-F238E27FC236}">
                <a16:creationId xmlns:a16="http://schemas.microsoft.com/office/drawing/2014/main" id="{815F32C8-2EBC-C8B6-8D3E-4F994B67242D}"/>
              </a:ext>
            </a:extLst>
          </p:cNvPr>
          <p:cNvGrpSpPr/>
          <p:nvPr/>
        </p:nvGrpSpPr>
        <p:grpSpPr>
          <a:xfrm>
            <a:off x="8347526" y="2410550"/>
            <a:ext cx="70920" cy="105840"/>
            <a:chOff x="8347526" y="2410550"/>
            <a:chExt cx="70920" cy="105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2674D747-4FE9-6F14-A4F5-79742856905B}"/>
                    </a:ext>
                  </a:extLst>
                </p14:cNvPr>
                <p14:cNvContentPartPr/>
                <p14:nvPr/>
              </p14:nvContentPartPr>
              <p14:xfrm>
                <a:off x="8347526" y="2429630"/>
                <a:ext cx="360" cy="3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2674D747-4FE9-6F14-A4F5-79742856905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29526" y="24116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DCD08CF4-13CF-C78E-A731-5B676560F1DA}"/>
                    </a:ext>
                  </a:extLst>
                </p14:cNvPr>
                <p14:cNvContentPartPr/>
                <p14:nvPr/>
              </p14:nvContentPartPr>
              <p14:xfrm>
                <a:off x="8354006" y="2439350"/>
                <a:ext cx="360" cy="3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DCD08CF4-13CF-C78E-A731-5B676560F1DA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36006" y="24213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A6F5EB7A-737D-1E70-71BC-A9DBEE9B0BF4}"/>
                    </a:ext>
                  </a:extLst>
                </p14:cNvPr>
                <p14:cNvContentPartPr/>
                <p14:nvPr/>
              </p14:nvContentPartPr>
              <p14:xfrm>
                <a:off x="8357246" y="2451950"/>
                <a:ext cx="360" cy="3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A6F5EB7A-737D-1E70-71BC-A9DBEE9B0BF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39246" y="24339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A4FE5E22-7157-703D-B19E-BA339C019F5F}"/>
                    </a:ext>
                  </a:extLst>
                </p14:cNvPr>
                <p14:cNvContentPartPr/>
                <p14:nvPr/>
              </p14:nvContentPartPr>
              <p14:xfrm>
                <a:off x="8360486" y="2467790"/>
                <a:ext cx="360" cy="3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A4FE5E22-7157-703D-B19E-BA339C019F5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42486" y="244979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E83C90B2-DE41-45D8-42BB-16E85C359AC9}"/>
                    </a:ext>
                  </a:extLst>
                </p14:cNvPr>
                <p14:cNvContentPartPr/>
                <p14:nvPr/>
              </p14:nvContentPartPr>
              <p14:xfrm>
                <a:off x="8369846" y="2480750"/>
                <a:ext cx="360" cy="36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E83C90B2-DE41-45D8-42BB-16E85C359AC9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51846" y="24627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E2E0E0B0-F0F3-62BF-6BEC-9CF6B2688DCF}"/>
                    </a:ext>
                  </a:extLst>
                </p14:cNvPr>
                <p14:cNvContentPartPr/>
                <p14:nvPr/>
              </p14:nvContentPartPr>
              <p14:xfrm>
                <a:off x="8379566" y="2499830"/>
                <a:ext cx="360" cy="3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E2E0E0B0-F0F3-62BF-6BEC-9CF6B2688DC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61566" y="24818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908CEDF4-C288-ED87-3EC5-686013BD4E34}"/>
                    </a:ext>
                  </a:extLst>
                </p14:cNvPr>
                <p14:cNvContentPartPr/>
                <p14:nvPr/>
              </p14:nvContentPartPr>
              <p14:xfrm>
                <a:off x="8392526" y="2516030"/>
                <a:ext cx="360" cy="3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908CEDF4-C288-ED87-3EC5-686013BD4E3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74526" y="24980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F65E9E73-CB91-F879-5B91-B9CA66D2419F}"/>
                    </a:ext>
                  </a:extLst>
                </p14:cNvPr>
                <p14:cNvContentPartPr/>
                <p14:nvPr/>
              </p14:nvContentPartPr>
              <p14:xfrm>
                <a:off x="8382806" y="2410550"/>
                <a:ext cx="360" cy="3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F65E9E73-CB91-F879-5B91-B9CA66D2419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64806" y="23925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EAC33CF2-757C-1FE6-58C1-7932E6916A32}"/>
                    </a:ext>
                  </a:extLst>
                </p14:cNvPr>
                <p14:cNvContentPartPr/>
                <p14:nvPr/>
              </p14:nvContentPartPr>
              <p14:xfrm>
                <a:off x="8389286" y="2432870"/>
                <a:ext cx="360" cy="36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EAC33CF2-757C-1FE6-58C1-7932E6916A32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71286" y="24148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880758F4-2EFF-27E8-1BC8-E8070C9A9104}"/>
                    </a:ext>
                  </a:extLst>
                </p14:cNvPr>
                <p14:cNvContentPartPr/>
                <p14:nvPr/>
              </p14:nvContentPartPr>
              <p14:xfrm>
                <a:off x="8401886" y="2448710"/>
                <a:ext cx="720" cy="36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880758F4-2EFF-27E8-1BC8-E8070C9A910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83886" y="2430710"/>
                  <a:ext cx="3636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097E6EE1-AF9E-4BC1-011E-66722740A68D}"/>
                    </a:ext>
                  </a:extLst>
                </p14:cNvPr>
                <p14:cNvContentPartPr/>
                <p14:nvPr/>
              </p14:nvContentPartPr>
              <p14:xfrm>
                <a:off x="8418086" y="2483990"/>
                <a:ext cx="360" cy="36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097E6EE1-AF9E-4BC1-011E-66722740A68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400086" y="246599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F64299EA-5E2E-1A77-8D34-0297B02A7AAA}"/>
              </a:ext>
            </a:extLst>
          </p:cNvPr>
          <p:cNvGrpSpPr/>
          <p:nvPr/>
        </p:nvGrpSpPr>
        <p:grpSpPr>
          <a:xfrm>
            <a:off x="8354006" y="2602070"/>
            <a:ext cx="32400" cy="74160"/>
            <a:chOff x="8354006" y="2602070"/>
            <a:chExt cx="32400" cy="74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953118C5-E52D-544E-AFEE-F79ED7D9AE92}"/>
                    </a:ext>
                  </a:extLst>
                </p14:cNvPr>
                <p14:cNvContentPartPr/>
                <p14:nvPr/>
              </p14:nvContentPartPr>
              <p14:xfrm>
                <a:off x="8382806" y="2602070"/>
                <a:ext cx="360" cy="36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953118C5-E52D-544E-AFEE-F79ED7D9AE92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64806" y="25840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B60B5618-BEEB-4CD3-E5BE-9F97155F42B8}"/>
                    </a:ext>
                  </a:extLst>
                </p14:cNvPr>
                <p14:cNvContentPartPr/>
                <p14:nvPr/>
              </p14:nvContentPartPr>
              <p14:xfrm>
                <a:off x="8379566" y="2627630"/>
                <a:ext cx="360" cy="3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B60B5618-BEEB-4CD3-E5BE-9F97155F42B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61566" y="26096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6CC5013F-2BA0-1598-6152-8671DF1064EA}"/>
                    </a:ext>
                  </a:extLst>
                </p14:cNvPr>
                <p14:cNvContentPartPr/>
                <p14:nvPr/>
              </p14:nvContentPartPr>
              <p14:xfrm>
                <a:off x="8373086" y="2637350"/>
                <a:ext cx="360" cy="36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6CC5013F-2BA0-1598-6152-8671DF1064EA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55086" y="26193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BAE33EDB-E4FB-2062-CBAE-8E9FE9A9F6B3}"/>
                    </a:ext>
                  </a:extLst>
                </p14:cNvPr>
                <p14:cNvContentPartPr/>
                <p14:nvPr/>
              </p14:nvContentPartPr>
              <p14:xfrm>
                <a:off x="8360486" y="2653550"/>
                <a:ext cx="360" cy="3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BAE33EDB-E4FB-2062-CBAE-8E9FE9A9F6B3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42486" y="26355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F2CB8144-A221-F679-1A8A-875BC047906B}"/>
                    </a:ext>
                  </a:extLst>
                </p14:cNvPr>
                <p14:cNvContentPartPr/>
                <p14:nvPr/>
              </p14:nvContentPartPr>
              <p14:xfrm>
                <a:off x="8354006" y="2675870"/>
                <a:ext cx="360" cy="3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F2CB8144-A221-F679-1A8A-875BC047906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36006" y="26578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24F492E5-719C-2E08-59FE-A819A438DE33}"/>
                    </a:ext>
                  </a:extLst>
                </p14:cNvPr>
                <p14:cNvContentPartPr/>
                <p14:nvPr/>
              </p14:nvContentPartPr>
              <p14:xfrm>
                <a:off x="8386046" y="2656430"/>
                <a:ext cx="360" cy="36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24F492E5-719C-2E08-59FE-A819A438DE33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68046" y="26384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47" name="Content Placeholder 7">
            <a:extLst>
              <a:ext uri="{FF2B5EF4-FFF2-40B4-BE49-F238E27FC236}">
                <a16:creationId xmlns:a16="http://schemas.microsoft.com/office/drawing/2014/main" id="{A90BE51D-A123-AC8F-CD03-3372F23AD2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39" t="5586" r="789" b="65909"/>
          <a:stretch/>
        </p:blipFill>
        <p:spPr>
          <a:xfrm>
            <a:off x="6506346" y="1378086"/>
            <a:ext cx="1863500" cy="792480"/>
          </a:xfrm>
        </p:spPr>
      </p:pic>
      <p:grpSp>
        <p:nvGrpSpPr>
          <p:cNvPr id="86" name="Group 85">
            <a:extLst>
              <a:ext uri="{FF2B5EF4-FFF2-40B4-BE49-F238E27FC236}">
                <a16:creationId xmlns:a16="http://schemas.microsoft.com/office/drawing/2014/main" id="{ADA0BD04-A4B0-DDA1-D3FC-2148222DD4A6}"/>
              </a:ext>
            </a:extLst>
          </p:cNvPr>
          <p:cNvGrpSpPr/>
          <p:nvPr/>
        </p:nvGrpSpPr>
        <p:grpSpPr>
          <a:xfrm>
            <a:off x="6499646" y="1639790"/>
            <a:ext cx="57960" cy="208440"/>
            <a:chOff x="6499646" y="1639790"/>
            <a:chExt cx="57960" cy="208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61300060-7CB4-5811-98D5-38E7BFA239D5}"/>
                    </a:ext>
                  </a:extLst>
                </p14:cNvPr>
                <p14:cNvContentPartPr/>
                <p14:nvPr/>
              </p14:nvContentPartPr>
              <p14:xfrm>
                <a:off x="6499646" y="1639790"/>
                <a:ext cx="360" cy="36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61300060-7CB4-5811-98D5-38E7BFA239D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81646" y="162179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5FE92A68-39F5-D592-6E6F-91B2006B14A8}"/>
                    </a:ext>
                  </a:extLst>
                </p14:cNvPr>
                <p14:cNvContentPartPr/>
                <p14:nvPr/>
              </p14:nvContentPartPr>
              <p14:xfrm>
                <a:off x="6519086" y="1659230"/>
                <a:ext cx="360" cy="36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5FE92A68-39F5-D592-6E6F-91B2006B14A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01086" y="16412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E57FC43A-7481-9F71-1C4F-F5E7B912DF9C}"/>
                    </a:ext>
                  </a:extLst>
                </p14:cNvPr>
                <p14:cNvContentPartPr/>
                <p14:nvPr/>
              </p14:nvContentPartPr>
              <p14:xfrm>
                <a:off x="6534926" y="1675070"/>
                <a:ext cx="360" cy="36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E57FC43A-7481-9F71-1C4F-F5E7B912DF9C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16926" y="16570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2544462A-7095-7722-E2D1-C404334FB47C}"/>
                    </a:ext>
                  </a:extLst>
                </p14:cNvPr>
                <p14:cNvContentPartPr/>
                <p14:nvPr/>
              </p14:nvContentPartPr>
              <p14:xfrm>
                <a:off x="6509366" y="1690910"/>
                <a:ext cx="720" cy="36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2544462A-7095-7722-E2D1-C404334FB47C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6497366" y="1672910"/>
                  <a:ext cx="2448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41D3EF07-82D8-7A80-AE07-2DDCF4589E61}"/>
                    </a:ext>
                  </a:extLst>
                </p14:cNvPr>
                <p14:cNvContentPartPr/>
                <p14:nvPr/>
              </p14:nvContentPartPr>
              <p14:xfrm>
                <a:off x="6502886" y="1719710"/>
                <a:ext cx="360" cy="36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41D3EF07-82D8-7A80-AE07-2DDCF4589E6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84886" y="170171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E8F42A54-7F8C-216A-C156-E7B620CFB016}"/>
                    </a:ext>
                  </a:extLst>
                </p14:cNvPr>
                <p14:cNvContentPartPr/>
                <p14:nvPr/>
              </p14:nvContentPartPr>
              <p14:xfrm>
                <a:off x="6515846" y="1767950"/>
                <a:ext cx="360" cy="36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E8F42A54-7F8C-216A-C156-E7B620CFB016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97846" y="17499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3328E9D2-CD1B-B753-A20E-F3C29A9BE4E0}"/>
                    </a:ext>
                  </a:extLst>
                </p14:cNvPr>
                <p14:cNvContentPartPr/>
                <p14:nvPr/>
              </p14:nvContentPartPr>
              <p14:xfrm>
                <a:off x="6509366" y="1732670"/>
                <a:ext cx="360" cy="36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3328E9D2-CD1B-B753-A20E-F3C29A9BE4E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91366" y="17146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FD634AF9-AB5D-6B82-AB5D-2A2CF2071824}"/>
                    </a:ext>
                  </a:extLst>
                </p14:cNvPr>
                <p14:cNvContentPartPr/>
                <p14:nvPr/>
              </p14:nvContentPartPr>
              <p14:xfrm>
                <a:off x="6512246" y="1735910"/>
                <a:ext cx="1080" cy="36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FD634AF9-AB5D-6B82-AB5D-2A2CF207182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85246" y="1717910"/>
                  <a:ext cx="5454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4CC81FBF-03F7-74D9-D42D-92437AEB6EC4}"/>
                    </a:ext>
                  </a:extLst>
                </p14:cNvPr>
                <p14:cNvContentPartPr/>
                <p14:nvPr/>
              </p14:nvContentPartPr>
              <p14:xfrm>
                <a:off x="6525206" y="1716470"/>
                <a:ext cx="360" cy="36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4CC81FBF-03F7-74D9-D42D-92437AEB6EC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07206" y="16984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97DC805C-899F-3558-44B5-E6D1A304FEAB}"/>
                    </a:ext>
                  </a:extLst>
                </p14:cNvPr>
                <p14:cNvContentPartPr/>
                <p14:nvPr/>
              </p14:nvContentPartPr>
              <p14:xfrm>
                <a:off x="6537806" y="1713590"/>
                <a:ext cx="360" cy="36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97DC805C-899F-3558-44B5-E6D1A304FEA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19806" y="169559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F581485E-BEF2-5D65-130E-63C5299FD8DF}"/>
                    </a:ext>
                  </a:extLst>
                </p14:cNvPr>
                <p14:cNvContentPartPr/>
                <p14:nvPr/>
              </p14:nvContentPartPr>
              <p14:xfrm>
                <a:off x="6554006" y="1713590"/>
                <a:ext cx="360" cy="36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F581485E-BEF2-5D65-130E-63C5299FD8D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36006" y="169559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60FBCBCF-41F3-B9F8-E842-08B5FB939DC8}"/>
                    </a:ext>
                  </a:extLst>
                </p14:cNvPr>
                <p14:cNvContentPartPr/>
                <p14:nvPr/>
              </p14:nvContentPartPr>
              <p14:xfrm>
                <a:off x="6557246" y="1722950"/>
                <a:ext cx="360" cy="36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60FBCBCF-41F3-B9F8-E842-08B5FB939DC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39246" y="17049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4812B143-5CB6-1AE1-12D6-EDEE6C56BD7B}"/>
                    </a:ext>
                  </a:extLst>
                </p14:cNvPr>
                <p14:cNvContentPartPr/>
                <p14:nvPr/>
              </p14:nvContentPartPr>
              <p14:xfrm>
                <a:off x="6557246" y="1739150"/>
                <a:ext cx="360" cy="36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4812B143-5CB6-1AE1-12D6-EDEE6C56BD7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39246" y="17211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817BF025-3ECE-75DC-1DA1-71250D9D1788}"/>
                    </a:ext>
                  </a:extLst>
                </p14:cNvPr>
                <p14:cNvContentPartPr/>
                <p14:nvPr/>
              </p14:nvContentPartPr>
              <p14:xfrm>
                <a:off x="6554006" y="1745270"/>
                <a:ext cx="360" cy="36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817BF025-3ECE-75DC-1DA1-71250D9D178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36006" y="17272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E1B179D0-C39E-E8C8-16B0-414E74F876F7}"/>
                    </a:ext>
                  </a:extLst>
                </p14:cNvPr>
                <p14:cNvContentPartPr/>
                <p14:nvPr/>
              </p14:nvContentPartPr>
              <p14:xfrm>
                <a:off x="6550766" y="1774070"/>
                <a:ext cx="360" cy="36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E1B179D0-C39E-E8C8-16B0-414E74F876F7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32766" y="17560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CD539220-50EF-88A4-A55E-031DD3E8723D}"/>
                    </a:ext>
                  </a:extLst>
                </p14:cNvPr>
                <p14:cNvContentPartPr/>
                <p14:nvPr/>
              </p14:nvContentPartPr>
              <p14:xfrm>
                <a:off x="6534926" y="1780550"/>
                <a:ext cx="360" cy="36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CD539220-50EF-88A4-A55E-031DD3E8723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16926" y="17625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AD264C41-013D-7413-C7A9-A83CD10734FF}"/>
                    </a:ext>
                  </a:extLst>
                </p14:cNvPr>
                <p14:cNvContentPartPr/>
                <p14:nvPr/>
              </p14:nvContentPartPr>
              <p14:xfrm>
                <a:off x="6528446" y="1790270"/>
                <a:ext cx="360" cy="36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AD264C41-013D-7413-C7A9-A83CD10734F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10446" y="17722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E9ABF23B-99E6-E9EB-B295-5A7D09F3D25D}"/>
                    </a:ext>
                  </a:extLst>
                </p14:cNvPr>
                <p14:cNvContentPartPr/>
                <p14:nvPr/>
              </p14:nvContentPartPr>
              <p14:xfrm>
                <a:off x="6521966" y="1796390"/>
                <a:ext cx="360" cy="36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E9ABF23B-99E6-E9EB-B295-5A7D09F3D25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03966" y="177839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D6BFF7CC-FCAD-D75D-B182-3D722D07EEF0}"/>
                    </a:ext>
                  </a:extLst>
                </p14:cNvPr>
                <p14:cNvContentPartPr/>
                <p14:nvPr/>
              </p14:nvContentPartPr>
              <p14:xfrm>
                <a:off x="6519086" y="1809350"/>
                <a:ext cx="360" cy="36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D6BFF7CC-FCAD-D75D-B182-3D722D07EEF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01086" y="17913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F82FD1B8-DCEF-9D41-DE66-BC845CD0B44B}"/>
                    </a:ext>
                  </a:extLst>
                </p14:cNvPr>
                <p14:cNvContentPartPr/>
                <p14:nvPr/>
              </p14:nvContentPartPr>
              <p14:xfrm>
                <a:off x="6519086" y="1821950"/>
                <a:ext cx="360" cy="36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F82FD1B8-DCEF-9D41-DE66-BC845CD0B44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01086" y="18039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5AE21961-1A70-E806-CCE3-C1A6727F3D91}"/>
                    </a:ext>
                  </a:extLst>
                </p14:cNvPr>
                <p14:cNvContentPartPr/>
                <p14:nvPr/>
              </p14:nvContentPartPr>
              <p14:xfrm>
                <a:off x="6512246" y="1834910"/>
                <a:ext cx="360" cy="36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5AE21961-1A70-E806-CCE3-C1A6727F3D9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94246" y="181691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76AE9E3D-CFBB-D73B-8990-2D06DCF83F47}"/>
                    </a:ext>
                  </a:extLst>
                </p14:cNvPr>
                <p14:cNvContentPartPr/>
                <p14:nvPr/>
              </p14:nvContentPartPr>
              <p14:xfrm>
                <a:off x="6509366" y="1847870"/>
                <a:ext cx="360" cy="36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76AE9E3D-CFBB-D73B-8990-2D06DCF83F47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91366" y="18298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DB97B1FF-45DF-03FF-FEDB-2B753886208D}"/>
              </a:ext>
            </a:extLst>
          </p:cNvPr>
          <p:cNvGrpSpPr/>
          <p:nvPr/>
        </p:nvGrpSpPr>
        <p:grpSpPr>
          <a:xfrm>
            <a:off x="6502886" y="1460870"/>
            <a:ext cx="86760" cy="109080"/>
            <a:chOff x="6502886" y="1460870"/>
            <a:chExt cx="86760" cy="109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C18F65E3-2B3C-43C6-4D1E-A945F10AB63C}"/>
                    </a:ext>
                  </a:extLst>
                </p14:cNvPr>
                <p14:cNvContentPartPr/>
                <p14:nvPr/>
              </p14:nvContentPartPr>
              <p14:xfrm>
                <a:off x="6502886" y="1467350"/>
                <a:ext cx="360" cy="36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C18F65E3-2B3C-43C6-4D1E-A945F10AB63C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84886" y="14493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3CB2FA47-2B01-AA51-78BB-2BD82FE889D3}"/>
                    </a:ext>
                  </a:extLst>
                </p14:cNvPr>
                <p14:cNvContentPartPr/>
                <p14:nvPr/>
              </p14:nvContentPartPr>
              <p14:xfrm>
                <a:off x="6512246" y="1486430"/>
                <a:ext cx="360" cy="36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3CB2FA47-2B01-AA51-78BB-2BD82FE889D3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94246" y="14684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27A6C9DD-5A7C-C672-060E-FE84926162BE}"/>
                    </a:ext>
                  </a:extLst>
                </p14:cNvPr>
                <p14:cNvContentPartPr/>
                <p14:nvPr/>
              </p14:nvContentPartPr>
              <p14:xfrm>
                <a:off x="6515846" y="1492910"/>
                <a:ext cx="360" cy="36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27A6C9DD-5A7C-C672-060E-FE84926162BE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97846" y="147491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6098BB4C-1258-07CA-2514-6C1544AA0190}"/>
                    </a:ext>
                  </a:extLst>
                </p14:cNvPr>
                <p14:cNvContentPartPr/>
                <p14:nvPr/>
              </p14:nvContentPartPr>
              <p14:xfrm>
                <a:off x="6531686" y="1502630"/>
                <a:ext cx="360" cy="36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6098BB4C-1258-07CA-2514-6C1544AA019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13686" y="14846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ABA1BF6B-319A-BF5B-E439-F7B4E13BEC6A}"/>
                    </a:ext>
                  </a:extLst>
                </p14:cNvPr>
                <p14:cNvContentPartPr/>
                <p14:nvPr/>
              </p14:nvContentPartPr>
              <p14:xfrm>
                <a:off x="6541406" y="1511990"/>
                <a:ext cx="360" cy="36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ABA1BF6B-319A-BF5B-E439-F7B4E13BEC6A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23406" y="149399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6FD62BCD-151C-ACF9-BA47-8662D8E1F63C}"/>
                    </a:ext>
                  </a:extLst>
                </p14:cNvPr>
                <p14:cNvContentPartPr/>
                <p14:nvPr/>
              </p14:nvContentPartPr>
              <p14:xfrm>
                <a:off x="6534926" y="1531070"/>
                <a:ext cx="360" cy="36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6FD62BCD-151C-ACF9-BA47-8662D8E1F63C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16926" y="15130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D12232B2-9821-37DA-276B-51EFD2209A5D}"/>
                    </a:ext>
                  </a:extLst>
                </p14:cNvPr>
                <p14:cNvContentPartPr/>
                <p14:nvPr/>
              </p14:nvContentPartPr>
              <p14:xfrm>
                <a:off x="6515846" y="1550510"/>
                <a:ext cx="360" cy="36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D12232B2-9821-37DA-276B-51EFD2209A5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97846" y="153251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84C01E81-D222-E4A8-3821-C6092B7D8B6F}"/>
                    </a:ext>
                  </a:extLst>
                </p14:cNvPr>
                <p14:cNvContentPartPr/>
                <p14:nvPr/>
              </p14:nvContentPartPr>
              <p14:xfrm>
                <a:off x="6506126" y="1569590"/>
                <a:ext cx="360" cy="36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84C01E81-D222-E4A8-3821-C6092B7D8B6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88126" y="155159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E63D85D9-BED3-B96D-7445-2155CAC6020C}"/>
                    </a:ext>
                  </a:extLst>
                </p14:cNvPr>
                <p14:cNvContentPartPr/>
                <p14:nvPr/>
              </p14:nvContentPartPr>
              <p14:xfrm>
                <a:off x="6554006" y="1460870"/>
                <a:ext cx="360" cy="36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E63D85D9-BED3-B96D-7445-2155CAC6020C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36006" y="14428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2AE33E33-B692-9CFF-E564-7CEE2A77E4BE}"/>
                    </a:ext>
                  </a:extLst>
                </p14:cNvPr>
                <p14:cNvContentPartPr/>
                <p14:nvPr/>
              </p14:nvContentPartPr>
              <p14:xfrm>
                <a:off x="6586046" y="1483190"/>
                <a:ext cx="360" cy="36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2AE33E33-B692-9CFF-E564-7CEE2A77E4BE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68046" y="146519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23EF8472-7ECA-6567-EE5B-5CDCD0B7BA5D}"/>
                    </a:ext>
                  </a:extLst>
                </p14:cNvPr>
                <p14:cNvContentPartPr/>
                <p14:nvPr/>
              </p14:nvContentPartPr>
              <p14:xfrm>
                <a:off x="6566966" y="1470590"/>
                <a:ext cx="360" cy="36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23EF8472-7ECA-6567-EE5B-5CDCD0B7BA5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48966" y="145259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32CD4D83-9D4F-4770-9631-0BAE518ACCCD}"/>
                    </a:ext>
                  </a:extLst>
                </p14:cNvPr>
                <p14:cNvContentPartPr/>
                <p14:nvPr/>
              </p14:nvContentPartPr>
              <p14:xfrm>
                <a:off x="6573086" y="1486430"/>
                <a:ext cx="360" cy="36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32CD4D83-9D4F-4770-9631-0BAE518ACCC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55086" y="14684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827E0025-B703-7A08-5B71-225AD436AA1B}"/>
                    </a:ext>
                  </a:extLst>
                </p14:cNvPr>
                <p14:cNvContentPartPr/>
                <p14:nvPr/>
              </p14:nvContentPartPr>
              <p14:xfrm>
                <a:off x="6573086" y="1486430"/>
                <a:ext cx="2160" cy="180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827E0025-B703-7A08-5B71-225AD436AA1B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6555086" y="1468430"/>
                  <a:ext cx="37800" cy="3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25483904-1AC0-1DE2-F307-C64561FC0E96}"/>
                    </a:ext>
                  </a:extLst>
                </p14:cNvPr>
                <p14:cNvContentPartPr/>
                <p14:nvPr/>
              </p14:nvContentPartPr>
              <p14:xfrm>
                <a:off x="6586046" y="1499390"/>
                <a:ext cx="3600" cy="360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25483904-1AC0-1DE2-F307-C64561FC0E96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6568046" y="1481390"/>
                  <a:ext cx="3924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0C19E920-58A5-F0ED-C6F8-BF4EBA6D5B8D}"/>
                    </a:ext>
                  </a:extLst>
                </p14:cNvPr>
                <p14:cNvContentPartPr/>
                <p14:nvPr/>
              </p14:nvContentPartPr>
              <p14:xfrm>
                <a:off x="6589286" y="1515230"/>
                <a:ext cx="360" cy="108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0C19E920-58A5-F0ED-C6F8-BF4EBA6D5B8D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6571286" y="1497230"/>
                  <a:ext cx="3600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20874E52-8276-0923-ECAA-6C1EA0E42784}"/>
                    </a:ext>
                  </a:extLst>
                </p14:cNvPr>
                <p14:cNvContentPartPr/>
                <p14:nvPr/>
              </p14:nvContentPartPr>
              <p14:xfrm>
                <a:off x="6573086" y="1518470"/>
                <a:ext cx="16560" cy="2268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20874E52-8276-0923-ECAA-6C1EA0E42784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6554686" y="1500470"/>
                  <a:ext cx="52992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7D4FF1AD-2B8B-5DEB-D7A1-8DAFFC094359}"/>
                    </a:ext>
                  </a:extLst>
                </p14:cNvPr>
                <p14:cNvContentPartPr/>
                <p14:nvPr/>
              </p14:nvContentPartPr>
              <p14:xfrm>
                <a:off x="6563366" y="1540790"/>
                <a:ext cx="6840" cy="1944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7D4FF1AD-2B8B-5DEB-D7A1-8DAFFC094359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6545366" y="1523117"/>
                  <a:ext cx="42480" cy="5443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59CC14D1-B266-446B-1C12-133270708629}"/>
                    </a:ext>
                  </a:extLst>
                </p14:cNvPr>
                <p14:cNvContentPartPr/>
                <p14:nvPr/>
              </p14:nvContentPartPr>
              <p14:xfrm>
                <a:off x="6586046" y="1496150"/>
                <a:ext cx="1080" cy="36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59CC14D1-B266-446B-1C12-133270708629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6568046" y="1478150"/>
                  <a:ext cx="36720" cy="3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2CDAD2FA-9B54-52FB-A7F6-B4496CFA9AF9}"/>
              </a:ext>
            </a:extLst>
          </p:cNvPr>
          <p:cNvGrpSpPr/>
          <p:nvPr/>
        </p:nvGrpSpPr>
        <p:grpSpPr>
          <a:xfrm>
            <a:off x="8299646" y="2266550"/>
            <a:ext cx="42120" cy="115560"/>
            <a:chOff x="8299646" y="2266550"/>
            <a:chExt cx="42120" cy="115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9CCA1825-B2F0-4B25-3DA2-6D98768CD5DE}"/>
                    </a:ext>
                  </a:extLst>
                </p14:cNvPr>
                <p14:cNvContentPartPr/>
                <p14:nvPr/>
              </p14:nvContentPartPr>
              <p14:xfrm>
                <a:off x="8299646" y="2266550"/>
                <a:ext cx="360" cy="36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9CCA1825-B2F0-4B25-3DA2-6D98768CD5DE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281646" y="22485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83547FB7-7973-32A7-9AEC-842F307CC658}"/>
                    </a:ext>
                  </a:extLst>
                </p14:cNvPr>
                <p14:cNvContentPartPr/>
                <p14:nvPr/>
              </p14:nvContentPartPr>
              <p14:xfrm>
                <a:off x="8306126" y="2269790"/>
                <a:ext cx="360" cy="108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83547FB7-7973-32A7-9AEC-842F307CC65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288126" y="2242790"/>
                  <a:ext cx="36000" cy="545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A427E249-E1C1-60D2-9290-EF1874298B52}"/>
                    </a:ext>
                  </a:extLst>
                </p14:cNvPr>
                <p14:cNvContentPartPr/>
                <p14:nvPr/>
              </p14:nvContentPartPr>
              <p14:xfrm>
                <a:off x="8306126" y="2273030"/>
                <a:ext cx="360" cy="72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A427E249-E1C1-60D2-9290-EF1874298B52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288126" y="2255030"/>
                  <a:ext cx="3600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DBC49147-EB1A-F897-5EE7-C7EDA417DB86}"/>
                    </a:ext>
                  </a:extLst>
                </p14:cNvPr>
                <p14:cNvContentPartPr/>
                <p14:nvPr/>
              </p14:nvContentPartPr>
              <p14:xfrm>
                <a:off x="8318726" y="2285630"/>
                <a:ext cx="360" cy="36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DBC49147-EB1A-F897-5EE7-C7EDA417DB86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8300726" y="22676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54361A44-BDB7-2F51-C3CD-43BA29167291}"/>
                    </a:ext>
                  </a:extLst>
                </p14:cNvPr>
                <p14:cNvContentPartPr/>
                <p14:nvPr/>
              </p14:nvContentPartPr>
              <p14:xfrm>
                <a:off x="8325206" y="2292110"/>
                <a:ext cx="3600" cy="432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54361A44-BDB7-2F51-C3CD-43BA29167291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8307206" y="2274110"/>
                  <a:ext cx="3924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A4A0800A-8993-52A0-0431-DAC4FB3C66FA}"/>
                    </a:ext>
                  </a:extLst>
                </p14:cNvPr>
                <p14:cNvContentPartPr/>
                <p14:nvPr/>
              </p14:nvContentPartPr>
              <p14:xfrm>
                <a:off x="8331686" y="2301830"/>
                <a:ext cx="10080" cy="1332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A4A0800A-8993-52A0-0431-DAC4FB3C66FA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8313019" y="2283830"/>
                  <a:ext cx="4704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993C79A3-D42F-6B44-3927-7121E1F899E8}"/>
                    </a:ext>
                  </a:extLst>
                </p14:cNvPr>
                <p14:cNvContentPartPr/>
                <p14:nvPr/>
              </p14:nvContentPartPr>
              <p14:xfrm>
                <a:off x="8341406" y="2314430"/>
                <a:ext cx="360" cy="36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993C79A3-D42F-6B44-3927-7121E1F899E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23406" y="22964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BE4FDA7C-1C97-88F7-EB88-3FC274C50B98}"/>
                    </a:ext>
                  </a:extLst>
                </p14:cNvPr>
                <p14:cNvContentPartPr/>
                <p14:nvPr/>
              </p14:nvContentPartPr>
              <p14:xfrm>
                <a:off x="8331686" y="2330630"/>
                <a:ext cx="360" cy="1260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BE4FDA7C-1C97-88F7-EB88-3FC274C50B98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8313686" y="2312630"/>
                  <a:ext cx="3600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22A7E25D-B961-60D5-F95D-5A2569B7B606}"/>
                    </a:ext>
                  </a:extLst>
                </p14:cNvPr>
                <p14:cNvContentPartPr/>
                <p14:nvPr/>
              </p14:nvContentPartPr>
              <p14:xfrm>
                <a:off x="8331686" y="2349710"/>
                <a:ext cx="360" cy="72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22A7E25D-B961-60D5-F95D-5A2569B7B606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13686" y="2331710"/>
                  <a:ext cx="3600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A34EBDA8-7B1D-BE47-BFDE-1903691C2F03}"/>
                    </a:ext>
                  </a:extLst>
                </p14:cNvPr>
                <p14:cNvContentPartPr/>
                <p14:nvPr/>
              </p14:nvContentPartPr>
              <p14:xfrm>
                <a:off x="8326286" y="2356190"/>
                <a:ext cx="2520" cy="1404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A34EBDA8-7B1D-BE47-BFDE-1903691C2F03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8308286" y="2338190"/>
                  <a:ext cx="3816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709FD1B7-6317-BFAB-6260-AD888254C3E4}"/>
                    </a:ext>
                  </a:extLst>
                </p14:cNvPr>
                <p14:cNvContentPartPr/>
                <p14:nvPr/>
              </p14:nvContentPartPr>
              <p14:xfrm>
                <a:off x="8312606" y="2375270"/>
                <a:ext cx="12960" cy="684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709FD1B7-6317-BFAB-6260-AD888254C3E4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8294606" y="2356270"/>
                  <a:ext cx="48600" cy="444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1C5B41FE-5ECB-67B8-E921-052FB0280405}"/>
                    </a:ext>
                  </a:extLst>
                </p14:cNvPr>
                <p14:cNvContentPartPr/>
                <p14:nvPr/>
              </p14:nvContentPartPr>
              <p14:xfrm>
                <a:off x="8309366" y="2381750"/>
                <a:ext cx="360" cy="36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1C5B41FE-5ECB-67B8-E921-052FB028040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291366" y="23637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9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1FAB5E09-C019-8FC8-FF61-90ECA874ACB4}"/>
                    </a:ext>
                  </a:extLst>
                </p14:cNvPr>
                <p14:cNvContentPartPr/>
                <p14:nvPr/>
              </p14:nvContentPartPr>
              <p14:xfrm>
                <a:off x="8309366" y="2378510"/>
                <a:ext cx="360" cy="36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1FAB5E09-C019-8FC8-FF61-90ECA874ACB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291366" y="236051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E9A27AF7-B624-814A-DE6F-4B4CC7D49E56}"/>
                    </a:ext>
                  </a:extLst>
                </p14:cNvPr>
                <p14:cNvContentPartPr/>
                <p14:nvPr/>
              </p14:nvContentPartPr>
              <p14:xfrm>
                <a:off x="8321966" y="2295350"/>
                <a:ext cx="360" cy="36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E9A27AF7-B624-814A-DE6F-4B4CC7D49E56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03966" y="22773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190293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999" y="1107000"/>
            <a:ext cx="6549517" cy="1052780"/>
          </a:xfrm>
        </p:spPr>
        <p:txBody>
          <a:bodyPr/>
          <a:lstStyle/>
          <a:p>
            <a:r>
              <a:rPr lang="en-AU"/>
              <a:t>Morbidity &amp; Mortality Meeting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683999" y="2257935"/>
            <a:ext cx="6549517" cy="861540"/>
          </a:xfrm>
        </p:spPr>
        <p:txBody>
          <a:bodyPr/>
          <a:lstStyle/>
          <a:p>
            <a:r>
              <a:rPr lang="en-AU"/>
              <a:t>[Insert Unit]</a:t>
            </a:r>
          </a:p>
          <a:p>
            <a:r>
              <a:rPr lang="en-AU"/>
              <a:t>Presenter: _[insert name and role] _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/>
              <a:t>Day Month Year</a:t>
            </a:r>
            <a:endParaRPr lang="en-AU"/>
          </a:p>
        </p:txBody>
      </p:sp>
      <p:sp>
        <p:nvSpPr>
          <p:cNvPr id="5" name="Subtitle 7">
            <a:extLst>
              <a:ext uri="{FF2B5EF4-FFF2-40B4-BE49-F238E27FC236}">
                <a16:creationId xmlns:a16="http://schemas.microsoft.com/office/drawing/2014/main" id="{330CB1CA-D7D0-433B-9070-D6598D998E73}"/>
              </a:ext>
            </a:extLst>
          </p:cNvPr>
          <p:cNvSpPr txBox="1">
            <a:spLocks/>
          </p:cNvSpPr>
          <p:nvPr/>
        </p:nvSpPr>
        <p:spPr>
          <a:xfrm>
            <a:off x="684000" y="3639895"/>
            <a:ext cx="6549517" cy="546771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8000"/>
              </a:lnSpc>
              <a:spcBef>
                <a:spcPts val="375"/>
              </a:spcBef>
              <a:buFontTx/>
              <a:buNone/>
              <a:defRPr sz="1500" b="1" i="0" kern="1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8000"/>
              </a:lnSpc>
              <a:spcBef>
                <a:spcPts val="0"/>
              </a:spcBef>
              <a:spcAft>
                <a:spcPts val="1300"/>
              </a:spcAft>
              <a:buClr>
                <a:srgbClr val="0063A5"/>
              </a:buClr>
              <a:buSzPct val="120000"/>
              <a:buFont typeface="Calibri" panose="020F0502020204030204" pitchFamily="34" charset="0"/>
              <a:buNone/>
              <a:defRPr sz="13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8000"/>
              </a:lnSpc>
              <a:spcBef>
                <a:spcPts val="0"/>
              </a:spcBef>
              <a:spcAft>
                <a:spcPts val="1300"/>
              </a:spcAft>
              <a:buClr>
                <a:srgbClr val="0063A5"/>
              </a:buClr>
              <a:buSzPct val="100000"/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8000"/>
              </a:lnSpc>
              <a:spcBef>
                <a:spcPts val="0"/>
              </a:spcBef>
              <a:spcAft>
                <a:spcPts val="1300"/>
              </a:spcAft>
              <a:buClr>
                <a:srgbClr val="0063A5"/>
              </a:buClr>
              <a:buSzPct val="120000"/>
              <a:buFont typeface="Wingdings" panose="05000000000000000000" pitchFamily="2" charset="2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/>
              <a:t>OFFICIAL</a:t>
            </a:r>
            <a:r>
              <a:rPr lang="en-GB" sz="1600"/>
              <a:t> &lt;Replace if the protective marking has changed </a:t>
            </a:r>
            <a:br>
              <a:rPr lang="en-GB" sz="1600"/>
            </a:br>
            <a:r>
              <a:rPr lang="en-GB" sz="1600"/>
              <a:t>and delete this instruction text and angle brackets&gt;</a:t>
            </a:r>
          </a:p>
        </p:txBody>
      </p:sp>
    </p:spTree>
    <p:extLst>
      <p:ext uri="{BB962C8B-B14F-4D97-AF65-F5344CB8AC3E}">
        <p14:creationId xmlns:p14="http://schemas.microsoft.com/office/powerpoint/2010/main" val="1257374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4A41A-B8DA-5EE6-690D-A886C69BC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000" y="703104"/>
            <a:ext cx="7740000" cy="482229"/>
          </a:xfrm>
          <a:noFill/>
        </p:spPr>
        <p:txBody>
          <a:bodyPr/>
          <a:lstStyle/>
          <a:p>
            <a:r>
              <a:rPr lang="en-AU"/>
              <a:t>Case </a:t>
            </a:r>
            <a:r>
              <a:rPr lang="en-AU">
                <a:solidFill>
                  <a:srgbClr val="C00000"/>
                </a:solidFill>
              </a:rPr>
              <a:t>2</a:t>
            </a:r>
            <a:r>
              <a:rPr lang="en-AU"/>
              <a:t>: </a:t>
            </a:r>
            <a:r>
              <a:rPr lang="en-AU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AU"/>
              <a:t>ecommendations &amp; Actions 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CAC3F44-545E-FF61-1792-91BB7A85F8FB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62038858"/>
              </p:ext>
            </p:extLst>
          </p:nvPr>
        </p:nvGraphicFramePr>
        <p:xfrm>
          <a:off x="702000" y="1239520"/>
          <a:ext cx="7737573" cy="3102187"/>
        </p:xfrm>
        <a:graphic>
          <a:graphicData uri="http://schemas.openxmlformats.org/drawingml/2006/table">
            <a:tbl>
              <a:tblPr firstRow="1" bandRow="1">
                <a:tableStyleId>{785F01EC-6FE7-43F9-B863-10CF3ED7CFCE}</a:tableStyleId>
              </a:tblPr>
              <a:tblGrid>
                <a:gridCol w="2592021">
                  <a:extLst>
                    <a:ext uri="{9D8B030D-6E8A-4147-A177-3AD203B41FA5}">
                      <a16:colId xmlns:a16="http://schemas.microsoft.com/office/drawing/2014/main" val="4209138644"/>
                    </a:ext>
                  </a:extLst>
                </a:gridCol>
                <a:gridCol w="3221926">
                  <a:extLst>
                    <a:ext uri="{9D8B030D-6E8A-4147-A177-3AD203B41FA5}">
                      <a16:colId xmlns:a16="http://schemas.microsoft.com/office/drawing/2014/main" val="1514597112"/>
                    </a:ext>
                  </a:extLst>
                </a:gridCol>
                <a:gridCol w="1009226">
                  <a:extLst>
                    <a:ext uri="{9D8B030D-6E8A-4147-A177-3AD203B41FA5}">
                      <a16:colId xmlns:a16="http://schemas.microsoft.com/office/drawing/2014/main" val="54857134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911539215"/>
                    </a:ext>
                  </a:extLst>
                </a:gridCol>
              </a:tblGrid>
              <a:tr h="2708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50"/>
                        <a:t>Recommendation: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/>
                        <a:t>Action: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/>
                        <a:t>Assigned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/>
                        <a:t>Due Date: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255374"/>
                  </a:ext>
                </a:extLst>
              </a:tr>
              <a:tr h="11534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Redesign drug trolley/cupboard storage options for paralytic agents so cannot be confused for other medications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Pharmacy to optimise drug cupboard design; separate paralytics from other drugs &amp; use warning labels.  Engage Human Factors specialist to assist in redesign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Dir of Pharmacy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##/##/##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347690"/>
                  </a:ext>
                </a:extLst>
              </a:tr>
              <a:tr h="9437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Source drug labels &amp;/or alternative syringes for paralytic agents.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Pharmacy &amp; supplies to cost &amp; source appropriate labels &amp;/or specific syringes for paralytic agents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Dir of Pharmacy,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Supplies/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Procure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2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495185"/>
                  </a:ext>
                </a:extLst>
              </a:tr>
              <a:tr h="7340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Reduce interruptions &amp; minimise competing priorities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Head of unit develop process for handover of phones/paging devices during critical times/procedures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HOU/HOD </a:t>
                      </a:r>
                      <a:r>
                        <a:rPr lang="en-AU" sz="1200" err="1">
                          <a:solidFill>
                            <a:srgbClr val="C00000"/>
                          </a:solidFill>
                        </a:rPr>
                        <a:t>Anaesth</a:t>
                      </a:r>
                      <a:endParaRPr lang="en-AU" sz="12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2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826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339448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4A41A-B8DA-5EE6-690D-A886C69BC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000" y="703104"/>
            <a:ext cx="7740000" cy="482229"/>
          </a:xfrm>
          <a:noFill/>
        </p:spPr>
        <p:txBody>
          <a:bodyPr/>
          <a:lstStyle/>
          <a:p>
            <a:r>
              <a:rPr lang="en-AU"/>
              <a:t>Case </a:t>
            </a:r>
            <a:r>
              <a:rPr lang="en-AU">
                <a:solidFill>
                  <a:srgbClr val="C00000"/>
                </a:solidFill>
              </a:rPr>
              <a:t>2</a:t>
            </a:r>
            <a:r>
              <a:rPr lang="en-AU"/>
              <a:t>: </a:t>
            </a:r>
            <a:r>
              <a:rPr lang="en-AU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AU"/>
              <a:t>ecommendations &amp; Actions 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CAC3F44-545E-FF61-1792-91BB7A85F8FB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24407552"/>
              </p:ext>
            </p:extLst>
          </p:nvPr>
        </p:nvGraphicFramePr>
        <p:xfrm>
          <a:off x="702000" y="1253066"/>
          <a:ext cx="7740000" cy="2887980"/>
        </p:xfrm>
        <a:graphic>
          <a:graphicData uri="http://schemas.openxmlformats.org/drawingml/2006/table">
            <a:tbl>
              <a:tblPr firstRow="1" bandRow="1">
                <a:tableStyleId>{785F01EC-6FE7-43F9-B863-10CF3ED7CFCE}</a:tableStyleId>
              </a:tblPr>
              <a:tblGrid>
                <a:gridCol w="2594448">
                  <a:extLst>
                    <a:ext uri="{9D8B030D-6E8A-4147-A177-3AD203B41FA5}">
                      <a16:colId xmlns:a16="http://schemas.microsoft.com/office/drawing/2014/main" val="4209138644"/>
                    </a:ext>
                  </a:extLst>
                </a:gridCol>
                <a:gridCol w="3131445">
                  <a:extLst>
                    <a:ext uri="{9D8B030D-6E8A-4147-A177-3AD203B41FA5}">
                      <a16:colId xmlns:a16="http://schemas.microsoft.com/office/drawing/2014/main" val="1514597112"/>
                    </a:ext>
                  </a:extLst>
                </a:gridCol>
                <a:gridCol w="1246294">
                  <a:extLst>
                    <a:ext uri="{9D8B030D-6E8A-4147-A177-3AD203B41FA5}">
                      <a16:colId xmlns:a16="http://schemas.microsoft.com/office/drawing/2014/main" val="548571345"/>
                    </a:ext>
                  </a:extLst>
                </a:gridCol>
                <a:gridCol w="767813">
                  <a:extLst>
                    <a:ext uri="{9D8B030D-6E8A-4147-A177-3AD203B41FA5}">
                      <a16:colId xmlns:a16="http://schemas.microsoft.com/office/drawing/2014/main" val="1911539215"/>
                    </a:ext>
                  </a:extLst>
                </a:gridCol>
              </a:tblGrid>
              <a:tr h="2090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50"/>
                        <a:t>Recommendation: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/>
                        <a:t>Action: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/>
                        <a:t>Assigned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/>
                        <a:t>Due Date: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255374"/>
                  </a:ext>
                </a:extLst>
              </a:tr>
              <a:tr h="522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Simulation training for staff with specific focus on closed-loop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Establish regular multi- &amp; inter-disciplinary scenario-based simulation training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HOU/HOD, Anaesthetics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NUM Theatres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Med Workforce/ Edu unit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2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290539"/>
                  </a:ext>
                </a:extLst>
              </a:tr>
              <a:tr h="7215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Educate staff on the importance of reporting near misses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Education campaign be created and rolled out to encourage reporting of near misses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Organisation-wide Just Culture campaign/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Quality&amp; safety rep, Med Workforce/ Edu unit, CMO, CNO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2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425454"/>
                  </a:ext>
                </a:extLst>
              </a:tr>
              <a:tr h="46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Review department staffing with view increasing staff,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Review rostering patterns to reduce sick leave, extra shifts &amp; staff fatigue. Benchmark sick leave &amp; injury rates among other wards – If high, why?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>
                          <a:solidFill>
                            <a:srgbClr val="C00000"/>
                          </a:solidFill>
                        </a:rPr>
                        <a:t>NUM Theatres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2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2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539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614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1FAAB-CC17-3047-8D6B-EA8D39445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000" y="697494"/>
            <a:ext cx="7740000" cy="508160"/>
          </a:xfrm>
        </p:spPr>
        <p:txBody>
          <a:bodyPr/>
          <a:lstStyle/>
          <a:p>
            <a:r>
              <a:rPr lang="en-AU"/>
              <a:t>Case    : </a:t>
            </a:r>
            <a:r>
              <a:rPr lang="en-AU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AU"/>
              <a:t>ntroduction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219B00-0709-CF12-1CD2-C2EE7923DE7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AU"/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88224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130AEE-74A0-4AC4-A6A4-F4E253010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413" y="687786"/>
            <a:ext cx="8067095" cy="511094"/>
          </a:xfrm>
        </p:spPr>
        <p:txBody>
          <a:bodyPr anchor="t">
            <a:normAutofit fontScale="90000"/>
          </a:bodyPr>
          <a:lstStyle/>
          <a:p>
            <a:r>
              <a:rPr lang="en-US" sz="2700"/>
              <a:t>Case</a:t>
            </a:r>
            <a:r>
              <a:rPr lang="en-US"/>
              <a:t>    : </a:t>
            </a:r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700"/>
              <a:t>ituation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2BC1C825-1A90-BA6A-99D0-BF4D0022BE8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3999" y="1319567"/>
            <a:ext cx="7714934" cy="3342433"/>
          </a:xfrm>
        </p:spPr>
        <p:txBody>
          <a:bodyPr>
            <a:normAutofit/>
          </a:bodyPr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9656275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BD3DA-3B8A-E3D9-88D0-5F3211061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000" y="692409"/>
            <a:ext cx="7740000" cy="533564"/>
          </a:xfrm>
        </p:spPr>
        <p:txBody>
          <a:bodyPr/>
          <a:lstStyle/>
          <a:p>
            <a:r>
              <a:rPr lang="en-AU"/>
              <a:t>Case    : </a:t>
            </a:r>
            <a:r>
              <a:rPr lang="en-AU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AU"/>
              <a:t>ackground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A99F4-AAC0-0B5E-0A4B-1CABB354BF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4000" y="1225973"/>
            <a:ext cx="7758000" cy="3436027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85841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14526-7F34-FC29-513E-6242E4DA6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000" y="690766"/>
            <a:ext cx="7740000" cy="508670"/>
          </a:xfrm>
        </p:spPr>
        <p:txBody>
          <a:bodyPr/>
          <a:lstStyle/>
          <a:p>
            <a:r>
              <a:rPr lang="en-AU"/>
              <a:t>Case    : </a:t>
            </a:r>
            <a:r>
              <a:rPr lang="en-AU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AU"/>
              <a:t>ackground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DD964C-9B73-93CD-2DEA-86622006708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01999" y="1199436"/>
            <a:ext cx="3727761" cy="3060000"/>
          </a:xfrm>
        </p:spPr>
        <p:txBody>
          <a:bodyPr/>
          <a:lstStyle/>
          <a:p>
            <a:endParaRPr lang="en-US" sz="14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3FCC09-404E-268F-402A-605F340CD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14238" y="1199436"/>
            <a:ext cx="3727761" cy="3060000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54693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6A17-E8ED-D5FD-F958-F5427011D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000" y="684107"/>
            <a:ext cx="7740000" cy="562186"/>
          </a:xfrm>
        </p:spPr>
        <p:txBody>
          <a:bodyPr/>
          <a:lstStyle/>
          <a:p>
            <a:r>
              <a:rPr lang="en-AU"/>
              <a:t>Case    : </a:t>
            </a:r>
            <a:r>
              <a:rPr lang="en-AU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AU"/>
              <a:t>ssessment/Analysis Relevant Literature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D5210-988D-DC89-3E5B-12CF6365CE3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4000" y="1320801"/>
            <a:ext cx="7740000" cy="3341200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4212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D152F-AAF3-CD10-880C-CD59A157C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628329"/>
            <a:ext cx="7740000" cy="842661"/>
          </a:xfrm>
        </p:spPr>
        <p:txBody>
          <a:bodyPr/>
          <a:lstStyle/>
          <a:p>
            <a:r>
              <a:rPr lang="en-AU"/>
              <a:t>Case  : </a:t>
            </a:r>
            <a:r>
              <a:rPr lang="en-AU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AU"/>
              <a:t>ssessment/Analysis Systems Contributory Factors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EE27E54-ED63-730B-8BF9-A98689F38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2" t="3619" r="20944" b="3416"/>
          <a:stretch/>
        </p:blipFill>
        <p:spPr>
          <a:xfrm>
            <a:off x="4572000" y="1259841"/>
            <a:ext cx="3705014" cy="3602170"/>
          </a:xfr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6312A64-0325-EEF4-87D2-E063D0081ECF}"/>
              </a:ext>
            </a:extLst>
          </p:cNvPr>
          <p:cNvSpPr/>
          <p:nvPr/>
        </p:nvSpPr>
        <p:spPr>
          <a:xfrm>
            <a:off x="2432783" y="3060926"/>
            <a:ext cx="1565797" cy="1110831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>
                <a:solidFill>
                  <a:schemeClr val="tx1"/>
                </a:solidFill>
              </a:rPr>
              <a:t>How is it that things usually go right?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F270E8-9AC8-229E-4685-B758B0C90927}"/>
              </a:ext>
            </a:extLst>
          </p:cNvPr>
          <p:cNvSpPr/>
          <p:nvPr/>
        </p:nvSpPr>
        <p:spPr>
          <a:xfrm>
            <a:off x="866986" y="1777224"/>
            <a:ext cx="1565797" cy="11108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>
                <a:solidFill>
                  <a:schemeClr val="bg1"/>
                </a:solidFill>
              </a:rPr>
              <a:t>How was it that events occurred as they did?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47596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7283A3-93D8-D227-04BE-F725CB6A4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697530"/>
            <a:ext cx="7740000" cy="413297"/>
          </a:xfrm>
        </p:spPr>
        <p:txBody>
          <a:bodyPr/>
          <a:lstStyle/>
          <a:p>
            <a:r>
              <a:rPr lang="en-AU"/>
              <a:t>Case    : Summary of Systems &amp; Clinical Lessons Learned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CBBF85-9DE5-EA45-0268-4B65A430DD8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08746484"/>
              </p:ext>
            </p:extLst>
          </p:nvPr>
        </p:nvGraphicFramePr>
        <p:xfrm>
          <a:off x="684001" y="1110827"/>
          <a:ext cx="7739999" cy="3534465"/>
        </p:xfrm>
        <a:graphic>
          <a:graphicData uri="http://schemas.openxmlformats.org/drawingml/2006/table">
            <a:tbl>
              <a:tblPr firstRow="1" bandRow="1">
                <a:tableStyleId>{785F01EC-6FE7-43F9-B863-10CF3ED7CFCE}</a:tableStyleId>
              </a:tblPr>
              <a:tblGrid>
                <a:gridCol w="885051">
                  <a:extLst>
                    <a:ext uri="{9D8B030D-6E8A-4147-A177-3AD203B41FA5}">
                      <a16:colId xmlns:a16="http://schemas.microsoft.com/office/drawing/2014/main" val="1829027995"/>
                    </a:ext>
                  </a:extLst>
                </a:gridCol>
                <a:gridCol w="3495788">
                  <a:extLst>
                    <a:ext uri="{9D8B030D-6E8A-4147-A177-3AD203B41FA5}">
                      <a16:colId xmlns:a16="http://schemas.microsoft.com/office/drawing/2014/main" val="956231441"/>
                    </a:ext>
                  </a:extLst>
                </a:gridCol>
                <a:gridCol w="3359160">
                  <a:extLst>
                    <a:ext uri="{9D8B030D-6E8A-4147-A177-3AD203B41FA5}">
                      <a16:colId xmlns:a16="http://schemas.microsoft.com/office/drawing/2014/main" val="2568253134"/>
                    </a:ext>
                  </a:extLst>
                </a:gridCol>
              </a:tblGrid>
              <a:tr h="1987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mpd="sng">
                      <a:noFill/>
                    </a:lnL>
                    <a:lnR w="12700" cmpd="sng">
                      <a:noFill/>
                    </a:lnR>
                    <a:lnT w="3175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200">
                          <a:effectLst/>
                        </a:rPr>
                        <a:t>Lessons learned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mpd="sng">
                      <a:noFill/>
                    </a:lnL>
                    <a:lnR w="12700" cmpd="sng">
                      <a:noFill/>
                    </a:lnR>
                    <a:lnT w="3175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721661"/>
                  </a:ext>
                </a:extLst>
              </a:tr>
              <a:tr h="3577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200" b="1">
                          <a:solidFill>
                            <a:schemeClr val="tx2"/>
                          </a:solidFill>
                          <a:effectLst/>
                        </a:rPr>
                        <a:t>Systems Layer</a:t>
                      </a:r>
                      <a:endParaRPr lang="en-AU" sz="1200" b="1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200" b="1">
                          <a:solidFill>
                            <a:schemeClr val="tx2"/>
                          </a:solidFill>
                          <a:effectLst/>
                        </a:rPr>
                        <a:t>Factors that </a:t>
                      </a:r>
                      <a:r>
                        <a:rPr lang="en-AU" sz="1200" b="1" u="sng">
                          <a:solidFill>
                            <a:schemeClr val="tx2"/>
                          </a:solidFill>
                          <a:effectLst/>
                        </a:rPr>
                        <a:t>did no</a:t>
                      </a:r>
                      <a:r>
                        <a:rPr lang="en-AU" sz="1200" b="1">
                          <a:solidFill>
                            <a:schemeClr val="tx2"/>
                          </a:solidFill>
                          <a:effectLst/>
                        </a:rPr>
                        <a:t>t work well  </a:t>
                      </a:r>
                      <a:endParaRPr lang="en-AU" sz="1200" b="1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1200" b="1">
                          <a:solidFill>
                            <a:schemeClr val="tx2"/>
                          </a:solidFill>
                          <a:effectLst/>
                        </a:rPr>
                        <a:t>Factors that </a:t>
                      </a:r>
                      <a:r>
                        <a:rPr lang="en-AU" sz="1200" b="1" u="sng">
                          <a:solidFill>
                            <a:schemeClr val="tx2"/>
                          </a:solidFill>
                          <a:effectLst/>
                        </a:rPr>
                        <a:t>did</a:t>
                      </a:r>
                      <a:r>
                        <a:rPr lang="en-AU" sz="1200" b="1">
                          <a:solidFill>
                            <a:schemeClr val="tx2"/>
                          </a:solidFill>
                          <a:effectLst/>
                        </a:rPr>
                        <a:t> work well</a:t>
                      </a:r>
                      <a:endParaRPr lang="en-AU" sz="1200" b="1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434951"/>
                  </a:ext>
                </a:extLst>
              </a:tr>
              <a:tr h="3577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>
                          <a:effectLst/>
                        </a:rPr>
                        <a:t>Ext./ Government: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AU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AU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95535075"/>
                  </a:ext>
                </a:extLst>
              </a:tr>
              <a:tr h="3577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>
                          <a:effectLst/>
                        </a:rPr>
                        <a:t>Org./ Management: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AU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6783834"/>
                  </a:ext>
                </a:extLst>
              </a:tr>
              <a:tr h="4575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>
                          <a:effectLst/>
                        </a:rPr>
                        <a:t>Task &amp; Technology: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AU" sz="9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28804242"/>
                  </a:ext>
                </a:extLst>
              </a:tr>
              <a:tr h="4092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>
                          <a:effectLst/>
                        </a:rPr>
                        <a:t>Work environment: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02794268"/>
                  </a:ext>
                </a:extLst>
              </a:tr>
              <a:tr h="3337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>
                          <a:effectLst/>
                        </a:rPr>
                        <a:t>Team: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AU" sz="9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14719313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>
                          <a:effectLst/>
                        </a:rPr>
                        <a:t>Staff: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AU" sz="9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27359186"/>
                  </a:ext>
                </a:extLst>
              </a:tr>
              <a:tr h="3183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>
                          <a:effectLst/>
                        </a:rPr>
                        <a:t>Patient: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AU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AU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71976842"/>
                  </a:ext>
                </a:extLst>
              </a:tr>
              <a:tr h="3577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>
                          <a:effectLst/>
                        </a:rPr>
                        <a:t>Cultural &amp; Social:</a:t>
                      </a:r>
                      <a:endParaRPr lang="en-A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AU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AU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99" marR="34199" marT="17100" marB="1710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29692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191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32336-9392-7CAA-E67A-98007F3F0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653509"/>
            <a:ext cx="7740000" cy="555089"/>
          </a:xfrm>
        </p:spPr>
        <p:txBody>
          <a:bodyPr/>
          <a:lstStyle/>
          <a:p>
            <a:r>
              <a:rPr lang="en-AU"/>
              <a:t>Case  : Systems-focused </a:t>
            </a:r>
            <a:r>
              <a:rPr lang="en-AU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AU"/>
              <a:t>ecommendations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6788ECE-9E40-B799-24F2-78E9122D6C2D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638421383"/>
              </p:ext>
            </p:extLst>
          </p:nvPr>
        </p:nvGraphicFramePr>
        <p:xfrm>
          <a:off x="683999" y="1388318"/>
          <a:ext cx="5772459" cy="3414271"/>
        </p:xfrm>
        <a:graphic>
          <a:graphicData uri="http://schemas.openxmlformats.org/drawingml/2006/table">
            <a:tbl>
              <a:tblPr firstRow="1" bandRow="1">
                <a:tableStyleId>{450DDCDF-74B0-44AD-A3D2-FDAAE5D156A9}</a:tableStyleId>
              </a:tblPr>
              <a:tblGrid>
                <a:gridCol w="936600">
                  <a:extLst>
                    <a:ext uri="{9D8B030D-6E8A-4147-A177-3AD203B41FA5}">
                      <a16:colId xmlns:a16="http://schemas.microsoft.com/office/drawing/2014/main" val="1542219780"/>
                    </a:ext>
                  </a:extLst>
                </a:gridCol>
                <a:gridCol w="4835859">
                  <a:extLst>
                    <a:ext uri="{9D8B030D-6E8A-4147-A177-3AD203B41FA5}">
                      <a16:colId xmlns:a16="http://schemas.microsoft.com/office/drawing/2014/main" val="632242602"/>
                    </a:ext>
                  </a:extLst>
                </a:gridCol>
              </a:tblGrid>
              <a:tr h="657184">
                <a:tc>
                  <a:txBody>
                    <a:bodyPr/>
                    <a:lstStyle/>
                    <a:p>
                      <a:r>
                        <a:rPr lang="en-AU"/>
                        <a:t>Strong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AU" sz="12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384176"/>
                  </a:ext>
                </a:extLst>
              </a:tr>
              <a:tr h="1909845">
                <a:tc>
                  <a:txBody>
                    <a:bodyPr/>
                    <a:lstStyle/>
                    <a:p>
                      <a:r>
                        <a:rPr lang="en-AU"/>
                        <a:t>Moderate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780636"/>
                  </a:ext>
                </a:extLst>
              </a:tr>
              <a:tr h="847242">
                <a:tc>
                  <a:txBody>
                    <a:bodyPr/>
                    <a:lstStyle/>
                    <a:p>
                      <a:r>
                        <a:rPr lang="en-AU"/>
                        <a:t>Weak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697029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24B35106-CA7D-D3AE-EEE1-9A8776517D6C}"/>
                  </a:ext>
                </a:extLst>
              </p14:cNvPr>
              <p14:cNvContentPartPr/>
              <p14:nvPr/>
            </p14:nvContentPartPr>
            <p14:xfrm>
              <a:off x="6454427" y="1523773"/>
              <a:ext cx="21240" cy="3492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24B35106-CA7D-D3AE-EEE1-9A8776517D6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48307" y="1517715"/>
                <a:ext cx="33480" cy="470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CC631400-E6ED-C94C-DA84-E815DA09FCEE}"/>
                  </a:ext>
                </a:extLst>
              </p14:cNvPr>
              <p14:cNvContentPartPr/>
              <p14:nvPr/>
            </p14:nvContentPartPr>
            <p14:xfrm>
              <a:off x="6439307" y="1698373"/>
              <a:ext cx="43200" cy="14400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CC631400-E6ED-C94C-DA84-E815DA09FCE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33187" y="1692253"/>
                <a:ext cx="55440" cy="15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032EE0A5-ABF0-C1E9-2CDD-904B28959B95}"/>
                  </a:ext>
                </a:extLst>
              </p14:cNvPr>
              <p14:cNvContentPartPr/>
              <p14:nvPr/>
            </p14:nvContentPartPr>
            <p14:xfrm>
              <a:off x="8303747" y="2607373"/>
              <a:ext cx="32040" cy="4932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032EE0A5-ABF0-C1E9-2CDD-904B28959B9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297627" y="2601208"/>
                <a:ext cx="44280" cy="616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039A6D65-45DF-0E8B-B1B6-C450B78C9A51}"/>
                  </a:ext>
                </a:extLst>
              </p14:cNvPr>
              <p14:cNvContentPartPr/>
              <p14:nvPr/>
            </p14:nvContentPartPr>
            <p14:xfrm>
              <a:off x="7436867" y="2749933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039A6D65-45DF-0E8B-B1B6-C450B78C9A5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430747" y="2743813"/>
                <a:ext cx="12600" cy="12600"/>
              </a:xfrm>
              <a:prstGeom prst="rect">
                <a:avLst/>
              </a:prstGeom>
            </p:spPr>
          </p:pic>
        </mc:Fallback>
      </mc:AlternateContent>
      <p:pic>
        <p:nvPicPr>
          <p:cNvPr id="21" name="Content Placeholder 7">
            <a:extLst>
              <a:ext uri="{FF2B5EF4-FFF2-40B4-BE49-F238E27FC236}">
                <a16:creationId xmlns:a16="http://schemas.microsoft.com/office/drawing/2014/main" id="{D54F9DA4-7ED7-CD28-4819-D8EF88A6A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86" r="48939" b="65909"/>
          <a:stretch/>
        </p:blipFill>
        <p:spPr>
          <a:xfrm>
            <a:off x="6493868" y="2186805"/>
            <a:ext cx="1892722" cy="79248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1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D704FAFB-33DC-B53C-7CCF-B28134C29D63}"/>
                  </a:ext>
                </a:extLst>
              </p14:cNvPr>
              <p14:cNvContentPartPr/>
              <p14:nvPr/>
            </p14:nvContentPartPr>
            <p14:xfrm>
              <a:off x="8341766" y="2243510"/>
              <a:ext cx="75600" cy="8316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D704FAFB-33DC-B53C-7CCF-B28134C29D6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332766" y="2189510"/>
                <a:ext cx="93240" cy="19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67B1518D-35E2-5F08-A64D-DAC1DD6199F7}"/>
                  </a:ext>
                </a:extLst>
              </p14:cNvPr>
              <p14:cNvContentPartPr/>
              <p14:nvPr/>
            </p14:nvContentPartPr>
            <p14:xfrm>
              <a:off x="8355446" y="2253950"/>
              <a:ext cx="69120" cy="7128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67B1518D-35E2-5F08-A64D-DAC1DD6199F7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346493" y="2244950"/>
                <a:ext cx="86669" cy="8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5972B51D-3EA8-5FF4-2CB3-5F520ACF852F}"/>
                  </a:ext>
                </a:extLst>
              </p14:cNvPr>
              <p14:cNvContentPartPr/>
              <p14:nvPr/>
            </p14:nvContentPartPr>
            <p14:xfrm>
              <a:off x="8481806" y="2311190"/>
              <a:ext cx="360" cy="3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5972B51D-3EA8-5FF4-2CB3-5F520ACF852F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463806" y="2293190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9F167A73-6CCC-0D68-B1C1-B66950DA0A69}"/>
                  </a:ext>
                </a:extLst>
              </p14:cNvPr>
              <p14:cNvContentPartPr/>
              <p14:nvPr/>
            </p14:nvContentPartPr>
            <p14:xfrm>
              <a:off x="8362646" y="2264750"/>
              <a:ext cx="30240" cy="11268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9F167A73-6CCC-0D68-B1C1-B66950DA0A69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344646" y="2246807"/>
                <a:ext cx="65880" cy="148206"/>
              </a:xfrm>
              <a:prstGeom prst="rect">
                <a:avLst/>
              </a:prstGeom>
            </p:spPr>
          </p:pic>
        </mc:Fallback>
      </mc:AlternateContent>
      <p:grpSp>
        <p:nvGrpSpPr>
          <p:cNvPr id="38" name="Group 37">
            <a:extLst>
              <a:ext uri="{FF2B5EF4-FFF2-40B4-BE49-F238E27FC236}">
                <a16:creationId xmlns:a16="http://schemas.microsoft.com/office/drawing/2014/main" id="{815F32C8-2EBC-C8B6-8D3E-4F994B67242D}"/>
              </a:ext>
            </a:extLst>
          </p:cNvPr>
          <p:cNvGrpSpPr/>
          <p:nvPr/>
        </p:nvGrpSpPr>
        <p:grpSpPr>
          <a:xfrm>
            <a:off x="8347526" y="2410550"/>
            <a:ext cx="70920" cy="105840"/>
            <a:chOff x="8347526" y="2410550"/>
            <a:chExt cx="70920" cy="105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2674D747-4FE9-6F14-A4F5-79742856905B}"/>
                    </a:ext>
                  </a:extLst>
                </p14:cNvPr>
                <p14:cNvContentPartPr/>
                <p14:nvPr/>
              </p14:nvContentPartPr>
              <p14:xfrm>
                <a:off x="8347526" y="2429630"/>
                <a:ext cx="360" cy="3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2674D747-4FE9-6F14-A4F5-79742856905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29526" y="24116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DCD08CF4-13CF-C78E-A731-5B676560F1DA}"/>
                    </a:ext>
                  </a:extLst>
                </p14:cNvPr>
                <p14:cNvContentPartPr/>
                <p14:nvPr/>
              </p14:nvContentPartPr>
              <p14:xfrm>
                <a:off x="8354006" y="2439350"/>
                <a:ext cx="360" cy="3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DCD08CF4-13CF-C78E-A731-5B676560F1DA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36006" y="24213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A6F5EB7A-737D-1E70-71BC-A9DBEE9B0BF4}"/>
                    </a:ext>
                  </a:extLst>
                </p14:cNvPr>
                <p14:cNvContentPartPr/>
                <p14:nvPr/>
              </p14:nvContentPartPr>
              <p14:xfrm>
                <a:off x="8357246" y="2451950"/>
                <a:ext cx="360" cy="3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A6F5EB7A-737D-1E70-71BC-A9DBEE9B0BF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39246" y="24339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A4FE5E22-7157-703D-B19E-BA339C019F5F}"/>
                    </a:ext>
                  </a:extLst>
                </p14:cNvPr>
                <p14:cNvContentPartPr/>
                <p14:nvPr/>
              </p14:nvContentPartPr>
              <p14:xfrm>
                <a:off x="8360486" y="2467790"/>
                <a:ext cx="360" cy="3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A4FE5E22-7157-703D-B19E-BA339C019F5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42486" y="244979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E83C90B2-DE41-45D8-42BB-16E85C359AC9}"/>
                    </a:ext>
                  </a:extLst>
                </p14:cNvPr>
                <p14:cNvContentPartPr/>
                <p14:nvPr/>
              </p14:nvContentPartPr>
              <p14:xfrm>
                <a:off x="8369846" y="2480750"/>
                <a:ext cx="360" cy="36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E83C90B2-DE41-45D8-42BB-16E85C359AC9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51846" y="24627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E2E0E0B0-F0F3-62BF-6BEC-9CF6B2688DCF}"/>
                    </a:ext>
                  </a:extLst>
                </p14:cNvPr>
                <p14:cNvContentPartPr/>
                <p14:nvPr/>
              </p14:nvContentPartPr>
              <p14:xfrm>
                <a:off x="8379566" y="2499830"/>
                <a:ext cx="360" cy="3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E2E0E0B0-F0F3-62BF-6BEC-9CF6B2688DC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61566" y="24818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908CEDF4-C288-ED87-3EC5-686013BD4E34}"/>
                    </a:ext>
                  </a:extLst>
                </p14:cNvPr>
                <p14:cNvContentPartPr/>
                <p14:nvPr/>
              </p14:nvContentPartPr>
              <p14:xfrm>
                <a:off x="8392526" y="2516030"/>
                <a:ext cx="360" cy="3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908CEDF4-C288-ED87-3EC5-686013BD4E3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74526" y="24980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F65E9E73-CB91-F879-5B91-B9CA66D2419F}"/>
                    </a:ext>
                  </a:extLst>
                </p14:cNvPr>
                <p14:cNvContentPartPr/>
                <p14:nvPr/>
              </p14:nvContentPartPr>
              <p14:xfrm>
                <a:off x="8382806" y="2410550"/>
                <a:ext cx="360" cy="3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F65E9E73-CB91-F879-5B91-B9CA66D2419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64806" y="23925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EAC33CF2-757C-1FE6-58C1-7932E6916A32}"/>
                    </a:ext>
                  </a:extLst>
                </p14:cNvPr>
                <p14:cNvContentPartPr/>
                <p14:nvPr/>
              </p14:nvContentPartPr>
              <p14:xfrm>
                <a:off x="8389286" y="2432870"/>
                <a:ext cx="360" cy="36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EAC33CF2-757C-1FE6-58C1-7932E6916A32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71286" y="24148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880758F4-2EFF-27E8-1BC8-E8070C9A9104}"/>
                    </a:ext>
                  </a:extLst>
                </p14:cNvPr>
                <p14:cNvContentPartPr/>
                <p14:nvPr/>
              </p14:nvContentPartPr>
              <p14:xfrm>
                <a:off x="8401886" y="2448710"/>
                <a:ext cx="720" cy="36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880758F4-2EFF-27E8-1BC8-E8070C9A910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83886" y="2430710"/>
                  <a:ext cx="3636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097E6EE1-AF9E-4BC1-011E-66722740A68D}"/>
                    </a:ext>
                  </a:extLst>
                </p14:cNvPr>
                <p14:cNvContentPartPr/>
                <p14:nvPr/>
              </p14:nvContentPartPr>
              <p14:xfrm>
                <a:off x="8418086" y="2483990"/>
                <a:ext cx="360" cy="36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097E6EE1-AF9E-4BC1-011E-66722740A68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400086" y="246599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F64299EA-5E2E-1A77-8D34-0297B02A7AAA}"/>
              </a:ext>
            </a:extLst>
          </p:cNvPr>
          <p:cNvGrpSpPr/>
          <p:nvPr/>
        </p:nvGrpSpPr>
        <p:grpSpPr>
          <a:xfrm>
            <a:off x="8354006" y="2602070"/>
            <a:ext cx="32400" cy="74160"/>
            <a:chOff x="8354006" y="2602070"/>
            <a:chExt cx="32400" cy="74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953118C5-E52D-544E-AFEE-F79ED7D9AE92}"/>
                    </a:ext>
                  </a:extLst>
                </p14:cNvPr>
                <p14:cNvContentPartPr/>
                <p14:nvPr/>
              </p14:nvContentPartPr>
              <p14:xfrm>
                <a:off x="8382806" y="2602070"/>
                <a:ext cx="360" cy="36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953118C5-E52D-544E-AFEE-F79ED7D9AE92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64806" y="25840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B60B5618-BEEB-4CD3-E5BE-9F97155F42B8}"/>
                    </a:ext>
                  </a:extLst>
                </p14:cNvPr>
                <p14:cNvContentPartPr/>
                <p14:nvPr/>
              </p14:nvContentPartPr>
              <p14:xfrm>
                <a:off x="8379566" y="2627630"/>
                <a:ext cx="360" cy="3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B60B5618-BEEB-4CD3-E5BE-9F97155F42B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61566" y="26096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6CC5013F-2BA0-1598-6152-8671DF1064EA}"/>
                    </a:ext>
                  </a:extLst>
                </p14:cNvPr>
                <p14:cNvContentPartPr/>
                <p14:nvPr/>
              </p14:nvContentPartPr>
              <p14:xfrm>
                <a:off x="8373086" y="2637350"/>
                <a:ext cx="360" cy="36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6CC5013F-2BA0-1598-6152-8671DF1064EA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55086" y="26193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BAE33EDB-E4FB-2062-CBAE-8E9FE9A9F6B3}"/>
                    </a:ext>
                  </a:extLst>
                </p14:cNvPr>
                <p14:cNvContentPartPr/>
                <p14:nvPr/>
              </p14:nvContentPartPr>
              <p14:xfrm>
                <a:off x="8360486" y="2653550"/>
                <a:ext cx="360" cy="3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BAE33EDB-E4FB-2062-CBAE-8E9FE9A9F6B3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42486" y="26355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F2CB8144-A221-F679-1A8A-875BC047906B}"/>
                    </a:ext>
                  </a:extLst>
                </p14:cNvPr>
                <p14:cNvContentPartPr/>
                <p14:nvPr/>
              </p14:nvContentPartPr>
              <p14:xfrm>
                <a:off x="8354006" y="2675870"/>
                <a:ext cx="360" cy="3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F2CB8144-A221-F679-1A8A-875BC047906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36006" y="26578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24F492E5-719C-2E08-59FE-A819A438DE33}"/>
                    </a:ext>
                  </a:extLst>
                </p14:cNvPr>
                <p14:cNvContentPartPr/>
                <p14:nvPr/>
              </p14:nvContentPartPr>
              <p14:xfrm>
                <a:off x="8386046" y="2656430"/>
                <a:ext cx="360" cy="36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24F492E5-719C-2E08-59FE-A819A438DE33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68046" y="26384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47" name="Content Placeholder 7">
            <a:extLst>
              <a:ext uri="{FF2B5EF4-FFF2-40B4-BE49-F238E27FC236}">
                <a16:creationId xmlns:a16="http://schemas.microsoft.com/office/drawing/2014/main" id="{A90BE51D-A123-AC8F-CD03-3372F23AD2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39" t="5586" r="789" b="65909"/>
          <a:stretch/>
        </p:blipFill>
        <p:spPr>
          <a:xfrm>
            <a:off x="6506346" y="1378086"/>
            <a:ext cx="1863500" cy="792480"/>
          </a:xfrm>
        </p:spPr>
      </p:pic>
      <p:grpSp>
        <p:nvGrpSpPr>
          <p:cNvPr id="86" name="Group 85">
            <a:extLst>
              <a:ext uri="{FF2B5EF4-FFF2-40B4-BE49-F238E27FC236}">
                <a16:creationId xmlns:a16="http://schemas.microsoft.com/office/drawing/2014/main" id="{ADA0BD04-A4B0-DDA1-D3FC-2148222DD4A6}"/>
              </a:ext>
            </a:extLst>
          </p:cNvPr>
          <p:cNvGrpSpPr/>
          <p:nvPr/>
        </p:nvGrpSpPr>
        <p:grpSpPr>
          <a:xfrm>
            <a:off x="6499646" y="1639790"/>
            <a:ext cx="57960" cy="208440"/>
            <a:chOff x="6499646" y="1639790"/>
            <a:chExt cx="57960" cy="208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61300060-7CB4-5811-98D5-38E7BFA239D5}"/>
                    </a:ext>
                  </a:extLst>
                </p14:cNvPr>
                <p14:cNvContentPartPr/>
                <p14:nvPr/>
              </p14:nvContentPartPr>
              <p14:xfrm>
                <a:off x="6499646" y="1639790"/>
                <a:ext cx="360" cy="36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61300060-7CB4-5811-98D5-38E7BFA239D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81646" y="162179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5FE92A68-39F5-D592-6E6F-91B2006B14A8}"/>
                    </a:ext>
                  </a:extLst>
                </p14:cNvPr>
                <p14:cNvContentPartPr/>
                <p14:nvPr/>
              </p14:nvContentPartPr>
              <p14:xfrm>
                <a:off x="6519086" y="1659230"/>
                <a:ext cx="360" cy="36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5FE92A68-39F5-D592-6E6F-91B2006B14A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01086" y="16412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E57FC43A-7481-9F71-1C4F-F5E7B912DF9C}"/>
                    </a:ext>
                  </a:extLst>
                </p14:cNvPr>
                <p14:cNvContentPartPr/>
                <p14:nvPr/>
              </p14:nvContentPartPr>
              <p14:xfrm>
                <a:off x="6534926" y="1675070"/>
                <a:ext cx="360" cy="36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E57FC43A-7481-9F71-1C4F-F5E7B912DF9C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16926" y="16570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2544462A-7095-7722-E2D1-C404334FB47C}"/>
                    </a:ext>
                  </a:extLst>
                </p14:cNvPr>
                <p14:cNvContentPartPr/>
                <p14:nvPr/>
              </p14:nvContentPartPr>
              <p14:xfrm>
                <a:off x="6509366" y="1690910"/>
                <a:ext cx="720" cy="36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2544462A-7095-7722-E2D1-C404334FB47C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6497366" y="1672910"/>
                  <a:ext cx="2448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41D3EF07-82D8-7A80-AE07-2DDCF4589E61}"/>
                    </a:ext>
                  </a:extLst>
                </p14:cNvPr>
                <p14:cNvContentPartPr/>
                <p14:nvPr/>
              </p14:nvContentPartPr>
              <p14:xfrm>
                <a:off x="6502886" y="1719710"/>
                <a:ext cx="360" cy="36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41D3EF07-82D8-7A80-AE07-2DDCF4589E6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84886" y="170171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E8F42A54-7F8C-216A-C156-E7B620CFB016}"/>
                    </a:ext>
                  </a:extLst>
                </p14:cNvPr>
                <p14:cNvContentPartPr/>
                <p14:nvPr/>
              </p14:nvContentPartPr>
              <p14:xfrm>
                <a:off x="6515846" y="1767950"/>
                <a:ext cx="360" cy="36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E8F42A54-7F8C-216A-C156-E7B620CFB016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97846" y="17499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3328E9D2-CD1B-B753-A20E-F3C29A9BE4E0}"/>
                    </a:ext>
                  </a:extLst>
                </p14:cNvPr>
                <p14:cNvContentPartPr/>
                <p14:nvPr/>
              </p14:nvContentPartPr>
              <p14:xfrm>
                <a:off x="6509366" y="1732670"/>
                <a:ext cx="360" cy="36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3328E9D2-CD1B-B753-A20E-F3C29A9BE4E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91366" y="17146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FD634AF9-AB5D-6B82-AB5D-2A2CF2071824}"/>
                    </a:ext>
                  </a:extLst>
                </p14:cNvPr>
                <p14:cNvContentPartPr/>
                <p14:nvPr/>
              </p14:nvContentPartPr>
              <p14:xfrm>
                <a:off x="6512246" y="1735910"/>
                <a:ext cx="1080" cy="36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FD634AF9-AB5D-6B82-AB5D-2A2CF207182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85246" y="1717910"/>
                  <a:ext cx="5454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4CC81FBF-03F7-74D9-D42D-92437AEB6EC4}"/>
                    </a:ext>
                  </a:extLst>
                </p14:cNvPr>
                <p14:cNvContentPartPr/>
                <p14:nvPr/>
              </p14:nvContentPartPr>
              <p14:xfrm>
                <a:off x="6525206" y="1716470"/>
                <a:ext cx="360" cy="36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4CC81FBF-03F7-74D9-D42D-92437AEB6EC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07206" y="16984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97DC805C-899F-3558-44B5-E6D1A304FEAB}"/>
                    </a:ext>
                  </a:extLst>
                </p14:cNvPr>
                <p14:cNvContentPartPr/>
                <p14:nvPr/>
              </p14:nvContentPartPr>
              <p14:xfrm>
                <a:off x="6537806" y="1713590"/>
                <a:ext cx="360" cy="36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97DC805C-899F-3558-44B5-E6D1A304FEA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19806" y="169559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F581485E-BEF2-5D65-130E-63C5299FD8DF}"/>
                    </a:ext>
                  </a:extLst>
                </p14:cNvPr>
                <p14:cNvContentPartPr/>
                <p14:nvPr/>
              </p14:nvContentPartPr>
              <p14:xfrm>
                <a:off x="6554006" y="1713590"/>
                <a:ext cx="360" cy="36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F581485E-BEF2-5D65-130E-63C5299FD8D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36006" y="169559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60FBCBCF-41F3-B9F8-E842-08B5FB939DC8}"/>
                    </a:ext>
                  </a:extLst>
                </p14:cNvPr>
                <p14:cNvContentPartPr/>
                <p14:nvPr/>
              </p14:nvContentPartPr>
              <p14:xfrm>
                <a:off x="6557246" y="1722950"/>
                <a:ext cx="360" cy="36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60FBCBCF-41F3-B9F8-E842-08B5FB939DC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39246" y="17049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4812B143-5CB6-1AE1-12D6-EDEE6C56BD7B}"/>
                    </a:ext>
                  </a:extLst>
                </p14:cNvPr>
                <p14:cNvContentPartPr/>
                <p14:nvPr/>
              </p14:nvContentPartPr>
              <p14:xfrm>
                <a:off x="6557246" y="1739150"/>
                <a:ext cx="360" cy="36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4812B143-5CB6-1AE1-12D6-EDEE6C56BD7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39246" y="17211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817BF025-3ECE-75DC-1DA1-71250D9D1788}"/>
                    </a:ext>
                  </a:extLst>
                </p14:cNvPr>
                <p14:cNvContentPartPr/>
                <p14:nvPr/>
              </p14:nvContentPartPr>
              <p14:xfrm>
                <a:off x="6554006" y="1745270"/>
                <a:ext cx="360" cy="36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817BF025-3ECE-75DC-1DA1-71250D9D178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36006" y="17272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E1B179D0-C39E-E8C8-16B0-414E74F876F7}"/>
                    </a:ext>
                  </a:extLst>
                </p14:cNvPr>
                <p14:cNvContentPartPr/>
                <p14:nvPr/>
              </p14:nvContentPartPr>
              <p14:xfrm>
                <a:off x="6550766" y="1774070"/>
                <a:ext cx="360" cy="36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E1B179D0-C39E-E8C8-16B0-414E74F876F7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32766" y="17560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CD539220-50EF-88A4-A55E-031DD3E8723D}"/>
                    </a:ext>
                  </a:extLst>
                </p14:cNvPr>
                <p14:cNvContentPartPr/>
                <p14:nvPr/>
              </p14:nvContentPartPr>
              <p14:xfrm>
                <a:off x="6534926" y="1780550"/>
                <a:ext cx="360" cy="36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CD539220-50EF-88A4-A55E-031DD3E8723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16926" y="17625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AD264C41-013D-7413-C7A9-A83CD10734FF}"/>
                    </a:ext>
                  </a:extLst>
                </p14:cNvPr>
                <p14:cNvContentPartPr/>
                <p14:nvPr/>
              </p14:nvContentPartPr>
              <p14:xfrm>
                <a:off x="6528446" y="1790270"/>
                <a:ext cx="360" cy="36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AD264C41-013D-7413-C7A9-A83CD10734F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10446" y="17722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E9ABF23B-99E6-E9EB-B295-5A7D09F3D25D}"/>
                    </a:ext>
                  </a:extLst>
                </p14:cNvPr>
                <p14:cNvContentPartPr/>
                <p14:nvPr/>
              </p14:nvContentPartPr>
              <p14:xfrm>
                <a:off x="6521966" y="1796390"/>
                <a:ext cx="360" cy="36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E9ABF23B-99E6-E9EB-B295-5A7D09F3D25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03966" y="177839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D6BFF7CC-FCAD-D75D-B182-3D722D07EEF0}"/>
                    </a:ext>
                  </a:extLst>
                </p14:cNvPr>
                <p14:cNvContentPartPr/>
                <p14:nvPr/>
              </p14:nvContentPartPr>
              <p14:xfrm>
                <a:off x="6519086" y="1809350"/>
                <a:ext cx="360" cy="36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D6BFF7CC-FCAD-D75D-B182-3D722D07EEF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01086" y="17913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F82FD1B8-DCEF-9D41-DE66-BC845CD0B44B}"/>
                    </a:ext>
                  </a:extLst>
                </p14:cNvPr>
                <p14:cNvContentPartPr/>
                <p14:nvPr/>
              </p14:nvContentPartPr>
              <p14:xfrm>
                <a:off x="6519086" y="1821950"/>
                <a:ext cx="360" cy="36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F82FD1B8-DCEF-9D41-DE66-BC845CD0B44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01086" y="18039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5AE21961-1A70-E806-CCE3-C1A6727F3D91}"/>
                    </a:ext>
                  </a:extLst>
                </p14:cNvPr>
                <p14:cNvContentPartPr/>
                <p14:nvPr/>
              </p14:nvContentPartPr>
              <p14:xfrm>
                <a:off x="6512246" y="1834910"/>
                <a:ext cx="360" cy="36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5AE21961-1A70-E806-CCE3-C1A6727F3D9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94246" y="181691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76AE9E3D-CFBB-D73B-8990-2D06DCF83F47}"/>
                    </a:ext>
                  </a:extLst>
                </p14:cNvPr>
                <p14:cNvContentPartPr/>
                <p14:nvPr/>
              </p14:nvContentPartPr>
              <p14:xfrm>
                <a:off x="6509366" y="1847870"/>
                <a:ext cx="360" cy="36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76AE9E3D-CFBB-D73B-8990-2D06DCF83F47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91366" y="18298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DB97B1FF-45DF-03FF-FEDB-2B753886208D}"/>
              </a:ext>
            </a:extLst>
          </p:cNvPr>
          <p:cNvGrpSpPr/>
          <p:nvPr/>
        </p:nvGrpSpPr>
        <p:grpSpPr>
          <a:xfrm>
            <a:off x="6502886" y="1460870"/>
            <a:ext cx="86760" cy="109080"/>
            <a:chOff x="6502886" y="1460870"/>
            <a:chExt cx="86760" cy="109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C18F65E3-2B3C-43C6-4D1E-A945F10AB63C}"/>
                    </a:ext>
                  </a:extLst>
                </p14:cNvPr>
                <p14:cNvContentPartPr/>
                <p14:nvPr/>
              </p14:nvContentPartPr>
              <p14:xfrm>
                <a:off x="6502886" y="1467350"/>
                <a:ext cx="360" cy="36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C18F65E3-2B3C-43C6-4D1E-A945F10AB63C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84886" y="14493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3CB2FA47-2B01-AA51-78BB-2BD82FE889D3}"/>
                    </a:ext>
                  </a:extLst>
                </p14:cNvPr>
                <p14:cNvContentPartPr/>
                <p14:nvPr/>
              </p14:nvContentPartPr>
              <p14:xfrm>
                <a:off x="6512246" y="1486430"/>
                <a:ext cx="360" cy="36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3CB2FA47-2B01-AA51-78BB-2BD82FE889D3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94246" y="14684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27A6C9DD-5A7C-C672-060E-FE84926162BE}"/>
                    </a:ext>
                  </a:extLst>
                </p14:cNvPr>
                <p14:cNvContentPartPr/>
                <p14:nvPr/>
              </p14:nvContentPartPr>
              <p14:xfrm>
                <a:off x="6515846" y="1492910"/>
                <a:ext cx="360" cy="36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27A6C9DD-5A7C-C672-060E-FE84926162BE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97846" y="147491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6098BB4C-1258-07CA-2514-6C1544AA0190}"/>
                    </a:ext>
                  </a:extLst>
                </p14:cNvPr>
                <p14:cNvContentPartPr/>
                <p14:nvPr/>
              </p14:nvContentPartPr>
              <p14:xfrm>
                <a:off x="6531686" y="1502630"/>
                <a:ext cx="360" cy="36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6098BB4C-1258-07CA-2514-6C1544AA019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13686" y="14846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ABA1BF6B-319A-BF5B-E439-F7B4E13BEC6A}"/>
                    </a:ext>
                  </a:extLst>
                </p14:cNvPr>
                <p14:cNvContentPartPr/>
                <p14:nvPr/>
              </p14:nvContentPartPr>
              <p14:xfrm>
                <a:off x="6541406" y="1511990"/>
                <a:ext cx="360" cy="36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ABA1BF6B-319A-BF5B-E439-F7B4E13BEC6A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23406" y="149399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6FD62BCD-151C-ACF9-BA47-8662D8E1F63C}"/>
                    </a:ext>
                  </a:extLst>
                </p14:cNvPr>
                <p14:cNvContentPartPr/>
                <p14:nvPr/>
              </p14:nvContentPartPr>
              <p14:xfrm>
                <a:off x="6534926" y="1531070"/>
                <a:ext cx="360" cy="36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6FD62BCD-151C-ACF9-BA47-8662D8E1F63C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16926" y="15130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D12232B2-9821-37DA-276B-51EFD2209A5D}"/>
                    </a:ext>
                  </a:extLst>
                </p14:cNvPr>
                <p14:cNvContentPartPr/>
                <p14:nvPr/>
              </p14:nvContentPartPr>
              <p14:xfrm>
                <a:off x="6515846" y="1550510"/>
                <a:ext cx="360" cy="36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D12232B2-9821-37DA-276B-51EFD2209A5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97846" y="153251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84C01E81-D222-E4A8-3821-C6092B7D8B6F}"/>
                    </a:ext>
                  </a:extLst>
                </p14:cNvPr>
                <p14:cNvContentPartPr/>
                <p14:nvPr/>
              </p14:nvContentPartPr>
              <p14:xfrm>
                <a:off x="6506126" y="1569590"/>
                <a:ext cx="360" cy="36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84C01E81-D222-E4A8-3821-C6092B7D8B6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488126" y="155159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E63D85D9-BED3-B96D-7445-2155CAC6020C}"/>
                    </a:ext>
                  </a:extLst>
                </p14:cNvPr>
                <p14:cNvContentPartPr/>
                <p14:nvPr/>
              </p14:nvContentPartPr>
              <p14:xfrm>
                <a:off x="6554006" y="1460870"/>
                <a:ext cx="360" cy="36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E63D85D9-BED3-B96D-7445-2155CAC6020C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36006" y="14428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2AE33E33-B692-9CFF-E564-7CEE2A77E4BE}"/>
                    </a:ext>
                  </a:extLst>
                </p14:cNvPr>
                <p14:cNvContentPartPr/>
                <p14:nvPr/>
              </p14:nvContentPartPr>
              <p14:xfrm>
                <a:off x="6586046" y="1483190"/>
                <a:ext cx="360" cy="36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2AE33E33-B692-9CFF-E564-7CEE2A77E4BE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68046" y="146519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23EF8472-7ECA-6567-EE5B-5CDCD0B7BA5D}"/>
                    </a:ext>
                  </a:extLst>
                </p14:cNvPr>
                <p14:cNvContentPartPr/>
                <p14:nvPr/>
              </p14:nvContentPartPr>
              <p14:xfrm>
                <a:off x="6566966" y="1470590"/>
                <a:ext cx="360" cy="36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23EF8472-7ECA-6567-EE5B-5CDCD0B7BA5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48966" y="145259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32CD4D83-9D4F-4770-9631-0BAE518ACCCD}"/>
                    </a:ext>
                  </a:extLst>
                </p14:cNvPr>
                <p14:cNvContentPartPr/>
                <p14:nvPr/>
              </p14:nvContentPartPr>
              <p14:xfrm>
                <a:off x="6573086" y="1486430"/>
                <a:ext cx="360" cy="36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32CD4D83-9D4F-4770-9631-0BAE518ACCC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555086" y="14684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827E0025-B703-7A08-5B71-225AD436AA1B}"/>
                    </a:ext>
                  </a:extLst>
                </p14:cNvPr>
                <p14:cNvContentPartPr/>
                <p14:nvPr/>
              </p14:nvContentPartPr>
              <p14:xfrm>
                <a:off x="6573086" y="1486430"/>
                <a:ext cx="2160" cy="180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827E0025-B703-7A08-5B71-225AD436AA1B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6555086" y="1468430"/>
                  <a:ext cx="37800" cy="3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25483904-1AC0-1DE2-F307-C64561FC0E96}"/>
                    </a:ext>
                  </a:extLst>
                </p14:cNvPr>
                <p14:cNvContentPartPr/>
                <p14:nvPr/>
              </p14:nvContentPartPr>
              <p14:xfrm>
                <a:off x="6586046" y="1499390"/>
                <a:ext cx="3600" cy="360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25483904-1AC0-1DE2-F307-C64561FC0E96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6568046" y="1481390"/>
                  <a:ext cx="3924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0C19E920-58A5-F0ED-C6F8-BF4EBA6D5B8D}"/>
                    </a:ext>
                  </a:extLst>
                </p14:cNvPr>
                <p14:cNvContentPartPr/>
                <p14:nvPr/>
              </p14:nvContentPartPr>
              <p14:xfrm>
                <a:off x="6589286" y="1515230"/>
                <a:ext cx="360" cy="108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0C19E920-58A5-F0ED-C6F8-BF4EBA6D5B8D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6571286" y="1497230"/>
                  <a:ext cx="3600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20874E52-8276-0923-ECAA-6C1EA0E42784}"/>
                    </a:ext>
                  </a:extLst>
                </p14:cNvPr>
                <p14:cNvContentPartPr/>
                <p14:nvPr/>
              </p14:nvContentPartPr>
              <p14:xfrm>
                <a:off x="6573086" y="1518470"/>
                <a:ext cx="16560" cy="2268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20874E52-8276-0923-ECAA-6C1EA0E42784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6554686" y="1500470"/>
                  <a:ext cx="52992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7D4FF1AD-2B8B-5DEB-D7A1-8DAFFC094359}"/>
                    </a:ext>
                  </a:extLst>
                </p14:cNvPr>
                <p14:cNvContentPartPr/>
                <p14:nvPr/>
              </p14:nvContentPartPr>
              <p14:xfrm>
                <a:off x="6563366" y="1540790"/>
                <a:ext cx="6840" cy="1944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7D4FF1AD-2B8B-5DEB-D7A1-8DAFFC094359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6545366" y="1523117"/>
                  <a:ext cx="42480" cy="5443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59CC14D1-B266-446B-1C12-133270708629}"/>
                    </a:ext>
                  </a:extLst>
                </p14:cNvPr>
                <p14:cNvContentPartPr/>
                <p14:nvPr/>
              </p14:nvContentPartPr>
              <p14:xfrm>
                <a:off x="6586046" y="1496150"/>
                <a:ext cx="1080" cy="36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59CC14D1-B266-446B-1C12-133270708629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6568046" y="1478150"/>
                  <a:ext cx="36720" cy="3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2CDAD2FA-9B54-52FB-A7F6-B4496CFA9AF9}"/>
              </a:ext>
            </a:extLst>
          </p:cNvPr>
          <p:cNvGrpSpPr/>
          <p:nvPr/>
        </p:nvGrpSpPr>
        <p:grpSpPr>
          <a:xfrm>
            <a:off x="8299646" y="2266550"/>
            <a:ext cx="42120" cy="115560"/>
            <a:chOff x="8299646" y="2266550"/>
            <a:chExt cx="42120" cy="115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9CCA1825-B2F0-4B25-3DA2-6D98768CD5DE}"/>
                    </a:ext>
                  </a:extLst>
                </p14:cNvPr>
                <p14:cNvContentPartPr/>
                <p14:nvPr/>
              </p14:nvContentPartPr>
              <p14:xfrm>
                <a:off x="8299646" y="2266550"/>
                <a:ext cx="360" cy="36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9CCA1825-B2F0-4B25-3DA2-6D98768CD5DE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281646" y="22485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83547FB7-7973-32A7-9AEC-842F307CC658}"/>
                    </a:ext>
                  </a:extLst>
                </p14:cNvPr>
                <p14:cNvContentPartPr/>
                <p14:nvPr/>
              </p14:nvContentPartPr>
              <p14:xfrm>
                <a:off x="8306126" y="2269790"/>
                <a:ext cx="360" cy="108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83547FB7-7973-32A7-9AEC-842F307CC65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288126" y="2242790"/>
                  <a:ext cx="36000" cy="545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A427E249-E1C1-60D2-9290-EF1874298B52}"/>
                    </a:ext>
                  </a:extLst>
                </p14:cNvPr>
                <p14:cNvContentPartPr/>
                <p14:nvPr/>
              </p14:nvContentPartPr>
              <p14:xfrm>
                <a:off x="8306126" y="2273030"/>
                <a:ext cx="360" cy="72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A427E249-E1C1-60D2-9290-EF1874298B52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288126" y="2255030"/>
                  <a:ext cx="3600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DBC49147-EB1A-F897-5EE7-C7EDA417DB86}"/>
                    </a:ext>
                  </a:extLst>
                </p14:cNvPr>
                <p14:cNvContentPartPr/>
                <p14:nvPr/>
              </p14:nvContentPartPr>
              <p14:xfrm>
                <a:off x="8318726" y="2285630"/>
                <a:ext cx="360" cy="36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DBC49147-EB1A-F897-5EE7-C7EDA417DB86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8300726" y="22676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54361A44-BDB7-2F51-C3CD-43BA29167291}"/>
                    </a:ext>
                  </a:extLst>
                </p14:cNvPr>
                <p14:cNvContentPartPr/>
                <p14:nvPr/>
              </p14:nvContentPartPr>
              <p14:xfrm>
                <a:off x="8325206" y="2292110"/>
                <a:ext cx="3600" cy="432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54361A44-BDB7-2F51-C3CD-43BA29167291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8307206" y="2274110"/>
                  <a:ext cx="3924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A4A0800A-8993-52A0-0431-DAC4FB3C66FA}"/>
                    </a:ext>
                  </a:extLst>
                </p14:cNvPr>
                <p14:cNvContentPartPr/>
                <p14:nvPr/>
              </p14:nvContentPartPr>
              <p14:xfrm>
                <a:off x="8331686" y="2301830"/>
                <a:ext cx="10080" cy="1332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A4A0800A-8993-52A0-0431-DAC4FB3C66FA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8313019" y="2283830"/>
                  <a:ext cx="4704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993C79A3-D42F-6B44-3927-7121E1F899E8}"/>
                    </a:ext>
                  </a:extLst>
                </p14:cNvPr>
                <p14:cNvContentPartPr/>
                <p14:nvPr/>
              </p14:nvContentPartPr>
              <p14:xfrm>
                <a:off x="8341406" y="2314430"/>
                <a:ext cx="360" cy="36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993C79A3-D42F-6B44-3927-7121E1F899E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23406" y="229643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BE4FDA7C-1C97-88F7-EB88-3FC274C50B98}"/>
                    </a:ext>
                  </a:extLst>
                </p14:cNvPr>
                <p14:cNvContentPartPr/>
                <p14:nvPr/>
              </p14:nvContentPartPr>
              <p14:xfrm>
                <a:off x="8331686" y="2330630"/>
                <a:ext cx="360" cy="1260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BE4FDA7C-1C97-88F7-EB88-3FC274C50B98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8313686" y="2312630"/>
                  <a:ext cx="3600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22A7E25D-B961-60D5-F95D-5A2569B7B606}"/>
                    </a:ext>
                  </a:extLst>
                </p14:cNvPr>
                <p14:cNvContentPartPr/>
                <p14:nvPr/>
              </p14:nvContentPartPr>
              <p14:xfrm>
                <a:off x="8331686" y="2349710"/>
                <a:ext cx="360" cy="72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22A7E25D-B961-60D5-F95D-5A2569B7B606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13686" y="2331710"/>
                  <a:ext cx="3600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A34EBDA8-7B1D-BE47-BFDE-1903691C2F03}"/>
                    </a:ext>
                  </a:extLst>
                </p14:cNvPr>
                <p14:cNvContentPartPr/>
                <p14:nvPr/>
              </p14:nvContentPartPr>
              <p14:xfrm>
                <a:off x="8326286" y="2356190"/>
                <a:ext cx="2520" cy="1404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A34EBDA8-7B1D-BE47-BFDE-1903691C2F03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8308286" y="2338190"/>
                  <a:ext cx="3816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709FD1B7-6317-BFAB-6260-AD888254C3E4}"/>
                    </a:ext>
                  </a:extLst>
                </p14:cNvPr>
                <p14:cNvContentPartPr/>
                <p14:nvPr/>
              </p14:nvContentPartPr>
              <p14:xfrm>
                <a:off x="8312606" y="2375270"/>
                <a:ext cx="12960" cy="684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709FD1B7-6317-BFAB-6260-AD888254C3E4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8294606" y="2356270"/>
                  <a:ext cx="48600" cy="444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1C5B41FE-5ECB-67B8-E921-052FB0280405}"/>
                    </a:ext>
                  </a:extLst>
                </p14:cNvPr>
                <p14:cNvContentPartPr/>
                <p14:nvPr/>
              </p14:nvContentPartPr>
              <p14:xfrm>
                <a:off x="8309366" y="2381750"/>
                <a:ext cx="360" cy="36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1C5B41FE-5ECB-67B8-E921-052FB028040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291366" y="23637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9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1FAB5E09-C019-8FC8-FF61-90ECA874ACB4}"/>
                    </a:ext>
                  </a:extLst>
                </p14:cNvPr>
                <p14:cNvContentPartPr/>
                <p14:nvPr/>
              </p14:nvContentPartPr>
              <p14:xfrm>
                <a:off x="8309366" y="2378510"/>
                <a:ext cx="360" cy="36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1FAB5E09-C019-8FC8-FF61-90ECA874ACB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291366" y="236051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E9A27AF7-B624-814A-DE6F-4B4CC7D49E56}"/>
                    </a:ext>
                  </a:extLst>
                </p14:cNvPr>
                <p14:cNvContentPartPr/>
                <p14:nvPr/>
              </p14:nvContentPartPr>
              <p14:xfrm>
                <a:off x="8321966" y="2295350"/>
                <a:ext cx="360" cy="36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E9A27AF7-B624-814A-DE6F-4B4CC7D49E56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303966" y="227735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959091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>
            <a:extLst>
              <a:ext uri="{FF2B5EF4-FFF2-40B4-BE49-F238E27FC236}">
                <a16:creationId xmlns:a16="http://schemas.microsoft.com/office/drawing/2014/main" id="{A30BEACD-560E-4170-A443-68BE1400D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291" y="773257"/>
            <a:ext cx="4191050" cy="720000"/>
          </a:xfrm>
        </p:spPr>
        <p:txBody>
          <a:bodyPr/>
          <a:lstStyle/>
          <a:p>
            <a:r>
              <a:rPr lang="en-AU" sz="2000"/>
              <a:t>Acknowledgement of Country</a:t>
            </a:r>
            <a:endParaRPr lang="en-US" sz="2000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71E91FF-1F79-A6EC-175D-74F75F2C2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684767" y="306131"/>
            <a:ext cx="4392000" cy="4536000"/>
          </a:xfrm>
        </p:spPr>
        <p:txBody>
          <a:bodyPr/>
          <a:lstStyle/>
          <a:p>
            <a:endParaRPr lang="en-A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96499C-4CD4-4931-BAF8-5E46DD68F20A}"/>
              </a:ext>
            </a:extLst>
          </p:cNvPr>
          <p:cNvSpPr txBox="1"/>
          <p:nvPr/>
        </p:nvSpPr>
        <p:spPr>
          <a:xfrm>
            <a:off x="656291" y="1217193"/>
            <a:ext cx="3720728" cy="3473534"/>
          </a:xfrm>
          <a:prstGeom prst="rect">
            <a:avLst/>
          </a:prstGeom>
        </p:spPr>
        <p:txBody>
          <a:bodyPr vert="horz" lIns="35967" tIns="35967" rIns="35967" bIns="35967" rtlCol="0" anchor="t">
            <a:normAutofit/>
          </a:bodyPr>
          <a:lstStyle/>
          <a:p>
            <a:pPr fontAlgn="base"/>
            <a:r>
              <a:rPr lang="en-US" sz="1300"/>
              <a:t>​</a:t>
            </a:r>
            <a:r>
              <a:rPr lang="en-AU" sz="1300">
                <a:solidFill>
                  <a:schemeClr val="tx2"/>
                </a:solidFill>
              </a:rPr>
              <a:t>I acknowledge the Traditional Owners who have lived &amp; loved this country through the vastness of time.</a:t>
            </a:r>
          </a:p>
          <a:p>
            <a:pPr fontAlgn="base"/>
            <a:r>
              <a:rPr lang="en-AU" sz="1300">
                <a:solidFill>
                  <a:schemeClr val="tx2"/>
                </a:solidFill>
              </a:rPr>
              <a:t>I honour the …………….people, whose country I stand on today.  I pay my respects to the old people, to the Elders &amp; Ancestors who are the safekeepers &amp; caretakers of the oldest living culture on the planet.  </a:t>
            </a:r>
          </a:p>
          <a:p>
            <a:pPr fontAlgn="base"/>
            <a:r>
              <a:rPr lang="en-AU" sz="1300">
                <a:solidFill>
                  <a:schemeClr val="tx2"/>
                </a:solidFill>
              </a:rPr>
              <a:t>For this is the very bedrock of this place, our shared home &amp; our special identity in the world &amp; the source of shared pride as Australians. </a:t>
            </a:r>
          </a:p>
          <a:p>
            <a:pPr fontAlgn="base"/>
            <a:r>
              <a:rPr lang="en-AU" sz="1300" b="1">
                <a:solidFill>
                  <a:schemeClr val="tx2"/>
                </a:solidFill>
              </a:rPr>
              <a:t>For this land always was, &amp; always will be, Aboriginal Land.</a:t>
            </a:r>
            <a:r>
              <a:rPr lang="en-US" sz="1300" b="1">
                <a:solidFill>
                  <a:schemeClr val="tx2"/>
                </a:solidFill>
              </a:rPr>
              <a:t>​</a:t>
            </a:r>
          </a:p>
        </p:txBody>
      </p:sp>
      <p:sp>
        <p:nvSpPr>
          <p:cNvPr id="4" name="Folded Corner 6">
            <a:extLst>
              <a:ext uri="{FF2B5EF4-FFF2-40B4-BE49-F238E27FC236}">
                <a16:creationId xmlns:a16="http://schemas.microsoft.com/office/drawing/2014/main" id="{A56EAF8C-8C2B-55F2-F478-83F25068FCB7}"/>
              </a:ext>
            </a:extLst>
          </p:cNvPr>
          <p:cNvSpPr>
            <a:spLocks/>
          </p:cNvSpPr>
          <p:nvPr/>
        </p:nvSpPr>
        <p:spPr>
          <a:xfrm>
            <a:off x="5418190" y="506156"/>
            <a:ext cx="2925154" cy="1662880"/>
          </a:xfrm>
          <a:prstGeom prst="foldedCorner">
            <a:avLst>
              <a:gd name="adj" fmla="val 14450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sz="1000" b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USER INFORMATION:</a:t>
            </a:r>
            <a:endParaRPr lang="en-AU" sz="100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  <a:spcAft>
                <a:spcPts val="0"/>
              </a:spcAft>
            </a:pPr>
            <a:r>
              <a:rPr lang="en-AU" sz="90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Consider inserting your health service’s Acknowledgement of Country, &amp; an authorised image (if available) on this slide. </a:t>
            </a:r>
          </a:p>
        </p:txBody>
      </p:sp>
    </p:spTree>
    <p:extLst>
      <p:ext uri="{BB962C8B-B14F-4D97-AF65-F5344CB8AC3E}">
        <p14:creationId xmlns:p14="http://schemas.microsoft.com/office/powerpoint/2010/main" val="20913760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4A41A-B8DA-5EE6-690D-A886C69BC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703104"/>
            <a:ext cx="7708053" cy="828000"/>
          </a:xfrm>
        </p:spPr>
        <p:txBody>
          <a:bodyPr/>
          <a:lstStyle/>
          <a:p>
            <a:r>
              <a:rPr lang="en-AU"/>
              <a:t>Case     : </a:t>
            </a:r>
            <a:r>
              <a:rPr lang="en-AU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AU"/>
              <a:t>ecommendations &amp; Actions 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CAC3F44-545E-FF61-1792-91BB7A85F8FB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51534230"/>
              </p:ext>
            </p:extLst>
          </p:nvPr>
        </p:nvGraphicFramePr>
        <p:xfrm>
          <a:off x="711200" y="1320859"/>
          <a:ext cx="7708053" cy="2526396"/>
        </p:xfrm>
        <a:graphic>
          <a:graphicData uri="http://schemas.openxmlformats.org/drawingml/2006/table">
            <a:tbl>
              <a:tblPr firstRow="1" bandRow="1">
                <a:tableStyleId>{785F01EC-6FE7-43F9-B863-10CF3ED7CFCE}</a:tableStyleId>
              </a:tblPr>
              <a:tblGrid>
                <a:gridCol w="2557363">
                  <a:extLst>
                    <a:ext uri="{9D8B030D-6E8A-4147-A177-3AD203B41FA5}">
                      <a16:colId xmlns:a16="http://schemas.microsoft.com/office/drawing/2014/main" val="4209138644"/>
                    </a:ext>
                  </a:extLst>
                </a:gridCol>
                <a:gridCol w="2893772">
                  <a:extLst>
                    <a:ext uri="{9D8B030D-6E8A-4147-A177-3AD203B41FA5}">
                      <a16:colId xmlns:a16="http://schemas.microsoft.com/office/drawing/2014/main" val="1514597112"/>
                    </a:ext>
                  </a:extLst>
                </a:gridCol>
                <a:gridCol w="1335745">
                  <a:extLst>
                    <a:ext uri="{9D8B030D-6E8A-4147-A177-3AD203B41FA5}">
                      <a16:colId xmlns:a16="http://schemas.microsoft.com/office/drawing/2014/main" val="548571345"/>
                    </a:ext>
                  </a:extLst>
                </a:gridCol>
                <a:gridCol w="921173">
                  <a:extLst>
                    <a:ext uri="{9D8B030D-6E8A-4147-A177-3AD203B41FA5}">
                      <a16:colId xmlns:a16="http://schemas.microsoft.com/office/drawing/2014/main" val="1911539215"/>
                    </a:ext>
                  </a:extLst>
                </a:gridCol>
              </a:tblGrid>
              <a:tr h="3523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/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/>
                        <a:t>Assigned 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/>
                        <a:t>Due Date: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255374"/>
                  </a:ext>
                </a:extLst>
              </a:tr>
              <a:tr h="3523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5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5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5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/>
                        <a:t>##/##/##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347690"/>
                  </a:ext>
                </a:extLst>
              </a:tr>
              <a:tr h="3523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5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5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5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495185"/>
                  </a:ext>
                </a:extLst>
              </a:tr>
              <a:tr h="3523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5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5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5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826138"/>
                  </a:ext>
                </a:extLst>
              </a:tr>
              <a:tr h="3523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5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5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5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290539"/>
                  </a:ext>
                </a:extLst>
              </a:tr>
              <a:tr h="4049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5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5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5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425454"/>
                  </a:ext>
                </a:extLst>
              </a:tr>
              <a:tr h="359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5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5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539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060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0000" y="701880"/>
            <a:ext cx="7740000" cy="601140"/>
          </a:xfrm>
        </p:spPr>
        <p:txBody>
          <a:bodyPr anchor="t">
            <a:normAutofit/>
          </a:bodyPr>
          <a:lstStyle/>
          <a:p>
            <a:r>
              <a:rPr lang="en-AU"/>
              <a:t>M&amp;M Team Responsibilities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42AF2D-7D78-3F35-5FC8-7E884D553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271" r="6085" b="-3"/>
          <a:stretch/>
        </p:blipFill>
        <p:spPr>
          <a:xfrm>
            <a:off x="720000" y="1512000"/>
            <a:ext cx="3708000" cy="3060000"/>
          </a:xfrm>
          <a:prstGeom prst="rect">
            <a:avLst/>
          </a:prstGeom>
          <a:noFill/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1422000"/>
            <a:ext cx="3852000" cy="3150000"/>
          </a:xfrm>
        </p:spPr>
        <p:txBody>
          <a:bodyPr>
            <a:normAutofit lnSpcReduction="10000"/>
          </a:bodyPr>
          <a:lstStyle/>
          <a:p>
            <a:r>
              <a:rPr lang="en-AU" sz="1400"/>
              <a:t>Members must:</a:t>
            </a:r>
          </a:p>
          <a:p>
            <a:pPr marL="285750" indent="-285750"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</a:pPr>
            <a:r>
              <a:rPr lang="en-AU" sz="1400"/>
              <a:t>always maintain privacy &amp; confidentiality.</a:t>
            </a:r>
          </a:p>
          <a:p>
            <a:pPr marL="285750" indent="-285750"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</a:pPr>
            <a:r>
              <a:rPr lang="en-AU" sz="1400"/>
              <a:t>not directly, or indirectly make a record of, divulge, or communicate information to any person, gained through this meeting, except to the extent necessary for the performance of the meeting. </a:t>
            </a:r>
          </a:p>
          <a:p>
            <a:pPr marL="285750" indent="-285750"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</a:pPr>
            <a:r>
              <a:rPr lang="en-AU" sz="1400"/>
              <a:t>not directly or indirectly make use of any information, except to the extent necessary for the performance of the meeting.</a:t>
            </a:r>
          </a:p>
          <a:p>
            <a:endParaRPr lang="en-AU" sz="1400"/>
          </a:p>
        </p:txBody>
      </p:sp>
    </p:spTree>
    <p:extLst>
      <p:ext uri="{BB962C8B-B14F-4D97-AF65-F5344CB8AC3E}">
        <p14:creationId xmlns:p14="http://schemas.microsoft.com/office/powerpoint/2010/main" val="3569131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D63BD75-FFC0-A45E-EA16-69022957D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4580" y="1769180"/>
            <a:ext cx="2267677" cy="197414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ABF12-5E8F-640A-E8D7-DC826D32D57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30600" y="1381966"/>
            <a:ext cx="7282799" cy="3230242"/>
          </a:xfrm>
        </p:spPr>
        <p:txBody>
          <a:bodyPr/>
          <a:lstStyle/>
          <a:p>
            <a:pPr fontAlgn="base">
              <a:lnSpc>
                <a:spcPct val="100000"/>
              </a:lnSpc>
              <a:spcAft>
                <a:spcPts val="0"/>
              </a:spcAft>
            </a:pPr>
            <a:r>
              <a:rPr lang="en-AU" b="0" i="0" dirty="0">
                <a:effectLst/>
                <a:latin typeface="ZDingbats" panose="05000600020000020004" pitchFamily="2" charset="0"/>
              </a:rPr>
              <a:t>	</a:t>
            </a:r>
            <a:r>
              <a:rPr lang="en-AU" sz="1300" b="0" i="0" dirty="0">
                <a:effectLst/>
              </a:rPr>
              <a:t>Peer review, collective learning, systems-focus, </a:t>
            </a:r>
            <a:r>
              <a:rPr lang="en-AU" sz="1300" dirty="0"/>
              <a:t>quality of care &amp; patient safety 	improvement. </a:t>
            </a:r>
          </a:p>
          <a:p>
            <a:pPr fontAlgn="base">
              <a:lnSpc>
                <a:spcPct val="100000"/>
              </a:lnSpc>
              <a:spcAft>
                <a:spcPts val="0"/>
              </a:spcAft>
            </a:pPr>
            <a:endParaRPr lang="en-AU" sz="1300" dirty="0"/>
          </a:p>
          <a:p>
            <a:pPr fontAlgn="base">
              <a:lnSpc>
                <a:spcPct val="100000"/>
              </a:lnSpc>
              <a:spcAft>
                <a:spcPts val="0"/>
              </a:spcAft>
            </a:pPr>
            <a:endParaRPr lang="en-AU" sz="1300" dirty="0"/>
          </a:p>
          <a:p>
            <a:pPr fontAlgn="base">
              <a:lnSpc>
                <a:spcPct val="100000"/>
              </a:lnSpc>
              <a:spcAft>
                <a:spcPts val="0"/>
              </a:spcAft>
            </a:pPr>
            <a:r>
              <a:rPr lang="en-AU" sz="1300" b="0" i="0" dirty="0">
                <a:effectLst/>
              </a:rPr>
              <a:t>	Be open, honest, transparent </a:t>
            </a:r>
            <a:r>
              <a:rPr lang="en-AU" sz="1300" b="0" i="0" dirty="0">
                <a:effectLst/>
                <a:sym typeface="Wingdings" panose="05000000000000000000" pitchFamily="2" charset="2"/>
              </a:rPr>
              <a:t> professional accountability</a:t>
            </a:r>
          </a:p>
          <a:p>
            <a:pPr fontAlgn="base">
              <a:lnSpc>
                <a:spcPct val="100000"/>
              </a:lnSpc>
            </a:pPr>
            <a:r>
              <a:rPr lang="en-AU" sz="1300" b="0" i="0" dirty="0">
                <a:solidFill>
                  <a:schemeClr val="accent1"/>
                </a:solidFill>
                <a:effectLst/>
              </a:rPr>
              <a:t>  	</a:t>
            </a:r>
          </a:p>
          <a:p>
            <a:pPr fontAlgn="base">
              <a:lnSpc>
                <a:spcPct val="100000"/>
              </a:lnSpc>
            </a:pPr>
            <a:r>
              <a:rPr lang="en-AU" sz="1300" b="0" i="0" dirty="0">
                <a:effectLst/>
              </a:rPr>
              <a:t>	Remember </a:t>
            </a:r>
            <a:r>
              <a:rPr lang="en-AU" sz="1300" b="1" i="0" dirty="0">
                <a:solidFill>
                  <a:schemeClr val="accent1"/>
                </a:solidFill>
                <a:effectLst/>
              </a:rPr>
              <a:t>Safety Culture </a:t>
            </a:r>
            <a:r>
              <a:rPr lang="en-AU" sz="1300" i="0" dirty="0">
                <a:effectLst/>
              </a:rPr>
              <a:t>and</a:t>
            </a:r>
            <a:r>
              <a:rPr lang="en-AU" sz="1300" b="1" i="0" dirty="0">
                <a:solidFill>
                  <a:schemeClr val="accent1"/>
                </a:solidFill>
                <a:effectLst/>
              </a:rPr>
              <a:t> Just </a:t>
            </a:r>
            <a:r>
              <a:rPr lang="en-AU" sz="1300" b="1" dirty="0">
                <a:solidFill>
                  <a:schemeClr val="accent1"/>
                </a:solidFill>
              </a:rPr>
              <a:t>Culture </a:t>
            </a:r>
            <a:r>
              <a:rPr lang="en-AU" sz="1300" b="0" i="0" dirty="0">
                <a:effectLst/>
              </a:rPr>
              <a:t>principles</a:t>
            </a:r>
          </a:p>
          <a:p>
            <a:pPr fontAlgn="base"/>
            <a:r>
              <a:rPr lang="en-AU" sz="1300" dirty="0">
                <a:solidFill>
                  <a:srgbClr val="FF0000"/>
                </a:solidFill>
                <a:latin typeface="ZDingbats" panose="05000600020000020004" pitchFamily="2" charset="0"/>
              </a:rPr>
              <a:t>	</a:t>
            </a:r>
            <a:endParaRPr lang="en-AU" sz="1300" dirty="0">
              <a:solidFill>
                <a:srgbClr val="FF0000"/>
              </a:solidFill>
              <a:highlight>
                <a:srgbClr val="FFFF00"/>
              </a:highlight>
              <a:latin typeface="ZDingbats" panose="05000600020000020004" pitchFamily="2" charset="0"/>
            </a:endParaRPr>
          </a:p>
          <a:p>
            <a:pPr fontAlgn="base"/>
            <a:r>
              <a:rPr lang="en-AU" sz="1300" dirty="0">
                <a:solidFill>
                  <a:srgbClr val="FF0000"/>
                </a:solidFill>
                <a:latin typeface="ZDingbats" panose="05000600020000020004" pitchFamily="2" charset="0"/>
              </a:rPr>
              <a:t>	</a:t>
            </a:r>
            <a:r>
              <a:rPr lang="en-AU" sz="1300" dirty="0"/>
              <a:t>Blame, shame, humiliate.</a:t>
            </a:r>
            <a:endParaRPr lang="en-AU" sz="1300" b="0" i="0" dirty="0">
              <a:effectLst/>
            </a:endParaRPr>
          </a:p>
        </p:txBody>
      </p:sp>
      <p:pic>
        <p:nvPicPr>
          <p:cNvPr id="5" name="Graphic 4" descr="Checkmark with solid fill">
            <a:extLst>
              <a:ext uri="{FF2B5EF4-FFF2-40B4-BE49-F238E27FC236}">
                <a16:creationId xmlns:a16="http://schemas.microsoft.com/office/drawing/2014/main" id="{6F290066-8C5D-0BE2-68BA-1C5C6811EF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0725" y="1381966"/>
            <a:ext cx="557684" cy="55768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70000"/>
              </a:srgbClr>
            </a:outerShdw>
          </a:effectLst>
        </p:spPr>
      </p:pic>
      <p:pic>
        <p:nvPicPr>
          <p:cNvPr id="8" name="Graphic 7" descr="Close with solid fill">
            <a:extLst>
              <a:ext uri="{FF2B5EF4-FFF2-40B4-BE49-F238E27FC236}">
                <a16:creationId xmlns:a16="http://schemas.microsoft.com/office/drawing/2014/main" id="{589C31E7-4FE3-3AB4-0AA4-A9CD57445C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71064" y="3419545"/>
            <a:ext cx="697006" cy="697006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70000"/>
              </a:srgbClr>
            </a:outerShdw>
          </a:effectLst>
        </p:spPr>
      </p:pic>
      <p:sp>
        <p:nvSpPr>
          <p:cNvPr id="10" name="Title 2">
            <a:extLst>
              <a:ext uri="{FF2B5EF4-FFF2-40B4-BE49-F238E27FC236}">
                <a16:creationId xmlns:a16="http://schemas.microsoft.com/office/drawing/2014/main" id="{A97DE309-DA73-C899-3E27-4498FECCA4F3}"/>
              </a:ext>
            </a:extLst>
          </p:cNvPr>
          <p:cNvSpPr txBox="1">
            <a:spLocks/>
          </p:cNvSpPr>
          <p:nvPr/>
        </p:nvSpPr>
        <p:spPr>
          <a:xfrm>
            <a:off x="702000" y="697558"/>
            <a:ext cx="7740000" cy="557684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>
            <a:lvl1pPr algn="l" defTabSz="685800" rtl="0" eaLnBrk="1" latinLnBrk="0" hangingPunct="1">
              <a:lnSpc>
                <a:spcPct val="95000"/>
              </a:lnSpc>
              <a:spcBef>
                <a:spcPct val="0"/>
              </a:spcBef>
              <a:spcAft>
                <a:spcPts val="600"/>
              </a:spcAft>
              <a:buNone/>
              <a:defRPr sz="2400" b="0" i="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/>
              <a:t>M&amp;M Purpose</a:t>
            </a:r>
          </a:p>
        </p:txBody>
      </p:sp>
      <p:pic>
        <p:nvPicPr>
          <p:cNvPr id="11" name="Graphic 10" descr="Checkmark with solid fill">
            <a:extLst>
              <a:ext uri="{FF2B5EF4-FFF2-40B4-BE49-F238E27FC236}">
                <a16:creationId xmlns:a16="http://schemas.microsoft.com/office/drawing/2014/main" id="{D8EAAA1D-E56F-6B1B-8B93-9D14913721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6398" y="2045331"/>
            <a:ext cx="557684" cy="55768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70000"/>
              </a:srgbClr>
            </a:outerShdw>
          </a:effectLst>
        </p:spPr>
      </p:pic>
      <p:pic>
        <p:nvPicPr>
          <p:cNvPr id="12" name="Graphic 11" descr="Checkmark with solid fill">
            <a:extLst>
              <a:ext uri="{FF2B5EF4-FFF2-40B4-BE49-F238E27FC236}">
                <a16:creationId xmlns:a16="http://schemas.microsoft.com/office/drawing/2014/main" id="{502C2BBD-B56D-1A85-4484-E892626817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0725" y="2688086"/>
            <a:ext cx="557684" cy="55768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70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D53C304-1176-77A9-B165-DB5074399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031" t="4784"/>
          <a:stretch/>
        </p:blipFill>
        <p:spPr>
          <a:xfrm>
            <a:off x="4764074" y="3174333"/>
            <a:ext cx="1664494" cy="1678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364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C757D-1B0E-90C2-8B7E-A73F22B3D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273" y="737103"/>
            <a:ext cx="7740000" cy="543057"/>
          </a:xfrm>
        </p:spPr>
        <p:txBody>
          <a:bodyPr/>
          <a:lstStyle/>
          <a:p>
            <a:r>
              <a:rPr lang="en-AU"/>
              <a:t>Action Monitoring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DE2CED4-7430-1DD9-F533-C6AABDA7901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15205961"/>
              </p:ext>
            </p:extLst>
          </p:nvPr>
        </p:nvGraphicFramePr>
        <p:xfrm>
          <a:off x="684213" y="1205653"/>
          <a:ext cx="7739060" cy="3336886"/>
        </p:xfrm>
        <a:graphic>
          <a:graphicData uri="http://schemas.openxmlformats.org/drawingml/2006/table">
            <a:tbl>
              <a:tblPr firstRow="1" bandRow="1">
                <a:tableStyleId>{785F01EC-6FE7-43F9-B863-10CF3ED7CFCE}</a:tableStyleId>
              </a:tblPr>
              <a:tblGrid>
                <a:gridCol w="1684337">
                  <a:extLst>
                    <a:ext uri="{9D8B030D-6E8A-4147-A177-3AD203B41FA5}">
                      <a16:colId xmlns:a16="http://schemas.microsoft.com/office/drawing/2014/main" val="3391590106"/>
                    </a:ext>
                  </a:extLst>
                </a:gridCol>
                <a:gridCol w="1746250">
                  <a:extLst>
                    <a:ext uri="{9D8B030D-6E8A-4147-A177-3AD203B41FA5}">
                      <a16:colId xmlns:a16="http://schemas.microsoft.com/office/drawing/2014/main" val="2249333039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3178845772"/>
                    </a:ext>
                  </a:extLst>
                </a:gridCol>
                <a:gridCol w="1339850">
                  <a:extLst>
                    <a:ext uri="{9D8B030D-6E8A-4147-A177-3AD203B41FA5}">
                      <a16:colId xmlns:a16="http://schemas.microsoft.com/office/drawing/2014/main" val="1157203663"/>
                    </a:ext>
                  </a:extLst>
                </a:gridCol>
                <a:gridCol w="1025523">
                  <a:extLst>
                    <a:ext uri="{9D8B030D-6E8A-4147-A177-3AD203B41FA5}">
                      <a16:colId xmlns:a16="http://schemas.microsoft.com/office/drawing/2014/main" val="1718044220"/>
                    </a:ext>
                  </a:extLst>
                </a:gridCol>
              </a:tblGrid>
              <a:tr h="509947">
                <a:tc>
                  <a:txBody>
                    <a:bodyPr/>
                    <a:lstStyle/>
                    <a:p>
                      <a:r>
                        <a:rPr lang="en-AU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Action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Barriers to completion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Person responsible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Timeframe/Due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469014"/>
                  </a:ext>
                </a:extLst>
              </a:tr>
              <a:tr h="48971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736795"/>
                  </a:ext>
                </a:extLst>
              </a:tr>
              <a:tr h="5539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84131"/>
                  </a:ext>
                </a:extLst>
              </a:tr>
              <a:tr h="5944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48370"/>
                  </a:ext>
                </a:extLst>
              </a:tr>
              <a:tr h="5944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769564"/>
                  </a:ext>
                </a:extLst>
              </a:tr>
              <a:tr h="5944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Tx/>
                        <a:buNone/>
                      </a:pP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573546"/>
                  </a:ext>
                </a:extLst>
              </a:tr>
            </a:tbl>
          </a:graphicData>
        </a:graphic>
      </p:graphicFrame>
      <p:sp>
        <p:nvSpPr>
          <p:cNvPr id="3" name="Folded Corner 6">
            <a:extLst>
              <a:ext uri="{FF2B5EF4-FFF2-40B4-BE49-F238E27FC236}">
                <a16:creationId xmlns:a16="http://schemas.microsoft.com/office/drawing/2014/main" id="{E505A7FE-C7A9-3E41-273C-B26D88506319}"/>
              </a:ext>
            </a:extLst>
          </p:cNvPr>
          <p:cNvSpPr>
            <a:spLocks/>
          </p:cNvSpPr>
          <p:nvPr/>
        </p:nvSpPr>
        <p:spPr>
          <a:xfrm>
            <a:off x="5498119" y="3199303"/>
            <a:ext cx="2925154" cy="1662880"/>
          </a:xfrm>
          <a:prstGeom prst="foldedCorner">
            <a:avLst>
              <a:gd name="adj" fmla="val 14450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sz="1000" b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USER INFORMATION:</a:t>
            </a:r>
            <a:endParaRPr lang="en-AU" sz="100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  <a:spcBef>
                <a:spcPts val="800"/>
              </a:spcBef>
              <a:spcAft>
                <a:spcPts val="800"/>
              </a:spcAft>
            </a:pPr>
            <a:r>
              <a:rPr lang="en-AU" sz="90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Table summarising outstanding recommendations &amp; actions from previous meetings to improve </a:t>
            </a:r>
            <a:r>
              <a:rPr lang="en-AU" sz="90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unit/organisational</a:t>
            </a:r>
            <a:r>
              <a:rPr lang="en-AU" sz="90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accountability.</a:t>
            </a:r>
          </a:p>
          <a:p>
            <a:pPr>
              <a:lnSpc>
                <a:spcPts val="1400"/>
              </a:lnSpc>
              <a:spcBef>
                <a:spcPts val="800"/>
              </a:spcBef>
              <a:spcAft>
                <a:spcPts val="800"/>
              </a:spcAft>
            </a:pPr>
            <a:r>
              <a:rPr lang="en-AU" sz="90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Barriers to completion of tasks should also be noted</a:t>
            </a:r>
            <a:r>
              <a:rPr lang="en-AU" sz="90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494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2000" y="728674"/>
            <a:ext cx="7740000" cy="467666"/>
          </a:xfrm>
        </p:spPr>
        <p:txBody>
          <a:bodyPr/>
          <a:lstStyle/>
          <a:p>
            <a:r>
              <a:rPr lang="en-AU"/>
              <a:t>Unit KPI Monitoring</a:t>
            </a:r>
          </a:p>
        </p:txBody>
      </p:sp>
      <p:sp>
        <p:nvSpPr>
          <p:cNvPr id="7" name="Folded Corner 6"/>
          <p:cNvSpPr>
            <a:spLocks/>
          </p:cNvSpPr>
          <p:nvPr/>
        </p:nvSpPr>
        <p:spPr>
          <a:xfrm>
            <a:off x="5113021" y="721086"/>
            <a:ext cx="3328980" cy="1222014"/>
          </a:xfrm>
          <a:prstGeom prst="foldedCorner">
            <a:avLst>
              <a:gd name="adj" fmla="val 14450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sz="1000" b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USER INFORMATION:</a:t>
            </a:r>
            <a:endParaRPr lang="en-AU" sz="100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AU" sz="90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Insert chart/table with relevant unit statistics</a:t>
            </a:r>
          </a:p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AU" sz="90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i.e. Unplanned return to theatres, wound infection, access block, left without being seen, 72-hour representations </a:t>
            </a:r>
          </a:p>
        </p:txBody>
      </p:sp>
      <p:graphicFrame>
        <p:nvGraphicFramePr>
          <p:cNvPr id="14" name="Chart Placeholder 13">
            <a:extLst>
              <a:ext uri="{FF2B5EF4-FFF2-40B4-BE49-F238E27FC236}">
                <a16:creationId xmlns:a16="http://schemas.microsoft.com/office/drawing/2014/main" id="{5540EC10-AAAA-2D0B-BFA4-188B2250A3F8}"/>
              </a:ext>
            </a:extLst>
          </p:cNvPr>
          <p:cNvGraphicFramePr>
            <a:graphicFrameLocks noGrp="1"/>
          </p:cNvGraphicFramePr>
          <p:nvPr>
            <p:ph type="chart" sz="quarter" idx="13"/>
            <p:extLst>
              <p:ext uri="{D42A27DB-BD31-4B8C-83A1-F6EECF244321}">
                <p14:modId xmlns:p14="http://schemas.microsoft.com/office/powerpoint/2010/main" val="2745037737"/>
              </p:ext>
            </p:extLst>
          </p:nvPr>
        </p:nvGraphicFramePr>
        <p:xfrm>
          <a:off x="702000" y="1203928"/>
          <a:ext cx="7740000" cy="3345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46460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A59834F2-E7F6-B358-ED79-9BA96E8DF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062" y="717635"/>
            <a:ext cx="7739062" cy="623307"/>
          </a:xfrm>
        </p:spPr>
        <p:txBody>
          <a:bodyPr/>
          <a:lstStyle/>
          <a:p>
            <a:r>
              <a:rPr lang="en-AU"/>
              <a:t>Unit Mortality Overview</a:t>
            </a:r>
          </a:p>
        </p:txBody>
      </p:sp>
      <p:graphicFrame>
        <p:nvGraphicFramePr>
          <p:cNvPr id="7" name="Table Placeholder 8">
            <a:extLst>
              <a:ext uri="{FF2B5EF4-FFF2-40B4-BE49-F238E27FC236}">
                <a16:creationId xmlns:a16="http://schemas.microsoft.com/office/drawing/2014/main" id="{CEE93A9D-B7A0-A1FD-B8D8-40154590D2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9345686"/>
              </p:ext>
            </p:extLst>
          </p:nvPr>
        </p:nvGraphicFramePr>
        <p:xfrm>
          <a:off x="683062" y="1167975"/>
          <a:ext cx="7737262" cy="2544982"/>
        </p:xfrm>
        <a:graphic>
          <a:graphicData uri="http://schemas.openxmlformats.org/drawingml/2006/table">
            <a:tbl>
              <a:tblPr firstRow="1" firstCol="1" bandRow="1">
                <a:tableStyleId>{785F01EC-6FE7-43F9-B863-10CF3ED7CFCE}</a:tableStyleId>
              </a:tblPr>
              <a:tblGrid>
                <a:gridCol w="697562">
                  <a:extLst>
                    <a:ext uri="{9D8B030D-6E8A-4147-A177-3AD203B41FA5}">
                      <a16:colId xmlns:a16="http://schemas.microsoft.com/office/drawing/2014/main" val="2567927836"/>
                    </a:ext>
                  </a:extLst>
                </a:gridCol>
                <a:gridCol w="470008">
                  <a:extLst>
                    <a:ext uri="{9D8B030D-6E8A-4147-A177-3AD203B41FA5}">
                      <a16:colId xmlns:a16="http://schemas.microsoft.com/office/drawing/2014/main" val="519113894"/>
                    </a:ext>
                  </a:extLst>
                </a:gridCol>
                <a:gridCol w="467787">
                  <a:extLst>
                    <a:ext uri="{9D8B030D-6E8A-4147-A177-3AD203B41FA5}">
                      <a16:colId xmlns:a16="http://schemas.microsoft.com/office/drawing/2014/main" val="2073391741"/>
                    </a:ext>
                  </a:extLst>
                </a:gridCol>
                <a:gridCol w="2923673">
                  <a:extLst>
                    <a:ext uri="{9D8B030D-6E8A-4147-A177-3AD203B41FA5}">
                      <a16:colId xmlns:a16="http://schemas.microsoft.com/office/drawing/2014/main" val="34441553"/>
                    </a:ext>
                  </a:extLst>
                </a:gridCol>
                <a:gridCol w="1130969">
                  <a:extLst>
                    <a:ext uri="{9D8B030D-6E8A-4147-A177-3AD203B41FA5}">
                      <a16:colId xmlns:a16="http://schemas.microsoft.com/office/drawing/2014/main" val="1171042896"/>
                    </a:ext>
                  </a:extLst>
                </a:gridCol>
                <a:gridCol w="1239252">
                  <a:extLst>
                    <a:ext uri="{9D8B030D-6E8A-4147-A177-3AD203B41FA5}">
                      <a16:colId xmlns:a16="http://schemas.microsoft.com/office/drawing/2014/main" val="1029402877"/>
                    </a:ext>
                  </a:extLst>
                </a:gridCol>
                <a:gridCol w="808011">
                  <a:extLst>
                    <a:ext uri="{9D8B030D-6E8A-4147-A177-3AD203B41FA5}">
                      <a16:colId xmlns:a16="http://schemas.microsoft.com/office/drawing/2014/main" val="2340492952"/>
                    </a:ext>
                  </a:extLst>
                </a:gridCol>
              </a:tblGrid>
              <a:tr h="5667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Date</a:t>
                      </a:r>
                      <a:endParaRPr lang="en-AU" sz="10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Age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M/F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Cause of death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Death classification*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Referred to Donate Life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Coroners</a:t>
                      </a:r>
                      <a:endParaRPr lang="en-AU" sz="10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Y/N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5595338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endParaRPr lang="en-AU" sz="100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endParaRPr lang="en-AU" sz="100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endParaRPr lang="en-AU" sz="100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endParaRPr lang="en-AU" sz="100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endParaRPr lang="en-AU" sz="100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endParaRPr lang="en-AU" sz="100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825703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7816611"/>
                  </a:ext>
                </a:extLst>
              </a:tr>
              <a:tr h="382555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7199495"/>
                  </a:ext>
                </a:extLst>
              </a:tr>
              <a:tr h="397795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6982860"/>
                  </a:ext>
                </a:extLst>
              </a:tr>
              <a:tr h="382555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3215225"/>
                  </a:ext>
                </a:extLst>
              </a:tr>
            </a:tbl>
          </a:graphicData>
        </a:graphic>
      </p:graphicFrame>
      <p:sp>
        <p:nvSpPr>
          <p:cNvPr id="8" name="Folded Corner 6">
            <a:extLst>
              <a:ext uri="{FF2B5EF4-FFF2-40B4-BE49-F238E27FC236}">
                <a16:creationId xmlns:a16="http://schemas.microsoft.com/office/drawing/2014/main" id="{5B54B644-E9D5-B96F-60F2-D824FFA93F22}"/>
              </a:ext>
            </a:extLst>
          </p:cNvPr>
          <p:cNvSpPr>
            <a:spLocks/>
          </p:cNvSpPr>
          <p:nvPr/>
        </p:nvSpPr>
        <p:spPr>
          <a:xfrm>
            <a:off x="5149320" y="2091772"/>
            <a:ext cx="3271004" cy="1241150"/>
          </a:xfrm>
          <a:prstGeom prst="foldedCorner">
            <a:avLst>
              <a:gd name="adj" fmla="val 14450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sz="1000" b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USER INFORMATION:</a:t>
            </a:r>
            <a:endParaRPr lang="en-AU" sz="100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AU" sz="90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Consider reviewing all deaths screened </a:t>
            </a:r>
            <a:r>
              <a:rPr lang="en-AU" sz="90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AU" sz="90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classified as  </a:t>
            </a:r>
            <a:r>
              <a:rPr lang="en-AU" sz="900" b="1" u="sng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3, 4 or 5.</a:t>
            </a:r>
          </a:p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AU" sz="90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Any other deaths where there are learning benefits or where things went well, could also be discussed.</a:t>
            </a:r>
            <a:r>
              <a:rPr lang="en-AU" sz="90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809B6807-6AEC-DC0D-6EC4-A210CDF66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062" y="3712957"/>
            <a:ext cx="7737262" cy="1154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77744" rIns="9144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>
                <a:ln>
                  <a:noFill/>
                </a:ln>
                <a:solidFill>
                  <a:srgbClr val="00758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*1a.  Expected death e.g. disease progression, </a:t>
            </a:r>
            <a:endParaRPr kumimoji="0" lang="en-AU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>
                <a:ln>
                  <a:noFill/>
                </a:ln>
                <a:solidFill>
                  <a:srgbClr val="00758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1b. Death following out of hospital cardiac/respiratory arrest, </a:t>
            </a:r>
            <a:endParaRPr kumimoji="0" lang="en-AU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>
                <a:ln>
                  <a:noFill/>
                </a:ln>
                <a:solidFill>
                  <a:srgbClr val="00758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Unexpected death despite known preventative measures taken in an adequate and timely fashion </a:t>
            </a:r>
            <a:endParaRPr kumimoji="0" lang="en-AU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>
                <a:ln>
                  <a:noFill/>
                </a:ln>
                <a:solidFill>
                  <a:srgbClr val="00758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Unexpected death not reasonably preventable with clinical intervention</a:t>
            </a:r>
            <a:endParaRPr kumimoji="0" lang="en-AU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>
                <a:ln>
                  <a:noFill/>
                </a:ln>
                <a:solidFill>
                  <a:srgbClr val="00758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Unexpected death unrelated to illness progression, different from expected outcome, preventable and steps not taken to prevent it</a:t>
            </a:r>
            <a:endParaRPr kumimoji="0" lang="en-AU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>
                <a:ln>
                  <a:noFill/>
                </a:ln>
                <a:solidFill>
                  <a:srgbClr val="00758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Unexpected death resulting from medical intervention</a:t>
            </a:r>
            <a:endParaRPr kumimoji="0" lang="en-AU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860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>
            <a:extLst>
              <a:ext uri="{FF2B5EF4-FFF2-40B4-BE49-F238E27FC236}">
                <a16:creationId xmlns:a16="http://schemas.microsoft.com/office/drawing/2014/main" id="{581EDA5F-466E-2389-D07C-E6AB02E569C1}"/>
              </a:ext>
            </a:extLst>
          </p:cNvPr>
          <p:cNvSpPr txBox="1">
            <a:spLocks/>
          </p:cNvSpPr>
          <p:nvPr/>
        </p:nvSpPr>
        <p:spPr>
          <a:xfrm>
            <a:off x="701999" y="720744"/>
            <a:ext cx="7740000" cy="684000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>
            <a:lvl1pPr algn="l" defTabSz="685800" rtl="0" eaLnBrk="1" latinLnBrk="0" hangingPunct="1">
              <a:lnSpc>
                <a:spcPct val="95000"/>
              </a:lnSpc>
              <a:spcBef>
                <a:spcPct val="0"/>
              </a:spcBef>
              <a:spcAft>
                <a:spcPts val="600"/>
              </a:spcAft>
              <a:buNone/>
              <a:defRPr sz="2400" b="0" i="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/>
              <a:t>Morbidity &amp; Mortality Case Review Summary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E3BD80E-C462-A095-4DB5-B058B73FB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835396"/>
              </p:ext>
            </p:extLst>
          </p:nvPr>
        </p:nvGraphicFramePr>
        <p:xfrm>
          <a:off x="702000" y="1195994"/>
          <a:ext cx="7739999" cy="2756273"/>
        </p:xfrm>
        <a:graphic>
          <a:graphicData uri="http://schemas.openxmlformats.org/drawingml/2006/table">
            <a:tbl>
              <a:tblPr firstRow="1" firstCol="1" bandRow="1">
                <a:tableStyleId>{785F01EC-6FE7-43F9-B863-10CF3ED7CFCE}</a:tableStyleId>
              </a:tblPr>
              <a:tblGrid>
                <a:gridCol w="488065">
                  <a:extLst>
                    <a:ext uri="{9D8B030D-6E8A-4147-A177-3AD203B41FA5}">
                      <a16:colId xmlns:a16="http://schemas.microsoft.com/office/drawing/2014/main" val="2799544349"/>
                    </a:ext>
                  </a:extLst>
                </a:gridCol>
                <a:gridCol w="759759">
                  <a:extLst>
                    <a:ext uri="{9D8B030D-6E8A-4147-A177-3AD203B41FA5}">
                      <a16:colId xmlns:a16="http://schemas.microsoft.com/office/drawing/2014/main" val="1814361718"/>
                    </a:ext>
                  </a:extLst>
                </a:gridCol>
                <a:gridCol w="665629">
                  <a:extLst>
                    <a:ext uri="{9D8B030D-6E8A-4147-A177-3AD203B41FA5}">
                      <a16:colId xmlns:a16="http://schemas.microsoft.com/office/drawing/2014/main" val="4226611000"/>
                    </a:ext>
                  </a:extLst>
                </a:gridCol>
                <a:gridCol w="1218897">
                  <a:extLst>
                    <a:ext uri="{9D8B030D-6E8A-4147-A177-3AD203B41FA5}">
                      <a16:colId xmlns:a16="http://schemas.microsoft.com/office/drawing/2014/main" val="1554587316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852600071"/>
                    </a:ext>
                  </a:extLst>
                </a:gridCol>
                <a:gridCol w="3788499">
                  <a:extLst>
                    <a:ext uri="{9D8B030D-6E8A-4147-A177-3AD203B41FA5}">
                      <a16:colId xmlns:a16="http://schemas.microsoft.com/office/drawing/2014/main" val="4036150590"/>
                    </a:ext>
                  </a:extLst>
                </a:gridCol>
              </a:tblGrid>
              <a:tr h="5230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</a:rPr>
                        <a:t>Case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</a:rPr>
                        <a:t> </a:t>
                      </a:r>
                      <a:endParaRPr lang="en-A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</a:rPr>
                        <a:t>MRN/UR</a:t>
                      </a:r>
                      <a:endParaRPr lang="en-A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</a:rPr>
                        <a:t>VHIMS report no.</a:t>
                      </a:r>
                      <a:endParaRPr lang="en-A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</a:rPr>
                        <a:t>Event date</a:t>
                      </a:r>
                      <a:endParaRPr lang="en-A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Event type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</a:rPr>
                        <a:t>Summary</a:t>
                      </a:r>
                      <a:endParaRPr lang="en-A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3553491"/>
                  </a:ext>
                </a:extLst>
              </a:tr>
              <a:tr h="3968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</a:rPr>
                        <a:t>1</a:t>
                      </a:r>
                      <a:endParaRPr lang="en-A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100">
                          <a:solidFill>
                            <a:srgbClr val="C00000"/>
                          </a:solidFill>
                        </a:rPr>
                        <a:t>098765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100">
                          <a:solidFill>
                            <a:srgbClr val="C00000"/>
                          </a:solidFill>
                        </a:rPr>
                        <a:t>1965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AU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100">
                          <a:solidFill>
                            <a:srgbClr val="C00000"/>
                          </a:solidFill>
                        </a:rPr>
                        <a:t>Positive case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1100">
                          <a:solidFill>
                            <a:srgbClr val="C00000"/>
                          </a:solidFill>
                        </a:rPr>
                        <a:t>Inter-hospital transfer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703812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</a:rPr>
                        <a:t>2</a:t>
                      </a:r>
                      <a:endParaRPr lang="en-AU" sz="1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 123456</a:t>
                      </a:r>
                      <a:endParaRPr lang="en-AU" sz="110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1989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AU" sz="110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Morbidity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Medication error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8094191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</a:rPr>
                        <a:t>3</a:t>
                      </a:r>
                      <a:endParaRPr lang="en-A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 7891011</a:t>
                      </a:r>
                      <a:endParaRPr lang="en-AU" sz="110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1990</a:t>
                      </a:r>
                      <a:endParaRPr lang="en-AU" sz="110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AU" sz="110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Mortality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Unexpected death within 72 hours of discharge</a:t>
                      </a:r>
                      <a:endParaRPr lang="en-AU" sz="110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806166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</a:rPr>
                        <a:t>4</a:t>
                      </a:r>
                      <a:endParaRPr lang="en-A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6720719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</a:rPr>
                        <a:t>5</a:t>
                      </a:r>
                      <a:endParaRPr lang="en-A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</a:rPr>
                        <a:t> </a:t>
                      </a:r>
                      <a:endParaRPr lang="en-A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</a:rPr>
                        <a:t> </a:t>
                      </a:r>
                      <a:endParaRPr lang="en-A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</a:rPr>
                        <a:t> </a:t>
                      </a:r>
                      <a:endParaRPr lang="en-A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en-A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</a:rPr>
                        <a:t> </a:t>
                      </a:r>
                      <a:endParaRPr lang="en-A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0527424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</a:rPr>
                        <a:t>6</a:t>
                      </a:r>
                      <a:endParaRPr lang="en-A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</a:rPr>
                        <a:t> </a:t>
                      </a:r>
                      <a:endParaRPr lang="en-A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</a:rPr>
                        <a:t> </a:t>
                      </a:r>
                      <a:endParaRPr lang="en-A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</a:rPr>
                        <a:t> </a:t>
                      </a:r>
                      <a:endParaRPr lang="en-A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en-A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100">
                          <a:effectLst/>
                          <a:latin typeface="+mn-lt"/>
                        </a:rPr>
                        <a:t> </a:t>
                      </a:r>
                      <a:endParaRPr lang="en-AU" sz="11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1802081"/>
                  </a:ext>
                </a:extLst>
              </a:tr>
            </a:tbl>
          </a:graphicData>
        </a:graphic>
      </p:graphicFrame>
      <p:sp>
        <p:nvSpPr>
          <p:cNvPr id="10" name="Folded Corner 5">
            <a:extLst>
              <a:ext uri="{FF2B5EF4-FFF2-40B4-BE49-F238E27FC236}">
                <a16:creationId xmlns:a16="http://schemas.microsoft.com/office/drawing/2014/main" id="{51886F85-9CE5-956B-447D-8BA646422BEA}"/>
              </a:ext>
            </a:extLst>
          </p:cNvPr>
          <p:cNvSpPr>
            <a:spLocks/>
          </p:cNvSpPr>
          <p:nvPr/>
        </p:nvSpPr>
        <p:spPr>
          <a:xfrm>
            <a:off x="5661660" y="3116581"/>
            <a:ext cx="2780339" cy="1004846"/>
          </a:xfrm>
          <a:prstGeom prst="foldedCorner">
            <a:avLst>
              <a:gd name="adj" fmla="val 14450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sz="1000" b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USER INFORMATION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sz="90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Summary table of all the cases to be reviewed at M&amp;M meeting in depth.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AU" sz="90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This table can also be used in the M&amp;M agenda.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AU" sz="80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025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CV PPT colours supplied">
      <a:dk1>
        <a:srgbClr val="000000"/>
      </a:dk1>
      <a:lt1>
        <a:sysClr val="window" lastClr="FFFFFF"/>
      </a:lt1>
      <a:dk2>
        <a:srgbClr val="007586"/>
      </a:dk2>
      <a:lt2>
        <a:srgbClr val="EDF5F7"/>
      </a:lt2>
      <a:accent1>
        <a:srgbClr val="4098A4"/>
      </a:accent1>
      <a:accent2>
        <a:srgbClr val="80BAC3"/>
      </a:accent2>
      <a:accent3>
        <a:srgbClr val="BFDDE1"/>
      </a:accent3>
      <a:accent4>
        <a:srgbClr val="404050"/>
      </a:accent4>
      <a:accent5>
        <a:srgbClr val="80808B"/>
      </a:accent5>
      <a:accent6>
        <a:srgbClr val="CCCCD0"/>
      </a:accent6>
      <a:hlink>
        <a:srgbClr val="0563C1"/>
      </a:hlink>
      <a:folHlink>
        <a:srgbClr val="954F72"/>
      </a:folHlink>
    </a:clrScheme>
    <a:fontScheme name="VIC Semibold + VIC">
      <a:majorFont>
        <a:latin typeface="VIC SemiBold"/>
        <a:ea typeface="Arial"/>
        <a:cs typeface="Arial"/>
      </a:majorFont>
      <a:minorFont>
        <a:latin typeface="ViC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V PowerPoint template VIC .potx  -  version 1.0: 27/06/2022 12:11 PM  -  Read-Only" id="{C3B2EB7A-389B-46E7-AC5E-D6249F02BA1B}" vid="{915317BB-8A70-4DC0-B09B-D79A0C276F7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ce0f2b5-5be5-4508-bce9-d7011ece0659" xsi:nil="true"/>
    <lcf76f155ced4ddcb4097134ff3c332f xmlns="31b2e4f9-c376-4e2f-bd2e-796d1bcd5746">
      <Terms xmlns="http://schemas.microsoft.com/office/infopath/2007/PartnerControls"/>
    </lcf76f155ced4ddcb4097134ff3c332f>
    <_Flow_SignoffStatus xmlns="31b2e4f9-c376-4e2f-bd2e-796d1bcd5746" xsi:nil="true"/>
    <SharedWithUsers xmlns="7ee2ad8a-2b33-419f-875c-ac0e4cfc6b7f">
      <UserInfo>
        <DisplayName>Amelia Johnston (SCV)</DisplayName>
        <AccountId>703</AccountId>
        <AccountType/>
      </UserInfo>
      <UserInfo>
        <DisplayName>Sara Gartside (SCV)</DisplayName>
        <AccountId>578</AccountId>
        <AccountType/>
      </UserInfo>
      <UserInfo>
        <DisplayName>Raphaela Schnittker (SCV)</DisplayName>
        <AccountId>30</AccountId>
        <AccountType/>
      </UserInfo>
      <UserInfo>
        <DisplayName>Yvonne Higgott (DHHS)</DisplayName>
        <AccountId>574</AccountId>
        <AccountType/>
      </UserInfo>
      <UserInfo>
        <DisplayName>Angela Murray (SCV)</DisplayName>
        <AccountId>64</AccountId>
        <AccountType/>
      </UserInfo>
      <UserInfo>
        <DisplayName>Megan Goadby (SCV)</DisplayName>
        <AccountId>143</AccountId>
        <AccountType/>
      </UserInfo>
      <UserInfo>
        <DisplayName>Nina Mulvey (SCV)</DisplayName>
        <AccountId>174</AccountId>
        <AccountType/>
      </UserInfo>
      <UserInfo>
        <DisplayName>Diana Sarraj (SCV)</DisplayName>
        <AccountId>779</AccountId>
        <AccountType/>
      </UserInfo>
      <UserInfo>
        <DisplayName>Yvonne Higgott (SCV)</DisplayName>
        <AccountId>882</AccountId>
        <AccountType/>
      </UserInfo>
      <UserInfo>
        <DisplayName>Yvonne Higgott</DisplayName>
        <AccountId>883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D179483B3A4E458E2DA955233B6DD4" ma:contentTypeVersion="18" ma:contentTypeDescription="Create a new document." ma:contentTypeScope="" ma:versionID="4254ab62b6016ca6a1b28354c80b8b37">
  <xsd:schema xmlns:xsd="http://www.w3.org/2001/XMLSchema" xmlns:xs="http://www.w3.org/2001/XMLSchema" xmlns:p="http://schemas.microsoft.com/office/2006/metadata/properties" xmlns:ns2="31b2e4f9-c376-4e2f-bd2e-796d1bcd5746" xmlns:ns3="7ee2ad8a-2b33-419f-875c-ac0e4cfc6b7f" xmlns:ns4="5ce0f2b5-5be5-4508-bce9-d7011ece0659" targetNamespace="http://schemas.microsoft.com/office/2006/metadata/properties" ma:root="true" ma:fieldsID="197d91fc5dfd777b35b4702f59b61489" ns2:_="" ns3:_="" ns4:_="">
    <xsd:import namespace="31b2e4f9-c376-4e2f-bd2e-796d1bcd5746"/>
    <xsd:import namespace="7ee2ad8a-2b33-419f-875c-ac0e4cfc6b7f"/>
    <xsd:import namespace="5ce0f2b5-5be5-4508-bce9-d7011ece06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b2e4f9-c376-4e2f-bd2e-796d1bcd57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6e24e156-28e6-48ad-9c0f-4171595c9d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e2ad8a-2b33-419f-875c-ac0e4cfc6b7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0f2b5-5be5-4508-bce9-d7011ece0659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fad29e2d-9d33-4609-9837-8b2c1b0411bf}" ma:internalName="TaxCatchAll" ma:showField="CatchAllData" ma:web="7ee2ad8a-2b33-419f-875c-ac0e4cfc6b7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91DADE-9E11-416A-BB19-1FDFD3D47EF3}">
  <ds:schemaRefs>
    <ds:schemaRef ds:uri="http://purl.org/dc/elements/1.1/"/>
    <ds:schemaRef ds:uri="http://schemas.microsoft.com/office/2006/metadata/properties"/>
    <ds:schemaRef ds:uri="http://purl.org/dc/terms/"/>
    <ds:schemaRef ds:uri="31b2e4f9-c376-4e2f-bd2e-796d1bcd5746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5ce0f2b5-5be5-4508-bce9-d7011ece0659"/>
    <ds:schemaRef ds:uri="7ee2ad8a-2b33-419f-875c-ac0e4cfc6b7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5DC90E-C013-4D98-99E5-32F298D32D3C}">
  <ds:schemaRefs>
    <ds:schemaRef ds:uri="31b2e4f9-c376-4e2f-bd2e-796d1bcd5746"/>
    <ds:schemaRef ds:uri="5ce0f2b5-5be5-4508-bce9-d7011ece0659"/>
    <ds:schemaRef ds:uri="7ee2ad8a-2b33-419f-875c-ac0e4cfc6b7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60711C5-2166-4B45-B52F-634AA1F46F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SCV PowerPoint template VIC font</Template>
  <TotalTime>0</TotalTime>
  <Words>1953</Words>
  <Application>Microsoft Office PowerPoint</Application>
  <PresentationFormat>Custom</PresentationFormat>
  <Paragraphs>319</Paragraphs>
  <Slides>30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Arial Black</vt:lpstr>
      <vt:lpstr>Calibri</vt:lpstr>
      <vt:lpstr>Courier New</vt:lpstr>
      <vt:lpstr>Times New Roman</vt:lpstr>
      <vt:lpstr>VIC</vt:lpstr>
      <vt:lpstr>VIC SemiBold</vt:lpstr>
      <vt:lpstr>Wingdings</vt:lpstr>
      <vt:lpstr>ZDingbats</vt:lpstr>
      <vt:lpstr>Office Theme</vt:lpstr>
      <vt:lpstr>Health Service Actions: These slides currently contain a sample case and instructional text(s), followed by some titled blank slides for health services to populate.   </vt:lpstr>
      <vt:lpstr>Morbidity &amp; Mortality Meeting</vt:lpstr>
      <vt:lpstr>Acknowledgement of Country</vt:lpstr>
      <vt:lpstr>M&amp;M Team Responsibilities</vt:lpstr>
      <vt:lpstr>PowerPoint Presentation</vt:lpstr>
      <vt:lpstr>Action Monitoring</vt:lpstr>
      <vt:lpstr>Unit KPI Monitoring</vt:lpstr>
      <vt:lpstr>Unit Mortality Overview</vt:lpstr>
      <vt:lpstr>PowerPoint Presentation</vt:lpstr>
      <vt:lpstr>Case 2: Introduction</vt:lpstr>
      <vt:lpstr>Case 2: Situation (of case/event being discussed)</vt:lpstr>
      <vt:lpstr>Case 2: Background</vt:lpstr>
      <vt:lpstr>Case 2: Background</vt:lpstr>
      <vt:lpstr>Case 2: Assessment/Analysis Relevant Literature</vt:lpstr>
      <vt:lpstr>Case 2: Assessment/Analysis Systems Contributory Factors</vt:lpstr>
      <vt:lpstr>Case 2: Summary of Systems &amp; Clinical Lessons Learned</vt:lpstr>
      <vt:lpstr>Case 2: Summary of Systems and Clinical Lessons Learned</vt:lpstr>
      <vt:lpstr>Case 2: Summary of Systems and Clinical Lessons Learned</vt:lpstr>
      <vt:lpstr>Case 2: Systems-focused Recommendations</vt:lpstr>
      <vt:lpstr>Case 2: Recommendations &amp; Actions </vt:lpstr>
      <vt:lpstr>Case 2: Recommendations &amp; Actions </vt:lpstr>
      <vt:lpstr>Case    : Introduction</vt:lpstr>
      <vt:lpstr>Case    : Situation</vt:lpstr>
      <vt:lpstr>Case    : Background</vt:lpstr>
      <vt:lpstr>Case    : Background</vt:lpstr>
      <vt:lpstr>Case    : Assessment/Analysis Relevant Literature</vt:lpstr>
      <vt:lpstr>Case  : Assessment/Analysis Systems Contributory Factors</vt:lpstr>
      <vt:lpstr>Case    : Summary of Systems &amp; Clinical Lessons Learned</vt:lpstr>
      <vt:lpstr>Case  : Systems-focused Recommendations</vt:lpstr>
      <vt:lpstr>Case     : Recommendations &amp; Actions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Morbidity &amp; Mortality Meeting</dc:title>
  <dc:creator>Yvonne Higgott (DHHS)</dc:creator>
  <cp:lastModifiedBy>Raphaela Schnittker (SCV)</cp:lastModifiedBy>
  <cp:revision>13</cp:revision>
  <cp:lastPrinted>2023-08-01T05:17:29Z</cp:lastPrinted>
  <dcterms:created xsi:type="dcterms:W3CDTF">2023-05-05T02:01:14Z</dcterms:created>
  <dcterms:modified xsi:type="dcterms:W3CDTF">2024-07-31T08:02:23Z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ContentTypeId">
    <vt:lpwstr>0x01010026D179483B3A4E458E2DA955233B6DD4</vt:lpwstr>
  </property>
  <property fmtid="{D5CDD505-2E9C-101B-9397-08002B2CF9AE}" pid="4" name="MSIP_Label_43e64453-338c-4f93-8a4d-0039a0a41f2a_Enabled">
    <vt:lpwstr>true</vt:lpwstr>
  </property>
  <property fmtid="{D5CDD505-2E9C-101B-9397-08002B2CF9AE}" pid="5" name="MSIP_Label_43e64453-338c-4f93-8a4d-0039a0a41f2a_SetDate">
    <vt:lpwstr>2022-10-24T04:44:10Z</vt:lpwstr>
  </property>
  <property fmtid="{D5CDD505-2E9C-101B-9397-08002B2CF9AE}" pid="6" name="MSIP_Label_43e64453-338c-4f93-8a4d-0039a0a41f2a_Method">
    <vt:lpwstr>Privileged</vt:lpwstr>
  </property>
  <property fmtid="{D5CDD505-2E9C-101B-9397-08002B2CF9AE}" pid="7" name="MSIP_Label_43e64453-338c-4f93-8a4d-0039a0a41f2a_Name">
    <vt:lpwstr>43e64453-338c-4f93-8a4d-0039a0a41f2a</vt:lpwstr>
  </property>
  <property fmtid="{D5CDD505-2E9C-101B-9397-08002B2CF9AE}" pid="8" name="MSIP_Label_43e64453-338c-4f93-8a4d-0039a0a41f2a_SiteId">
    <vt:lpwstr>c0e0601f-0fac-449c-9c88-a104c4eb9f28</vt:lpwstr>
  </property>
  <property fmtid="{D5CDD505-2E9C-101B-9397-08002B2CF9AE}" pid="9" name="MSIP_Label_43e64453-338c-4f93-8a4d-0039a0a41f2a_ActionId">
    <vt:lpwstr>bbc4419a-3df3-4cd8-928a-f3de34262bce</vt:lpwstr>
  </property>
  <property fmtid="{D5CDD505-2E9C-101B-9397-08002B2CF9AE}" pid="10" name="MSIP_Label_43e64453-338c-4f93-8a4d-0039a0a41f2a_ContentBits">
    <vt:lpwstr>2</vt:lpwstr>
  </property>
  <property fmtid="{D5CDD505-2E9C-101B-9397-08002B2CF9AE}" pid="11" name="MediaServiceImageTags">
    <vt:lpwstr/>
  </property>
</Properties>
</file>