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4"/>
  </p:sldMasterIdLst>
  <p:notesMasterIdLst>
    <p:notesMasterId r:id="rId6"/>
  </p:notesMasterIdLst>
  <p:handoutMasterIdLst>
    <p:handoutMasterId r:id="rId7"/>
  </p:handoutMasterIdLst>
  <p:sldIdLst>
    <p:sldId id="474" r:id="rId5"/>
  </p:sldIdLst>
  <p:sldSz cx="9144000" cy="5148263"/>
  <p:notesSz cx="6858000" cy="9144000"/>
  <p:defaultTextStyle>
    <a:defPPr>
      <a:defRPr lang="en-US"/>
    </a:defPPr>
    <a:lvl1pPr marL="0" indent="0" algn="l" defTabSz="685800" rtl="0" eaLnBrk="1" latinLnBrk="0" hangingPunct="1">
      <a:lnSpc>
        <a:spcPct val="98000"/>
      </a:lnSpc>
      <a:spcBef>
        <a:spcPts val="0"/>
      </a:spcBef>
      <a:spcAft>
        <a:spcPts val="1300"/>
      </a:spcAft>
      <a:buFontTx/>
      <a:buNone/>
      <a:defRPr sz="2000" kern="1200" baseline="0">
        <a:solidFill>
          <a:schemeClr val="tx1"/>
        </a:solidFill>
        <a:latin typeface="+mn-lt"/>
        <a:ea typeface="+mn-ea"/>
        <a:cs typeface="+mn-cs"/>
      </a:defRPr>
    </a:lvl1pPr>
    <a:lvl2pPr marL="0" indent="0" algn="l" defTabSz="685800" rtl="0" eaLnBrk="1" latinLnBrk="0" hangingPunct="1">
      <a:lnSpc>
        <a:spcPct val="98000"/>
      </a:lnSpc>
      <a:spcBef>
        <a:spcPts val="375"/>
      </a:spcBef>
      <a:buFontTx/>
      <a:buNone/>
      <a:defRPr sz="2000" b="1" i="0" kern="1200" baseline="0">
        <a:solidFill>
          <a:schemeClr val="tx2"/>
        </a:solidFill>
        <a:latin typeface="+mj-lt"/>
        <a:ea typeface="+mn-ea"/>
        <a:cs typeface="+mn-cs"/>
      </a:defRPr>
    </a:lvl2pPr>
    <a:lvl3pPr marL="468000" indent="-468000" algn="l" defTabSz="685800" rtl="0" eaLnBrk="1" latinLnBrk="0" hangingPunct="1">
      <a:lnSpc>
        <a:spcPct val="98000"/>
      </a:lnSpc>
      <a:spcBef>
        <a:spcPts val="0"/>
      </a:spcBef>
      <a:spcAft>
        <a:spcPts val="1300"/>
      </a:spcAft>
      <a:buClr>
        <a:srgbClr val="0063A5"/>
      </a:buClr>
      <a:buSzPct val="120000"/>
      <a:buFont typeface="Calibri" panose="020F0502020204030204" pitchFamily="34" charset="0"/>
      <a:buChar char="●"/>
      <a:defRPr sz="2000" kern="1200" baseline="0">
        <a:solidFill>
          <a:schemeClr val="tx1"/>
        </a:solidFill>
        <a:latin typeface="+mn-lt"/>
        <a:ea typeface="+mn-ea"/>
        <a:cs typeface="+mn-cs"/>
      </a:defRPr>
    </a:lvl3pPr>
    <a:lvl4pPr marL="936000" indent="-468000" algn="l" defTabSz="685800" rtl="0" eaLnBrk="1" latinLnBrk="0" hangingPunct="1">
      <a:lnSpc>
        <a:spcPct val="98000"/>
      </a:lnSpc>
      <a:spcBef>
        <a:spcPts val="0"/>
      </a:spcBef>
      <a:spcAft>
        <a:spcPts val="1300"/>
      </a:spcAft>
      <a:buClr>
        <a:srgbClr val="0063A5"/>
      </a:buClr>
      <a:buSzPct val="100000"/>
      <a:buFont typeface="Arial" panose="020B0604020202020204" pitchFamily="34" charset="0"/>
      <a:buChar char="—"/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1404000" indent="-468000" algn="l" defTabSz="685800" rtl="0" eaLnBrk="1" latinLnBrk="0" hangingPunct="1">
      <a:lnSpc>
        <a:spcPct val="98000"/>
      </a:lnSpc>
      <a:spcBef>
        <a:spcPts val="0"/>
      </a:spcBef>
      <a:spcAft>
        <a:spcPts val="1300"/>
      </a:spcAft>
      <a:buClr>
        <a:srgbClr val="0063A5"/>
      </a:buClr>
      <a:buSzPct val="120000"/>
      <a:buFont typeface="Wingdings" panose="05000000000000000000" pitchFamily="2" charset="2"/>
      <a:buChar char=""/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17FCB3E2-08DF-F9A4-FB14-937DC782ED71}" name="Sarah Kenny" initials="SK" userId="e6642bed3f0f18bf" providerId="Windows Live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essica Loschiavo (DHHS)" initials="JL(" lastIdx="1" clrIdx="0">
    <p:extLst>
      <p:ext uri="{19B8F6BF-5375-455C-9EA6-DF929625EA0E}">
        <p15:presenceInfo xmlns:p15="http://schemas.microsoft.com/office/powerpoint/2012/main" userId="S::Jessica.Loschiavo@safercare.vic.gov.au::bbaf25b2-2c76-4cc6-93cd-b48055b4b332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50032"/>
    <a:srgbClr val="CCCCD0"/>
    <a:srgbClr val="000016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  <p:ext uri="{1BD7E111-0CB8-44D6-8891-C1BB2F81B7CC}">
      <p1710:readonlyRecommended xmlns:p1710="http://schemas.microsoft.com/office/powerpoint/2017/10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2B9BFE9-7FF2-47D3-9A58-357B09BD7D35}" v="1" dt="2024-09-10T09:28:34.614"/>
  </p1510:revLst>
</p1510:revInfo>
</file>

<file path=ppt/tableStyles.xml><?xml version="1.0" encoding="utf-8"?>
<a:tblStyleLst xmlns:a="http://schemas.openxmlformats.org/drawingml/2006/main" def="{785F01EC-6FE7-43F9-B863-10CF3ED7CFCE}">
  <a:tblStyle styleId="{785F01EC-6FE7-43F9-B863-10CF3ED7CFCE}" styleName="SCV Table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noFill/>
            </a:ln>
          </a:left>
          <a:right>
            <a:ln w="12700" cmpd="sng">
              <a:noFill/>
            </a:ln>
          </a:right>
          <a:top>
            <a:ln w="3175" cmpd="sng">
              <a:solidFill>
                <a:schemeClr val="lt2"/>
              </a:solidFill>
            </a:ln>
          </a:top>
          <a:bottom>
            <a:ln w="3175" cmpd="sng">
              <a:solidFill>
                <a:schemeClr val="accent5"/>
              </a:solidFill>
            </a:ln>
          </a:bottom>
          <a:insideH>
            <a:ln w="3175" cmpd="sng">
              <a:solidFill>
                <a:schemeClr val="accent5"/>
              </a:solidFill>
            </a:ln>
          </a:insideH>
          <a:insideV>
            <a:ln w="12700" cmpd="sng">
              <a:noFill/>
            </a:ln>
          </a:insideV>
        </a:tcBdr>
        <a:fill>
          <a:noFill/>
        </a:fill>
      </a:tcStyle>
    </a:wholeTbl>
    <a:firstCol>
      <a:tcTxStyle b="on">
        <a:fontRef idx="minor">
          <a:schemeClr val="dk2"/>
        </a:fontRef>
        <a:schemeClr val="dk2"/>
      </a:tcTxStyle>
      <a:tcStyle>
        <a:tcBdr/>
        <a:fill>
          <a:noFill/>
        </a:fill>
      </a:tcStyle>
    </a:firstCol>
    <a:firstRow>
      <a:tcTxStyle b="on">
        <a:fontRef idx="minor">
          <a:schemeClr val="dk2"/>
        </a:fontRef>
        <a:schemeClr val="dk2"/>
      </a:tcTxStyle>
      <a:tcStyle>
        <a:tcBdr>
          <a:bottom>
            <a:ln w="38100" cmpd="sng">
              <a:solidFill>
                <a:schemeClr val="accent6"/>
              </a:solidFill>
            </a:ln>
          </a:bottom>
        </a:tcBdr>
        <a:fill>
          <a:solidFill>
            <a:schemeClr val="lt2"/>
          </a:solidFill>
        </a:fill>
      </a:tcStyle>
    </a:firstRow>
  </a:tblStyle>
  <a:tblStyle styleId="{450DDCDF-74B0-44AD-A3D2-FDAAE5D156A9}" styleName="SCV Table First Column Shade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noFill/>
            </a:ln>
          </a:left>
          <a:right>
            <a:ln w="12700" cmpd="sng">
              <a:noFill/>
            </a:ln>
          </a:right>
          <a:top>
            <a:ln w="3175" cmpd="sng">
              <a:solidFill>
                <a:schemeClr val="accent5"/>
              </a:solidFill>
            </a:ln>
          </a:top>
          <a:bottom>
            <a:ln w="3175" cmpd="sng">
              <a:solidFill>
                <a:schemeClr val="accent5"/>
              </a:solidFill>
            </a:ln>
          </a:bottom>
          <a:insideH>
            <a:ln w="3175" cmpd="sng">
              <a:solidFill>
                <a:schemeClr val="accent5"/>
              </a:solidFill>
            </a:ln>
          </a:insideH>
          <a:insideV>
            <a:ln w="12700" cmpd="sng">
              <a:noFill/>
            </a:ln>
          </a:insideV>
        </a:tcBdr>
        <a:fill>
          <a:noFill/>
        </a:fill>
      </a:tcStyle>
    </a:wholeTbl>
    <a:firstCol>
      <a:tcTxStyle b="on">
        <a:fontRef idx="minor">
          <a:schemeClr val="dk2"/>
        </a:fontRef>
        <a:schemeClr val="dk2"/>
      </a:tcTxStyle>
      <a:tcStyle>
        <a:tcBdr/>
        <a:fill>
          <a:solidFill>
            <a:schemeClr val="lt2"/>
          </a:solidFill>
        </a:fill>
      </a:tcStyle>
    </a:firstCo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119" d="100"/>
          <a:sy n="119" d="100"/>
        </p:scale>
        <p:origin x="56" y="30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3" d="100"/>
          <a:sy n="53" d="100"/>
        </p:scale>
        <p:origin x="1236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13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microsoft.com/office/2018/10/relationships/authors" Target="authors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oss Donnan (Health)" userId="7c40b76e-0d47-4b98-af6e-3eb50636f003" providerId="ADAL" clId="{A2B9BFE9-7FF2-47D3-9A58-357B09BD7D35}"/>
    <pc:docChg chg="undo custSel modSld modMainMaster">
      <pc:chgData name="Ross Donnan (Health)" userId="7c40b76e-0d47-4b98-af6e-3eb50636f003" providerId="ADAL" clId="{A2B9BFE9-7FF2-47D3-9A58-357B09BD7D35}" dt="2024-09-10T09:29:56.983" v="39" actId="1076"/>
      <pc:docMkLst>
        <pc:docMk/>
      </pc:docMkLst>
      <pc:sldChg chg="addSp delSp modSp mod modClrScheme chgLayout">
        <pc:chgData name="Ross Donnan (Health)" userId="7c40b76e-0d47-4b98-af6e-3eb50636f003" providerId="ADAL" clId="{A2B9BFE9-7FF2-47D3-9A58-357B09BD7D35}" dt="2024-09-10T09:29:56.983" v="39" actId="1076"/>
        <pc:sldMkLst>
          <pc:docMk/>
          <pc:sldMk cId="838801113" sldId="474"/>
        </pc:sldMkLst>
        <pc:spChg chg="mod">
          <ac:chgData name="Ross Donnan (Health)" userId="7c40b76e-0d47-4b98-af6e-3eb50636f003" providerId="ADAL" clId="{A2B9BFE9-7FF2-47D3-9A58-357B09BD7D35}" dt="2024-09-10T09:29:22.347" v="29" actId="14100"/>
          <ac:spMkLst>
            <pc:docMk/>
            <pc:sldMk cId="838801113" sldId="474"/>
            <ac:spMk id="2" creationId="{4558AF78-FB5B-B615-D0B8-113CF14A3423}"/>
          </ac:spMkLst>
        </pc:spChg>
        <pc:spChg chg="add del mod">
          <ac:chgData name="Ross Donnan (Health)" userId="7c40b76e-0d47-4b98-af6e-3eb50636f003" providerId="ADAL" clId="{A2B9BFE9-7FF2-47D3-9A58-357B09BD7D35}" dt="2024-09-10T09:29:56.983" v="39" actId="1076"/>
          <ac:spMkLst>
            <pc:docMk/>
            <pc:sldMk cId="838801113" sldId="474"/>
            <ac:spMk id="5" creationId="{51CEC33D-5562-7525-A7BC-B12D899F6621}"/>
          </ac:spMkLst>
        </pc:spChg>
        <pc:spChg chg="mod ord">
          <ac:chgData name="Ross Donnan (Health)" userId="7c40b76e-0d47-4b98-af6e-3eb50636f003" providerId="ADAL" clId="{A2B9BFE9-7FF2-47D3-9A58-357B09BD7D35}" dt="2024-09-10T09:29:51.470" v="36" actId="1076"/>
          <ac:spMkLst>
            <pc:docMk/>
            <pc:sldMk cId="838801113" sldId="474"/>
            <ac:spMk id="9218" creationId="{00000000-0000-0000-0000-000000000000}"/>
          </ac:spMkLst>
        </pc:spChg>
        <pc:spChg chg="mod">
          <ac:chgData name="Ross Donnan (Health)" userId="7c40b76e-0d47-4b98-af6e-3eb50636f003" providerId="ADAL" clId="{A2B9BFE9-7FF2-47D3-9A58-357B09BD7D35}" dt="2024-09-10T09:28:01.286" v="5" actId="113"/>
          <ac:spMkLst>
            <pc:docMk/>
            <pc:sldMk cId="838801113" sldId="474"/>
            <ac:spMk id="9244" creationId="{00000000-0000-0000-0000-000000000000}"/>
          </ac:spMkLst>
        </pc:spChg>
        <pc:spChg chg="mod">
          <ac:chgData name="Ross Donnan (Health)" userId="7c40b76e-0d47-4b98-af6e-3eb50636f003" providerId="ADAL" clId="{A2B9BFE9-7FF2-47D3-9A58-357B09BD7D35}" dt="2024-09-10T09:28:03.036" v="6" actId="113"/>
          <ac:spMkLst>
            <pc:docMk/>
            <pc:sldMk cId="838801113" sldId="474"/>
            <ac:spMk id="9249" creationId="{00000000-0000-0000-0000-000000000000}"/>
          </ac:spMkLst>
        </pc:spChg>
        <pc:spChg chg="mod">
          <ac:chgData name="Ross Donnan (Health)" userId="7c40b76e-0d47-4b98-af6e-3eb50636f003" providerId="ADAL" clId="{A2B9BFE9-7FF2-47D3-9A58-357B09BD7D35}" dt="2024-09-10T09:28:04.936" v="7" actId="113"/>
          <ac:spMkLst>
            <pc:docMk/>
            <pc:sldMk cId="838801113" sldId="474"/>
            <ac:spMk id="9254" creationId="{00000000-0000-0000-0000-000000000000}"/>
          </ac:spMkLst>
        </pc:spChg>
        <pc:grpChg chg="mod">
          <ac:chgData name="Ross Donnan (Health)" userId="7c40b76e-0d47-4b98-af6e-3eb50636f003" providerId="ADAL" clId="{A2B9BFE9-7FF2-47D3-9A58-357B09BD7D35}" dt="2024-09-10T09:29:49.258" v="35" actId="1076"/>
          <ac:grpSpMkLst>
            <pc:docMk/>
            <pc:sldMk cId="838801113" sldId="474"/>
            <ac:grpSpMk id="11" creationId="{9037DD8B-33C7-9650-1364-3E47E30C4822}"/>
          </ac:grpSpMkLst>
        </pc:grpChg>
        <pc:picChg chg="del">
          <ac:chgData name="Ross Donnan (Health)" userId="7c40b76e-0d47-4b98-af6e-3eb50636f003" providerId="ADAL" clId="{A2B9BFE9-7FF2-47D3-9A58-357B09BD7D35}" dt="2024-09-10T09:28:07.691" v="8" actId="478"/>
          <ac:picMkLst>
            <pc:docMk/>
            <pc:sldMk cId="838801113" sldId="474"/>
            <ac:picMk id="3" creationId="{866C92E0-119A-C79B-F1DC-54F957164050}"/>
          </ac:picMkLst>
        </pc:picChg>
        <pc:picChg chg="add mod">
          <ac:chgData name="Ross Donnan (Health)" userId="7c40b76e-0d47-4b98-af6e-3eb50636f003" providerId="ADAL" clId="{A2B9BFE9-7FF2-47D3-9A58-357B09BD7D35}" dt="2024-09-10T09:29:54.891" v="38" actId="1076"/>
          <ac:picMkLst>
            <pc:docMk/>
            <pc:sldMk cId="838801113" sldId="474"/>
            <ac:picMk id="4" creationId="{CC61E79B-6815-46F7-8113-83A9EDC53C60}"/>
          </ac:picMkLst>
        </pc:picChg>
      </pc:sldChg>
      <pc:sldMasterChg chg="delSp modSp mod">
        <pc:chgData name="Ross Donnan (Health)" userId="7c40b76e-0d47-4b98-af6e-3eb50636f003" providerId="ADAL" clId="{A2B9BFE9-7FF2-47D3-9A58-357B09BD7D35}" dt="2024-09-10T09:29:04.348" v="23" actId="478"/>
        <pc:sldMasterMkLst>
          <pc:docMk/>
          <pc:sldMasterMk cId="2698587066" sldId="2147483660"/>
        </pc:sldMasterMkLst>
        <pc:spChg chg="del mod">
          <ac:chgData name="Ross Donnan (Health)" userId="7c40b76e-0d47-4b98-af6e-3eb50636f003" providerId="ADAL" clId="{A2B9BFE9-7FF2-47D3-9A58-357B09BD7D35}" dt="2024-09-10T09:29:04.348" v="23" actId="478"/>
          <ac:spMkLst>
            <pc:docMk/>
            <pc:sldMasterMk cId="2698587066" sldId="2147483660"/>
            <ac:spMk id="4" creationId="{0F2005A7-1672-423F-BBE1-3D4D8FC71C4F}"/>
          </ac:spMkLst>
        </pc:spChg>
      </pc:sldMasterChg>
    </pc:docChg>
  </pc:docChgLst>
  <pc:docChgLst>
    <pc:chgData name="Nicholas Puli (SCV)" userId="79605b8d-7ee6-4099-957c-70f4caa9b710" providerId="ADAL" clId="{C598BCCF-08E7-443B-BCD3-293AF04207BB}"/>
    <pc:docChg chg="modSld">
      <pc:chgData name="Nicholas Puli (SCV)" userId="79605b8d-7ee6-4099-957c-70f4caa9b710" providerId="ADAL" clId="{C598BCCF-08E7-443B-BCD3-293AF04207BB}" dt="2024-06-14T01:05:42.043" v="4" actId="1076"/>
      <pc:docMkLst>
        <pc:docMk/>
      </pc:docMkLst>
      <pc:sldChg chg="modSp mod delCm">
        <pc:chgData name="Nicholas Puli (SCV)" userId="79605b8d-7ee6-4099-957c-70f4caa9b710" providerId="ADAL" clId="{C598BCCF-08E7-443B-BCD3-293AF04207BB}" dt="2024-06-14T01:05:42.043" v="4" actId="1076"/>
        <pc:sldMkLst>
          <pc:docMk/>
          <pc:sldMk cId="838801113" sldId="474"/>
        </pc:sldMkLst>
        <pc:spChg chg="mod">
          <ac:chgData name="Nicholas Puli (SCV)" userId="79605b8d-7ee6-4099-957c-70f4caa9b710" providerId="ADAL" clId="{C598BCCF-08E7-443B-BCD3-293AF04207BB}" dt="2024-06-14T01:05:42.043" v="4" actId="1076"/>
          <ac:spMkLst>
            <pc:docMk/>
            <pc:sldMk cId="838801113" sldId="474"/>
            <ac:spMk id="9249" creationId="{00000000-0000-0000-0000-000000000000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del">
              <pc226:chgData name="Nicholas Puli (SCV)" userId="79605b8d-7ee6-4099-957c-70f4caa9b710" providerId="ADAL" clId="{C598BCCF-08E7-443B-BCD3-293AF04207BB}" dt="2024-06-14T01:05:33.684" v="2"/>
              <pc2:cmMkLst xmlns:pc2="http://schemas.microsoft.com/office/powerpoint/2019/9/main/command">
                <pc:docMk/>
                <pc:sldMk cId="838801113" sldId="474"/>
                <pc2:cmMk id="{D5840217-C04B-2844-B5A0-AFFDD8D29C33}"/>
              </pc2:cmMkLst>
            </pc226:cmChg>
            <pc226:cmChg xmlns:pc226="http://schemas.microsoft.com/office/powerpoint/2022/06/main/command" chg="del">
              <pc226:chgData name="Nicholas Puli (SCV)" userId="79605b8d-7ee6-4099-957c-70f4caa9b710" providerId="ADAL" clId="{C598BCCF-08E7-443B-BCD3-293AF04207BB}" dt="2024-06-14T01:05:28.629" v="1"/>
              <pc2:cmMkLst xmlns:pc2="http://schemas.microsoft.com/office/powerpoint/2019/9/main/command">
                <pc:docMk/>
                <pc:sldMk cId="838801113" sldId="474"/>
                <pc2:cmMk id="{9A454593-5D54-7A4F-8581-8E49D65C57BD}"/>
              </pc2:cmMkLst>
            </pc226:cmChg>
            <pc226:cmChg xmlns:pc226="http://schemas.microsoft.com/office/powerpoint/2022/06/main/command" chg="del">
              <pc226:chgData name="Nicholas Puli (SCV)" userId="79605b8d-7ee6-4099-957c-70f4caa9b710" providerId="ADAL" clId="{C598BCCF-08E7-443B-BCD3-293AF04207BB}" dt="2024-06-14T01:05:24.248" v="0"/>
              <pc2:cmMkLst xmlns:pc2="http://schemas.microsoft.com/office/powerpoint/2019/9/main/command">
                <pc:docMk/>
                <pc:sldMk cId="838801113" sldId="474"/>
                <pc2:cmMk id="{9DC573CB-2907-6E4B-8AE7-E8EC3A9E6EBF}"/>
              </pc2:cmMkLst>
            </pc226:cmChg>
          </p:ext>
        </pc:ext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08D95FFB-6DF1-4E7F-BBC9-C647C36F5FB4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19F7C48-B208-4EE2-B036-3CB7E4917215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624BF4-3BBC-41B9-B2CA-A8750E2EE9EC}" type="datetimeFigureOut">
              <a:rPr lang="en-US" smtClean="0"/>
              <a:t>9/10/2024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C049500-DE5C-42BD-A4FE-119036358EAE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CDBC908-B90B-4F01-90E4-14843EE57133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5084E4-C499-4E44-933D-F1C0D519E7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737715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6D75A7-A785-4641-97D6-B79176D50B34}" type="datetimeFigureOut">
              <a:rPr lang="en-US" smtClean="0"/>
              <a:t>9/10/2024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8975" y="1143000"/>
            <a:ext cx="548005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212429E-84F1-4454-9E84-CF1ED96B85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48131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85891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1pPr>
    <a:lvl2pPr marL="342945" algn="l" defTabSz="685891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2pPr>
    <a:lvl3pPr marL="685891" algn="l" defTabSz="685891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3pPr>
    <a:lvl4pPr marL="1028837" algn="l" defTabSz="685891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4pPr>
    <a:lvl5pPr marL="1371783" algn="l" defTabSz="685891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5pPr>
    <a:lvl6pPr marL="1714728" algn="l" defTabSz="685891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2057674" algn="l" defTabSz="685891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400620" algn="l" defTabSz="685891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2743566" algn="l" defTabSz="685891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4000" y="1595120"/>
            <a:ext cx="6549517" cy="1052780"/>
          </a:xfrm>
        </p:spPr>
        <p:txBody>
          <a:bodyPr anchor="b"/>
          <a:lstStyle>
            <a:lvl1pPr algn="l">
              <a:lnSpc>
                <a:spcPct val="100000"/>
              </a:lnSpc>
              <a:defRPr sz="3500" b="0" spc="-40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000" y="2647900"/>
            <a:ext cx="6549517" cy="861540"/>
          </a:xfrm>
        </p:spPr>
        <p:txBody>
          <a:bodyPr/>
          <a:lstStyle>
            <a:lvl1pPr marL="0" indent="0" algn="l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  <a:defRPr sz="2800" baseline="0">
                <a:solidFill>
                  <a:schemeClr val="tx1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 hasCustomPrompt="1"/>
          </p:nvPr>
        </p:nvSpPr>
        <p:spPr>
          <a:xfrm>
            <a:off x="684000" y="1107000"/>
            <a:ext cx="3600000" cy="288000"/>
          </a:xfrm>
        </p:spPr>
        <p:txBody>
          <a:bodyPr anchor="ctr" anchorCtr="0"/>
          <a:lstStyle>
            <a:lvl1pPr>
              <a:defRPr sz="1200" b="1" baseline="0"/>
            </a:lvl1pPr>
          </a:lstStyle>
          <a:p>
            <a:pPr lvl="0"/>
            <a:r>
              <a:rPr lang="en-US" dirty="0"/>
              <a:t>Day Month Year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0320352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(Small Font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C911AF48-53C3-4EF8-82DB-4351281A2F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4000" y="972000"/>
            <a:ext cx="7740000" cy="720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77D6717D-74C1-40D7-A481-98C02B45F511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684000" y="1782000"/>
            <a:ext cx="7776000" cy="3096000"/>
          </a:xfrm>
        </p:spPr>
        <p:txBody>
          <a:bodyPr/>
          <a:lstStyle>
            <a:lvl1pPr>
              <a:lnSpc>
                <a:spcPct val="99000"/>
              </a:lnSpc>
              <a:spcAft>
                <a:spcPts val="900"/>
              </a:spcAft>
              <a:defRPr sz="900" b="0" i="0">
                <a:latin typeface="+mn-lt"/>
              </a:defRPr>
            </a:lvl1pPr>
            <a:lvl2pPr>
              <a:lnSpc>
                <a:spcPct val="99000"/>
              </a:lnSpc>
              <a:spcBef>
                <a:spcPts val="0"/>
              </a:spcBef>
              <a:spcAft>
                <a:spcPts val="900"/>
              </a:spcAft>
              <a:defRPr sz="900" b="0" i="0">
                <a:latin typeface="+mj-lt"/>
              </a:defRPr>
            </a:lvl2pPr>
            <a:lvl3pPr marL="180000" indent="-180000">
              <a:lnSpc>
                <a:spcPct val="99000"/>
              </a:lnSpc>
              <a:spcBef>
                <a:spcPts val="0"/>
              </a:spcBef>
              <a:spcAft>
                <a:spcPts val="900"/>
              </a:spcAft>
              <a:defRPr sz="900" b="0" i="0">
                <a:latin typeface="+mn-lt"/>
              </a:defRPr>
            </a:lvl3pPr>
            <a:lvl4pPr marL="360000" indent="-180000">
              <a:lnSpc>
                <a:spcPct val="99000"/>
              </a:lnSpc>
              <a:spcBef>
                <a:spcPts val="0"/>
              </a:spcBef>
              <a:spcAft>
                <a:spcPts val="900"/>
              </a:spcAft>
              <a:defRPr sz="900" b="0" i="0">
                <a:latin typeface="+mn-lt"/>
              </a:defRPr>
            </a:lvl4pPr>
            <a:lvl5pPr marL="540000" indent="-180000">
              <a:lnSpc>
                <a:spcPct val="99000"/>
              </a:lnSpc>
              <a:spcBef>
                <a:spcPts val="0"/>
              </a:spcBef>
              <a:spcAft>
                <a:spcPts val="900"/>
              </a:spcAft>
              <a:defRPr sz="900" b="0" i="0">
                <a:latin typeface="+mn-lt"/>
              </a:defRPr>
            </a:lvl5pPr>
          </a:lstStyle>
          <a:p>
            <a:pPr lvl="0"/>
            <a:r>
              <a:rPr lang="en-AU" dirty="0"/>
              <a:t>Insert text here. Click the Increase List Level button once for a heading and twice for a bullet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FE596CF7-7F71-4413-AD9C-575937919590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6" name="Straight Connector 5" descr="Decorative">
            <a:extLst>
              <a:ext uri="{FF2B5EF4-FFF2-40B4-BE49-F238E27FC236}">
                <a16:creationId xmlns:a16="http://schemas.microsoft.com/office/drawing/2014/main" id="{6B89EB1C-6EBC-42DD-9C6B-D0DACBBF2130}"/>
              </a:ext>
            </a:extLst>
          </p:cNvPr>
          <p:cNvCxnSpPr/>
          <p:nvPr userDrawn="1"/>
        </p:nvCxnSpPr>
        <p:spPr>
          <a:xfrm>
            <a:off x="702000" y="702000"/>
            <a:ext cx="7722000" cy="0"/>
          </a:xfrm>
          <a:prstGeom prst="line">
            <a:avLst/>
          </a:prstGeom>
          <a:ln w="38100">
            <a:solidFill>
              <a:srgbClr val="CCCCD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308875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Column Subheads (Small Font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C911AF48-53C3-4EF8-82DB-4351281A2F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4000" y="972000"/>
            <a:ext cx="7740000" cy="720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5">
            <a:extLst>
              <a:ext uri="{FF2B5EF4-FFF2-40B4-BE49-F238E27FC236}">
                <a16:creationId xmlns:a16="http://schemas.microsoft.com/office/drawing/2014/main" id="{201EA31C-2752-4408-9F95-C793B94E7393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84000" y="1782000"/>
            <a:ext cx="3844800" cy="684000"/>
          </a:xfrm>
        </p:spPr>
        <p:txBody>
          <a:bodyPr/>
          <a:lstStyle>
            <a:lvl1pPr>
              <a:lnSpc>
                <a:spcPct val="100000"/>
              </a:lnSpc>
              <a:spcAft>
                <a:spcPts val="0"/>
              </a:spcAft>
              <a:defRPr sz="1800" b="0">
                <a:solidFill>
                  <a:schemeClr val="tx2"/>
                </a:solidFill>
                <a:latin typeface="+mj-lt"/>
              </a:defRPr>
            </a:lvl1pPr>
            <a:lvl2pPr>
              <a:defRPr sz="1200"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21" name="Text Placeholder 20">
            <a:extLst>
              <a:ext uri="{FF2B5EF4-FFF2-40B4-BE49-F238E27FC236}">
                <a16:creationId xmlns:a16="http://schemas.microsoft.com/office/drawing/2014/main" id="{5F4A0907-A8F3-4307-9E78-4EE4F2627797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684213" y="2502000"/>
            <a:ext cx="1890000" cy="2376000"/>
          </a:xfrm>
        </p:spPr>
        <p:txBody>
          <a:bodyPr/>
          <a:lstStyle>
            <a:lvl1pPr>
              <a:lnSpc>
                <a:spcPct val="99000"/>
              </a:lnSpc>
              <a:spcAft>
                <a:spcPts val="900"/>
              </a:spcAft>
              <a:defRPr sz="900" b="0" i="0">
                <a:latin typeface="+mn-lt"/>
              </a:defRPr>
            </a:lvl1pPr>
            <a:lvl2pPr>
              <a:lnSpc>
                <a:spcPct val="99000"/>
              </a:lnSpc>
              <a:spcBef>
                <a:spcPts val="0"/>
              </a:spcBef>
              <a:spcAft>
                <a:spcPts val="900"/>
              </a:spcAft>
              <a:defRPr sz="900" b="0" i="0">
                <a:latin typeface="+mj-lt"/>
              </a:defRPr>
            </a:lvl2pPr>
            <a:lvl3pPr marL="180000" indent="-180000">
              <a:lnSpc>
                <a:spcPct val="99000"/>
              </a:lnSpc>
              <a:spcBef>
                <a:spcPts val="0"/>
              </a:spcBef>
              <a:spcAft>
                <a:spcPts val="900"/>
              </a:spcAft>
              <a:defRPr sz="900" b="0" i="0">
                <a:latin typeface="+mn-lt"/>
              </a:defRPr>
            </a:lvl3pPr>
            <a:lvl4pPr marL="360000" indent="-180000">
              <a:lnSpc>
                <a:spcPct val="99000"/>
              </a:lnSpc>
              <a:spcBef>
                <a:spcPts val="0"/>
              </a:spcBef>
              <a:spcAft>
                <a:spcPts val="900"/>
              </a:spcAft>
              <a:defRPr sz="900" b="0" i="0">
                <a:latin typeface="+mn-lt"/>
              </a:defRPr>
            </a:lvl4pPr>
            <a:lvl5pPr marL="540000" indent="-180000">
              <a:lnSpc>
                <a:spcPct val="99000"/>
              </a:lnSpc>
              <a:spcAft>
                <a:spcPts val="900"/>
              </a:spcAft>
              <a:defRPr sz="900" b="0" i="0">
                <a:latin typeface="+mn-lt"/>
              </a:defRPr>
            </a:lvl5pPr>
          </a:lstStyle>
          <a:p>
            <a:pPr lvl="0"/>
            <a:r>
              <a:rPr lang="en-AU" dirty="0"/>
              <a:t>Insert text here. Click the Increase List Level button once for a heading and twice for a bullet.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3" name="Text Placeholder 22">
            <a:extLst>
              <a:ext uri="{FF2B5EF4-FFF2-40B4-BE49-F238E27FC236}">
                <a16:creationId xmlns:a16="http://schemas.microsoft.com/office/drawing/2014/main" id="{5A19B4D0-F0A4-4EDE-AA09-F42A8B2D4A99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2638800" y="2502000"/>
            <a:ext cx="1890000" cy="2376000"/>
          </a:xfrm>
        </p:spPr>
        <p:txBody>
          <a:bodyPr/>
          <a:lstStyle>
            <a:lvl1pPr>
              <a:lnSpc>
                <a:spcPct val="99000"/>
              </a:lnSpc>
              <a:spcAft>
                <a:spcPts val="900"/>
              </a:spcAft>
              <a:defRPr sz="900" b="0" i="0">
                <a:latin typeface="+mn-lt"/>
              </a:defRPr>
            </a:lvl1pPr>
            <a:lvl2pPr>
              <a:lnSpc>
                <a:spcPct val="99000"/>
              </a:lnSpc>
              <a:spcBef>
                <a:spcPts val="0"/>
              </a:spcBef>
              <a:spcAft>
                <a:spcPts val="900"/>
              </a:spcAft>
              <a:defRPr sz="900" b="0" i="0">
                <a:latin typeface="+mj-lt"/>
              </a:defRPr>
            </a:lvl2pPr>
            <a:lvl3pPr marL="190800" indent="-180000">
              <a:lnSpc>
                <a:spcPct val="99000"/>
              </a:lnSpc>
              <a:spcBef>
                <a:spcPts val="0"/>
              </a:spcBef>
              <a:spcAft>
                <a:spcPts val="900"/>
              </a:spcAft>
              <a:defRPr sz="900" b="0" i="0" baseline="0">
                <a:latin typeface="+mn-lt"/>
              </a:defRPr>
            </a:lvl3pPr>
            <a:lvl4pPr marL="360000" indent="-180000">
              <a:lnSpc>
                <a:spcPct val="99000"/>
              </a:lnSpc>
              <a:spcBef>
                <a:spcPts val="0"/>
              </a:spcBef>
              <a:spcAft>
                <a:spcPts val="900"/>
              </a:spcAft>
              <a:defRPr sz="900" b="0" i="0">
                <a:latin typeface="+mn-lt"/>
              </a:defRPr>
            </a:lvl4pPr>
            <a:lvl5pPr marL="540000" indent="-180000">
              <a:lnSpc>
                <a:spcPct val="99000"/>
              </a:lnSpc>
              <a:spcBef>
                <a:spcPts val="0"/>
              </a:spcBef>
              <a:spcAft>
                <a:spcPts val="900"/>
              </a:spcAft>
              <a:defRPr sz="900" b="0" i="0">
                <a:latin typeface="+mn-lt"/>
              </a:defRPr>
            </a:lvl5pPr>
          </a:lstStyle>
          <a:p>
            <a:pPr lvl="0"/>
            <a:r>
              <a:rPr lang="en-AU" dirty="0"/>
              <a:t>Insert text here. Click the Increase List Level button once for a heading and twice for a bullet.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9AE31CD4-82E6-4B86-93AF-80A4E1187D39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4608000" y="1782000"/>
            <a:ext cx="3844800" cy="684000"/>
          </a:xfrm>
        </p:spPr>
        <p:txBody>
          <a:bodyPr/>
          <a:lstStyle>
            <a:lvl1pPr>
              <a:lnSpc>
                <a:spcPct val="100000"/>
              </a:lnSpc>
              <a:spcAft>
                <a:spcPts val="0"/>
              </a:spcAft>
              <a:defRPr sz="1800" b="0">
                <a:solidFill>
                  <a:schemeClr val="tx2"/>
                </a:solidFill>
                <a:latin typeface="+mj-lt"/>
              </a:defRPr>
            </a:lvl1pPr>
            <a:lvl2pPr>
              <a:defRPr sz="1200"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25" name="Text Placeholder 24">
            <a:extLst>
              <a:ext uri="{FF2B5EF4-FFF2-40B4-BE49-F238E27FC236}">
                <a16:creationId xmlns:a16="http://schemas.microsoft.com/office/drawing/2014/main" id="{65ADA753-B141-4A69-973B-F516E81F5B90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4608000" y="2502000"/>
            <a:ext cx="1890000" cy="2376000"/>
          </a:xfrm>
        </p:spPr>
        <p:txBody>
          <a:bodyPr/>
          <a:lstStyle>
            <a:lvl1pPr>
              <a:lnSpc>
                <a:spcPct val="99000"/>
              </a:lnSpc>
              <a:spcAft>
                <a:spcPts val="900"/>
              </a:spcAft>
              <a:defRPr sz="900" b="0" i="0">
                <a:latin typeface="+mn-lt"/>
              </a:defRPr>
            </a:lvl1pPr>
            <a:lvl2pPr>
              <a:lnSpc>
                <a:spcPct val="99000"/>
              </a:lnSpc>
              <a:spcBef>
                <a:spcPts val="0"/>
              </a:spcBef>
              <a:spcAft>
                <a:spcPts val="900"/>
              </a:spcAft>
              <a:defRPr sz="900" b="0" i="0">
                <a:latin typeface="+mj-lt"/>
              </a:defRPr>
            </a:lvl2pPr>
            <a:lvl3pPr marL="180000" indent="-180000">
              <a:lnSpc>
                <a:spcPct val="99000"/>
              </a:lnSpc>
              <a:spcBef>
                <a:spcPts val="0"/>
              </a:spcBef>
              <a:spcAft>
                <a:spcPts val="900"/>
              </a:spcAft>
              <a:defRPr sz="900" b="0" i="0">
                <a:latin typeface="+mn-lt"/>
              </a:defRPr>
            </a:lvl3pPr>
            <a:lvl4pPr marL="360000" indent="-180000">
              <a:lnSpc>
                <a:spcPct val="99000"/>
              </a:lnSpc>
              <a:spcBef>
                <a:spcPts val="0"/>
              </a:spcBef>
              <a:spcAft>
                <a:spcPts val="900"/>
              </a:spcAft>
              <a:defRPr sz="900" b="0" i="0">
                <a:latin typeface="+mn-lt"/>
              </a:defRPr>
            </a:lvl4pPr>
            <a:lvl5pPr marL="540000" indent="-180000">
              <a:lnSpc>
                <a:spcPct val="99000"/>
              </a:lnSpc>
              <a:spcBef>
                <a:spcPts val="0"/>
              </a:spcBef>
              <a:spcAft>
                <a:spcPts val="900"/>
              </a:spcAft>
              <a:defRPr sz="900" b="0" i="0">
                <a:latin typeface="+mn-lt"/>
              </a:defRPr>
            </a:lvl5pPr>
          </a:lstStyle>
          <a:p>
            <a:pPr lvl="0"/>
            <a:r>
              <a:rPr lang="en-AU" dirty="0"/>
              <a:t>Insert text here. Click the Increase List Level button once for a heading and twice for a bullet.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7" name="Text Placeholder 26">
            <a:extLst>
              <a:ext uri="{FF2B5EF4-FFF2-40B4-BE49-F238E27FC236}">
                <a16:creationId xmlns:a16="http://schemas.microsoft.com/office/drawing/2014/main" id="{C4167390-9AA1-41C0-812E-1F3F257346C1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6562800" y="2502000"/>
            <a:ext cx="1890000" cy="2376000"/>
          </a:xfrm>
        </p:spPr>
        <p:txBody>
          <a:bodyPr/>
          <a:lstStyle>
            <a:lvl1pPr>
              <a:lnSpc>
                <a:spcPct val="99000"/>
              </a:lnSpc>
              <a:spcAft>
                <a:spcPts val="900"/>
              </a:spcAft>
              <a:defRPr sz="900" b="0" i="0">
                <a:latin typeface="+mn-lt"/>
              </a:defRPr>
            </a:lvl1pPr>
            <a:lvl2pPr>
              <a:lnSpc>
                <a:spcPct val="99000"/>
              </a:lnSpc>
              <a:spcBef>
                <a:spcPts val="0"/>
              </a:spcBef>
              <a:spcAft>
                <a:spcPts val="900"/>
              </a:spcAft>
              <a:defRPr sz="900" b="0" i="0">
                <a:latin typeface="+mj-lt"/>
              </a:defRPr>
            </a:lvl2pPr>
            <a:lvl3pPr marL="180000" indent="-180000">
              <a:lnSpc>
                <a:spcPct val="99000"/>
              </a:lnSpc>
              <a:spcBef>
                <a:spcPts val="0"/>
              </a:spcBef>
              <a:spcAft>
                <a:spcPts val="900"/>
              </a:spcAft>
              <a:defRPr sz="900" b="0" i="0">
                <a:latin typeface="+mn-lt"/>
              </a:defRPr>
            </a:lvl3pPr>
            <a:lvl4pPr marL="360000" indent="-180000">
              <a:lnSpc>
                <a:spcPct val="99000"/>
              </a:lnSpc>
              <a:spcBef>
                <a:spcPts val="0"/>
              </a:spcBef>
              <a:spcAft>
                <a:spcPts val="900"/>
              </a:spcAft>
              <a:defRPr sz="900" b="0" i="0">
                <a:latin typeface="+mn-lt"/>
              </a:defRPr>
            </a:lvl4pPr>
            <a:lvl5pPr marL="540000" indent="-180000">
              <a:lnSpc>
                <a:spcPct val="99000"/>
              </a:lnSpc>
              <a:spcBef>
                <a:spcPts val="0"/>
              </a:spcBef>
              <a:spcAft>
                <a:spcPts val="900"/>
              </a:spcAft>
              <a:defRPr sz="900" b="0" i="0">
                <a:latin typeface="+mn-lt"/>
              </a:defRPr>
            </a:lvl5pPr>
          </a:lstStyle>
          <a:p>
            <a:pPr lvl="0"/>
            <a:r>
              <a:rPr lang="en-AU" dirty="0"/>
              <a:t>Insert text here. Click the Increase List Level button once for a heading and twice for a bullet.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29"/>
          </p:nvPr>
        </p:nvSpPr>
        <p:spPr/>
        <p:txBody>
          <a:bodyPr/>
          <a:lstStyle/>
          <a:p>
            <a:fld id="{FE596CF7-7F71-4413-AD9C-575937919590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0" name="Straight Connector 9" descr="Decorative">
            <a:extLst>
              <a:ext uri="{FF2B5EF4-FFF2-40B4-BE49-F238E27FC236}">
                <a16:creationId xmlns:a16="http://schemas.microsoft.com/office/drawing/2014/main" id="{5A309BB2-2AC1-4B0E-903D-ABC5C34418A6}"/>
              </a:ext>
            </a:extLst>
          </p:cNvPr>
          <p:cNvCxnSpPr/>
          <p:nvPr userDrawn="1"/>
        </p:nvCxnSpPr>
        <p:spPr>
          <a:xfrm>
            <a:off x="702000" y="702000"/>
            <a:ext cx="7722000" cy="0"/>
          </a:xfrm>
          <a:prstGeom prst="line">
            <a:avLst/>
          </a:prstGeom>
          <a:ln w="38100">
            <a:solidFill>
              <a:srgbClr val="CCCCD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2053616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FDB02D-044A-4C14-99D7-FD124687BF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cxnSp>
        <p:nvCxnSpPr>
          <p:cNvPr id="3" name="Straight Connector 2" descr="Decorative">
            <a:extLst>
              <a:ext uri="{FF2B5EF4-FFF2-40B4-BE49-F238E27FC236}">
                <a16:creationId xmlns:a16="http://schemas.microsoft.com/office/drawing/2014/main" id="{7F454501-DD7E-4F92-B5AE-6A982447449E}"/>
              </a:ext>
            </a:extLst>
          </p:cNvPr>
          <p:cNvCxnSpPr/>
          <p:nvPr userDrawn="1"/>
        </p:nvCxnSpPr>
        <p:spPr>
          <a:xfrm>
            <a:off x="702000" y="702000"/>
            <a:ext cx="7722000" cy="0"/>
          </a:xfrm>
          <a:prstGeom prst="line">
            <a:avLst/>
          </a:prstGeom>
          <a:ln w="38100">
            <a:solidFill>
              <a:srgbClr val="CCCCD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3354280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86947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000" y="1800000"/>
            <a:ext cx="6840000" cy="576000"/>
          </a:xfrm>
        </p:spPr>
        <p:txBody>
          <a:bodyPr anchor="b"/>
          <a:lstStyle>
            <a:lvl1pPr>
              <a:lnSpc>
                <a:spcPct val="100000"/>
              </a:lnSpc>
              <a:defRPr sz="3000" b="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000" y="2358000"/>
            <a:ext cx="6840000" cy="1080000"/>
          </a:xfrm>
        </p:spPr>
        <p:txBody>
          <a:bodyPr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  <a:defRPr sz="2400" baseline="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183399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CF2E2921-288E-469A-A2AC-4B43F0F08E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77D6717D-74C1-40D7-A481-98C02B45F511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684000" y="1782000"/>
            <a:ext cx="7740000" cy="2880000"/>
          </a:xfrm>
        </p:spPr>
        <p:txBody>
          <a:bodyPr/>
          <a:lstStyle>
            <a:lvl1pPr>
              <a:defRPr baseline="0"/>
            </a:lvl1pPr>
          </a:lstStyle>
          <a:p>
            <a:pPr lvl="0"/>
            <a:r>
              <a:rPr lang="en-US" dirty="0"/>
              <a:t>Insert text here. Click the Increase List Level button once for a heading and twice for a bullet. Use the Decrease List Level button to move back through styles.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FE596CF7-7F71-4413-AD9C-575937919590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6" name="Straight Connector 5" descr="Decorative">
            <a:extLst>
              <a:ext uri="{FF2B5EF4-FFF2-40B4-BE49-F238E27FC236}">
                <a16:creationId xmlns:a16="http://schemas.microsoft.com/office/drawing/2014/main" id="{D3BDF4BD-FEB7-4658-B96A-6E92F99CB35F}"/>
              </a:ext>
            </a:extLst>
          </p:cNvPr>
          <p:cNvCxnSpPr/>
          <p:nvPr userDrawn="1"/>
        </p:nvCxnSpPr>
        <p:spPr>
          <a:xfrm>
            <a:off x="702000" y="702000"/>
            <a:ext cx="7722000" cy="0"/>
          </a:xfrm>
          <a:prstGeom prst="line">
            <a:avLst/>
          </a:prstGeom>
          <a:ln w="38100">
            <a:solidFill>
              <a:srgbClr val="CCCCD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376309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>
            <a:extLst>
              <a:ext uri="{FF2B5EF4-FFF2-40B4-BE49-F238E27FC236}">
                <a16:creationId xmlns:a16="http://schemas.microsoft.com/office/drawing/2014/main" id="{694C5DA8-5245-4982-9F23-B68B36E88F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2" hasCustomPrompt="1"/>
          </p:nvPr>
        </p:nvSpPr>
        <p:spPr>
          <a:xfrm>
            <a:off x="684000" y="1818000"/>
            <a:ext cx="3708000" cy="3060000"/>
          </a:xfrm>
        </p:spPr>
        <p:txBody>
          <a:bodyPr lIns="36000" tIns="36000" rIns="36000" bIns="36000"/>
          <a:lstStyle>
            <a:lvl1pPr>
              <a:defRPr/>
            </a:lvl1pPr>
            <a:lvl2pPr>
              <a:defRPr b="0"/>
            </a:lvl2pPr>
          </a:lstStyle>
          <a:p>
            <a:pPr lvl="0"/>
            <a:r>
              <a:rPr lang="en-AU" dirty="0"/>
              <a:t>Insert text here. Click the Increase List Level button once for a heading and twice for a bullet/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AU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4716000" y="1818000"/>
            <a:ext cx="3708000" cy="3060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AU" dirty="0"/>
              <a:t>Insert text here. Click the Increase List Level button once for a heading and twice for a bullet.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FE596CF7-7F71-4413-AD9C-575937919590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6" name="Straight Connector 5" descr="Decorative">
            <a:extLst>
              <a:ext uri="{FF2B5EF4-FFF2-40B4-BE49-F238E27FC236}">
                <a16:creationId xmlns:a16="http://schemas.microsoft.com/office/drawing/2014/main" id="{76FB9B50-089B-4AC5-968A-1462039B211F}"/>
              </a:ext>
            </a:extLst>
          </p:cNvPr>
          <p:cNvCxnSpPr/>
          <p:nvPr userDrawn="1"/>
        </p:nvCxnSpPr>
        <p:spPr>
          <a:xfrm>
            <a:off x="702000" y="702000"/>
            <a:ext cx="7722000" cy="0"/>
          </a:xfrm>
          <a:prstGeom prst="line">
            <a:avLst/>
          </a:prstGeom>
          <a:ln w="38100">
            <a:solidFill>
              <a:srgbClr val="CCCCD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944043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>
            <a:extLst>
              <a:ext uri="{FF2B5EF4-FFF2-40B4-BE49-F238E27FC236}">
                <a16:creationId xmlns:a16="http://schemas.microsoft.com/office/drawing/2014/main" id="{694C5DA8-5245-4982-9F23-B68B36E88F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4000" y="894906"/>
            <a:ext cx="7740000" cy="828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684213" y="1782000"/>
            <a:ext cx="3708000" cy="396000"/>
          </a:xfrm>
        </p:spPr>
        <p:txBody>
          <a:bodyPr/>
          <a:lstStyle>
            <a:lvl1pPr>
              <a:lnSpc>
                <a:spcPct val="100000"/>
              </a:lnSpc>
              <a:spcAft>
                <a:spcPts val="0"/>
              </a:spcAft>
              <a:defRPr sz="2000" b="0" baseline="0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Insert heading here</a:t>
            </a:r>
            <a:endParaRPr lang="en-AU" dirty="0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2" hasCustomPrompt="1"/>
          </p:nvPr>
        </p:nvSpPr>
        <p:spPr>
          <a:xfrm>
            <a:off x="684000" y="2178000"/>
            <a:ext cx="3708000" cy="2664000"/>
          </a:xfrm>
        </p:spPr>
        <p:txBody>
          <a:bodyPr lIns="36000" tIns="36000" rIns="36000" bIns="36000"/>
          <a:lstStyle>
            <a:lvl1pPr>
              <a:defRPr/>
            </a:lvl1pPr>
          </a:lstStyle>
          <a:p>
            <a:pPr lvl="0"/>
            <a:r>
              <a:rPr lang="en-AU" dirty="0"/>
              <a:t>Insert text here. Click the Increase List Level button once for a heading and twice for a bullet/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AU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3" hasCustomPrompt="1"/>
          </p:nvPr>
        </p:nvSpPr>
        <p:spPr>
          <a:xfrm>
            <a:off x="4716000" y="1782000"/>
            <a:ext cx="3708000" cy="396000"/>
          </a:xfrm>
        </p:spPr>
        <p:txBody>
          <a:bodyPr/>
          <a:lstStyle>
            <a:lvl1pPr>
              <a:lnSpc>
                <a:spcPct val="100000"/>
              </a:lnSpc>
              <a:spcAft>
                <a:spcPts val="0"/>
              </a:spcAft>
              <a:defRPr sz="2000" b="0" baseline="0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Insert heading here</a:t>
            </a:r>
            <a:endParaRPr lang="en-AU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4716000" y="2178000"/>
            <a:ext cx="3708000" cy="2664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AU" dirty="0"/>
              <a:t>Insert text here. Click the Increase List Level button once for a heading and twice for a bullet.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FE596CF7-7F71-4413-AD9C-575937919590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8" name="Straight Connector 7" descr="Decorative">
            <a:extLst>
              <a:ext uri="{FF2B5EF4-FFF2-40B4-BE49-F238E27FC236}">
                <a16:creationId xmlns:a16="http://schemas.microsoft.com/office/drawing/2014/main" id="{25C70A13-DDA2-44DD-A577-9128DBF2C6BD}"/>
              </a:ext>
            </a:extLst>
          </p:cNvPr>
          <p:cNvCxnSpPr/>
          <p:nvPr userDrawn="1"/>
        </p:nvCxnSpPr>
        <p:spPr>
          <a:xfrm>
            <a:off x="702000" y="702000"/>
            <a:ext cx="7722000" cy="0"/>
          </a:xfrm>
          <a:prstGeom prst="line">
            <a:avLst/>
          </a:prstGeom>
          <a:ln w="38100">
            <a:solidFill>
              <a:srgbClr val="CCCCD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115773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 Left, Content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>
            <a:extLst>
              <a:ext uri="{FF2B5EF4-FFF2-40B4-BE49-F238E27FC236}">
                <a16:creationId xmlns:a16="http://schemas.microsoft.com/office/drawing/2014/main" id="{694C5DA8-5245-4982-9F23-B68B36E88F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684213" y="1782000"/>
            <a:ext cx="3779837" cy="396000"/>
          </a:xfrm>
        </p:spPr>
        <p:txBody>
          <a:bodyPr/>
          <a:lstStyle>
            <a:lvl1pPr>
              <a:lnSpc>
                <a:spcPct val="100000"/>
              </a:lnSpc>
              <a:spcAft>
                <a:spcPts val="0"/>
              </a:spcAft>
              <a:defRPr sz="2000" b="1" baseline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Insert heading here</a:t>
            </a:r>
            <a:endParaRPr lang="en-AU" dirty="0"/>
          </a:p>
        </p:txBody>
      </p:sp>
      <p:sp>
        <p:nvSpPr>
          <p:cNvPr id="3" name="Chart Placeholder 2"/>
          <p:cNvSpPr>
            <a:spLocks noGrp="1"/>
          </p:cNvSpPr>
          <p:nvPr>
            <p:ph type="chart" sz="quarter" idx="13"/>
          </p:nvPr>
        </p:nvSpPr>
        <p:spPr>
          <a:xfrm>
            <a:off x="684000" y="2196000"/>
            <a:ext cx="3780000" cy="2628000"/>
          </a:xfrm>
        </p:spPr>
        <p:txBody>
          <a:bodyPr/>
          <a:lstStyle/>
          <a:p>
            <a:r>
              <a:rPr lang="en-US"/>
              <a:t>Click icon to add chart</a:t>
            </a:r>
            <a:endParaRPr lang="en-AU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4716000" y="1782000"/>
            <a:ext cx="3780000" cy="3024000"/>
          </a:xfrm>
        </p:spPr>
        <p:txBody>
          <a:bodyPr tIns="72000"/>
          <a:lstStyle>
            <a:lvl1pPr>
              <a:defRPr/>
            </a:lvl1pPr>
          </a:lstStyle>
          <a:p>
            <a:pPr lvl="0"/>
            <a:r>
              <a:rPr lang="en-AU" dirty="0"/>
              <a:t>Insert text here. Click the Increase List Level button once for a heading and twice for a bullet.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FE596CF7-7F71-4413-AD9C-575937919590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 descr="Decorative">
            <a:extLst>
              <a:ext uri="{FF2B5EF4-FFF2-40B4-BE49-F238E27FC236}">
                <a16:creationId xmlns:a16="http://schemas.microsoft.com/office/drawing/2014/main" id="{6604E823-0606-4545-B9A7-188F9CDB2A70}"/>
              </a:ext>
            </a:extLst>
          </p:cNvPr>
          <p:cNvCxnSpPr/>
          <p:nvPr userDrawn="1"/>
        </p:nvCxnSpPr>
        <p:spPr>
          <a:xfrm>
            <a:off x="702000" y="702000"/>
            <a:ext cx="7722000" cy="0"/>
          </a:xfrm>
          <a:prstGeom prst="line">
            <a:avLst/>
          </a:prstGeom>
          <a:ln w="38100">
            <a:solidFill>
              <a:srgbClr val="CCCCD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533979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 Left, Content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684213" y="1782000"/>
            <a:ext cx="3708000" cy="396000"/>
          </a:xfrm>
        </p:spPr>
        <p:txBody>
          <a:bodyPr/>
          <a:lstStyle>
            <a:lvl1pPr>
              <a:lnSpc>
                <a:spcPct val="100000"/>
              </a:lnSpc>
              <a:spcAft>
                <a:spcPts val="0"/>
              </a:spcAft>
              <a:defRPr sz="2000" b="1" baseline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Insert heading here</a:t>
            </a:r>
            <a:endParaRPr lang="en-AU" dirty="0"/>
          </a:p>
        </p:txBody>
      </p:sp>
      <p:sp>
        <p:nvSpPr>
          <p:cNvPr id="5" name="Table Placeholder 4"/>
          <p:cNvSpPr>
            <a:spLocks noGrp="1"/>
          </p:cNvSpPr>
          <p:nvPr>
            <p:ph type="tbl" sz="quarter" idx="14"/>
          </p:nvPr>
        </p:nvSpPr>
        <p:spPr>
          <a:xfrm>
            <a:off x="684000" y="2232001"/>
            <a:ext cx="3708000" cy="2070000"/>
          </a:xfrm>
        </p:spPr>
        <p:txBody>
          <a:bodyPr/>
          <a:lstStyle/>
          <a:p>
            <a:r>
              <a:rPr lang="en-US"/>
              <a:t>Click icon to add table</a:t>
            </a:r>
            <a:endParaRPr lang="en-AU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4716000" y="1782000"/>
            <a:ext cx="3780000" cy="2520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AU" dirty="0"/>
              <a:t>Insert text here. Click the Increase List Level button once for a heading and twice for a bullet.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FE596CF7-7F71-4413-AD9C-575937919590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8" name="Straight Connector 7" descr="Decorative">
            <a:extLst>
              <a:ext uri="{FF2B5EF4-FFF2-40B4-BE49-F238E27FC236}">
                <a16:creationId xmlns:a16="http://schemas.microsoft.com/office/drawing/2014/main" id="{0815631C-33D3-4177-B43F-12601F7AE9C2}"/>
              </a:ext>
            </a:extLst>
          </p:cNvPr>
          <p:cNvCxnSpPr/>
          <p:nvPr userDrawn="1"/>
        </p:nvCxnSpPr>
        <p:spPr>
          <a:xfrm>
            <a:off x="702000" y="702000"/>
            <a:ext cx="7722000" cy="0"/>
          </a:xfrm>
          <a:prstGeom prst="line">
            <a:avLst/>
          </a:prstGeom>
          <a:ln w="38100">
            <a:solidFill>
              <a:srgbClr val="CCCCD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317135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5114741F-4E67-47EF-8FBD-492749B4E3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4000" y="972000"/>
            <a:ext cx="3780000" cy="720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>
          <a:xfrm>
            <a:off x="684000" y="1782000"/>
            <a:ext cx="3780000" cy="3060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4752002" y="306000"/>
            <a:ext cx="4392000" cy="4536000"/>
          </a:xfrm>
          <a:solidFill>
            <a:schemeClr val="bg1">
              <a:lumMod val="95000"/>
            </a:schemeClr>
          </a:solidFill>
        </p:spPr>
        <p:txBody>
          <a:bodyPr lIns="360000" tIns="504000" rIns="360000" bIns="360000" anchor="t" anchorCtr="1"/>
          <a:lstStyle>
            <a:lvl1pPr marL="0" indent="0">
              <a:buNone/>
              <a:defRPr sz="12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AU" dirty="0"/>
              <a:t>Drag/paste picture to icon or click icon to add image.  Click Format &gt; Crop &gt; Fill to resize/move the image inside the placeholder or to reset the image. To fit a whole image without maintaining the placeholder shape click Format &gt; Crop &gt; Fit. </a:t>
            </a: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FE596CF7-7F71-4413-AD9C-575937919590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1" name="Straight Connector 10" descr="Decorative"/>
          <p:cNvCxnSpPr/>
          <p:nvPr userDrawn="1"/>
        </p:nvCxnSpPr>
        <p:spPr>
          <a:xfrm>
            <a:off x="702000" y="702000"/>
            <a:ext cx="3690000" cy="0"/>
          </a:xfrm>
          <a:prstGeom prst="line">
            <a:avLst/>
          </a:prstGeom>
          <a:ln w="38100">
            <a:solidFill>
              <a:srgbClr val="CCCCD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132007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FDB02D-044A-4C14-99D7-FD124687BF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4000" y="1033200"/>
            <a:ext cx="7740000" cy="684000"/>
          </a:xfrm>
        </p:spPr>
        <p:txBody>
          <a:bodyPr/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Table Placeholder 4"/>
          <p:cNvSpPr>
            <a:spLocks noGrp="1"/>
          </p:cNvSpPr>
          <p:nvPr>
            <p:ph type="tbl" sz="quarter" idx="10"/>
          </p:nvPr>
        </p:nvSpPr>
        <p:spPr>
          <a:xfrm>
            <a:off x="684212" y="1728000"/>
            <a:ext cx="7740000" cy="3132000"/>
          </a:xfrm>
        </p:spPr>
        <p:txBody>
          <a:bodyPr/>
          <a:lstStyle/>
          <a:p>
            <a:r>
              <a:rPr lang="en-US"/>
              <a:t>Click icon to add table</a:t>
            </a:r>
            <a:endParaRPr lang="en-A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FE596CF7-7F71-4413-AD9C-57593791959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90284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5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000" y="900000"/>
            <a:ext cx="7740000" cy="828000"/>
          </a:xfrm>
          <a:prstGeom prst="rect">
            <a:avLst/>
          </a:prstGeom>
        </p:spPr>
        <p:txBody>
          <a:bodyPr vert="horz" lIns="36000" tIns="36000" rIns="36000" bIns="36000" rtlCol="0" anchor="t" anchorCtr="0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3080" y="1782000"/>
            <a:ext cx="7740000" cy="2880000"/>
          </a:xfrm>
          <a:prstGeom prst="rect">
            <a:avLst/>
          </a:prstGeom>
        </p:spPr>
        <p:txBody>
          <a:bodyPr vert="horz" lIns="36000" tIns="36000" rIns="36000" bIns="36000" rtlCol="0"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344000" y="4842000"/>
            <a:ext cx="1080000" cy="180000"/>
          </a:xfrm>
          <a:prstGeom prst="rect">
            <a:avLst/>
          </a:prstGeom>
        </p:spPr>
        <p:txBody>
          <a:bodyPr vert="horz" lIns="36000" tIns="36000" rIns="36000" bIns="36000" rtlCol="0" anchor="ctr">
            <a:noAutofit/>
          </a:bodyPr>
          <a:lstStyle>
            <a:lvl1pPr algn="r">
              <a:defRPr sz="900" baseline="0">
                <a:solidFill>
                  <a:schemeClr val="tx1"/>
                </a:solidFill>
              </a:defRPr>
            </a:lvl1pPr>
          </a:lstStyle>
          <a:p>
            <a:fld id="{FE596CF7-7F71-4413-AD9C-57593791959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85870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3" r:id="rId2"/>
    <p:sldLayoutId id="2147483662" r:id="rId3"/>
    <p:sldLayoutId id="2147483678" r:id="rId4"/>
    <p:sldLayoutId id="2147483681" r:id="rId5"/>
    <p:sldLayoutId id="2147483679" r:id="rId6"/>
    <p:sldLayoutId id="2147483680" r:id="rId7"/>
    <p:sldLayoutId id="2147483670" r:id="rId8"/>
    <p:sldLayoutId id="2147483677" r:id="rId9"/>
    <p:sldLayoutId id="2147483672" r:id="rId10"/>
    <p:sldLayoutId id="2147483675" r:id="rId11"/>
    <p:sldLayoutId id="2147483666" r:id="rId12"/>
    <p:sldLayoutId id="2147483667" r:id="rId13"/>
  </p:sldLayoutIdLst>
  <p:hf sldNum="0" hdr="0" ftr="0" dt="0"/>
  <p:txStyles>
    <p:titleStyle>
      <a:lvl1pPr algn="l" defTabSz="685800" rtl="0" eaLnBrk="1" latinLnBrk="0" hangingPunct="1">
        <a:lnSpc>
          <a:spcPct val="95000"/>
        </a:lnSpc>
        <a:spcBef>
          <a:spcPct val="0"/>
        </a:spcBef>
        <a:spcAft>
          <a:spcPts val="600"/>
        </a:spcAft>
        <a:buNone/>
        <a:defRPr sz="2400" b="0" i="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685800" rtl="0" eaLnBrk="1" latinLnBrk="0" hangingPunct="1">
        <a:lnSpc>
          <a:spcPct val="98000"/>
        </a:lnSpc>
        <a:spcBef>
          <a:spcPts val="0"/>
        </a:spcBef>
        <a:spcAft>
          <a:spcPts val="1300"/>
        </a:spcAft>
        <a:buFontTx/>
        <a:buNone/>
        <a:defRPr sz="20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defTabSz="685800" rtl="0" eaLnBrk="1" latinLnBrk="0" hangingPunct="1">
        <a:lnSpc>
          <a:spcPct val="98000"/>
        </a:lnSpc>
        <a:spcBef>
          <a:spcPts val="375"/>
        </a:spcBef>
        <a:buFontTx/>
        <a:buNone/>
        <a:defRPr sz="2000" b="0" i="0" kern="1200" baseline="0">
          <a:solidFill>
            <a:schemeClr val="tx2"/>
          </a:solidFill>
          <a:latin typeface="+mj-lt"/>
          <a:ea typeface="+mn-ea"/>
          <a:cs typeface="+mn-cs"/>
        </a:defRPr>
      </a:lvl2pPr>
      <a:lvl3pPr marL="468000" indent="-468000" algn="l" defTabSz="685800" rtl="0" eaLnBrk="1" latinLnBrk="0" hangingPunct="1">
        <a:lnSpc>
          <a:spcPct val="98000"/>
        </a:lnSpc>
        <a:spcBef>
          <a:spcPts val="0"/>
        </a:spcBef>
        <a:spcAft>
          <a:spcPts val="1300"/>
        </a:spcAft>
        <a:buClr>
          <a:srgbClr val="0063A5"/>
        </a:buClr>
        <a:buSzPct val="120000"/>
        <a:buFont typeface="Calibri" panose="020F0502020204030204" pitchFamily="34" charset="0"/>
        <a:buChar char="●"/>
        <a:defRPr sz="2000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936000" indent="-468000" algn="l" defTabSz="685800" rtl="0" eaLnBrk="1" latinLnBrk="0" hangingPunct="1">
        <a:lnSpc>
          <a:spcPct val="98000"/>
        </a:lnSpc>
        <a:spcBef>
          <a:spcPts val="0"/>
        </a:spcBef>
        <a:spcAft>
          <a:spcPts val="1300"/>
        </a:spcAft>
        <a:buClr>
          <a:srgbClr val="0063A5"/>
        </a:buClr>
        <a:buSzPct val="100000"/>
        <a:buFont typeface="Arial" panose="020B0604020202020204" pitchFamily="34" charset="0"/>
        <a:buChar char="—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04000" indent="-468000" algn="l" defTabSz="685800" rtl="0" eaLnBrk="1" latinLnBrk="0" hangingPunct="1">
        <a:lnSpc>
          <a:spcPct val="98000"/>
        </a:lnSpc>
        <a:spcBef>
          <a:spcPts val="0"/>
        </a:spcBef>
        <a:spcAft>
          <a:spcPts val="1300"/>
        </a:spcAft>
        <a:buClr>
          <a:srgbClr val="0063A5"/>
        </a:buClr>
        <a:buSzPct val="120000"/>
        <a:buFont typeface="Wingdings" panose="05000000000000000000" pitchFamily="2" charset="2"/>
        <a:buChar char="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lnSpc>
          <a:spcPct val="100000"/>
        </a:lnSpc>
        <a:spcBef>
          <a:spcPts val="200"/>
        </a:spcBef>
        <a:spcAft>
          <a:spcPts val="200"/>
        </a:spcAft>
        <a:buFontTx/>
        <a:buNone/>
        <a:defRPr sz="1200" kern="1200">
          <a:solidFill>
            <a:schemeClr val="tx1"/>
          </a:solidFill>
          <a:latin typeface="+mn-lt"/>
          <a:ea typeface="+mn-ea"/>
          <a:cs typeface="+mn-cs"/>
        </a:defRPr>
      </a:lvl1pPr>
      <a:lvl2pPr marL="0" algn="l" defTabSz="914400" rtl="0" eaLnBrk="1" latinLnBrk="0" hangingPunct="1">
        <a:lnSpc>
          <a:spcPct val="100000"/>
        </a:lnSpc>
        <a:spcBef>
          <a:spcPts val="200"/>
        </a:spcBef>
        <a:spcAft>
          <a:spcPts val="200"/>
        </a:spcAft>
        <a:buFontTx/>
        <a:buNone/>
        <a:defRPr sz="1200" b="1" kern="1200">
          <a:solidFill>
            <a:schemeClr val="tx1"/>
          </a:solidFill>
          <a:latin typeface="+mn-lt"/>
          <a:ea typeface="+mn-ea"/>
          <a:cs typeface="+mn-cs"/>
        </a:defRPr>
      </a:lvl2pPr>
      <a:lvl3pPr marL="180000" indent="-180000" algn="l" defTabSz="914400" rtl="0" eaLnBrk="1" latinLnBrk="0" hangingPunct="1">
        <a:lnSpc>
          <a:spcPct val="100000"/>
        </a:lnSpc>
        <a:spcBef>
          <a:spcPts val="200"/>
        </a:spcBef>
        <a:spcAft>
          <a:spcPts val="200"/>
        </a:spcAft>
        <a:buClr>
          <a:srgbClr val="0063A5"/>
        </a:buClr>
        <a:buSzPct val="120000"/>
        <a:buFont typeface="Calibri" panose="020F0502020204030204" pitchFamily="34" charset="0"/>
        <a:buChar char="●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360000" indent="-180000" algn="l" defTabSz="914400" rtl="0" eaLnBrk="1" latinLnBrk="0" hangingPunct="1">
        <a:lnSpc>
          <a:spcPct val="100000"/>
        </a:lnSpc>
        <a:spcBef>
          <a:spcPts val="200"/>
        </a:spcBef>
        <a:spcAft>
          <a:spcPts val="200"/>
        </a:spcAft>
        <a:buClr>
          <a:srgbClr val="0063A5"/>
        </a:buClr>
        <a:buFont typeface="Arial Black" panose="020B0A04020102020204" pitchFamily="34" charset="0"/>
        <a:buChar char="–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540000" indent="-180000" algn="l" defTabSz="914400" rtl="0" eaLnBrk="1" latinLnBrk="0" hangingPunct="1">
        <a:lnSpc>
          <a:spcPct val="100000"/>
        </a:lnSpc>
        <a:spcBef>
          <a:spcPts val="200"/>
        </a:spcBef>
        <a:spcAft>
          <a:spcPts val="200"/>
        </a:spcAft>
        <a:buClr>
          <a:srgbClr val="0063A5"/>
        </a:buClr>
        <a:buFont typeface="Wingdings" panose="05000000000000000000" pitchFamily="2" charset="2"/>
        <a:buChar char="s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 idx="4294967295"/>
          </p:nvPr>
        </p:nvSpPr>
        <p:spPr>
          <a:xfrm>
            <a:off x="449416" y="856636"/>
            <a:ext cx="7739063" cy="395287"/>
          </a:xfrm>
        </p:spPr>
        <p:txBody>
          <a:bodyPr/>
          <a:lstStyle/>
          <a:p>
            <a:r>
              <a:rPr lang="en-AU" dirty="0">
                <a:latin typeface="VIC" panose="00000500000000000000" pitchFamily="50" charset="0"/>
                <a:ea typeface="Times New Roman" pitchFamily="18" charset="0"/>
                <a:cs typeface="Arial" charset="0"/>
              </a:rPr>
              <a:t>Cause and Effect Diagram – Template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51CEC33D-5562-7525-A7BC-B12D899F6621}"/>
              </a:ext>
            </a:extLst>
          </p:cNvPr>
          <p:cNvSpPr txBox="1">
            <a:spLocks/>
          </p:cNvSpPr>
          <p:nvPr/>
        </p:nvSpPr>
        <p:spPr>
          <a:xfrm>
            <a:off x="5054026" y="329732"/>
            <a:ext cx="7740000" cy="295123"/>
          </a:xfrm>
          <a:prstGeom prst="rect">
            <a:avLst/>
          </a:prstGeom>
        </p:spPr>
        <p:txBody>
          <a:bodyPr vert="horz" lIns="36000" tIns="36000" rIns="36000" bIns="36000" rtlCol="0" anchor="t" anchorCtr="0">
            <a:noAutofit/>
          </a:bodyPr>
          <a:lstStyle>
            <a:lvl1pPr algn="l" defTabSz="685800" rtl="0" eaLnBrk="1" latinLnBrk="0" hangingPunct="1">
              <a:lnSpc>
                <a:spcPct val="95000"/>
              </a:lnSpc>
              <a:spcBef>
                <a:spcPct val="0"/>
              </a:spcBef>
              <a:spcAft>
                <a:spcPts val="600"/>
              </a:spcAft>
              <a:buNone/>
              <a:defRPr sz="2400" b="0" i="0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AU" sz="1600" dirty="0">
                <a:latin typeface="+mn-lt"/>
                <a:ea typeface="Times New Roman" pitchFamily="18" charset="0"/>
                <a:cs typeface="Arial" charset="0"/>
              </a:rPr>
              <a:t>Project: </a:t>
            </a: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9037DD8B-33C7-9650-1364-3E47E30C4822}"/>
              </a:ext>
            </a:extLst>
          </p:cNvPr>
          <p:cNvGrpSpPr/>
          <p:nvPr/>
        </p:nvGrpSpPr>
        <p:grpSpPr>
          <a:xfrm>
            <a:off x="504760" y="1443788"/>
            <a:ext cx="8109851" cy="3382411"/>
            <a:chOff x="726008" y="1157269"/>
            <a:chExt cx="8109851" cy="3754856"/>
          </a:xfrm>
        </p:grpSpPr>
        <p:cxnSp>
          <p:nvCxnSpPr>
            <p:cNvPr id="9219" name="Straight Arrow Connector 5"/>
            <p:cNvCxnSpPr>
              <a:cxnSpLocks noChangeShapeType="1"/>
            </p:cNvCxnSpPr>
            <p:nvPr/>
          </p:nvCxnSpPr>
          <p:spPr bwMode="auto">
            <a:xfrm>
              <a:off x="1348643" y="3104728"/>
              <a:ext cx="5656180" cy="1192"/>
            </a:xfrm>
            <a:prstGeom prst="straightConnector1">
              <a:avLst/>
            </a:prstGeom>
            <a:ln>
              <a:headEnd/>
              <a:tailEnd type="arrow" w="med" len="med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20" name="Straight Connector 8"/>
            <p:cNvCxnSpPr>
              <a:cxnSpLocks noChangeShapeType="1"/>
            </p:cNvCxnSpPr>
            <p:nvPr/>
          </p:nvCxnSpPr>
          <p:spPr bwMode="auto">
            <a:xfrm>
              <a:off x="1929050" y="1413359"/>
              <a:ext cx="922567" cy="1701488"/>
            </a:xfrm>
            <a:prstGeom prst="line">
              <a:avLst/>
            </a:prstGeom>
            <a:ln>
              <a:headEnd/>
              <a:tailEnd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21" name="Straight Connector 10"/>
            <p:cNvCxnSpPr>
              <a:cxnSpLocks noChangeShapeType="1"/>
            </p:cNvCxnSpPr>
            <p:nvPr/>
          </p:nvCxnSpPr>
          <p:spPr bwMode="auto">
            <a:xfrm>
              <a:off x="3645755" y="1413359"/>
              <a:ext cx="968846" cy="1687515"/>
            </a:xfrm>
            <a:prstGeom prst="line">
              <a:avLst/>
            </a:prstGeom>
            <a:ln>
              <a:headEnd/>
              <a:tailEnd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22" name="Straight Connector 11"/>
            <p:cNvCxnSpPr>
              <a:cxnSpLocks noChangeShapeType="1"/>
            </p:cNvCxnSpPr>
            <p:nvPr/>
          </p:nvCxnSpPr>
          <p:spPr bwMode="auto">
            <a:xfrm>
              <a:off x="5224414" y="1419990"/>
              <a:ext cx="1000626" cy="1693352"/>
            </a:xfrm>
            <a:prstGeom prst="line">
              <a:avLst/>
            </a:prstGeom>
            <a:ln>
              <a:headEnd/>
              <a:tailEnd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23" name="Straight Connector 13"/>
            <p:cNvCxnSpPr>
              <a:cxnSpLocks noChangeShapeType="1"/>
            </p:cNvCxnSpPr>
            <p:nvPr/>
          </p:nvCxnSpPr>
          <p:spPr bwMode="auto">
            <a:xfrm flipH="1">
              <a:off x="2666773" y="3100874"/>
              <a:ext cx="1114887" cy="1509470"/>
            </a:xfrm>
            <a:prstGeom prst="line">
              <a:avLst/>
            </a:prstGeom>
            <a:ln>
              <a:headEnd/>
              <a:tailEnd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24" name="Straight Connector 14"/>
            <p:cNvCxnSpPr>
              <a:cxnSpLocks noChangeShapeType="1"/>
            </p:cNvCxnSpPr>
            <p:nvPr/>
          </p:nvCxnSpPr>
          <p:spPr bwMode="auto">
            <a:xfrm flipH="1">
              <a:off x="4346006" y="3100874"/>
              <a:ext cx="974955" cy="1541459"/>
            </a:xfrm>
            <a:prstGeom prst="line">
              <a:avLst/>
            </a:prstGeom>
            <a:ln>
              <a:headEnd/>
              <a:tailEnd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sp>
          <p:nvSpPr>
            <p:cNvPr id="9244" name="TextBox 28"/>
            <p:cNvSpPr txBox="1">
              <a:spLocks noChangeArrowheads="1"/>
            </p:cNvSpPr>
            <p:nvPr/>
          </p:nvSpPr>
          <p:spPr bwMode="auto">
            <a:xfrm>
              <a:off x="726008" y="1160565"/>
              <a:ext cx="1203688" cy="258406"/>
            </a:xfrm>
            <a:prstGeom prst="rect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defPPr>
                <a:defRPr lang="en-US"/>
              </a:defPPr>
              <a:lvl1pPr>
                <a:defRPr sz="1100" b="1">
                  <a:solidFill>
                    <a:schemeClr val="lt1"/>
                  </a:solidFill>
                </a:defRPr>
              </a:lvl1pPr>
              <a:lvl2pPr>
                <a:defRPr>
                  <a:solidFill>
                    <a:schemeClr val="lt1"/>
                  </a:solidFill>
                  <a:latin typeface="+mn-lt"/>
                </a:defRPr>
              </a:lvl2pPr>
              <a:lvl3pPr>
                <a:defRPr>
                  <a:solidFill>
                    <a:schemeClr val="lt1"/>
                  </a:solidFill>
                </a:defRPr>
              </a:lvl3pPr>
              <a:lvl4pPr>
                <a:defRPr>
                  <a:solidFill>
                    <a:schemeClr val="lt1"/>
                  </a:solidFill>
                </a:defRPr>
              </a:lvl4pPr>
              <a:lvl5pPr>
                <a:defRPr>
                  <a:solidFill>
                    <a:schemeClr val="lt1"/>
                  </a:solidFill>
                </a:defRPr>
              </a:lvl5pPr>
              <a:lvl6pPr>
                <a:defRPr>
                  <a:solidFill>
                    <a:schemeClr val="lt1"/>
                  </a:solidFill>
                </a:defRPr>
              </a:lvl6pPr>
              <a:lvl7pPr>
                <a:defRPr>
                  <a:solidFill>
                    <a:schemeClr val="lt1"/>
                  </a:solidFill>
                </a:defRPr>
              </a:lvl7pPr>
              <a:lvl8pPr>
                <a:defRPr>
                  <a:solidFill>
                    <a:schemeClr val="lt1"/>
                  </a:solidFill>
                </a:defRPr>
              </a:lvl8pPr>
              <a:lvl9pPr>
                <a:defRPr>
                  <a:solidFill>
                    <a:schemeClr val="lt1"/>
                  </a:solidFill>
                </a:defRPr>
              </a:lvl9pPr>
            </a:lstStyle>
            <a:p>
              <a:pPr algn="ctr"/>
              <a:r>
                <a:rPr lang="en-AU" b="0" dirty="0"/>
                <a:t>Equipment</a:t>
              </a:r>
            </a:p>
          </p:txBody>
        </p:sp>
        <p:cxnSp>
          <p:nvCxnSpPr>
            <p:cNvPr id="9225" name="Straight Connector 16"/>
            <p:cNvCxnSpPr>
              <a:cxnSpLocks noChangeShapeType="1"/>
            </p:cNvCxnSpPr>
            <p:nvPr/>
          </p:nvCxnSpPr>
          <p:spPr bwMode="auto">
            <a:xfrm>
              <a:off x="1910790" y="2167476"/>
              <a:ext cx="420957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9226" name="Straight Connector 18"/>
            <p:cNvCxnSpPr>
              <a:cxnSpLocks noChangeShapeType="1"/>
            </p:cNvCxnSpPr>
            <p:nvPr/>
          </p:nvCxnSpPr>
          <p:spPr bwMode="auto">
            <a:xfrm flipH="1">
              <a:off x="2128648" y="2465225"/>
              <a:ext cx="374393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9227" name="Straight Connector 22"/>
            <p:cNvCxnSpPr>
              <a:cxnSpLocks noChangeShapeType="1"/>
            </p:cNvCxnSpPr>
            <p:nvPr/>
          </p:nvCxnSpPr>
          <p:spPr bwMode="auto">
            <a:xfrm flipH="1">
              <a:off x="2249156" y="2773196"/>
              <a:ext cx="407955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9241" name="Straight Connector 46"/>
            <p:cNvCxnSpPr>
              <a:cxnSpLocks noChangeShapeType="1"/>
            </p:cNvCxnSpPr>
            <p:nvPr/>
          </p:nvCxnSpPr>
          <p:spPr bwMode="auto">
            <a:xfrm flipH="1">
              <a:off x="1674764" y="1866195"/>
              <a:ext cx="508359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9243" name="TextBox 27"/>
            <p:cNvSpPr txBox="1">
              <a:spLocks noChangeArrowheads="1"/>
            </p:cNvSpPr>
            <p:nvPr/>
          </p:nvSpPr>
          <p:spPr bwMode="auto">
            <a:xfrm>
              <a:off x="977246" y="1713616"/>
              <a:ext cx="782154" cy="22884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AU" sz="901" dirty="0"/>
                <a:t>Insert text </a:t>
              </a:r>
            </a:p>
          </p:txBody>
        </p:sp>
        <p:sp>
          <p:nvSpPr>
            <p:cNvPr id="9245" name="TextBox 29"/>
            <p:cNvSpPr txBox="1">
              <a:spLocks noChangeArrowheads="1"/>
            </p:cNvSpPr>
            <p:nvPr/>
          </p:nvSpPr>
          <p:spPr bwMode="auto">
            <a:xfrm>
              <a:off x="1196688" y="2034715"/>
              <a:ext cx="873162" cy="5314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AU" sz="901" dirty="0"/>
                <a:t>Insert text </a:t>
              </a:r>
            </a:p>
            <a:p>
              <a:endParaRPr lang="en-AU" sz="901" dirty="0"/>
            </a:p>
          </p:txBody>
        </p:sp>
        <p:sp>
          <p:nvSpPr>
            <p:cNvPr id="9246" name="TextBox 30"/>
            <p:cNvSpPr txBox="1">
              <a:spLocks noChangeArrowheads="1"/>
            </p:cNvSpPr>
            <p:nvPr/>
          </p:nvSpPr>
          <p:spPr bwMode="auto">
            <a:xfrm>
              <a:off x="1327753" y="2335995"/>
              <a:ext cx="810039" cy="5314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AU" sz="901" dirty="0"/>
                <a:t>Insert text </a:t>
              </a:r>
            </a:p>
            <a:p>
              <a:endParaRPr lang="en-AU" sz="901" dirty="0"/>
            </a:p>
          </p:txBody>
        </p:sp>
        <p:sp>
          <p:nvSpPr>
            <p:cNvPr id="9247" name="TextBox 31"/>
            <p:cNvSpPr txBox="1">
              <a:spLocks noChangeArrowheads="1"/>
            </p:cNvSpPr>
            <p:nvPr/>
          </p:nvSpPr>
          <p:spPr bwMode="auto">
            <a:xfrm>
              <a:off x="1525024" y="2634928"/>
              <a:ext cx="903265" cy="5314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AU" sz="901" dirty="0"/>
                <a:t>Insert text </a:t>
              </a:r>
            </a:p>
            <a:p>
              <a:endParaRPr lang="en-AU" sz="901" dirty="0"/>
            </a:p>
          </p:txBody>
        </p:sp>
        <p:sp>
          <p:nvSpPr>
            <p:cNvPr id="9249" name="TextBox 33"/>
            <p:cNvSpPr txBox="1">
              <a:spLocks noChangeArrowheads="1"/>
            </p:cNvSpPr>
            <p:nvPr/>
          </p:nvSpPr>
          <p:spPr bwMode="auto">
            <a:xfrm>
              <a:off x="2081107" y="1157269"/>
              <a:ext cx="1703830" cy="268325"/>
            </a:xfrm>
            <a:prstGeom prst="rect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defPPr>
                <a:defRPr lang="en-US"/>
              </a:defPPr>
              <a:lvl1pPr>
                <a:defRPr sz="1100" b="1">
                  <a:solidFill>
                    <a:schemeClr val="lt1"/>
                  </a:solidFill>
                </a:defRPr>
              </a:lvl1pPr>
              <a:lvl2pPr>
                <a:defRPr>
                  <a:solidFill>
                    <a:schemeClr val="lt1"/>
                  </a:solidFill>
                  <a:latin typeface="+mn-lt"/>
                </a:defRPr>
              </a:lvl2pPr>
              <a:lvl3pPr>
                <a:defRPr>
                  <a:solidFill>
                    <a:schemeClr val="lt1"/>
                  </a:solidFill>
                </a:defRPr>
              </a:lvl3pPr>
              <a:lvl4pPr>
                <a:defRPr>
                  <a:solidFill>
                    <a:schemeClr val="lt1"/>
                  </a:solidFill>
                </a:defRPr>
              </a:lvl4pPr>
              <a:lvl5pPr>
                <a:defRPr>
                  <a:solidFill>
                    <a:schemeClr val="lt1"/>
                  </a:solidFill>
                </a:defRPr>
              </a:lvl5pPr>
              <a:lvl6pPr>
                <a:defRPr>
                  <a:solidFill>
                    <a:schemeClr val="lt1"/>
                  </a:solidFill>
                </a:defRPr>
              </a:lvl6pPr>
              <a:lvl7pPr>
                <a:defRPr>
                  <a:solidFill>
                    <a:schemeClr val="lt1"/>
                  </a:solidFill>
                </a:defRPr>
              </a:lvl7pPr>
              <a:lvl8pPr>
                <a:defRPr>
                  <a:solidFill>
                    <a:schemeClr val="lt1"/>
                  </a:solidFill>
                </a:defRPr>
              </a:lvl8pPr>
              <a:lvl9pPr>
                <a:defRPr>
                  <a:solidFill>
                    <a:schemeClr val="lt1"/>
                  </a:solidFill>
                </a:defRPr>
              </a:lvl9pPr>
            </a:lstStyle>
            <a:p>
              <a:pPr algn="ctr"/>
              <a:r>
                <a:rPr lang="en-AU" b="0" dirty="0"/>
                <a:t>Process / Procedures</a:t>
              </a:r>
            </a:p>
          </p:txBody>
        </p:sp>
        <p:sp>
          <p:nvSpPr>
            <p:cNvPr id="9254" name="TextBox 38"/>
            <p:cNvSpPr txBox="1">
              <a:spLocks noChangeArrowheads="1"/>
            </p:cNvSpPr>
            <p:nvPr/>
          </p:nvSpPr>
          <p:spPr bwMode="auto">
            <a:xfrm>
              <a:off x="3919587" y="1172098"/>
              <a:ext cx="1319125" cy="259045"/>
            </a:xfrm>
            <a:prstGeom prst="rect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defPPr>
                <a:defRPr lang="en-US"/>
              </a:defPPr>
              <a:lvl1pPr>
                <a:defRPr sz="1100" b="1">
                  <a:solidFill>
                    <a:schemeClr val="lt1"/>
                  </a:solidFill>
                </a:defRPr>
              </a:lvl1pPr>
              <a:lvl2pPr>
                <a:defRPr>
                  <a:solidFill>
                    <a:schemeClr val="lt1"/>
                  </a:solidFill>
                  <a:latin typeface="+mn-lt"/>
                </a:defRPr>
              </a:lvl2pPr>
              <a:lvl3pPr>
                <a:defRPr>
                  <a:solidFill>
                    <a:schemeClr val="lt1"/>
                  </a:solidFill>
                </a:defRPr>
              </a:lvl3pPr>
              <a:lvl4pPr>
                <a:defRPr>
                  <a:solidFill>
                    <a:schemeClr val="lt1"/>
                  </a:solidFill>
                </a:defRPr>
              </a:lvl4pPr>
              <a:lvl5pPr>
                <a:defRPr>
                  <a:solidFill>
                    <a:schemeClr val="lt1"/>
                  </a:solidFill>
                </a:defRPr>
              </a:lvl5pPr>
              <a:lvl6pPr>
                <a:defRPr>
                  <a:solidFill>
                    <a:schemeClr val="lt1"/>
                  </a:solidFill>
                </a:defRPr>
              </a:lvl6pPr>
              <a:lvl7pPr>
                <a:defRPr>
                  <a:solidFill>
                    <a:schemeClr val="lt1"/>
                  </a:solidFill>
                </a:defRPr>
              </a:lvl7pPr>
              <a:lvl8pPr>
                <a:defRPr>
                  <a:solidFill>
                    <a:schemeClr val="lt1"/>
                  </a:solidFill>
                </a:defRPr>
              </a:lvl8pPr>
              <a:lvl9pPr>
                <a:defRPr>
                  <a:solidFill>
                    <a:schemeClr val="lt1"/>
                  </a:solidFill>
                </a:defRPr>
              </a:lvl9pPr>
            </a:lstStyle>
            <a:p>
              <a:pPr algn="ctr"/>
              <a:r>
                <a:rPr lang="en-AU" b="0" dirty="0"/>
                <a:t>People</a:t>
              </a:r>
            </a:p>
          </p:txBody>
        </p:sp>
        <p:sp>
          <p:nvSpPr>
            <p:cNvPr id="9262" name="TextBox 46"/>
            <p:cNvSpPr txBox="1">
              <a:spLocks noChangeArrowheads="1"/>
            </p:cNvSpPr>
            <p:nvPr/>
          </p:nvSpPr>
          <p:spPr bwMode="auto">
            <a:xfrm>
              <a:off x="1348643" y="4615563"/>
              <a:ext cx="1327274" cy="259045"/>
            </a:xfrm>
            <a:prstGeom prst="rect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defPPr>
                <a:defRPr lang="en-US"/>
              </a:defPPr>
              <a:lvl1pPr>
                <a:defRPr sz="1100" b="1">
                  <a:solidFill>
                    <a:schemeClr val="lt1"/>
                  </a:solidFill>
                </a:defRPr>
              </a:lvl1pPr>
              <a:lvl2pPr>
                <a:defRPr>
                  <a:solidFill>
                    <a:schemeClr val="lt1"/>
                  </a:solidFill>
                  <a:latin typeface="+mn-lt"/>
                </a:defRPr>
              </a:lvl2pPr>
              <a:lvl3pPr>
                <a:defRPr>
                  <a:solidFill>
                    <a:schemeClr val="lt1"/>
                  </a:solidFill>
                </a:defRPr>
              </a:lvl3pPr>
              <a:lvl4pPr>
                <a:defRPr>
                  <a:solidFill>
                    <a:schemeClr val="lt1"/>
                  </a:solidFill>
                </a:defRPr>
              </a:lvl4pPr>
              <a:lvl5pPr>
                <a:defRPr>
                  <a:solidFill>
                    <a:schemeClr val="lt1"/>
                  </a:solidFill>
                </a:defRPr>
              </a:lvl5pPr>
              <a:lvl6pPr>
                <a:defRPr>
                  <a:solidFill>
                    <a:schemeClr val="lt1"/>
                  </a:solidFill>
                </a:defRPr>
              </a:lvl6pPr>
              <a:lvl7pPr>
                <a:defRPr>
                  <a:solidFill>
                    <a:schemeClr val="lt1"/>
                  </a:solidFill>
                </a:defRPr>
              </a:lvl7pPr>
              <a:lvl8pPr>
                <a:defRPr>
                  <a:solidFill>
                    <a:schemeClr val="lt1"/>
                  </a:solidFill>
                </a:defRPr>
              </a:lvl8pPr>
              <a:lvl9pPr>
                <a:defRPr>
                  <a:solidFill>
                    <a:schemeClr val="lt1"/>
                  </a:solidFill>
                </a:defRPr>
              </a:lvl9pPr>
            </a:lstStyle>
            <a:p>
              <a:r>
                <a:rPr lang="en-AU" dirty="0"/>
                <a:t>Materials </a:t>
              </a:r>
            </a:p>
          </p:txBody>
        </p:sp>
        <p:cxnSp>
          <p:nvCxnSpPr>
            <p:cNvPr id="62" name="Straight Connector 14"/>
            <p:cNvCxnSpPr>
              <a:cxnSpLocks noChangeShapeType="1"/>
            </p:cNvCxnSpPr>
            <p:nvPr/>
          </p:nvCxnSpPr>
          <p:spPr bwMode="auto">
            <a:xfrm flipH="1">
              <a:off x="5855570" y="3118087"/>
              <a:ext cx="828154" cy="1541459"/>
            </a:xfrm>
            <a:prstGeom prst="line">
              <a:avLst/>
            </a:prstGeom>
            <a:ln>
              <a:headEnd/>
              <a:tailEnd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32"/>
            <p:cNvCxnSpPr>
              <a:cxnSpLocks noChangeShapeType="1"/>
            </p:cNvCxnSpPr>
            <p:nvPr/>
          </p:nvCxnSpPr>
          <p:spPr bwMode="auto">
            <a:xfrm flipH="1">
              <a:off x="6034037" y="3611682"/>
              <a:ext cx="380199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67" name="Straight Connector 32"/>
            <p:cNvCxnSpPr>
              <a:cxnSpLocks noChangeShapeType="1"/>
            </p:cNvCxnSpPr>
            <p:nvPr/>
          </p:nvCxnSpPr>
          <p:spPr bwMode="auto">
            <a:xfrm flipH="1">
              <a:off x="5679754" y="4176878"/>
              <a:ext cx="419065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68" name="Straight Connector 32"/>
            <p:cNvCxnSpPr>
              <a:cxnSpLocks noChangeShapeType="1"/>
            </p:cNvCxnSpPr>
            <p:nvPr/>
          </p:nvCxnSpPr>
          <p:spPr bwMode="auto">
            <a:xfrm flipH="1">
              <a:off x="5885913" y="3884400"/>
              <a:ext cx="381938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70" name="TextBox 48"/>
            <p:cNvSpPr txBox="1">
              <a:spLocks noChangeArrowheads="1"/>
            </p:cNvSpPr>
            <p:nvPr/>
          </p:nvSpPr>
          <p:spPr bwMode="auto">
            <a:xfrm>
              <a:off x="5426460" y="3266556"/>
              <a:ext cx="1012590" cy="5314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AU" sz="901" dirty="0"/>
                <a:t>Insert text </a:t>
              </a:r>
            </a:p>
            <a:p>
              <a:endParaRPr lang="en-AU" sz="901" dirty="0"/>
            </a:p>
          </p:txBody>
        </p:sp>
        <p:sp>
          <p:nvSpPr>
            <p:cNvPr id="74" name="TextBox 48"/>
            <p:cNvSpPr txBox="1">
              <a:spLocks noChangeArrowheads="1"/>
            </p:cNvSpPr>
            <p:nvPr/>
          </p:nvSpPr>
          <p:spPr bwMode="auto">
            <a:xfrm>
              <a:off x="5245760" y="3496522"/>
              <a:ext cx="816208" cy="5314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AU" sz="901" dirty="0"/>
                <a:t>Insert text</a:t>
              </a:r>
            </a:p>
            <a:p>
              <a:endParaRPr lang="en-AU" sz="901" dirty="0"/>
            </a:p>
          </p:txBody>
        </p:sp>
        <p:sp>
          <p:nvSpPr>
            <p:cNvPr id="76" name="TextBox 48"/>
            <p:cNvSpPr txBox="1">
              <a:spLocks noChangeArrowheads="1"/>
            </p:cNvSpPr>
            <p:nvPr/>
          </p:nvSpPr>
          <p:spPr bwMode="auto">
            <a:xfrm>
              <a:off x="4977896" y="4041450"/>
              <a:ext cx="856235" cy="5381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AU" sz="901" dirty="0"/>
                <a:t>Insert text </a:t>
              </a:r>
            </a:p>
            <a:p>
              <a:endParaRPr lang="en-AU" sz="901" dirty="0"/>
            </a:p>
          </p:txBody>
        </p:sp>
        <p:sp>
          <p:nvSpPr>
            <p:cNvPr id="7" name="TextBox 48">
              <a:extLst>
                <a:ext uri="{FF2B5EF4-FFF2-40B4-BE49-F238E27FC236}">
                  <a16:creationId xmlns:a16="http://schemas.microsoft.com/office/drawing/2014/main" id="{1041B040-DE62-80EF-C797-27936C49EA1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137434" y="3754548"/>
              <a:ext cx="816208" cy="5314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AU" sz="901" dirty="0"/>
                <a:t>Insert text</a:t>
              </a:r>
            </a:p>
            <a:p>
              <a:endParaRPr lang="en-AU" sz="901" dirty="0"/>
            </a:p>
          </p:txBody>
        </p:sp>
        <p:cxnSp>
          <p:nvCxnSpPr>
            <p:cNvPr id="20" name="Straight Connector 32">
              <a:extLst>
                <a:ext uri="{FF2B5EF4-FFF2-40B4-BE49-F238E27FC236}">
                  <a16:creationId xmlns:a16="http://schemas.microsoft.com/office/drawing/2014/main" id="{35C91276-F18F-B374-9E54-4F6B56B003CF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flipH="1">
              <a:off x="4618157" y="3607166"/>
              <a:ext cx="380199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21" name="Straight Connector 32">
              <a:extLst>
                <a:ext uri="{FF2B5EF4-FFF2-40B4-BE49-F238E27FC236}">
                  <a16:creationId xmlns:a16="http://schemas.microsoft.com/office/drawing/2014/main" id="{41CF6027-1A29-F3B1-AB9C-C609DBC0990F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flipH="1" flipV="1">
              <a:off x="4240306" y="4176393"/>
              <a:ext cx="400910" cy="485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22" name="Straight Connector 32">
              <a:extLst>
                <a:ext uri="{FF2B5EF4-FFF2-40B4-BE49-F238E27FC236}">
                  <a16:creationId xmlns:a16="http://schemas.microsoft.com/office/drawing/2014/main" id="{25D16842-AF1F-DEBE-E7A1-DE809364CEDA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flipH="1">
              <a:off x="4441686" y="3885865"/>
              <a:ext cx="381938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24" name="TextBox 48">
              <a:extLst>
                <a:ext uri="{FF2B5EF4-FFF2-40B4-BE49-F238E27FC236}">
                  <a16:creationId xmlns:a16="http://schemas.microsoft.com/office/drawing/2014/main" id="{257924B3-7124-E50C-8FBB-5CF0BDB3C85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031517" y="3252556"/>
              <a:ext cx="871810" cy="5314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AU" sz="901" dirty="0"/>
                <a:t>Insert text </a:t>
              </a:r>
            </a:p>
            <a:p>
              <a:endParaRPr lang="en-AU" sz="901" dirty="0"/>
            </a:p>
          </p:txBody>
        </p:sp>
        <p:sp>
          <p:nvSpPr>
            <p:cNvPr id="25" name="TextBox 48">
              <a:extLst>
                <a:ext uri="{FF2B5EF4-FFF2-40B4-BE49-F238E27FC236}">
                  <a16:creationId xmlns:a16="http://schemas.microsoft.com/office/drawing/2014/main" id="{7A48AA19-1CF1-AB08-CB4C-416A9B182C7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67027" y="3499177"/>
              <a:ext cx="816208" cy="5314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AU" sz="901" dirty="0"/>
                <a:t>Insert text</a:t>
              </a:r>
            </a:p>
            <a:p>
              <a:endParaRPr lang="en-AU" sz="901" dirty="0"/>
            </a:p>
          </p:txBody>
        </p:sp>
        <p:sp>
          <p:nvSpPr>
            <p:cNvPr id="26" name="TextBox 48">
              <a:extLst>
                <a:ext uri="{FF2B5EF4-FFF2-40B4-BE49-F238E27FC236}">
                  <a16:creationId xmlns:a16="http://schemas.microsoft.com/office/drawing/2014/main" id="{12149B07-FC1B-0B8A-A8DC-A66911AB4A8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526107" y="4044261"/>
              <a:ext cx="916570" cy="5381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AU" sz="901" dirty="0"/>
                <a:t>Insert text </a:t>
              </a:r>
            </a:p>
            <a:p>
              <a:endParaRPr lang="en-AU" sz="901" dirty="0"/>
            </a:p>
          </p:txBody>
        </p:sp>
        <p:sp>
          <p:nvSpPr>
            <p:cNvPr id="27" name="TextBox 48">
              <a:extLst>
                <a:ext uri="{FF2B5EF4-FFF2-40B4-BE49-F238E27FC236}">
                  <a16:creationId xmlns:a16="http://schemas.microsoft.com/office/drawing/2014/main" id="{04CF8C26-0C6A-CFFA-117B-9574D964038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676396" y="3751107"/>
              <a:ext cx="816208" cy="5314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AU" sz="901" dirty="0"/>
                <a:t>Insert text</a:t>
              </a:r>
            </a:p>
            <a:p>
              <a:endParaRPr lang="en-AU" sz="901" dirty="0"/>
            </a:p>
          </p:txBody>
        </p:sp>
        <p:sp>
          <p:nvSpPr>
            <p:cNvPr id="31" name="TextBox 51">
              <a:extLst>
                <a:ext uri="{FF2B5EF4-FFF2-40B4-BE49-F238E27FC236}">
                  <a16:creationId xmlns:a16="http://schemas.microsoft.com/office/drawing/2014/main" id="{D84F4184-6EC2-D814-7F7E-8440DD7E99F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140869" y="4635297"/>
              <a:ext cx="1211715" cy="266813"/>
            </a:xfrm>
            <a:prstGeom prst="rect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defPPr>
                <a:defRPr lang="en-US"/>
              </a:defPPr>
              <a:lvl1pPr>
                <a:defRPr sz="1100" b="1">
                  <a:solidFill>
                    <a:schemeClr val="lt1"/>
                  </a:solidFill>
                </a:defRPr>
              </a:lvl1pPr>
              <a:lvl2pPr>
                <a:defRPr>
                  <a:solidFill>
                    <a:schemeClr val="lt1"/>
                  </a:solidFill>
                  <a:latin typeface="+mn-lt"/>
                </a:defRPr>
              </a:lvl2pPr>
              <a:lvl3pPr>
                <a:defRPr>
                  <a:solidFill>
                    <a:schemeClr val="lt1"/>
                  </a:solidFill>
                </a:defRPr>
              </a:lvl3pPr>
              <a:lvl4pPr>
                <a:defRPr>
                  <a:solidFill>
                    <a:schemeClr val="lt1"/>
                  </a:solidFill>
                </a:defRPr>
              </a:lvl4pPr>
              <a:lvl5pPr>
                <a:defRPr>
                  <a:solidFill>
                    <a:schemeClr val="lt1"/>
                  </a:solidFill>
                </a:defRPr>
              </a:lvl5pPr>
              <a:lvl6pPr>
                <a:defRPr>
                  <a:solidFill>
                    <a:schemeClr val="lt1"/>
                  </a:solidFill>
                </a:defRPr>
              </a:lvl6pPr>
              <a:lvl7pPr>
                <a:defRPr>
                  <a:solidFill>
                    <a:schemeClr val="lt1"/>
                  </a:solidFill>
                </a:defRPr>
              </a:lvl7pPr>
              <a:lvl8pPr>
                <a:defRPr>
                  <a:solidFill>
                    <a:schemeClr val="lt1"/>
                  </a:solidFill>
                </a:defRPr>
              </a:lvl8pPr>
              <a:lvl9pPr>
                <a:defRPr>
                  <a:solidFill>
                    <a:schemeClr val="lt1"/>
                  </a:solidFill>
                </a:defRPr>
              </a:lvl9pPr>
            </a:lstStyle>
            <a:p>
              <a:r>
                <a:rPr lang="en-AU" dirty="0"/>
                <a:t>Environment</a:t>
              </a:r>
            </a:p>
          </p:txBody>
        </p:sp>
        <p:sp>
          <p:nvSpPr>
            <p:cNvPr id="9216" name="TextBox 51">
              <a:extLst>
                <a:ext uri="{FF2B5EF4-FFF2-40B4-BE49-F238E27FC236}">
                  <a16:creationId xmlns:a16="http://schemas.microsoft.com/office/drawing/2014/main" id="{391DBE2E-B5E1-134B-3699-BCD7513EAA4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689814" y="4653080"/>
              <a:ext cx="1167742" cy="259045"/>
            </a:xfrm>
            <a:prstGeom prst="rect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defPPr>
                <a:defRPr lang="en-US"/>
              </a:defPPr>
              <a:lvl1pPr>
                <a:defRPr sz="1100" b="1">
                  <a:solidFill>
                    <a:schemeClr val="lt1"/>
                  </a:solidFill>
                </a:defRPr>
              </a:lvl1pPr>
              <a:lvl2pPr>
                <a:defRPr>
                  <a:solidFill>
                    <a:schemeClr val="lt1"/>
                  </a:solidFill>
                  <a:latin typeface="+mn-lt"/>
                </a:defRPr>
              </a:lvl2pPr>
              <a:lvl3pPr>
                <a:defRPr>
                  <a:solidFill>
                    <a:schemeClr val="lt1"/>
                  </a:solidFill>
                </a:defRPr>
              </a:lvl3pPr>
              <a:lvl4pPr>
                <a:defRPr>
                  <a:solidFill>
                    <a:schemeClr val="lt1"/>
                  </a:solidFill>
                </a:defRPr>
              </a:lvl4pPr>
              <a:lvl5pPr>
                <a:defRPr>
                  <a:solidFill>
                    <a:schemeClr val="lt1"/>
                  </a:solidFill>
                </a:defRPr>
              </a:lvl5pPr>
              <a:lvl6pPr>
                <a:defRPr>
                  <a:solidFill>
                    <a:schemeClr val="lt1"/>
                  </a:solidFill>
                </a:defRPr>
              </a:lvl6pPr>
              <a:lvl7pPr>
                <a:defRPr>
                  <a:solidFill>
                    <a:schemeClr val="lt1"/>
                  </a:solidFill>
                </a:defRPr>
              </a:lvl7pPr>
              <a:lvl8pPr>
                <a:defRPr>
                  <a:solidFill>
                    <a:schemeClr val="lt1"/>
                  </a:solidFill>
                </a:defRPr>
              </a:lvl8pPr>
              <a:lvl9pPr>
                <a:defRPr>
                  <a:solidFill>
                    <a:schemeClr val="lt1"/>
                  </a:solidFill>
                </a:defRPr>
              </a:lvl9pPr>
            </a:lstStyle>
            <a:p>
              <a:r>
                <a:rPr lang="en-AU" b="0" dirty="0"/>
                <a:t>Insert Text</a:t>
              </a:r>
            </a:p>
          </p:txBody>
        </p:sp>
        <p:cxnSp>
          <p:nvCxnSpPr>
            <p:cNvPr id="9235" name="Straight Connector 32">
              <a:extLst>
                <a:ext uri="{FF2B5EF4-FFF2-40B4-BE49-F238E27FC236}">
                  <a16:creationId xmlns:a16="http://schemas.microsoft.com/office/drawing/2014/main" id="{5B0CD6D7-691C-87B0-C763-90C0C8C34C97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flipH="1">
              <a:off x="2973201" y="3680551"/>
              <a:ext cx="380199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9236" name="Straight Connector 32">
              <a:extLst>
                <a:ext uri="{FF2B5EF4-FFF2-40B4-BE49-F238E27FC236}">
                  <a16:creationId xmlns:a16="http://schemas.microsoft.com/office/drawing/2014/main" id="{63408393-6A52-9BC2-8882-667E32F3F760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flipH="1">
              <a:off x="2529241" y="4206276"/>
              <a:ext cx="419065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9237" name="Straight Connector 32">
              <a:extLst>
                <a:ext uri="{FF2B5EF4-FFF2-40B4-BE49-F238E27FC236}">
                  <a16:creationId xmlns:a16="http://schemas.microsoft.com/office/drawing/2014/main" id="{1FF610C3-3B56-8D3C-0A1D-737E3B17A1D2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flipH="1">
              <a:off x="2787591" y="3940111"/>
              <a:ext cx="381938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9238" name="Straight Connector 32">
              <a:extLst>
                <a:ext uri="{FF2B5EF4-FFF2-40B4-BE49-F238E27FC236}">
                  <a16:creationId xmlns:a16="http://schemas.microsoft.com/office/drawing/2014/main" id="{AA54CE6A-E5A8-2D7E-EE7C-77228C57E2E2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flipH="1">
              <a:off x="3129853" y="3420661"/>
              <a:ext cx="418893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9239" name="TextBox 48">
              <a:extLst>
                <a:ext uri="{FF2B5EF4-FFF2-40B4-BE49-F238E27FC236}">
                  <a16:creationId xmlns:a16="http://schemas.microsoft.com/office/drawing/2014/main" id="{859207A4-F044-ED08-2C96-3CCC571FD38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339328" y="3279339"/>
              <a:ext cx="851699" cy="5314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AU" sz="901" dirty="0"/>
                <a:t>Insert text </a:t>
              </a:r>
            </a:p>
            <a:p>
              <a:endParaRPr lang="en-AU" sz="901" dirty="0"/>
            </a:p>
          </p:txBody>
        </p:sp>
        <p:sp>
          <p:nvSpPr>
            <p:cNvPr id="9240" name="TextBox 48">
              <a:extLst>
                <a:ext uri="{FF2B5EF4-FFF2-40B4-BE49-F238E27FC236}">
                  <a16:creationId xmlns:a16="http://schemas.microsoft.com/office/drawing/2014/main" id="{19C93ACB-F56F-93DB-9E3F-98A4A12B978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177233" y="3525920"/>
              <a:ext cx="816208" cy="5314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AU" sz="901" dirty="0"/>
                <a:t>Insert text</a:t>
              </a:r>
            </a:p>
            <a:p>
              <a:endParaRPr lang="en-AU" sz="901" dirty="0"/>
            </a:p>
          </p:txBody>
        </p:sp>
        <p:sp>
          <p:nvSpPr>
            <p:cNvPr id="32" name="TextBox 48">
              <a:extLst>
                <a:ext uri="{FF2B5EF4-FFF2-40B4-BE49-F238E27FC236}">
                  <a16:creationId xmlns:a16="http://schemas.microsoft.com/office/drawing/2014/main" id="{455C1D2F-7998-4670-2AE6-56869241B60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15850" y="4071004"/>
              <a:ext cx="856235" cy="5381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AU" sz="901" dirty="0"/>
                <a:t>Insert text </a:t>
              </a:r>
            </a:p>
            <a:p>
              <a:endParaRPr lang="en-AU" sz="901" dirty="0"/>
            </a:p>
          </p:txBody>
        </p:sp>
        <p:sp>
          <p:nvSpPr>
            <p:cNvPr id="33" name="TextBox 48">
              <a:extLst>
                <a:ext uri="{FF2B5EF4-FFF2-40B4-BE49-F238E27FC236}">
                  <a16:creationId xmlns:a16="http://schemas.microsoft.com/office/drawing/2014/main" id="{5948E5BA-5CBF-9A0F-759B-9DB2DEC98A2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011188" y="3783946"/>
              <a:ext cx="816208" cy="5314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AU" sz="901" dirty="0"/>
                <a:t>Insert text</a:t>
              </a:r>
            </a:p>
            <a:p>
              <a:endParaRPr lang="en-AU" sz="901" dirty="0"/>
            </a:p>
          </p:txBody>
        </p:sp>
        <p:cxnSp>
          <p:nvCxnSpPr>
            <p:cNvPr id="43" name="Straight Connector 16">
              <a:extLst>
                <a:ext uri="{FF2B5EF4-FFF2-40B4-BE49-F238E27FC236}">
                  <a16:creationId xmlns:a16="http://schemas.microsoft.com/office/drawing/2014/main" id="{40C9CDD3-2659-C26C-B2D1-2CEBA9D17684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3631144" y="2135201"/>
              <a:ext cx="420957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44" name="Straight Connector 18">
              <a:extLst>
                <a:ext uri="{FF2B5EF4-FFF2-40B4-BE49-F238E27FC236}">
                  <a16:creationId xmlns:a16="http://schemas.microsoft.com/office/drawing/2014/main" id="{25C60CAC-8588-9FFE-9C6E-C89C04A60309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flipH="1">
              <a:off x="3841622" y="2432950"/>
              <a:ext cx="374393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45" name="Straight Connector 22">
              <a:extLst>
                <a:ext uri="{FF2B5EF4-FFF2-40B4-BE49-F238E27FC236}">
                  <a16:creationId xmlns:a16="http://schemas.microsoft.com/office/drawing/2014/main" id="{05AD5174-7868-9925-DBC0-C4CC2AFEB9EC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flipH="1">
              <a:off x="3993118" y="2740921"/>
              <a:ext cx="407955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46" name="Straight Connector 46">
              <a:extLst>
                <a:ext uri="{FF2B5EF4-FFF2-40B4-BE49-F238E27FC236}">
                  <a16:creationId xmlns:a16="http://schemas.microsoft.com/office/drawing/2014/main" id="{FB60E5C8-B223-766B-C920-28D40FC493D3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flipH="1">
              <a:off x="3378594" y="1833920"/>
              <a:ext cx="508359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47" name="TextBox 27">
              <a:extLst>
                <a:ext uri="{FF2B5EF4-FFF2-40B4-BE49-F238E27FC236}">
                  <a16:creationId xmlns:a16="http://schemas.microsoft.com/office/drawing/2014/main" id="{C51AB54F-007D-C13E-D09F-032906A7F04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712190" y="1688769"/>
              <a:ext cx="782154" cy="22884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AU" sz="901" dirty="0"/>
                <a:t>Insert text </a:t>
              </a:r>
            </a:p>
          </p:txBody>
        </p:sp>
        <p:sp>
          <p:nvSpPr>
            <p:cNvPr id="48" name="TextBox 29">
              <a:extLst>
                <a:ext uri="{FF2B5EF4-FFF2-40B4-BE49-F238E27FC236}">
                  <a16:creationId xmlns:a16="http://schemas.microsoft.com/office/drawing/2014/main" id="{7C6BE651-F965-E8DB-D6BB-8E238C28ADB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900518" y="2002440"/>
              <a:ext cx="873162" cy="5314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AU" sz="901" dirty="0"/>
                <a:t>Insert text </a:t>
              </a:r>
            </a:p>
            <a:p>
              <a:endParaRPr lang="en-AU" sz="901" dirty="0"/>
            </a:p>
          </p:txBody>
        </p:sp>
        <p:sp>
          <p:nvSpPr>
            <p:cNvPr id="49" name="TextBox 30">
              <a:extLst>
                <a:ext uri="{FF2B5EF4-FFF2-40B4-BE49-F238E27FC236}">
                  <a16:creationId xmlns:a16="http://schemas.microsoft.com/office/drawing/2014/main" id="{9B2BDB59-802F-0EE2-7ED4-164D85FE42B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031583" y="2303720"/>
              <a:ext cx="810039" cy="5314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AU" sz="901" dirty="0"/>
                <a:t>Insert text </a:t>
              </a:r>
            </a:p>
            <a:p>
              <a:endParaRPr lang="en-AU" sz="901" dirty="0"/>
            </a:p>
          </p:txBody>
        </p:sp>
        <p:sp>
          <p:nvSpPr>
            <p:cNvPr id="50" name="TextBox 31">
              <a:extLst>
                <a:ext uri="{FF2B5EF4-FFF2-40B4-BE49-F238E27FC236}">
                  <a16:creationId xmlns:a16="http://schemas.microsoft.com/office/drawing/2014/main" id="{AD59B182-03CC-2614-40ED-0595D79E860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219710" y="2602653"/>
              <a:ext cx="903265" cy="5314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AU" sz="901" dirty="0"/>
                <a:t>Insert text </a:t>
              </a:r>
            </a:p>
            <a:p>
              <a:endParaRPr lang="en-AU" sz="901" dirty="0"/>
            </a:p>
          </p:txBody>
        </p:sp>
        <p:cxnSp>
          <p:nvCxnSpPr>
            <p:cNvPr id="52" name="Straight Connector 16">
              <a:extLst>
                <a:ext uri="{FF2B5EF4-FFF2-40B4-BE49-F238E27FC236}">
                  <a16:creationId xmlns:a16="http://schemas.microsoft.com/office/drawing/2014/main" id="{2007E822-BF46-48C3-77DB-171AE7E5788A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5240777" y="2151352"/>
              <a:ext cx="420957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53" name="Straight Connector 18">
              <a:extLst>
                <a:ext uri="{FF2B5EF4-FFF2-40B4-BE49-F238E27FC236}">
                  <a16:creationId xmlns:a16="http://schemas.microsoft.com/office/drawing/2014/main" id="{062C8783-864C-0DE1-0C83-105E89123288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flipH="1">
              <a:off x="5451255" y="2449101"/>
              <a:ext cx="374393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54" name="Straight Connector 22">
              <a:extLst>
                <a:ext uri="{FF2B5EF4-FFF2-40B4-BE49-F238E27FC236}">
                  <a16:creationId xmlns:a16="http://schemas.microsoft.com/office/drawing/2014/main" id="{3D4D49BD-884C-156E-B0FE-756C521C8DE7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flipH="1">
              <a:off x="5602064" y="2746570"/>
              <a:ext cx="407955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55" name="Straight Connector 46">
              <a:extLst>
                <a:ext uri="{FF2B5EF4-FFF2-40B4-BE49-F238E27FC236}">
                  <a16:creationId xmlns:a16="http://schemas.microsoft.com/office/drawing/2014/main" id="{DEECC450-FDEF-4B2C-1B94-77813EE12D99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flipH="1">
              <a:off x="4977211" y="1850071"/>
              <a:ext cx="508359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56" name="TextBox 27">
              <a:extLst>
                <a:ext uri="{FF2B5EF4-FFF2-40B4-BE49-F238E27FC236}">
                  <a16:creationId xmlns:a16="http://schemas.microsoft.com/office/drawing/2014/main" id="{58A48C7E-1C9E-33AA-7B19-200CADA9831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27285" y="1697492"/>
              <a:ext cx="782154" cy="22884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AU" sz="901" dirty="0"/>
                <a:t>Insert text </a:t>
              </a:r>
            </a:p>
          </p:txBody>
        </p:sp>
        <p:sp>
          <p:nvSpPr>
            <p:cNvPr id="57" name="TextBox 29">
              <a:extLst>
                <a:ext uri="{FF2B5EF4-FFF2-40B4-BE49-F238E27FC236}">
                  <a16:creationId xmlns:a16="http://schemas.microsoft.com/office/drawing/2014/main" id="{9EAB45EA-3E4F-D496-CB98-31312E0C371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510151" y="2018591"/>
              <a:ext cx="873162" cy="5314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AU" sz="901" dirty="0"/>
                <a:t>Insert text </a:t>
              </a:r>
            </a:p>
            <a:p>
              <a:endParaRPr lang="en-AU" sz="901" dirty="0"/>
            </a:p>
          </p:txBody>
        </p:sp>
        <p:sp>
          <p:nvSpPr>
            <p:cNvPr id="58" name="TextBox 30">
              <a:extLst>
                <a:ext uri="{FF2B5EF4-FFF2-40B4-BE49-F238E27FC236}">
                  <a16:creationId xmlns:a16="http://schemas.microsoft.com/office/drawing/2014/main" id="{18F35BA8-6E01-1ADA-1452-0DD8DFBBF7C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641216" y="2319871"/>
              <a:ext cx="810039" cy="5314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AU" sz="901" dirty="0"/>
                <a:t>Insert text </a:t>
              </a:r>
            </a:p>
            <a:p>
              <a:endParaRPr lang="en-AU" sz="901" dirty="0"/>
            </a:p>
          </p:txBody>
        </p:sp>
        <p:sp>
          <p:nvSpPr>
            <p:cNvPr id="59" name="TextBox 31">
              <a:extLst>
                <a:ext uri="{FF2B5EF4-FFF2-40B4-BE49-F238E27FC236}">
                  <a16:creationId xmlns:a16="http://schemas.microsoft.com/office/drawing/2014/main" id="{998B04C1-DB2A-77EA-897B-9658E5E3499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792767" y="2618804"/>
              <a:ext cx="903265" cy="5314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AU" sz="901" dirty="0"/>
                <a:t>Insert text </a:t>
              </a:r>
            </a:p>
            <a:p>
              <a:endParaRPr lang="en-AU" sz="901" dirty="0"/>
            </a:p>
          </p:txBody>
        </p:sp>
        <p:sp>
          <p:nvSpPr>
            <p:cNvPr id="2" name="Oval 1">
              <a:extLst>
                <a:ext uri="{FF2B5EF4-FFF2-40B4-BE49-F238E27FC236}">
                  <a16:creationId xmlns:a16="http://schemas.microsoft.com/office/drawing/2014/main" id="{4558AF78-FB5B-B615-D0B8-113CF14A3423}"/>
                </a:ext>
              </a:extLst>
            </p:cNvPr>
            <p:cNvSpPr/>
            <p:nvPr/>
          </p:nvSpPr>
          <p:spPr>
            <a:xfrm>
              <a:off x="7028178" y="2618114"/>
              <a:ext cx="1807681" cy="1006264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l"/>
              <a:r>
                <a:rPr lang="en-AU" sz="1100" b="1" dirty="0"/>
                <a:t>Problem/effect: </a:t>
              </a:r>
              <a:r>
                <a:rPr lang="en-AU" sz="1100" dirty="0"/>
                <a:t>(Insert text)</a:t>
              </a:r>
              <a:endParaRPr lang="en-AU" sz="1100" b="1" dirty="0"/>
            </a:p>
          </p:txBody>
        </p:sp>
        <p:cxnSp>
          <p:nvCxnSpPr>
            <p:cNvPr id="6" name="Straight Connector 32">
              <a:extLst>
                <a:ext uri="{FF2B5EF4-FFF2-40B4-BE49-F238E27FC236}">
                  <a16:creationId xmlns:a16="http://schemas.microsoft.com/office/drawing/2014/main" id="{DF3AEF4A-8774-B90F-8C1C-8304A25F4EB0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flipH="1">
              <a:off x="4718541" y="3371697"/>
              <a:ext cx="418893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9" name="Straight Connector 32">
              <a:extLst>
                <a:ext uri="{FF2B5EF4-FFF2-40B4-BE49-F238E27FC236}">
                  <a16:creationId xmlns:a16="http://schemas.microsoft.com/office/drawing/2014/main" id="{180E3946-62EC-CAFF-1683-D79E6AE3FD9C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flipH="1">
              <a:off x="6120404" y="3390594"/>
              <a:ext cx="418893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</p:cxnSp>
      </p:grpSp>
      <p:pic>
        <p:nvPicPr>
          <p:cNvPr id="4" name="Picture 3">
            <a:extLst>
              <a:ext uri="{FF2B5EF4-FFF2-40B4-BE49-F238E27FC236}">
                <a16:creationId xmlns:a16="http://schemas.microsoft.com/office/drawing/2014/main" id="{CC61E79B-6815-46F7-8113-83A9EDC53C6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0657" y="238993"/>
            <a:ext cx="4400797" cy="4714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88011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SCV PPT colours supplied">
      <a:dk1>
        <a:srgbClr val="000000"/>
      </a:dk1>
      <a:lt1>
        <a:sysClr val="window" lastClr="FFFFFF"/>
      </a:lt1>
      <a:dk2>
        <a:srgbClr val="007586"/>
      </a:dk2>
      <a:lt2>
        <a:srgbClr val="EDF5F7"/>
      </a:lt2>
      <a:accent1>
        <a:srgbClr val="4098A4"/>
      </a:accent1>
      <a:accent2>
        <a:srgbClr val="80BAC3"/>
      </a:accent2>
      <a:accent3>
        <a:srgbClr val="BFDDE1"/>
      </a:accent3>
      <a:accent4>
        <a:srgbClr val="404050"/>
      </a:accent4>
      <a:accent5>
        <a:srgbClr val="80808B"/>
      </a:accent5>
      <a:accent6>
        <a:srgbClr val="CCCCD0"/>
      </a:accent6>
      <a:hlink>
        <a:srgbClr val="0563C1"/>
      </a:hlink>
      <a:folHlink>
        <a:srgbClr val="954F72"/>
      </a:folHlink>
    </a:clrScheme>
    <a:fontScheme name="VIC Semibold + VIC">
      <a:majorFont>
        <a:latin typeface="VIC SemiBold"/>
        <a:ea typeface="Arial"/>
        <a:cs typeface="Arial"/>
      </a:majorFont>
      <a:minorFont>
        <a:latin typeface="ViC"/>
        <a:ea typeface="Arial"/>
        <a:cs typeface="Arial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CV PowerPoint template VIC .potx  -  version 1.0: 27/06/2022 12:11 PM  -  Read-Only" id="{C3B2EB7A-389B-46E7-AC5E-D6249F02BA1B}" vid="{915317BB-8A70-4DC0-B09B-D79A0C276F7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6d1d9bd2-c28d-4447-b9cb-719024648d31">
      <Terms xmlns="http://schemas.microsoft.com/office/infopath/2007/PartnerControls"/>
    </lcf76f155ced4ddcb4097134ff3c332f>
    <SharedWithUsers xmlns="d90b486a-cfad-4f15-8729-8047faab6cf3">
      <UserInfo>
        <DisplayName/>
        <AccountId xsi:nil="true"/>
        <AccountType/>
      </UserInfo>
    </SharedWithUsers>
    <MediaLengthInSeconds xmlns="6d1d9bd2-c28d-4447-b9cb-719024648d31" xsi:nil="true"/>
    <TaxCatchAll xmlns="d90b486a-cfad-4f15-8729-8047faab6cf3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700FB993BAB8047AC73DFF9F4046586" ma:contentTypeVersion="14" ma:contentTypeDescription="Create a new document." ma:contentTypeScope="" ma:versionID="1bcfd57e3599bc660ce0fe7467ee4202">
  <xsd:schema xmlns:xsd="http://www.w3.org/2001/XMLSchema" xmlns:xs="http://www.w3.org/2001/XMLSchema" xmlns:p="http://schemas.microsoft.com/office/2006/metadata/properties" xmlns:ns2="6d1d9bd2-c28d-4447-b9cb-719024648d31" xmlns:ns3="d90b486a-cfad-4f15-8729-8047faab6cf3" targetNamespace="http://schemas.microsoft.com/office/2006/metadata/properties" ma:root="true" ma:fieldsID="1dfe04f4b325058cd81f10c81f6f3560" ns2:_="" ns3:_="">
    <xsd:import namespace="6d1d9bd2-c28d-4447-b9cb-719024648d31"/>
    <xsd:import namespace="d90b486a-cfad-4f15-8729-8047faab6cf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LengthInSeconds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d1d9bd2-c28d-4447-b9cb-719024648d3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3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1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6" nillable="true" ma:taxonomy="true" ma:internalName="lcf76f155ced4ddcb4097134ff3c332f" ma:taxonomyFieldName="MediaServiceImageTags" ma:displayName="Image Tags" ma:readOnly="false" ma:fieldId="{5cf76f15-5ced-4ddc-b409-7134ff3c332f}" ma:taxonomyMulti="true" ma:sspId="6e24e156-28e6-48ad-9c0f-4171595c9d9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SearchProperties" ma:index="21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90b486a-cfad-4f15-8729-8047faab6cf3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7" nillable="true" ma:displayName="Taxonomy Catch All Column" ma:hidden="true" ma:list="{1abed0da-6b30-42f5-b66e-4e7f85557319}" ma:internalName="TaxCatchAll" ma:showField="CatchAllData" ma:web="d90b486a-cfad-4f15-8729-8047faab6cf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0B91DADE-9E11-416A-BB19-1FDFD3D47EF3}">
  <ds:schemaRefs>
    <ds:schemaRef ds:uri="http://purl.org/dc/dcmitype/"/>
    <ds:schemaRef ds:uri="http://schemas.microsoft.com/office/2006/documentManagement/types"/>
    <ds:schemaRef ds:uri="d90b486a-cfad-4f15-8729-8047faab6cf3"/>
    <ds:schemaRef ds:uri="http://purl.org/dc/elements/1.1/"/>
    <ds:schemaRef ds:uri="http://schemas.microsoft.com/office/infopath/2007/PartnerControls"/>
    <ds:schemaRef ds:uri="http://schemas.openxmlformats.org/package/2006/metadata/core-properties"/>
    <ds:schemaRef ds:uri="6d1d9bd2-c28d-4447-b9cb-719024648d31"/>
    <ds:schemaRef ds:uri="http://schemas.microsoft.com/office/2006/metadata/properties"/>
    <ds:schemaRef ds:uri="http://www.w3.org/XML/1998/namespace"/>
    <ds:schemaRef ds:uri="http://purl.org/dc/terms/"/>
    <ds:schemaRef ds:uri="2c6ffb12-904d-4970-9435-acd0dfb37620"/>
    <ds:schemaRef ds:uri="e4a8e1e8-b23e-4b0b-a39d-2e39c029802e"/>
  </ds:schemaRefs>
</ds:datastoreItem>
</file>

<file path=customXml/itemProps2.xml><?xml version="1.0" encoding="utf-8"?>
<ds:datastoreItem xmlns:ds="http://schemas.openxmlformats.org/officeDocument/2006/customXml" ds:itemID="{F60711C5-2166-4B45-B52F-634AA1F46FD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9CF9025-E0F9-4491-93ED-2F013B929068}"/>
</file>

<file path=docProps/app.xml><?xml version="1.0" encoding="utf-8"?>
<Properties xmlns="http://schemas.openxmlformats.org/officeDocument/2006/extended-properties" xmlns:vt="http://schemas.openxmlformats.org/officeDocument/2006/docPropsVTypes">
  <Template>SCV PowerPoint template VIC font</Template>
  <TotalTime>170</TotalTime>
  <Words>73</Words>
  <Application>Microsoft Office PowerPoint</Application>
  <PresentationFormat>Custom</PresentationFormat>
  <Paragraphs>33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Calibri</vt:lpstr>
      <vt:lpstr>ViC</vt:lpstr>
      <vt:lpstr>ViC</vt:lpstr>
      <vt:lpstr>VIC SemiBold</vt:lpstr>
      <vt:lpstr>Wingdings</vt:lpstr>
      <vt:lpstr>Office Theme</vt:lpstr>
      <vt:lpstr>Cause and Effect Diagram – Template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Instructions</dc:title>
  <dc:creator>Nami Nelson (DHHS)</dc:creator>
  <cp:lastModifiedBy>Ross Donnan (Health)</cp:lastModifiedBy>
  <cp:revision>8</cp:revision>
  <dcterms:created xsi:type="dcterms:W3CDTF">2022-12-29T00:30:37Z</dcterms:created>
  <dcterms:modified xsi:type="dcterms:W3CDTF">2024-09-10T09:29:58Z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anguage">
    <vt:lpwstr>English</vt:lpwstr>
  </property>
  <property fmtid="{D5CDD505-2E9C-101B-9397-08002B2CF9AE}" pid="3" name="ContentTypeId">
    <vt:lpwstr>0x0101009700FB993BAB8047AC73DFF9F4046586</vt:lpwstr>
  </property>
  <property fmtid="{D5CDD505-2E9C-101B-9397-08002B2CF9AE}" pid="4" name="MediaServiceImageTags">
    <vt:lpwstr/>
  </property>
  <property fmtid="{D5CDD505-2E9C-101B-9397-08002B2CF9AE}" pid="5" name="MSIP_Label_43e64453-338c-4f93-8a4d-0039a0a41f2a_Enabled">
    <vt:lpwstr>true</vt:lpwstr>
  </property>
  <property fmtid="{D5CDD505-2E9C-101B-9397-08002B2CF9AE}" pid="6" name="MSIP_Label_43e64453-338c-4f93-8a4d-0039a0a41f2a_SetDate">
    <vt:lpwstr>2022-12-29T00:58:23Z</vt:lpwstr>
  </property>
  <property fmtid="{D5CDD505-2E9C-101B-9397-08002B2CF9AE}" pid="7" name="MSIP_Label_43e64453-338c-4f93-8a4d-0039a0a41f2a_Method">
    <vt:lpwstr>Privileged</vt:lpwstr>
  </property>
  <property fmtid="{D5CDD505-2E9C-101B-9397-08002B2CF9AE}" pid="8" name="MSIP_Label_43e64453-338c-4f93-8a4d-0039a0a41f2a_Name">
    <vt:lpwstr>43e64453-338c-4f93-8a4d-0039a0a41f2a</vt:lpwstr>
  </property>
  <property fmtid="{D5CDD505-2E9C-101B-9397-08002B2CF9AE}" pid="9" name="MSIP_Label_43e64453-338c-4f93-8a4d-0039a0a41f2a_SiteId">
    <vt:lpwstr>c0e0601f-0fac-449c-9c88-a104c4eb9f28</vt:lpwstr>
  </property>
  <property fmtid="{D5CDD505-2E9C-101B-9397-08002B2CF9AE}" pid="10" name="MSIP_Label_43e64453-338c-4f93-8a4d-0039a0a41f2a_ActionId">
    <vt:lpwstr>48072767-f0b3-43e1-8b0d-1fe6a620cc67</vt:lpwstr>
  </property>
  <property fmtid="{D5CDD505-2E9C-101B-9397-08002B2CF9AE}" pid="11" name="MSIP_Label_43e64453-338c-4f93-8a4d-0039a0a41f2a_ContentBits">
    <vt:lpwstr>2</vt:lpwstr>
  </property>
  <property fmtid="{D5CDD505-2E9C-101B-9397-08002B2CF9AE}" pid="12" name="Order">
    <vt:r8>5780700</vt:r8>
  </property>
  <property fmtid="{D5CDD505-2E9C-101B-9397-08002B2CF9AE}" pid="13" name="xd_Signature">
    <vt:bool>false</vt:bool>
  </property>
  <property fmtid="{D5CDD505-2E9C-101B-9397-08002B2CF9AE}" pid="14" name="xd_ProgID">
    <vt:lpwstr/>
  </property>
  <property fmtid="{D5CDD505-2E9C-101B-9397-08002B2CF9AE}" pid="15" name="ComplianceAssetId">
    <vt:lpwstr/>
  </property>
  <property fmtid="{D5CDD505-2E9C-101B-9397-08002B2CF9AE}" pid="16" name="TemplateUrl">
    <vt:lpwstr/>
  </property>
  <property fmtid="{D5CDD505-2E9C-101B-9397-08002B2CF9AE}" pid="17" name="No">
    <vt:r8>1</vt:r8>
  </property>
  <property fmtid="{D5CDD505-2E9C-101B-9397-08002B2CF9AE}" pid="18" name="_ExtendedDescription">
    <vt:lpwstr/>
  </property>
  <property fmtid="{D5CDD505-2E9C-101B-9397-08002B2CF9AE}" pid="19" name="TriggerFlowInfo">
    <vt:lpwstr/>
  </property>
  <property fmtid="{D5CDD505-2E9C-101B-9397-08002B2CF9AE}" pid="20" name="_SourceUrl">
    <vt:lpwstr/>
  </property>
  <property fmtid="{D5CDD505-2E9C-101B-9397-08002B2CF9AE}" pid="21" name="_SharedFileIndex">
    <vt:lpwstr/>
  </property>
</Properties>
</file>