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4"/>
  </p:sldMasterIdLst>
  <p:notesMasterIdLst>
    <p:notesMasterId r:id="rId6"/>
  </p:notesMasterIdLst>
  <p:handoutMasterIdLst>
    <p:handoutMasterId r:id="rId7"/>
  </p:handoutMasterIdLst>
  <p:sldIdLst>
    <p:sldId id="276" r:id="rId5"/>
  </p:sldIdLst>
  <p:sldSz cx="9144000" cy="5148263"/>
  <p:notesSz cx="6858000" cy="9144000"/>
  <p:defaultTextStyle>
    <a:defPPr>
      <a:defRPr lang="en-US"/>
    </a:defPPr>
    <a:lvl1pPr marL="0" indent="0" algn="l" defTabSz="685800" rtl="0" eaLnBrk="1" latinLnBrk="0" hangingPunct="1">
      <a:lnSpc>
        <a:spcPct val="98000"/>
      </a:lnSpc>
      <a:spcBef>
        <a:spcPts val="0"/>
      </a:spcBef>
      <a:spcAft>
        <a:spcPts val="1300"/>
      </a:spcAft>
      <a:buFontTx/>
      <a:buNone/>
      <a:defRPr sz="2000" kern="1200" baseline="0">
        <a:solidFill>
          <a:schemeClr val="tx1"/>
        </a:solidFill>
        <a:latin typeface="+mn-lt"/>
        <a:ea typeface="+mn-ea"/>
        <a:cs typeface="+mn-cs"/>
      </a:defRPr>
    </a:lvl1pPr>
    <a:lvl2pPr marL="0" indent="0" algn="l" defTabSz="685800" rtl="0" eaLnBrk="1" latinLnBrk="0" hangingPunct="1">
      <a:lnSpc>
        <a:spcPct val="98000"/>
      </a:lnSpc>
      <a:spcBef>
        <a:spcPts val="375"/>
      </a:spcBef>
      <a:buFontTx/>
      <a:buNone/>
      <a:defRPr sz="2000" b="1" i="0" kern="1200" baseline="0">
        <a:solidFill>
          <a:schemeClr val="tx2"/>
        </a:solidFill>
        <a:latin typeface="+mj-lt"/>
        <a:ea typeface="+mn-ea"/>
        <a:cs typeface="+mn-cs"/>
      </a:defRPr>
    </a:lvl2pPr>
    <a:lvl3pPr marL="468000" indent="-468000" algn="l" defTabSz="685800" rtl="0" eaLnBrk="1" latinLnBrk="0" hangingPunct="1">
      <a:lnSpc>
        <a:spcPct val="98000"/>
      </a:lnSpc>
      <a:spcBef>
        <a:spcPts val="0"/>
      </a:spcBef>
      <a:spcAft>
        <a:spcPts val="1300"/>
      </a:spcAft>
      <a:buClr>
        <a:srgbClr val="0063A5"/>
      </a:buClr>
      <a:buSzPct val="120000"/>
      <a:buFont typeface="Calibri" panose="020F0502020204030204" pitchFamily="34" charset="0"/>
      <a:buChar char="●"/>
      <a:defRPr sz="2000" kern="1200" baseline="0">
        <a:solidFill>
          <a:schemeClr val="tx1"/>
        </a:solidFill>
        <a:latin typeface="+mn-lt"/>
        <a:ea typeface="+mn-ea"/>
        <a:cs typeface="+mn-cs"/>
      </a:defRPr>
    </a:lvl3pPr>
    <a:lvl4pPr marL="936000" indent="-468000" algn="l" defTabSz="685800" rtl="0" eaLnBrk="1" latinLnBrk="0" hangingPunct="1">
      <a:lnSpc>
        <a:spcPct val="98000"/>
      </a:lnSpc>
      <a:spcBef>
        <a:spcPts val="0"/>
      </a:spcBef>
      <a:spcAft>
        <a:spcPts val="1300"/>
      </a:spcAft>
      <a:buClr>
        <a:srgbClr val="0063A5"/>
      </a:buClr>
      <a:buSzPct val="100000"/>
      <a:buFont typeface="Arial" panose="020B0604020202020204" pitchFamily="34" charset="0"/>
      <a:buChar char="—"/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1404000" indent="-468000" algn="l" defTabSz="685800" rtl="0" eaLnBrk="1" latinLnBrk="0" hangingPunct="1">
      <a:lnSpc>
        <a:spcPct val="98000"/>
      </a:lnSpc>
      <a:spcBef>
        <a:spcPts val="0"/>
      </a:spcBef>
      <a:spcAft>
        <a:spcPts val="1300"/>
      </a:spcAft>
      <a:buClr>
        <a:srgbClr val="0063A5"/>
      </a:buClr>
      <a:buSzPct val="120000"/>
      <a:buFont typeface="Wingdings" panose="05000000000000000000" pitchFamily="2" charset="2"/>
      <a:buChar char=""/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C3FD7D0A-813F-17C7-0C64-E53E08082B41}" name="Nicholas Puli (SCV)" initials="NP" userId="S::nicholas.puli@safercare.vic.gov.au::79605b8d-7ee6-4099-957c-70f4caa9b710" providerId="AD"/>
  <p188:author id="{17FCB3E2-08DF-F9A4-FB14-937DC782ED71}" name="Sarah Kenny" initials="SK" userId="e6642bed3f0f18bf" providerId="Windows Live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essica Loschiavo (DHHS)" initials="JL(" lastIdx="1" clrIdx="0">
    <p:extLst>
      <p:ext uri="{19B8F6BF-5375-455C-9EA6-DF929625EA0E}">
        <p15:presenceInfo xmlns:p15="http://schemas.microsoft.com/office/powerpoint/2012/main" userId="S::Jessica.Loschiavo@safercare.vic.gov.au::bbaf25b2-2c76-4cc6-93cd-b48055b4b33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7E2E3"/>
    <a:srgbClr val="007586"/>
    <a:srgbClr val="94D6D8"/>
    <a:srgbClr val="004053"/>
    <a:srgbClr val="A8DCDD"/>
    <a:srgbClr val="59C5C7"/>
    <a:srgbClr val="D50032"/>
    <a:srgbClr val="CCCCD0"/>
    <a:srgbClr val="000016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E7815F1-134D-407D-A10E-A11EEA1D3160}" v="6" dt="2024-09-10T10:05:04.381"/>
  </p1510:revLst>
</p1510:revInfo>
</file>

<file path=ppt/tableStyles.xml><?xml version="1.0" encoding="utf-8"?>
<a:tblStyleLst xmlns:a="http://schemas.openxmlformats.org/drawingml/2006/main" def="{785F01EC-6FE7-43F9-B863-10CF3ED7CFCE}">
  <a:tblStyle styleId="{785F01EC-6FE7-43F9-B863-10CF3ED7CFCE}" styleName="SCV Table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noFill/>
            </a:ln>
          </a:left>
          <a:right>
            <a:ln w="12700" cmpd="sng">
              <a:noFill/>
            </a:ln>
          </a:right>
          <a:top>
            <a:ln w="3175" cmpd="sng">
              <a:solidFill>
                <a:schemeClr val="lt2"/>
              </a:solidFill>
            </a:ln>
          </a:top>
          <a:bottom>
            <a:ln w="3175" cmpd="sng">
              <a:solidFill>
                <a:schemeClr val="accent5"/>
              </a:solidFill>
            </a:ln>
          </a:bottom>
          <a:insideH>
            <a:ln w="3175" cmpd="sng">
              <a:solidFill>
                <a:schemeClr val="accent5"/>
              </a:solidFill>
            </a:ln>
          </a:insideH>
          <a:insideV>
            <a:ln w="12700" cmpd="sng">
              <a:noFill/>
            </a:ln>
          </a:insideV>
        </a:tcBdr>
        <a:fill>
          <a:noFill/>
        </a:fill>
      </a:tcStyle>
    </a:wholeTbl>
    <a:firstCol>
      <a:tcTxStyle b="on">
        <a:fontRef idx="minor">
          <a:schemeClr val="dk2"/>
        </a:fontRef>
        <a:schemeClr val="dk2"/>
      </a:tcTxStyle>
      <a:tcStyle>
        <a:tcBdr/>
        <a:fill>
          <a:noFill/>
        </a:fill>
      </a:tcStyle>
    </a:firstCol>
    <a:firstRow>
      <a:tcTxStyle b="on">
        <a:fontRef idx="minor">
          <a:schemeClr val="dk2"/>
        </a:fontRef>
        <a:schemeClr val="dk2"/>
      </a:tcTxStyle>
      <a:tcStyle>
        <a:tcBdr>
          <a:bottom>
            <a:ln w="38100" cmpd="sng">
              <a:solidFill>
                <a:schemeClr val="accent6"/>
              </a:solidFill>
            </a:ln>
          </a:bottom>
        </a:tcBdr>
        <a:fill>
          <a:solidFill>
            <a:schemeClr val="lt2"/>
          </a:solidFill>
        </a:fill>
      </a:tcStyle>
    </a:firstRow>
  </a:tblStyle>
  <a:tblStyle styleId="{450DDCDF-74B0-44AD-A3D2-FDAAE5D156A9}" styleName="SCV Table First Column Shade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noFill/>
            </a:ln>
          </a:left>
          <a:right>
            <a:ln w="12700" cmpd="sng">
              <a:noFill/>
            </a:ln>
          </a:right>
          <a:top>
            <a:ln w="3175" cmpd="sng">
              <a:solidFill>
                <a:schemeClr val="accent5"/>
              </a:solidFill>
            </a:ln>
          </a:top>
          <a:bottom>
            <a:ln w="3175" cmpd="sng">
              <a:solidFill>
                <a:schemeClr val="accent5"/>
              </a:solidFill>
            </a:ln>
          </a:bottom>
          <a:insideH>
            <a:ln w="3175" cmpd="sng">
              <a:solidFill>
                <a:schemeClr val="accent5"/>
              </a:solidFill>
            </a:ln>
          </a:insideH>
          <a:insideV>
            <a:ln w="12700" cmpd="sng">
              <a:noFill/>
            </a:ln>
          </a:insideV>
        </a:tcBdr>
        <a:fill>
          <a:noFill/>
        </a:fill>
      </a:tcStyle>
    </a:wholeTbl>
    <a:firstCol>
      <a:tcTxStyle b="on">
        <a:fontRef idx="minor">
          <a:schemeClr val="dk2"/>
        </a:fontRef>
        <a:schemeClr val="dk2"/>
      </a:tcTxStyle>
      <a:tcStyle>
        <a:tcBdr/>
        <a:fill>
          <a:solidFill>
            <a:schemeClr val="lt2"/>
          </a:solidFill>
        </a:fill>
      </a:tcStyle>
    </a:firstCo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8" autoAdjust="0"/>
    <p:restoredTop sz="94660"/>
  </p:normalViewPr>
  <p:slideViewPr>
    <p:cSldViewPr snapToGrid="0">
      <p:cViewPr varScale="1">
        <p:scale>
          <a:sx n="146" d="100"/>
          <a:sy n="146" d="100"/>
        </p:scale>
        <p:origin x="88" y="26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3" d="100"/>
          <a:sy n="53" d="100"/>
        </p:scale>
        <p:origin x="1236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microsoft.com/office/2018/10/relationships/authors" Target="authors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cholas Puli (SCV)" userId="79605b8d-7ee6-4099-957c-70f4caa9b710" providerId="ADAL" clId="{EC1A4F2E-EA1A-4B90-B841-8E87F1E613F2}"/>
    <pc:docChg chg="modSld">
      <pc:chgData name="Nicholas Puli (SCV)" userId="79605b8d-7ee6-4099-957c-70f4caa9b710" providerId="ADAL" clId="{EC1A4F2E-EA1A-4B90-B841-8E87F1E613F2}" dt="2024-05-06T01:55:22.631" v="7" actId="1076"/>
      <pc:docMkLst>
        <pc:docMk/>
      </pc:docMkLst>
      <pc:sldChg chg="addSp modSp mod">
        <pc:chgData name="Nicholas Puli (SCV)" userId="79605b8d-7ee6-4099-957c-70f4caa9b710" providerId="ADAL" clId="{EC1A4F2E-EA1A-4B90-B841-8E87F1E613F2}" dt="2024-05-06T01:55:22.631" v="7" actId="1076"/>
        <pc:sldMkLst>
          <pc:docMk/>
          <pc:sldMk cId="3569131851" sldId="276"/>
        </pc:sldMkLst>
        <pc:grpChg chg="ord">
          <ac:chgData name="Nicholas Puli (SCV)" userId="79605b8d-7ee6-4099-957c-70f4caa9b710" providerId="ADAL" clId="{EC1A4F2E-EA1A-4B90-B841-8E87F1E613F2}" dt="2024-05-06T01:55:12.614" v="6" actId="166"/>
          <ac:grpSpMkLst>
            <pc:docMk/>
            <pc:sldMk cId="3569131851" sldId="276"/>
            <ac:grpSpMk id="5" creationId="{40C181FD-0E59-FE4C-9D76-00D03D806872}"/>
          </ac:grpSpMkLst>
        </pc:grpChg>
        <pc:picChg chg="add mod">
          <ac:chgData name="Nicholas Puli (SCV)" userId="79605b8d-7ee6-4099-957c-70f4caa9b710" providerId="ADAL" clId="{EC1A4F2E-EA1A-4B90-B841-8E87F1E613F2}" dt="2024-05-06T01:55:22.631" v="7" actId="1076"/>
          <ac:picMkLst>
            <pc:docMk/>
            <pc:sldMk cId="3569131851" sldId="276"/>
            <ac:picMk id="4" creationId="{04DF3AD7-BA0B-A73C-8D21-A80C22A9DC19}"/>
          </ac:picMkLst>
        </pc:picChg>
      </pc:sldChg>
    </pc:docChg>
  </pc:docChgLst>
  <pc:docChgLst>
    <pc:chgData name="Ross Donnan (Health)" userId="7c40b76e-0d47-4b98-af6e-3eb50636f003" providerId="ADAL" clId="{1E7815F1-134D-407D-A10E-A11EEA1D3160}"/>
    <pc:docChg chg="custSel modSld modMainMaster">
      <pc:chgData name="Ross Donnan (Health)" userId="7c40b76e-0d47-4b98-af6e-3eb50636f003" providerId="ADAL" clId="{1E7815F1-134D-407D-A10E-A11EEA1D3160}" dt="2024-09-10T10:06:21.092" v="34" actId="207"/>
      <pc:docMkLst>
        <pc:docMk/>
      </pc:docMkLst>
      <pc:sldChg chg="addSp delSp modSp mod modClrScheme chgLayout">
        <pc:chgData name="Ross Donnan (Health)" userId="7c40b76e-0d47-4b98-af6e-3eb50636f003" providerId="ADAL" clId="{1E7815F1-134D-407D-A10E-A11EEA1D3160}" dt="2024-09-10T10:06:21.092" v="34" actId="207"/>
        <pc:sldMkLst>
          <pc:docMk/>
          <pc:sldMk cId="3569131851" sldId="276"/>
        </pc:sldMkLst>
        <pc:spChg chg="mod ord">
          <ac:chgData name="Ross Donnan (Health)" userId="7c40b76e-0d47-4b98-af6e-3eb50636f003" providerId="ADAL" clId="{1E7815F1-134D-407D-A10E-A11EEA1D3160}" dt="2024-09-10T10:05:18.798" v="23" actId="1076"/>
          <ac:spMkLst>
            <pc:docMk/>
            <pc:sldMk cId="3569131851" sldId="276"/>
            <ac:spMk id="3" creationId="{00000000-0000-0000-0000-000000000000}"/>
          </ac:spMkLst>
        </pc:spChg>
        <pc:spChg chg="mod">
          <ac:chgData name="Ross Donnan (Health)" userId="7c40b76e-0d47-4b98-af6e-3eb50636f003" providerId="ADAL" clId="{1E7815F1-134D-407D-A10E-A11EEA1D3160}" dt="2024-09-10T10:06:10.246" v="31" actId="208"/>
          <ac:spMkLst>
            <pc:docMk/>
            <pc:sldMk cId="3569131851" sldId="276"/>
            <ac:spMk id="7" creationId="{1BE8A0B7-E66B-FE71-2ED8-33EFEE420E86}"/>
          </ac:spMkLst>
        </pc:spChg>
        <pc:spChg chg="mod">
          <ac:chgData name="Ross Donnan (Health)" userId="7c40b76e-0d47-4b98-af6e-3eb50636f003" providerId="ADAL" clId="{1E7815F1-134D-407D-A10E-A11EEA1D3160}" dt="2024-09-10T10:06:10.246" v="31" actId="208"/>
          <ac:spMkLst>
            <pc:docMk/>
            <pc:sldMk cId="3569131851" sldId="276"/>
            <ac:spMk id="8" creationId="{FEF6155F-942F-F8E7-EF8A-736B8F94149D}"/>
          </ac:spMkLst>
        </pc:spChg>
        <pc:spChg chg="mod">
          <ac:chgData name="Ross Donnan (Health)" userId="7c40b76e-0d47-4b98-af6e-3eb50636f003" providerId="ADAL" clId="{1E7815F1-134D-407D-A10E-A11EEA1D3160}" dt="2024-09-10T10:06:10.246" v="31" actId="208"/>
          <ac:spMkLst>
            <pc:docMk/>
            <pc:sldMk cId="3569131851" sldId="276"/>
            <ac:spMk id="9" creationId="{702AB2F8-B438-69D9-2728-D1AED826ECA6}"/>
          </ac:spMkLst>
        </pc:spChg>
        <pc:spChg chg="mod">
          <ac:chgData name="Ross Donnan (Health)" userId="7c40b76e-0d47-4b98-af6e-3eb50636f003" providerId="ADAL" clId="{1E7815F1-134D-407D-A10E-A11EEA1D3160}" dt="2024-09-10T10:06:10.246" v="31" actId="208"/>
          <ac:spMkLst>
            <pc:docMk/>
            <pc:sldMk cId="3569131851" sldId="276"/>
            <ac:spMk id="10" creationId="{A4C1C1F3-89CB-5059-51E0-90B44B4FE5DC}"/>
          </ac:spMkLst>
        </pc:spChg>
        <pc:spChg chg="mod">
          <ac:chgData name="Ross Donnan (Health)" userId="7c40b76e-0d47-4b98-af6e-3eb50636f003" providerId="ADAL" clId="{1E7815F1-134D-407D-A10E-A11EEA1D3160}" dt="2024-09-10T10:06:21.092" v="34" actId="207"/>
          <ac:spMkLst>
            <pc:docMk/>
            <pc:sldMk cId="3569131851" sldId="276"/>
            <ac:spMk id="12" creationId="{ACD501A0-306B-2362-D161-E4D2C5D23EE7}"/>
          </ac:spMkLst>
        </pc:spChg>
        <pc:spChg chg="mod">
          <ac:chgData name="Ross Donnan (Health)" userId="7c40b76e-0d47-4b98-af6e-3eb50636f003" providerId="ADAL" clId="{1E7815F1-134D-407D-A10E-A11EEA1D3160}" dt="2024-09-10T10:06:15.064" v="32" actId="207"/>
          <ac:spMkLst>
            <pc:docMk/>
            <pc:sldMk cId="3569131851" sldId="276"/>
            <ac:spMk id="13" creationId="{9BEE4404-7AAB-4B06-B89D-E3D0AAB95916}"/>
          </ac:spMkLst>
        </pc:spChg>
        <pc:spChg chg="mod">
          <ac:chgData name="Ross Donnan (Health)" userId="7c40b76e-0d47-4b98-af6e-3eb50636f003" providerId="ADAL" clId="{1E7815F1-134D-407D-A10E-A11EEA1D3160}" dt="2024-09-10T10:06:19.190" v="33" actId="207"/>
          <ac:spMkLst>
            <pc:docMk/>
            <pc:sldMk cId="3569131851" sldId="276"/>
            <ac:spMk id="14" creationId="{AD49B15D-4499-0DF4-D6EA-B49D3D901ED2}"/>
          </ac:spMkLst>
        </pc:spChg>
        <pc:graphicFrameChg chg="modGraphic">
          <ac:chgData name="Ross Donnan (Health)" userId="7c40b76e-0d47-4b98-af6e-3eb50636f003" providerId="ADAL" clId="{1E7815F1-134D-407D-A10E-A11EEA1D3160}" dt="2024-09-10T10:03:21.438" v="9" actId="207"/>
          <ac:graphicFrameMkLst>
            <pc:docMk/>
            <pc:sldMk cId="3569131851" sldId="276"/>
            <ac:graphicFrameMk id="11" creationId="{256A82E0-AE56-EF58-4D4F-1A42E4E5B66C}"/>
          </ac:graphicFrameMkLst>
        </pc:graphicFrameChg>
        <pc:picChg chg="add mod">
          <ac:chgData name="Ross Donnan (Health)" userId="7c40b76e-0d47-4b98-af6e-3eb50636f003" providerId="ADAL" clId="{1E7815F1-134D-407D-A10E-A11EEA1D3160}" dt="2024-09-10T10:05:47.970" v="30" actId="1076"/>
          <ac:picMkLst>
            <pc:docMk/>
            <pc:sldMk cId="3569131851" sldId="276"/>
            <ac:picMk id="2" creationId="{F8B62879-2AEA-407C-9FDF-E8C79B901F0E}"/>
          </ac:picMkLst>
        </pc:picChg>
        <pc:picChg chg="del">
          <ac:chgData name="Ross Donnan (Health)" userId="7c40b76e-0d47-4b98-af6e-3eb50636f003" providerId="ADAL" clId="{1E7815F1-134D-407D-A10E-A11EEA1D3160}" dt="2024-09-10T09:22:23.132" v="1" actId="478"/>
          <ac:picMkLst>
            <pc:docMk/>
            <pc:sldMk cId="3569131851" sldId="276"/>
            <ac:picMk id="4" creationId="{04DF3AD7-BA0B-A73C-8D21-A80C22A9DC19}"/>
          </ac:picMkLst>
        </pc:picChg>
      </pc:sldChg>
      <pc:sldMasterChg chg="delSp modSp mod">
        <pc:chgData name="Ross Donnan (Health)" userId="7c40b76e-0d47-4b98-af6e-3eb50636f003" providerId="ADAL" clId="{1E7815F1-134D-407D-A10E-A11EEA1D3160}" dt="2024-09-10T10:05:43.933" v="29" actId="478"/>
        <pc:sldMasterMkLst>
          <pc:docMk/>
          <pc:sldMasterMk cId="2698587066" sldId="2147483660"/>
        </pc:sldMasterMkLst>
        <pc:spChg chg="del mod">
          <ac:chgData name="Ross Donnan (Health)" userId="7c40b76e-0d47-4b98-af6e-3eb50636f003" providerId="ADAL" clId="{1E7815F1-134D-407D-A10E-A11EEA1D3160}" dt="2024-09-10T10:05:43.933" v="29" actId="478"/>
          <ac:spMkLst>
            <pc:docMk/>
            <pc:sldMasterMk cId="2698587066" sldId="2147483660"/>
            <ac:spMk id="4" creationId="{ADABE862-EBAC-BED6-DF66-8B1A71AE813E}"/>
          </ac:spMkLst>
        </pc:spChg>
      </pc:sldMasterChg>
    </pc:docChg>
  </pc:docChgLst>
  <pc:docChgLst>
    <pc:chgData name="Nicholas Puli (SCV)" userId="79605b8d-7ee6-4099-957c-70f4caa9b710" providerId="ADAL" clId="{955E5E70-90A7-4C28-9570-D882DBD6B273}"/>
    <pc:docChg chg="undo custSel modSld">
      <pc:chgData name="Nicholas Puli (SCV)" userId="79605b8d-7ee6-4099-957c-70f4caa9b710" providerId="ADAL" clId="{955E5E70-90A7-4C28-9570-D882DBD6B273}" dt="2024-06-03T01:10:31.568" v="29"/>
      <pc:docMkLst>
        <pc:docMk/>
      </pc:docMkLst>
      <pc:sldChg chg="modSp mod modCm">
        <pc:chgData name="Nicholas Puli (SCV)" userId="79605b8d-7ee6-4099-957c-70f4caa9b710" providerId="ADAL" clId="{955E5E70-90A7-4C28-9570-D882DBD6B273}" dt="2024-06-03T01:10:31.568" v="29"/>
        <pc:sldMkLst>
          <pc:docMk/>
          <pc:sldMk cId="3569131851" sldId="276"/>
        </pc:sldMkLst>
        <pc:spChg chg="mod">
          <ac:chgData name="Nicholas Puli (SCV)" userId="79605b8d-7ee6-4099-957c-70f4caa9b710" providerId="ADAL" clId="{955E5E70-90A7-4C28-9570-D882DBD6B273}" dt="2024-06-03T01:10:16.589" v="27" actId="6549"/>
          <ac:spMkLst>
            <pc:docMk/>
            <pc:sldMk cId="3569131851" sldId="276"/>
            <ac:spMk id="7" creationId="{1BE8A0B7-E66B-FE71-2ED8-33EFEE420E86}"/>
          </ac:spMkLst>
        </pc:spChg>
        <pc:spChg chg="mod">
          <ac:chgData name="Nicholas Puli (SCV)" userId="79605b8d-7ee6-4099-957c-70f4caa9b710" providerId="ADAL" clId="{955E5E70-90A7-4C28-9570-D882DBD6B273}" dt="2024-06-03T01:09:52.672" v="20"/>
          <ac:spMkLst>
            <pc:docMk/>
            <pc:sldMk cId="3569131851" sldId="276"/>
            <ac:spMk id="13" creationId="{9BEE4404-7AAB-4B06-B89D-E3D0AAB95916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Nicholas Puli (SCV)" userId="79605b8d-7ee6-4099-957c-70f4caa9b710" providerId="ADAL" clId="{955E5E70-90A7-4C28-9570-D882DBD6B273}" dt="2024-06-03T01:10:28.515" v="28"/>
              <pc2:cmMkLst xmlns:pc2="http://schemas.microsoft.com/office/powerpoint/2019/9/main/command">
                <pc:docMk/>
                <pc:sldMk cId="3569131851" sldId="276"/>
                <pc2:cmMk id="{A4009E07-0855-0241-BA1F-923E5E8D80D3}"/>
              </pc2:cmMkLst>
            </pc226:cmChg>
            <pc226:cmChg xmlns:pc226="http://schemas.microsoft.com/office/powerpoint/2022/06/main/command" chg="mod">
              <pc226:chgData name="Nicholas Puli (SCV)" userId="79605b8d-7ee6-4099-957c-70f4caa9b710" providerId="ADAL" clId="{955E5E70-90A7-4C28-9570-D882DBD6B273}" dt="2024-06-03T01:10:31.568" v="29"/>
              <pc2:cmMkLst xmlns:pc2="http://schemas.microsoft.com/office/powerpoint/2019/9/main/command">
                <pc:docMk/>
                <pc:sldMk cId="3569131851" sldId="276"/>
                <pc2:cmMk id="{DD8C06C3-F0D1-044C-B6FE-B5535FADD493}"/>
              </pc2:cmMkLst>
            </pc226:cmChg>
            <pc226:cmChg xmlns:pc226="http://schemas.microsoft.com/office/powerpoint/2022/06/main/command" chg="mod modRxn">
              <pc226:chgData name="Nicholas Puli (SCV)" userId="79605b8d-7ee6-4099-957c-70f4caa9b710" providerId="ADAL" clId="{955E5E70-90A7-4C28-9570-D882DBD6B273}" dt="2024-06-03T01:10:04.637" v="23"/>
              <pc2:cmMkLst xmlns:pc2="http://schemas.microsoft.com/office/powerpoint/2019/9/main/command">
                <pc:docMk/>
                <pc:sldMk cId="3569131851" sldId="276"/>
                <pc2:cmMk id="{B28BDECB-CAC2-EA4D-AFC8-ABC9541B068A}"/>
              </pc2:cmMkLst>
            </pc226:cmChg>
            <pc226:cmChg xmlns:pc226="http://schemas.microsoft.com/office/powerpoint/2022/06/main/command" chg="mod">
              <pc226:chgData name="Nicholas Puli (SCV)" userId="79605b8d-7ee6-4099-957c-70f4caa9b710" providerId="ADAL" clId="{955E5E70-90A7-4C28-9570-D882DBD6B273}" dt="2024-06-03T01:10:08.840" v="24"/>
              <pc2:cmMkLst xmlns:pc2="http://schemas.microsoft.com/office/powerpoint/2019/9/main/command">
                <pc:docMk/>
                <pc:sldMk cId="3569131851" sldId="276"/>
                <pc2:cmMk id="{58D5F5FF-D398-6741-BF98-DE93E9BEFDED}"/>
              </pc2:cmMkLst>
            </pc226:cmChg>
          </p:ext>
        </pc:extLst>
      </pc:sldChg>
    </pc:docChg>
  </pc:docChgLst>
  <pc:docChgLst>
    <pc:chgData name="Nicholas Puli (SCV)" userId="79605b8d-7ee6-4099-957c-70f4caa9b710" providerId="ADAL" clId="{AB0093F4-061D-4F7B-BA17-362153C663A6}"/>
    <pc:docChg chg="">
      <pc:chgData name="Nicholas Puli (SCV)" userId="79605b8d-7ee6-4099-957c-70f4caa9b710" providerId="ADAL" clId="{AB0093F4-061D-4F7B-BA17-362153C663A6}" dt="2024-06-14T00:00:05.434" v="3"/>
      <pc:docMkLst>
        <pc:docMk/>
      </pc:docMkLst>
      <pc:sldChg chg="delCm">
        <pc:chgData name="Nicholas Puli (SCV)" userId="79605b8d-7ee6-4099-957c-70f4caa9b710" providerId="ADAL" clId="{AB0093F4-061D-4F7B-BA17-362153C663A6}" dt="2024-06-14T00:00:05.434" v="3"/>
        <pc:sldMkLst>
          <pc:docMk/>
          <pc:sldMk cId="3569131851" sldId="276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del">
              <pc226:chgData name="Nicholas Puli (SCV)" userId="79605b8d-7ee6-4099-957c-70f4caa9b710" providerId="ADAL" clId="{AB0093F4-061D-4F7B-BA17-362153C663A6}" dt="2024-06-14T00:00:04.865" v="2"/>
              <pc2:cmMkLst xmlns:pc2="http://schemas.microsoft.com/office/powerpoint/2019/9/main/command">
                <pc:docMk/>
                <pc:sldMk cId="3569131851" sldId="276"/>
                <pc2:cmMk id="{A4009E07-0855-0241-BA1F-923E5E8D80D3}"/>
              </pc2:cmMkLst>
            </pc226:cmChg>
            <pc226:cmChg xmlns:pc226="http://schemas.microsoft.com/office/powerpoint/2022/06/main/command" chg="del">
              <pc226:chgData name="Nicholas Puli (SCV)" userId="79605b8d-7ee6-4099-957c-70f4caa9b710" providerId="ADAL" clId="{AB0093F4-061D-4F7B-BA17-362153C663A6}" dt="2024-06-14T00:00:05.434" v="3"/>
              <pc2:cmMkLst xmlns:pc2="http://schemas.microsoft.com/office/powerpoint/2019/9/main/command">
                <pc:docMk/>
                <pc:sldMk cId="3569131851" sldId="276"/>
                <pc2:cmMk id="{DD8C06C3-F0D1-044C-B6FE-B5535FADD493}"/>
              </pc2:cmMkLst>
            </pc226:cmChg>
            <pc226:cmChg xmlns:pc226="http://schemas.microsoft.com/office/powerpoint/2022/06/main/command" chg="del">
              <pc226:chgData name="Nicholas Puli (SCV)" userId="79605b8d-7ee6-4099-957c-70f4caa9b710" providerId="ADAL" clId="{AB0093F4-061D-4F7B-BA17-362153C663A6}" dt="2024-06-13T23:59:54.482" v="0"/>
              <pc2:cmMkLst xmlns:pc2="http://schemas.microsoft.com/office/powerpoint/2019/9/main/command">
                <pc:docMk/>
                <pc:sldMk cId="3569131851" sldId="276"/>
                <pc2:cmMk id="{B28BDECB-CAC2-EA4D-AFC8-ABC9541B068A}"/>
              </pc2:cmMkLst>
            </pc226:cmChg>
            <pc226:cmChg xmlns:pc226="http://schemas.microsoft.com/office/powerpoint/2022/06/main/command" chg="del">
              <pc226:chgData name="Nicholas Puli (SCV)" userId="79605b8d-7ee6-4099-957c-70f4caa9b710" providerId="ADAL" clId="{AB0093F4-061D-4F7B-BA17-362153C663A6}" dt="2024-06-13T23:59:56" v="1"/>
              <pc2:cmMkLst xmlns:pc2="http://schemas.microsoft.com/office/powerpoint/2019/9/main/command">
                <pc:docMk/>
                <pc:sldMk cId="3569131851" sldId="276"/>
                <pc2:cmMk id="{58D5F5FF-D398-6741-BF98-DE93E9BEFDED}"/>
              </pc2:cmMkLst>
            </pc226:cmChg>
          </p:ext>
        </pc:extLst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F872BB2-2E84-4CEF-848F-DDCDBCBFF67A}" type="doc">
      <dgm:prSet loTypeId="urn:microsoft.com/office/officeart/2005/8/layout/cycle8" loCatId="cycle" qsTypeId="urn:microsoft.com/office/officeart/2005/8/quickstyle/simple1" qsCatId="simple" csTypeId="urn:microsoft.com/office/officeart/2005/8/colors/accent1_2" csCatId="accent1" phldr="1"/>
      <dgm:spPr/>
    </dgm:pt>
    <dgm:pt modelId="{1956B1BC-360F-49F7-8DDC-185AAD1D2627}">
      <dgm:prSet phldrT="[Text]"/>
      <dgm:spPr>
        <a:solidFill>
          <a:srgbClr val="94D6D8"/>
        </a:solidFill>
      </dgm:spPr>
      <dgm:t>
        <a:bodyPr/>
        <a:lstStyle/>
        <a:p>
          <a:r>
            <a:rPr lang="en-AU" dirty="0">
              <a:solidFill>
                <a:srgbClr val="004053"/>
              </a:solidFill>
            </a:rPr>
            <a:t>Do</a:t>
          </a:r>
        </a:p>
      </dgm:t>
    </dgm:pt>
    <dgm:pt modelId="{FDD78F5B-D347-40CF-B894-6C13211D331A}" type="parTrans" cxnId="{5C116067-3D53-4A79-B57B-F3E4E324E847}">
      <dgm:prSet/>
      <dgm:spPr/>
      <dgm:t>
        <a:bodyPr/>
        <a:lstStyle/>
        <a:p>
          <a:endParaRPr lang="en-AU"/>
        </a:p>
      </dgm:t>
    </dgm:pt>
    <dgm:pt modelId="{831D5EC2-4967-4196-8670-1F0519BE6421}" type="sibTrans" cxnId="{5C116067-3D53-4A79-B57B-F3E4E324E847}">
      <dgm:prSet/>
      <dgm:spPr/>
      <dgm:t>
        <a:bodyPr/>
        <a:lstStyle/>
        <a:p>
          <a:endParaRPr lang="en-AU"/>
        </a:p>
      </dgm:t>
    </dgm:pt>
    <dgm:pt modelId="{955621AA-797A-4C0E-9A13-C86FDF95A711}">
      <dgm:prSet phldrT="[Text]"/>
      <dgm:spPr>
        <a:solidFill>
          <a:srgbClr val="A8DCDD"/>
        </a:solidFill>
      </dgm:spPr>
      <dgm:t>
        <a:bodyPr/>
        <a:lstStyle/>
        <a:p>
          <a:r>
            <a:rPr lang="en-AU" dirty="0">
              <a:solidFill>
                <a:srgbClr val="004053"/>
              </a:solidFill>
            </a:rPr>
            <a:t>Study</a:t>
          </a:r>
        </a:p>
      </dgm:t>
    </dgm:pt>
    <dgm:pt modelId="{0FCE4F61-0BCD-4657-A841-AC5E8E2BCF07}" type="parTrans" cxnId="{8A42BEB8-C793-4A42-975C-AFBC34653401}">
      <dgm:prSet/>
      <dgm:spPr/>
      <dgm:t>
        <a:bodyPr/>
        <a:lstStyle/>
        <a:p>
          <a:endParaRPr lang="en-AU"/>
        </a:p>
      </dgm:t>
    </dgm:pt>
    <dgm:pt modelId="{A2357517-5514-4FA3-838E-FFC23F3DF63C}" type="sibTrans" cxnId="{8A42BEB8-C793-4A42-975C-AFBC34653401}">
      <dgm:prSet/>
      <dgm:spPr/>
      <dgm:t>
        <a:bodyPr/>
        <a:lstStyle/>
        <a:p>
          <a:endParaRPr lang="en-AU"/>
        </a:p>
      </dgm:t>
    </dgm:pt>
    <dgm:pt modelId="{4B399BB1-D9C1-4C16-AC3F-4F703EAF5BEC}">
      <dgm:prSet phldrT="[Text]"/>
      <dgm:spPr>
        <a:solidFill>
          <a:srgbClr val="59C5C7"/>
        </a:solidFill>
      </dgm:spPr>
      <dgm:t>
        <a:bodyPr/>
        <a:lstStyle/>
        <a:p>
          <a:r>
            <a:rPr lang="en-AU" dirty="0">
              <a:solidFill>
                <a:srgbClr val="004053"/>
              </a:solidFill>
            </a:rPr>
            <a:t>Plan</a:t>
          </a:r>
        </a:p>
      </dgm:t>
    </dgm:pt>
    <dgm:pt modelId="{28CE145E-EB6D-4FBE-BEEE-9C04F9507511}" type="parTrans" cxnId="{8CAE925B-C9AF-4BA7-846F-865059FF46EC}">
      <dgm:prSet/>
      <dgm:spPr/>
      <dgm:t>
        <a:bodyPr/>
        <a:lstStyle/>
        <a:p>
          <a:endParaRPr lang="en-AU"/>
        </a:p>
      </dgm:t>
    </dgm:pt>
    <dgm:pt modelId="{E3A5BFB3-85EA-4F4E-8B80-9085481AA3A0}" type="sibTrans" cxnId="{8CAE925B-C9AF-4BA7-846F-865059FF46EC}">
      <dgm:prSet/>
      <dgm:spPr/>
      <dgm:t>
        <a:bodyPr/>
        <a:lstStyle/>
        <a:p>
          <a:endParaRPr lang="en-AU"/>
        </a:p>
      </dgm:t>
    </dgm:pt>
    <dgm:pt modelId="{34148FB4-579E-4F52-962E-85660941C826}">
      <dgm:prSet phldrT="[Text]"/>
      <dgm:spPr>
        <a:solidFill>
          <a:srgbClr val="B7E2E3"/>
        </a:solidFill>
      </dgm:spPr>
      <dgm:t>
        <a:bodyPr/>
        <a:lstStyle/>
        <a:p>
          <a:r>
            <a:rPr lang="en-AU" dirty="0">
              <a:solidFill>
                <a:srgbClr val="004053"/>
              </a:solidFill>
            </a:rPr>
            <a:t>Act</a:t>
          </a:r>
        </a:p>
      </dgm:t>
    </dgm:pt>
    <dgm:pt modelId="{F1AAA797-443E-4093-B42A-7ED09B64D095}" type="parTrans" cxnId="{AA3439B6-9B01-4B04-B39E-E7596D1A91EC}">
      <dgm:prSet/>
      <dgm:spPr/>
      <dgm:t>
        <a:bodyPr/>
        <a:lstStyle/>
        <a:p>
          <a:endParaRPr lang="en-AU"/>
        </a:p>
      </dgm:t>
    </dgm:pt>
    <dgm:pt modelId="{930F22E2-1160-4EA8-A14A-F1CE4B48A4A5}" type="sibTrans" cxnId="{AA3439B6-9B01-4B04-B39E-E7596D1A91EC}">
      <dgm:prSet/>
      <dgm:spPr/>
      <dgm:t>
        <a:bodyPr/>
        <a:lstStyle/>
        <a:p>
          <a:endParaRPr lang="en-AU"/>
        </a:p>
      </dgm:t>
    </dgm:pt>
    <dgm:pt modelId="{984F7C8F-6E38-402A-9C1D-7E0B9783D1BA}" type="pres">
      <dgm:prSet presAssocID="{6F872BB2-2E84-4CEF-848F-DDCDBCBFF67A}" presName="compositeShape" presStyleCnt="0">
        <dgm:presLayoutVars>
          <dgm:chMax val="7"/>
          <dgm:dir/>
          <dgm:resizeHandles val="exact"/>
        </dgm:presLayoutVars>
      </dgm:prSet>
      <dgm:spPr/>
    </dgm:pt>
    <dgm:pt modelId="{670B618F-B1D2-4836-9F2F-FB0F9ADDBB87}" type="pres">
      <dgm:prSet presAssocID="{6F872BB2-2E84-4CEF-848F-DDCDBCBFF67A}" presName="wedge1" presStyleLbl="node1" presStyleIdx="0" presStyleCnt="4" custLinFactNeighborX="2626" custLinFactNeighborY="1856"/>
      <dgm:spPr/>
    </dgm:pt>
    <dgm:pt modelId="{01DCC6BA-5BE4-464F-B9E7-A777B117FD0E}" type="pres">
      <dgm:prSet presAssocID="{6F872BB2-2E84-4CEF-848F-DDCDBCBFF67A}" presName="dummy1a" presStyleCnt="0"/>
      <dgm:spPr/>
    </dgm:pt>
    <dgm:pt modelId="{3897EA94-D252-4EB3-8C5D-5A31151AC665}" type="pres">
      <dgm:prSet presAssocID="{6F872BB2-2E84-4CEF-848F-DDCDBCBFF67A}" presName="dummy1b" presStyleCnt="0"/>
      <dgm:spPr/>
    </dgm:pt>
    <dgm:pt modelId="{3FAABE7B-AC6F-4D99-A2A0-A3F971BEDC62}" type="pres">
      <dgm:prSet presAssocID="{6F872BB2-2E84-4CEF-848F-DDCDBCBFF67A}" presName="wedge1Tx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B18D6820-F91C-4888-A0EA-2093586534CD}" type="pres">
      <dgm:prSet presAssocID="{6F872BB2-2E84-4CEF-848F-DDCDBCBFF67A}" presName="wedge2" presStyleLbl="node1" presStyleIdx="1" presStyleCnt="4" custLinFactNeighborX="2859" custLinFactNeighborY="1567"/>
      <dgm:spPr/>
    </dgm:pt>
    <dgm:pt modelId="{A9DBFF5B-7469-49A5-ABED-C8F429168D75}" type="pres">
      <dgm:prSet presAssocID="{6F872BB2-2E84-4CEF-848F-DDCDBCBFF67A}" presName="dummy2a" presStyleCnt="0"/>
      <dgm:spPr/>
    </dgm:pt>
    <dgm:pt modelId="{CC61B8BE-74FF-49EB-B311-D297E51F5669}" type="pres">
      <dgm:prSet presAssocID="{6F872BB2-2E84-4CEF-848F-DDCDBCBFF67A}" presName="dummy2b" presStyleCnt="0"/>
      <dgm:spPr/>
    </dgm:pt>
    <dgm:pt modelId="{8774CB2C-888B-49B2-9706-C0D86D75B6C4}" type="pres">
      <dgm:prSet presAssocID="{6F872BB2-2E84-4CEF-848F-DDCDBCBFF67A}" presName="wedge2Tx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CA80872A-AF14-4325-8B1E-2F32BF1CD2A1}" type="pres">
      <dgm:prSet presAssocID="{6F872BB2-2E84-4CEF-848F-DDCDBCBFF67A}" presName="wedge3" presStyleLbl="node1" presStyleIdx="2" presStyleCnt="4" custLinFactNeighborY="1494"/>
      <dgm:spPr/>
    </dgm:pt>
    <dgm:pt modelId="{C6184CF7-76DC-4D28-87C4-2452D14D65D3}" type="pres">
      <dgm:prSet presAssocID="{6F872BB2-2E84-4CEF-848F-DDCDBCBFF67A}" presName="dummy3a" presStyleCnt="0"/>
      <dgm:spPr/>
    </dgm:pt>
    <dgm:pt modelId="{96599303-C47C-4D1B-B505-56A86EB40124}" type="pres">
      <dgm:prSet presAssocID="{6F872BB2-2E84-4CEF-848F-DDCDBCBFF67A}" presName="dummy3b" presStyleCnt="0"/>
      <dgm:spPr/>
    </dgm:pt>
    <dgm:pt modelId="{216A9DCA-87F1-4CC3-A5FB-FC3B18ADCF86}" type="pres">
      <dgm:prSet presAssocID="{6F872BB2-2E84-4CEF-848F-DDCDBCBFF67A}" presName="wedge3Tx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8BC30DC6-8496-4CF7-833E-F8A0EFC8290D}" type="pres">
      <dgm:prSet presAssocID="{6F872BB2-2E84-4CEF-848F-DDCDBCBFF67A}" presName="wedge4" presStyleLbl="node1" presStyleIdx="3" presStyleCnt="4" custLinFactNeighborY="1536"/>
      <dgm:spPr/>
    </dgm:pt>
    <dgm:pt modelId="{847E97AA-C212-4544-AEC0-00B1D844D1A4}" type="pres">
      <dgm:prSet presAssocID="{6F872BB2-2E84-4CEF-848F-DDCDBCBFF67A}" presName="dummy4a" presStyleCnt="0"/>
      <dgm:spPr/>
    </dgm:pt>
    <dgm:pt modelId="{37FE0EC9-7CDA-48D8-89AD-13271237C9AA}" type="pres">
      <dgm:prSet presAssocID="{6F872BB2-2E84-4CEF-848F-DDCDBCBFF67A}" presName="dummy4b" presStyleCnt="0"/>
      <dgm:spPr/>
    </dgm:pt>
    <dgm:pt modelId="{22A1A1B3-08B8-4899-BE05-77BB700A4F03}" type="pres">
      <dgm:prSet presAssocID="{6F872BB2-2E84-4CEF-848F-DDCDBCBFF67A}" presName="wedge4Tx" presStyleLbl="node1" presStyleIdx="3" presStyleCnt="4">
        <dgm:presLayoutVars>
          <dgm:chMax val="0"/>
          <dgm:chPref val="0"/>
          <dgm:bulletEnabled val="1"/>
        </dgm:presLayoutVars>
      </dgm:prSet>
      <dgm:spPr/>
    </dgm:pt>
    <dgm:pt modelId="{FF5E8A4B-ECC0-4F10-98A1-31CCA057A3D7}" type="pres">
      <dgm:prSet presAssocID="{831D5EC2-4967-4196-8670-1F0519BE6421}" presName="arrowWedge1" presStyleLbl="fgSibTrans2D1" presStyleIdx="0" presStyleCnt="4" custLinFactNeighborX="776"/>
      <dgm:spPr/>
    </dgm:pt>
    <dgm:pt modelId="{3C72842B-6162-4736-9D40-57A33B3B983B}" type="pres">
      <dgm:prSet presAssocID="{A2357517-5514-4FA3-838E-FFC23F3DF63C}" presName="arrowWedge2" presStyleLbl="fgSibTrans2D1" presStyleIdx="1" presStyleCnt="4"/>
      <dgm:spPr/>
    </dgm:pt>
    <dgm:pt modelId="{1DAEC203-D520-4F09-AF98-82C3196DA08C}" type="pres">
      <dgm:prSet presAssocID="{930F22E2-1160-4EA8-A14A-F1CE4B48A4A5}" presName="arrowWedge3" presStyleLbl="fgSibTrans2D1" presStyleIdx="2" presStyleCnt="4"/>
      <dgm:spPr/>
    </dgm:pt>
    <dgm:pt modelId="{2FB898E4-7EED-4627-AA27-1C4F12BB7457}" type="pres">
      <dgm:prSet presAssocID="{E3A5BFB3-85EA-4F4E-8B80-9085481AA3A0}" presName="arrowWedge4" presStyleLbl="fgSibTrans2D1" presStyleIdx="3" presStyleCnt="4"/>
      <dgm:spPr/>
    </dgm:pt>
  </dgm:ptLst>
  <dgm:cxnLst>
    <dgm:cxn modelId="{30DC0A09-B900-45A9-BE08-279F32D3EB45}" type="presOf" srcId="{34148FB4-579E-4F52-962E-85660941C826}" destId="{216A9DCA-87F1-4CC3-A5FB-FC3B18ADCF86}" srcOrd="1" destOrd="0" presId="urn:microsoft.com/office/officeart/2005/8/layout/cycle8"/>
    <dgm:cxn modelId="{136F300D-D92D-4CEE-B7EE-F235012620AC}" type="presOf" srcId="{1956B1BC-360F-49F7-8DDC-185AAD1D2627}" destId="{3FAABE7B-AC6F-4D99-A2A0-A3F971BEDC62}" srcOrd="1" destOrd="0" presId="urn:microsoft.com/office/officeart/2005/8/layout/cycle8"/>
    <dgm:cxn modelId="{50B2832B-D2E3-4274-8DDF-A605D0EDDFBB}" type="presOf" srcId="{1956B1BC-360F-49F7-8DDC-185AAD1D2627}" destId="{670B618F-B1D2-4836-9F2F-FB0F9ADDBB87}" srcOrd="0" destOrd="0" presId="urn:microsoft.com/office/officeart/2005/8/layout/cycle8"/>
    <dgm:cxn modelId="{8CAE925B-C9AF-4BA7-846F-865059FF46EC}" srcId="{6F872BB2-2E84-4CEF-848F-DDCDBCBFF67A}" destId="{4B399BB1-D9C1-4C16-AC3F-4F703EAF5BEC}" srcOrd="3" destOrd="0" parTransId="{28CE145E-EB6D-4FBE-BEEE-9C04F9507511}" sibTransId="{E3A5BFB3-85EA-4F4E-8B80-9085481AA3A0}"/>
    <dgm:cxn modelId="{AFA60665-5F01-4538-91A4-55D738A2236A}" type="presOf" srcId="{6F872BB2-2E84-4CEF-848F-DDCDBCBFF67A}" destId="{984F7C8F-6E38-402A-9C1D-7E0B9783D1BA}" srcOrd="0" destOrd="0" presId="urn:microsoft.com/office/officeart/2005/8/layout/cycle8"/>
    <dgm:cxn modelId="{5C116067-3D53-4A79-B57B-F3E4E324E847}" srcId="{6F872BB2-2E84-4CEF-848F-DDCDBCBFF67A}" destId="{1956B1BC-360F-49F7-8DDC-185AAD1D2627}" srcOrd="0" destOrd="0" parTransId="{FDD78F5B-D347-40CF-B894-6C13211D331A}" sibTransId="{831D5EC2-4967-4196-8670-1F0519BE6421}"/>
    <dgm:cxn modelId="{91F50087-4454-4BBF-B5AD-C1EF1F67D401}" type="presOf" srcId="{955621AA-797A-4C0E-9A13-C86FDF95A711}" destId="{B18D6820-F91C-4888-A0EA-2093586534CD}" srcOrd="0" destOrd="0" presId="urn:microsoft.com/office/officeart/2005/8/layout/cycle8"/>
    <dgm:cxn modelId="{ACB1668A-CB95-471A-82EA-C5C0032FA5B3}" type="presOf" srcId="{34148FB4-579E-4F52-962E-85660941C826}" destId="{CA80872A-AF14-4325-8B1E-2F32BF1CD2A1}" srcOrd="0" destOrd="0" presId="urn:microsoft.com/office/officeart/2005/8/layout/cycle8"/>
    <dgm:cxn modelId="{AA3439B6-9B01-4B04-B39E-E7596D1A91EC}" srcId="{6F872BB2-2E84-4CEF-848F-DDCDBCBFF67A}" destId="{34148FB4-579E-4F52-962E-85660941C826}" srcOrd="2" destOrd="0" parTransId="{F1AAA797-443E-4093-B42A-7ED09B64D095}" sibTransId="{930F22E2-1160-4EA8-A14A-F1CE4B48A4A5}"/>
    <dgm:cxn modelId="{8A42BEB8-C793-4A42-975C-AFBC34653401}" srcId="{6F872BB2-2E84-4CEF-848F-DDCDBCBFF67A}" destId="{955621AA-797A-4C0E-9A13-C86FDF95A711}" srcOrd="1" destOrd="0" parTransId="{0FCE4F61-0BCD-4657-A841-AC5E8E2BCF07}" sibTransId="{A2357517-5514-4FA3-838E-FFC23F3DF63C}"/>
    <dgm:cxn modelId="{2198F6CC-CD49-4E4A-AA53-6C2EA2555463}" type="presOf" srcId="{4B399BB1-D9C1-4C16-AC3F-4F703EAF5BEC}" destId="{22A1A1B3-08B8-4899-BE05-77BB700A4F03}" srcOrd="1" destOrd="0" presId="urn:microsoft.com/office/officeart/2005/8/layout/cycle8"/>
    <dgm:cxn modelId="{57BD74D4-8B1E-4A90-9575-7262582DBCE1}" type="presOf" srcId="{955621AA-797A-4C0E-9A13-C86FDF95A711}" destId="{8774CB2C-888B-49B2-9706-C0D86D75B6C4}" srcOrd="1" destOrd="0" presId="urn:microsoft.com/office/officeart/2005/8/layout/cycle8"/>
    <dgm:cxn modelId="{BE3877DF-57AF-4D3E-8004-918AC6469343}" type="presOf" srcId="{4B399BB1-D9C1-4C16-AC3F-4F703EAF5BEC}" destId="{8BC30DC6-8496-4CF7-833E-F8A0EFC8290D}" srcOrd="0" destOrd="0" presId="urn:microsoft.com/office/officeart/2005/8/layout/cycle8"/>
    <dgm:cxn modelId="{88242BA1-4ED7-41AB-8EE3-70EFEC4C87DF}" type="presParOf" srcId="{984F7C8F-6E38-402A-9C1D-7E0B9783D1BA}" destId="{670B618F-B1D2-4836-9F2F-FB0F9ADDBB87}" srcOrd="0" destOrd="0" presId="urn:microsoft.com/office/officeart/2005/8/layout/cycle8"/>
    <dgm:cxn modelId="{85F61845-94FE-4CB3-A350-A59E7F72B900}" type="presParOf" srcId="{984F7C8F-6E38-402A-9C1D-7E0B9783D1BA}" destId="{01DCC6BA-5BE4-464F-B9E7-A777B117FD0E}" srcOrd="1" destOrd="0" presId="urn:microsoft.com/office/officeart/2005/8/layout/cycle8"/>
    <dgm:cxn modelId="{339EE6F4-D656-4D16-A291-48BA7ADCD6BB}" type="presParOf" srcId="{984F7C8F-6E38-402A-9C1D-7E0B9783D1BA}" destId="{3897EA94-D252-4EB3-8C5D-5A31151AC665}" srcOrd="2" destOrd="0" presId="urn:microsoft.com/office/officeart/2005/8/layout/cycle8"/>
    <dgm:cxn modelId="{CFFDE615-BBA3-45A4-9F4A-6625EBCA6D25}" type="presParOf" srcId="{984F7C8F-6E38-402A-9C1D-7E0B9783D1BA}" destId="{3FAABE7B-AC6F-4D99-A2A0-A3F971BEDC62}" srcOrd="3" destOrd="0" presId="urn:microsoft.com/office/officeart/2005/8/layout/cycle8"/>
    <dgm:cxn modelId="{F0463C58-4073-495C-A43C-9249AEA7AD1B}" type="presParOf" srcId="{984F7C8F-6E38-402A-9C1D-7E0B9783D1BA}" destId="{B18D6820-F91C-4888-A0EA-2093586534CD}" srcOrd="4" destOrd="0" presId="urn:microsoft.com/office/officeart/2005/8/layout/cycle8"/>
    <dgm:cxn modelId="{3A14FE7B-71AB-4C4F-89AA-931CCB660EDF}" type="presParOf" srcId="{984F7C8F-6E38-402A-9C1D-7E0B9783D1BA}" destId="{A9DBFF5B-7469-49A5-ABED-C8F429168D75}" srcOrd="5" destOrd="0" presId="urn:microsoft.com/office/officeart/2005/8/layout/cycle8"/>
    <dgm:cxn modelId="{1C279224-36D1-40D3-935F-89883101F5BE}" type="presParOf" srcId="{984F7C8F-6E38-402A-9C1D-7E0B9783D1BA}" destId="{CC61B8BE-74FF-49EB-B311-D297E51F5669}" srcOrd="6" destOrd="0" presId="urn:microsoft.com/office/officeart/2005/8/layout/cycle8"/>
    <dgm:cxn modelId="{0DCF72E7-CA89-42F7-AFD8-FE6A8B6BDFD7}" type="presParOf" srcId="{984F7C8F-6E38-402A-9C1D-7E0B9783D1BA}" destId="{8774CB2C-888B-49B2-9706-C0D86D75B6C4}" srcOrd="7" destOrd="0" presId="urn:microsoft.com/office/officeart/2005/8/layout/cycle8"/>
    <dgm:cxn modelId="{A8123926-132E-492B-920C-28F816AFE6E6}" type="presParOf" srcId="{984F7C8F-6E38-402A-9C1D-7E0B9783D1BA}" destId="{CA80872A-AF14-4325-8B1E-2F32BF1CD2A1}" srcOrd="8" destOrd="0" presId="urn:microsoft.com/office/officeart/2005/8/layout/cycle8"/>
    <dgm:cxn modelId="{5955B986-C911-4288-AA03-D2FD2262C727}" type="presParOf" srcId="{984F7C8F-6E38-402A-9C1D-7E0B9783D1BA}" destId="{C6184CF7-76DC-4D28-87C4-2452D14D65D3}" srcOrd="9" destOrd="0" presId="urn:microsoft.com/office/officeart/2005/8/layout/cycle8"/>
    <dgm:cxn modelId="{E0CCF3DF-34C8-4F75-8D17-854207AE0E34}" type="presParOf" srcId="{984F7C8F-6E38-402A-9C1D-7E0B9783D1BA}" destId="{96599303-C47C-4D1B-B505-56A86EB40124}" srcOrd="10" destOrd="0" presId="urn:microsoft.com/office/officeart/2005/8/layout/cycle8"/>
    <dgm:cxn modelId="{03F67F54-7475-4FBA-82C3-AFEF649828C6}" type="presParOf" srcId="{984F7C8F-6E38-402A-9C1D-7E0B9783D1BA}" destId="{216A9DCA-87F1-4CC3-A5FB-FC3B18ADCF86}" srcOrd="11" destOrd="0" presId="urn:microsoft.com/office/officeart/2005/8/layout/cycle8"/>
    <dgm:cxn modelId="{E8548FE2-3C2F-4068-9BB7-EAE566B1F008}" type="presParOf" srcId="{984F7C8F-6E38-402A-9C1D-7E0B9783D1BA}" destId="{8BC30DC6-8496-4CF7-833E-F8A0EFC8290D}" srcOrd="12" destOrd="0" presId="urn:microsoft.com/office/officeart/2005/8/layout/cycle8"/>
    <dgm:cxn modelId="{B01FD3CF-A536-43AB-B536-FA02002539A4}" type="presParOf" srcId="{984F7C8F-6E38-402A-9C1D-7E0B9783D1BA}" destId="{847E97AA-C212-4544-AEC0-00B1D844D1A4}" srcOrd="13" destOrd="0" presId="urn:microsoft.com/office/officeart/2005/8/layout/cycle8"/>
    <dgm:cxn modelId="{90EFA64E-AA4E-419F-8637-61A33D6C347F}" type="presParOf" srcId="{984F7C8F-6E38-402A-9C1D-7E0B9783D1BA}" destId="{37FE0EC9-7CDA-48D8-89AD-13271237C9AA}" srcOrd="14" destOrd="0" presId="urn:microsoft.com/office/officeart/2005/8/layout/cycle8"/>
    <dgm:cxn modelId="{4FBBECD9-9BB1-4DAA-84E1-E8B9E728D109}" type="presParOf" srcId="{984F7C8F-6E38-402A-9C1D-7E0B9783D1BA}" destId="{22A1A1B3-08B8-4899-BE05-77BB700A4F03}" srcOrd="15" destOrd="0" presId="urn:microsoft.com/office/officeart/2005/8/layout/cycle8"/>
    <dgm:cxn modelId="{A8EAD555-FA45-4F60-92D0-A8BE2A04FFDD}" type="presParOf" srcId="{984F7C8F-6E38-402A-9C1D-7E0B9783D1BA}" destId="{FF5E8A4B-ECC0-4F10-98A1-31CCA057A3D7}" srcOrd="16" destOrd="0" presId="urn:microsoft.com/office/officeart/2005/8/layout/cycle8"/>
    <dgm:cxn modelId="{0C79A24B-E2E3-49B0-A8B5-A4964C4972F1}" type="presParOf" srcId="{984F7C8F-6E38-402A-9C1D-7E0B9783D1BA}" destId="{3C72842B-6162-4736-9D40-57A33B3B983B}" srcOrd="17" destOrd="0" presId="urn:microsoft.com/office/officeart/2005/8/layout/cycle8"/>
    <dgm:cxn modelId="{E1098657-2B53-47C7-BADF-2B5B929ECFEB}" type="presParOf" srcId="{984F7C8F-6E38-402A-9C1D-7E0B9783D1BA}" destId="{1DAEC203-D520-4F09-AF98-82C3196DA08C}" srcOrd="18" destOrd="0" presId="urn:microsoft.com/office/officeart/2005/8/layout/cycle8"/>
    <dgm:cxn modelId="{476E61D6-F3A2-4CEB-9F18-AFD88352962E}" type="presParOf" srcId="{984F7C8F-6E38-402A-9C1D-7E0B9783D1BA}" destId="{2FB898E4-7EED-4627-AA27-1C4F12BB7457}" srcOrd="19" destOrd="0" presId="urn:microsoft.com/office/officeart/2005/8/layout/cycle8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70B618F-B1D2-4836-9F2F-FB0F9ADDBB87}">
      <dsp:nvSpPr>
        <dsp:cNvPr id="0" name=""/>
        <dsp:cNvSpPr/>
      </dsp:nvSpPr>
      <dsp:spPr>
        <a:xfrm>
          <a:off x="342700" y="88084"/>
          <a:ext cx="1093514" cy="1093514"/>
        </a:xfrm>
        <a:prstGeom prst="pie">
          <a:avLst>
            <a:gd name="adj1" fmla="val 16200000"/>
            <a:gd name="adj2" fmla="val 0"/>
          </a:avLst>
        </a:prstGeom>
        <a:solidFill>
          <a:srgbClr val="94D6D8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1100" kern="1200" dirty="0">
              <a:solidFill>
                <a:srgbClr val="004053"/>
              </a:solidFill>
            </a:rPr>
            <a:t>Do</a:t>
          </a:r>
        </a:p>
      </dsp:txBody>
      <dsp:txXfrm>
        <a:off x="923174" y="314728"/>
        <a:ext cx="403558" cy="299414"/>
      </dsp:txXfrm>
    </dsp:sp>
    <dsp:sp modelId="{B18D6820-F91C-4888-A0EA-2093586534CD}">
      <dsp:nvSpPr>
        <dsp:cNvPr id="0" name=""/>
        <dsp:cNvSpPr/>
      </dsp:nvSpPr>
      <dsp:spPr>
        <a:xfrm>
          <a:off x="345248" y="121635"/>
          <a:ext cx="1093514" cy="1093514"/>
        </a:xfrm>
        <a:prstGeom prst="pie">
          <a:avLst>
            <a:gd name="adj1" fmla="val 0"/>
            <a:gd name="adj2" fmla="val 5400000"/>
          </a:avLst>
        </a:prstGeom>
        <a:solidFill>
          <a:srgbClr val="A8DCDD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1100" kern="1200" dirty="0">
              <a:solidFill>
                <a:srgbClr val="004053"/>
              </a:solidFill>
            </a:rPr>
            <a:t>Study</a:t>
          </a:r>
        </a:p>
      </dsp:txBody>
      <dsp:txXfrm>
        <a:off x="925722" y="689090"/>
        <a:ext cx="403558" cy="299414"/>
      </dsp:txXfrm>
    </dsp:sp>
    <dsp:sp modelId="{CA80872A-AF14-4325-8B1E-2F32BF1CD2A1}">
      <dsp:nvSpPr>
        <dsp:cNvPr id="0" name=""/>
        <dsp:cNvSpPr/>
      </dsp:nvSpPr>
      <dsp:spPr>
        <a:xfrm>
          <a:off x="277273" y="120836"/>
          <a:ext cx="1093514" cy="1093514"/>
        </a:xfrm>
        <a:prstGeom prst="pie">
          <a:avLst>
            <a:gd name="adj1" fmla="val 5400000"/>
            <a:gd name="adj2" fmla="val 10800000"/>
          </a:avLst>
        </a:prstGeom>
        <a:solidFill>
          <a:srgbClr val="B7E2E3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1100" kern="1200" dirty="0">
              <a:solidFill>
                <a:srgbClr val="004053"/>
              </a:solidFill>
            </a:rPr>
            <a:t>Act</a:t>
          </a:r>
        </a:p>
      </dsp:txBody>
      <dsp:txXfrm>
        <a:off x="386755" y="688292"/>
        <a:ext cx="403558" cy="299414"/>
      </dsp:txXfrm>
    </dsp:sp>
    <dsp:sp modelId="{8BC30DC6-8496-4CF7-833E-F8A0EFC8290D}">
      <dsp:nvSpPr>
        <dsp:cNvPr id="0" name=""/>
        <dsp:cNvSpPr/>
      </dsp:nvSpPr>
      <dsp:spPr>
        <a:xfrm>
          <a:off x="277273" y="84585"/>
          <a:ext cx="1093514" cy="1093514"/>
        </a:xfrm>
        <a:prstGeom prst="pie">
          <a:avLst>
            <a:gd name="adj1" fmla="val 10800000"/>
            <a:gd name="adj2" fmla="val 16200000"/>
          </a:avLst>
        </a:prstGeom>
        <a:solidFill>
          <a:srgbClr val="59C5C7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1100" kern="1200" dirty="0">
              <a:solidFill>
                <a:srgbClr val="004053"/>
              </a:solidFill>
            </a:rPr>
            <a:t>Plan</a:t>
          </a:r>
        </a:p>
      </dsp:txBody>
      <dsp:txXfrm>
        <a:off x="386755" y="311229"/>
        <a:ext cx="403558" cy="299414"/>
      </dsp:txXfrm>
    </dsp:sp>
    <dsp:sp modelId="{FF5E8A4B-ECC0-4F10-98A1-31CCA057A3D7}">
      <dsp:nvSpPr>
        <dsp:cNvPr id="0" name=""/>
        <dsp:cNvSpPr/>
      </dsp:nvSpPr>
      <dsp:spPr>
        <a:xfrm>
          <a:off x="284542" y="20390"/>
          <a:ext cx="1228902" cy="1228902"/>
        </a:xfrm>
        <a:prstGeom prst="circularArrow">
          <a:avLst>
            <a:gd name="adj1" fmla="val 5085"/>
            <a:gd name="adj2" fmla="val 327528"/>
            <a:gd name="adj3" fmla="val 21272472"/>
            <a:gd name="adj4" fmla="val 16200000"/>
            <a:gd name="adj5" fmla="val 593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C72842B-6162-4736-9D40-57A33B3B983B}">
      <dsp:nvSpPr>
        <dsp:cNvPr id="0" name=""/>
        <dsp:cNvSpPr/>
      </dsp:nvSpPr>
      <dsp:spPr>
        <a:xfrm>
          <a:off x="277554" y="53941"/>
          <a:ext cx="1228902" cy="1228902"/>
        </a:xfrm>
        <a:prstGeom prst="circularArrow">
          <a:avLst>
            <a:gd name="adj1" fmla="val 5085"/>
            <a:gd name="adj2" fmla="val 327528"/>
            <a:gd name="adj3" fmla="val 5072472"/>
            <a:gd name="adj4" fmla="val 0"/>
            <a:gd name="adj5" fmla="val 593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DAEC203-D520-4F09-AF98-82C3196DA08C}">
      <dsp:nvSpPr>
        <dsp:cNvPr id="0" name=""/>
        <dsp:cNvSpPr/>
      </dsp:nvSpPr>
      <dsp:spPr>
        <a:xfrm>
          <a:off x="209580" y="53143"/>
          <a:ext cx="1228902" cy="1228902"/>
        </a:xfrm>
        <a:prstGeom prst="circularArrow">
          <a:avLst>
            <a:gd name="adj1" fmla="val 5085"/>
            <a:gd name="adj2" fmla="val 327528"/>
            <a:gd name="adj3" fmla="val 10472472"/>
            <a:gd name="adj4" fmla="val 5400000"/>
            <a:gd name="adj5" fmla="val 593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FB898E4-7EED-4627-AA27-1C4F12BB7457}">
      <dsp:nvSpPr>
        <dsp:cNvPr id="0" name=""/>
        <dsp:cNvSpPr/>
      </dsp:nvSpPr>
      <dsp:spPr>
        <a:xfrm>
          <a:off x="209580" y="16891"/>
          <a:ext cx="1228902" cy="1228902"/>
        </a:xfrm>
        <a:prstGeom prst="circularArrow">
          <a:avLst>
            <a:gd name="adj1" fmla="val 5085"/>
            <a:gd name="adj2" fmla="val 327528"/>
            <a:gd name="adj3" fmla="val 15872472"/>
            <a:gd name="adj4" fmla="val 10800000"/>
            <a:gd name="adj5" fmla="val 593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8">
  <dgm:title val=""/>
  <dgm:desc val=""/>
  <dgm:catLst>
    <dgm:cat type="cycle" pri="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"/>
          <dgm:constr type="t" for="ch" forName="dummy1a" refType="h" fact="0.08"/>
          <dgm:constr type="l" for="ch" forName="dummy1b" refType="w" fact="0.5"/>
          <dgm:constr type="t" for="ch" forName="dummy1b" refType="h" fact="0.08"/>
          <dgm:constr type="l" for="ch" forName="wedge1Tx" refType="w" fact="0.22"/>
          <dgm:constr type="t" for="ch" forName="wedge1Tx" refType="h" fact="0.22"/>
          <dgm:constr type="w" for="ch" forName="wedge1Tx" refType="w" fact="0.56"/>
          <dgm:constr type="h" for="ch" forName="wedge1Tx" refType="h" fact="0.56"/>
          <dgm:constr type="h" for="ch" forName="arrowWedge1single" refType="w" fact="0.08"/>
          <dgm:constr type="diam" for="ch" forName="arrowWedge1single" refType="w" fact="0.84"/>
          <dgm:constr type="l" for="ch" forName="arrowWedge1single" refType="w" fact="0.5"/>
          <dgm:constr type="t" for="ch" forName="arrowWedge1single" refType="w" fact="0.5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2"/>
          <dgm:constr type="t" for="ch" forName="dummy1a" refType="h" fact="0.08"/>
          <dgm:constr type="l" for="ch" forName="dummy1b" refType="w" fact="0.52"/>
          <dgm:constr type="t" for="ch" forName="dummy1b" refType="h" fact="0.92"/>
          <dgm:constr type="l" for="ch" forName="wedge1Tx" refType="w" fact="0.559"/>
          <dgm:constr type="t" for="ch" forName="wedge1Tx" refType="h" fact="0.3"/>
          <dgm:constr type="w" for="ch" forName="wedge1Tx" refType="w" fact="0.3"/>
          <dgm:constr type="h" for="ch" forName="wedge1Tx" refType="h" fact="0.4"/>
          <dgm:constr type="l" for="ch" forName="wedge2" refType="w" fact="0.06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48"/>
          <dgm:constr type="t" for="ch" forName="dummy2a" refType="h" fact="0.92"/>
          <dgm:constr type="l" for="ch" forName="dummy2b" refType="w" fact="0.48"/>
          <dgm:constr type="t" for="ch" forName="dummy2b" refType="h" fact="0.08"/>
          <dgm:constr type="r" for="ch" forName="wedge2Tx" refType="w" fact="0.441"/>
          <dgm:constr type="t" for="ch" forName="wedge2Tx" refType="h" fact="0.3"/>
          <dgm:constr type="w" for="ch" forName="wedge2Tx" refType="w" fact="0.3"/>
          <dgm:constr type="h" for="ch" forName="wedge2Tx" refType="h" fact="0.4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primFontSz" for="ch" ptType="node" op="equ"/>
        </dgm:constrLst>
      </dgm:if>
      <dgm:if name="Name3" axis="ch" ptType="node" func="cnt" op="equ" val="3">
        <dgm:constrLst>
          <dgm:constr type="l" for="ch" forName="wedge1" refType="w" fact="0.0973"/>
          <dgm:constr type="t" for="ch" forName="wedge1" refType="w" fact="0.07"/>
          <dgm:constr type="w" for="ch" forName="wedge1" refType="w" fact="0.84"/>
          <dgm:constr type="h" for="ch" forName="wedge1" refType="h" fact="0.84"/>
          <dgm:constr type="l" for="ch" forName="dummy1a" refType="w" fact="0.5173"/>
          <dgm:constr type="t" for="ch" forName="dummy1a" refType="h" fact="0.07"/>
          <dgm:constr type="l" for="ch" forName="dummy1b" refType="w" fact="0.8811"/>
          <dgm:constr type="t" for="ch" forName="dummy1b" refType="h" fact="0.7"/>
          <dgm:constr type="l" for="ch" forName="wedge1Tx" refType="w" fact="0.54"/>
          <dgm:constr type="t" for="ch" forName="wedge1Tx" refType="h" fact="0.248"/>
          <dgm:constr type="w" for="ch" forName="wedge1Tx" refType="w" fact="0.3"/>
          <dgm:constr type="h" for="ch" forName="wedge1Tx" refType="h" fact="0.25"/>
          <dgm:constr type="l" for="ch" forName="wedge2" refType="w" fact="0.08"/>
          <dgm:constr type="t" for="ch" forName="wedge2" refType="w" fact="0.1"/>
          <dgm:constr type="w" for="ch" forName="wedge2" refType="w" fact="0.84"/>
          <dgm:constr type="h" for="ch" forName="wedge2" refType="h" fact="0.84"/>
          <dgm:constr type="l" for="ch" forName="dummy2a" refType="w" fact="0.8637"/>
          <dgm:constr type="t" for="ch" forName="dummy2a" refType="h" fact="0.73"/>
          <dgm:constr type="l" for="ch" forName="dummy2b" refType="w" fact="0.1363"/>
          <dgm:constr type="t" for="ch" forName="dummy2b" refType="h" fact="0.73"/>
          <dgm:constr type="l" for="ch" forName="wedge2Tx" refType="w" fact="0.28"/>
          <dgm:constr type="t" for="ch" forName="wedge2Tx" refType="h" fact="0.645"/>
          <dgm:constr type="w" for="ch" forName="wedge2Tx" refType="w" fact="0.45"/>
          <dgm:constr type="h" for="ch" forName="wedge2Tx" refType="h" fact="0.22"/>
          <dgm:constr type="l" for="ch" forName="wedge3" refType="w" fact="0.0627"/>
          <dgm:constr type="t" for="ch" forName="wedge3" refType="w" fact="0.07"/>
          <dgm:constr type="w" for="ch" forName="wedge3" refType="w" fact="0.84"/>
          <dgm:constr type="h" for="ch" forName="wedge3" refType="h" fact="0.84"/>
          <dgm:constr type="l" for="ch" forName="dummy3a" refType="w" fact="0.1189"/>
          <dgm:constr type="t" for="ch" forName="dummy3a" refType="h" fact="0.7"/>
          <dgm:constr type="l" for="ch" forName="dummy3b" refType="w" fact="0.4827"/>
          <dgm:constr type="t" for="ch" forName="dummy3b" refType="h" fact="0.07"/>
          <dgm:constr type="r" for="ch" forName="wedge3Tx" refType="w" fact="0.46"/>
          <dgm:constr type="t" for="ch" forName="wedge3Tx" refType="h" fact="0.248"/>
          <dgm:constr type="w" for="ch" forName="wedge3Tx" refType="w" fact="0.3"/>
          <dgm:constr type="h" for="ch" forName="wedge3Tx" refType="h" fact="0.25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primFontSz" for="ch" ptType="node" op="equ"/>
        </dgm:constrLst>
      </dgm:if>
      <dgm:if name="Name4" axis="ch" ptType="node" func="cnt" op="equ" val="4">
        <dgm:constrLst>
          <dgm:constr type="l" for="ch" forName="wedge1" refType="w" fact="0.0941"/>
          <dgm:constr type="t" for="ch" forName="wedge1" refType="w" fact="0.0659"/>
          <dgm:constr type="w" for="ch" forName="wedge1" refType="w" fact="0.84"/>
          <dgm:constr type="h" for="ch" forName="wedge1" refType="h" fact="0.84"/>
          <dgm:constr type="l" for="ch" forName="dummy1a" refType="w" fact="0.5141"/>
          <dgm:constr type="t" for="ch" forName="dummy1a" refType="h" fact="0.0659"/>
          <dgm:constr type="l" for="ch" forName="dummy1b" refType="w" fact="0.9341"/>
          <dgm:constr type="t" for="ch" forName="dummy1b" refType="h" fact="0.4859"/>
          <dgm:constr type="l" for="ch" forName="wedge1Tx" refType="w" fact="0.54"/>
          <dgm:constr type="t" for="ch" forName="wedge1Tx" refType="h" fact="0.24"/>
          <dgm:constr type="w" for="ch" forName="wedge1Tx" refType="w" fact="0.31"/>
          <dgm:constr type="h" for="ch" forName="wedge1Tx" refType="h" fact="0.23"/>
          <dgm:constr type="l" for="ch" forName="wedge2" refType="w" fact="0.0941"/>
          <dgm:constr type="t" for="ch" forName="wedge2" refType="w" fact="0.0941"/>
          <dgm:constr type="w" for="ch" forName="wedge2" refType="w" fact="0.84"/>
          <dgm:constr type="h" for="ch" forName="wedge2" refType="h" fact="0.84"/>
          <dgm:constr type="l" for="ch" forName="dummy2a" refType="w" fact="0.9341"/>
          <dgm:constr type="t" for="ch" forName="dummy2a" refType="h" fact="0.5141"/>
          <dgm:constr type="l" for="ch" forName="dummy2b" refType="w" fact="0.5141"/>
          <dgm:constr type="t" for="ch" forName="dummy2b" refType="h" fact="0.9341"/>
          <dgm:constr type="l" for="ch" forName="wedge2Tx" refType="w" fact="0.54"/>
          <dgm:constr type="t" for="ch" forName="wedge2Tx" refType="h" fact="0.53"/>
          <dgm:constr type="w" for="ch" forName="wedge2Tx" refType="w" fact="0.31"/>
          <dgm:constr type="h" for="ch" forName="wedge2Tx" refType="h" fact="0.23"/>
          <dgm:constr type="l" for="ch" forName="wedge3" refType="w" fact="0.0659"/>
          <dgm:constr type="t" for="ch" forName="wedge3" refType="w" fact="0.0941"/>
          <dgm:constr type="w" for="ch" forName="wedge3" refType="w" fact="0.84"/>
          <dgm:constr type="h" for="ch" forName="wedge3" refType="h" fact="0.84"/>
          <dgm:constr type="l" for="ch" forName="dummy3a" refType="w" fact="0.4859"/>
          <dgm:constr type="t" for="ch" forName="dummy3a" refType="h" fact="0.9341"/>
          <dgm:constr type="l" for="ch" forName="dummy3b" refType="w" fact="0.0659"/>
          <dgm:constr type="t" for="ch" forName="dummy3b" refType="h" fact="0.5141"/>
          <dgm:constr type="r" for="ch" forName="wedge3Tx" refType="w" fact="0.46"/>
          <dgm:constr type="t" for="ch" forName="wedge3Tx" refType="h" fact="0.53"/>
          <dgm:constr type="w" for="ch" forName="wedge3Tx" refType="w" fact="0.31"/>
          <dgm:constr type="h" for="ch" forName="wedge3Tx" refType="h" fact="0.23"/>
          <dgm:constr type="l" for="ch" forName="wedge4" refType="w" fact="0.0659"/>
          <dgm:constr type="t" for="ch" forName="wedge4" refType="h" fact="0.0659"/>
          <dgm:constr type="w" for="ch" forName="wedge4" refType="w" fact="0.84"/>
          <dgm:constr type="h" for="ch" forName="wedge4" refType="h" fact="0.84"/>
          <dgm:constr type="l" for="ch" forName="dummy4a" refType="w" fact="0.0659"/>
          <dgm:constr type="t" for="ch" forName="dummy4a" refType="h" fact="0.4859"/>
          <dgm:constr type="l" for="ch" forName="dummy4b" refType="w" fact="0.4859"/>
          <dgm:constr type="t" for="ch" forName="dummy4b" refType="h" fact="0.0659"/>
          <dgm:constr type="r" for="ch" forName="wedge4Tx" refType="w" fact="0.46"/>
          <dgm:constr type="t" for="ch" forName="wedge4Tx" refType="h" fact="0.24"/>
          <dgm:constr type="w" for="ch" forName="wedge4Tx" refType="w" fact="0.31"/>
          <dgm:constr type="h" for="ch" forName="wedge4Tx" refType="h" fact="0.23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primFontSz" for="ch" ptType="node" op="equ"/>
        </dgm:constrLst>
      </dgm:if>
      <dgm:if name="Name5" axis="ch" ptType="node" func="cnt" op="equ" val="5">
        <dgm:constrLst>
          <dgm:constr type="l" for="ch" forName="wedge1" refType="w" fact="0.0918"/>
          <dgm:constr type="t" for="ch" forName="wedge1" refType="w" fact="0.0638"/>
          <dgm:constr type="w" for="ch" forName="wedge1" refType="w" fact="0.84"/>
          <dgm:constr type="h" for="ch" forName="wedge1" refType="h" fact="0.84"/>
          <dgm:constr type="l" for="ch" forName="dummy1a" refType="w" fact="0.5118"/>
          <dgm:constr type="t" for="ch" forName="dummy1a" refType="h" fact="0.0638"/>
          <dgm:constr type="l" for="ch" forName="dummy1b" refType="w" fact="0.9112"/>
          <dgm:constr type="t" for="ch" forName="dummy1b" refType="h" fact="0.354"/>
          <dgm:constr type="l" for="ch" forName="wedge1Tx" refType="w" fact="0.53"/>
          <dgm:constr type="t" for="ch" forName="wedge1Tx" refType="h" fact="0.205"/>
          <dgm:constr type="w" for="ch" forName="wedge1Tx" refType="w" fact="0.27"/>
          <dgm:constr type="h" for="ch" forName="wedge1Tx" refType="h" fact="0.18"/>
          <dgm:constr type="l" for="ch" forName="wedge2" refType="w" fact="0.099"/>
          <dgm:constr type="t" for="ch" forName="wedge2" refType="w" fact="0.0862"/>
          <dgm:constr type="w" for="ch" forName="wedge2" refType="w" fact="0.84"/>
          <dgm:constr type="h" for="ch" forName="wedge2" refType="h" fact="0.84"/>
          <dgm:constr type="l" for="ch" forName="dummy2a" refType="w" fact="0.9185"/>
          <dgm:constr type="t" for="ch" forName="dummy2a" refType="h" fact="0.3764"/>
          <dgm:constr type="l" for="ch" forName="dummy2b" refType="w" fact="0.7659"/>
          <dgm:constr type="t" for="ch" forName="dummy2b" refType="h" fact="0.846"/>
          <dgm:constr type="l" for="ch" forName="wedge2Tx" refType="w" fact="0.64"/>
          <dgm:constr type="t" for="ch" forName="wedge2Tx" refType="h" fact="0.47"/>
          <dgm:constr type="w" for="ch" forName="wedge2Tx" refType="w" fact="0.25"/>
          <dgm:constr type="h" for="ch" forName="wedge2Tx" refType="h" fact="0.2"/>
          <dgm:constr type="l" for="ch" forName="wedge3" refType="w" fact="0.08"/>
          <dgm:constr type="t" for="ch" forName="wedge3" refType="w" fact="0.1"/>
          <dgm:constr type="w" for="ch" forName="wedge3" refType="w" fact="0.84"/>
          <dgm:constr type="h" for="ch" forName="wedge3" refType="h" fact="0.84"/>
          <dgm:constr type="l" for="ch" forName="dummy3a" refType="w" fact="0.7469"/>
          <dgm:constr type="t" for="ch" forName="dummy3a" refType="h" fact="0.8598"/>
          <dgm:constr type="l" for="ch" forName="dummy3b" refType="w" fact="0.2531"/>
          <dgm:constr type="t" for="ch" forName="dummy3b" refType="h" fact="0.8598"/>
          <dgm:constr type="l" for="ch" forName="wedge3Tx" refType="w" fact="0.38"/>
          <dgm:constr type="t" for="ch" forName="wedge3Tx" refType="h" fact="0.69"/>
          <dgm:constr type="w" for="ch" forName="wedge3Tx" refType="w" fact="0.24"/>
          <dgm:constr type="h" for="ch" forName="wedge3Tx" refType="h" fact="0.22"/>
          <dgm:constr type="l" for="ch" forName="wedge4" refType="w" fact="0.061"/>
          <dgm:constr type="t" for="ch" forName="wedge4" refType="h" fact="0.0862"/>
          <dgm:constr type="w" for="ch" forName="wedge4" refType="w" fact="0.84"/>
          <dgm:constr type="h" for="ch" forName="wedge4" refType="h" fact="0.84"/>
          <dgm:constr type="l" for="ch" forName="dummy4a" refType="w" fact="0.2341"/>
          <dgm:constr type="t" for="ch" forName="dummy4a" refType="h" fact="0.846"/>
          <dgm:constr type="l" for="ch" forName="dummy4b" refType="w" fact="0.0815"/>
          <dgm:constr type="t" for="ch" forName="dummy4b" refType="h" fact="0.3764"/>
          <dgm:constr type="r" for="ch" forName="wedge4Tx" refType="w" fact="0.36"/>
          <dgm:constr type="t" for="ch" forName="wedge4Tx" refType="h" fact="0.47"/>
          <dgm:constr type="w" for="ch" forName="wedge4Tx" refType="w" fact="0.25"/>
          <dgm:constr type="h" for="ch" forName="wedge4Tx" refType="h" fact="0.2"/>
          <dgm:constr type="l" for="ch" forName="wedge5" refType="w" fact="0.0682"/>
          <dgm:constr type="t" for="ch" forName="wedge5" refType="h" fact="0.0638"/>
          <dgm:constr type="w" for="ch" forName="wedge5" refType="w" fact="0.84"/>
          <dgm:constr type="h" for="ch" forName="wedge5" refType="h" fact="0.84"/>
          <dgm:constr type="l" for="ch" forName="dummy5a" refType="w" fact="0.0888"/>
          <dgm:constr type="t" for="ch" forName="dummy5a" refType="h" fact="0.354"/>
          <dgm:constr type="l" for="ch" forName="dummy5b" refType="w" fact="0.4882"/>
          <dgm:constr type="t" for="ch" forName="dummy5b" refType="h" fact="0.0638"/>
          <dgm:constr type="r" for="ch" forName="wedge5Tx" refType="w" fact="0.47"/>
          <dgm:constr type="t" for="ch" forName="wedge5Tx" refType="h" fact="0.205"/>
          <dgm:constr type="w" for="ch" forName="wedge5Tx" refType="w" fact="0.27"/>
          <dgm:constr type="h" for="ch" forName="wedge5Tx" refType="h" fact="0.18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primFontSz" for="ch" ptType="node" op="equ"/>
        </dgm:constrLst>
      </dgm:if>
      <dgm:if name="Name6" axis="ch" ptType="node" func="cnt" op="equ" val="6">
        <dgm:constrLst>
          <dgm:constr type="l" for="ch" forName="wedge1" refType="w" fact="0.09"/>
          <dgm:constr type="t" for="ch" forName="wedge1" refType="w" fact="0.0627"/>
          <dgm:constr type="w" for="ch" forName="wedge1" refType="w" fact="0.84"/>
          <dgm:constr type="h" for="ch" forName="wedge1" refType="h" fact="0.84"/>
          <dgm:constr type="l" for="ch" forName="dummy1a" refType="w" fact="0.51"/>
          <dgm:constr type="t" for="ch" forName="dummy1a" refType="h" fact="0.0627"/>
          <dgm:constr type="l" for="ch" forName="dummy1b" refType="w" fact="0.8737"/>
          <dgm:constr type="t" for="ch" forName="dummy1b" refType="h" fact="0.2727"/>
          <dgm:constr type="l" for="ch" forName="wedge1Tx" refType="w" fact="0.53"/>
          <dgm:constr type="t" for="ch" forName="wedge1Tx" refType="h" fact="0.17"/>
          <dgm:constr type="w" for="ch" forName="wedge1Tx" refType="w" fact="0.22"/>
          <dgm:constr type="h" for="ch" forName="wedge1Tx" refType="h" fact="0.17"/>
          <dgm:constr type="l" for="ch" forName="wedge2" refType="w" fact="0.1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8837"/>
          <dgm:constr type="t" for="ch" forName="dummy2a" refType="h" fact="0.29"/>
          <dgm:constr type="l" for="ch" forName="dummy2b" refType="w" fact="0.8837"/>
          <dgm:constr type="t" for="ch" forName="dummy2b" refType="h" fact="0.71"/>
          <dgm:constr type="l" for="ch" forName="wedge2Tx" refType="w" fact="0.67"/>
          <dgm:constr type="t" for="ch" forName="wedge2Tx" refType="h" fact="0.42"/>
          <dgm:constr type="w" for="ch" forName="wedge2Tx" refType="w" fact="0.23"/>
          <dgm:constr type="h" for="ch" forName="wedge2Tx" refType="h" fact="0.165"/>
          <dgm:constr type="l" for="ch" forName="wedge3" refType="w" fact="0.09"/>
          <dgm:constr type="t" for="ch" forName="wedge3" refType="w" fact="0.0973"/>
          <dgm:constr type="w" for="ch" forName="wedge3" refType="w" fact="0.84"/>
          <dgm:constr type="h" for="ch" forName="wedge3" refType="h" fact="0.84"/>
          <dgm:constr type="l" for="ch" forName="dummy3a" refType="w" fact="0.8737"/>
          <dgm:constr type="t" for="ch" forName="dummy3a" refType="h" fact="0.7273"/>
          <dgm:constr type="l" for="ch" forName="dummy3b" refType="w" fact="0.51"/>
          <dgm:constr type="t" for="ch" forName="dummy3b" refType="h" fact="0.9373"/>
          <dgm:constr type="l" for="ch" forName="wedge3Tx" refType="w" fact="0.53"/>
          <dgm:constr type="t" for="ch" forName="wedge3Tx" refType="h" fact="0.665"/>
          <dgm:constr type="w" for="ch" forName="wedge3Tx" refType="w" fact="0.22"/>
          <dgm:constr type="h" for="ch" forName="wedge3Tx" refType="h" fact="0.17"/>
          <dgm:constr type="l" for="ch" forName="wedge4" refType="w" fact="0.07"/>
          <dgm:constr type="t" for="ch" forName="wedge4" refType="h" fact="0.0973"/>
          <dgm:constr type="w" for="ch" forName="wedge4" refType="w" fact="0.84"/>
          <dgm:constr type="h" for="ch" forName="wedge4" refType="h" fact="0.84"/>
          <dgm:constr type="l" for="ch" forName="dummy4a" refType="w" fact="0.49"/>
          <dgm:constr type="t" for="ch" forName="dummy4a" refType="h" fact="0.9373"/>
          <dgm:constr type="l" for="ch" forName="dummy4b" refType="w" fact="0.1263"/>
          <dgm:constr type="t" for="ch" forName="dummy4b" refType="h" fact="0.7273"/>
          <dgm:constr type="r" for="ch" forName="wedge4Tx" refType="w" fact="0.47"/>
          <dgm:constr type="t" for="ch" forName="wedge4Tx" refType="h" fact="0.665"/>
          <dgm:constr type="w" for="ch" forName="wedge4Tx" refType="w" fact="0.22"/>
          <dgm:constr type="h" for="ch" forName="wedge4Tx" refType="h" fact="0.17"/>
          <dgm:constr type="l" for="ch" forName="wedge5" refType="w" fact="0.06"/>
          <dgm:constr type="t" for="ch" forName="wedge5" refType="h" fact="0.08"/>
          <dgm:constr type="w" for="ch" forName="wedge5" refType="w" fact="0.84"/>
          <dgm:constr type="h" for="ch" forName="wedge5" refType="h" fact="0.84"/>
          <dgm:constr type="l" for="ch" forName="dummy5a" refType="w" fact="0.1163"/>
          <dgm:constr type="t" for="ch" forName="dummy5a" refType="h" fact="0.71"/>
          <dgm:constr type="l" for="ch" forName="dummy5b" refType="w" fact="0.1163"/>
          <dgm:constr type="t" for="ch" forName="dummy5b" refType="h" fact="0.29"/>
          <dgm:constr type="r" for="ch" forName="wedge5Tx" refType="w" fact="0.33"/>
          <dgm:constr type="t" for="ch" forName="wedge5Tx" refType="h" fact="0.42"/>
          <dgm:constr type="w" for="ch" forName="wedge5Tx" refType="w" fact="0.23"/>
          <dgm:constr type="h" for="ch" forName="wedge5Tx" refType="h" fact="0.165"/>
          <dgm:constr type="l" for="ch" forName="wedge6" refType="w" fact="0.07"/>
          <dgm:constr type="t" for="ch" forName="wedge6" refType="h" fact="0.0627"/>
          <dgm:constr type="w" for="ch" forName="wedge6" refType="w" fact="0.84"/>
          <dgm:constr type="h" for="ch" forName="wedge6" refType="h" fact="0.84"/>
          <dgm:constr type="l" for="ch" forName="dummy6a" refType="w" fact="0.1263"/>
          <dgm:constr type="t" for="ch" forName="dummy6a" refType="h" fact="0.2727"/>
          <dgm:constr type="l" for="ch" forName="dummy6b" refType="w" fact="0.49"/>
          <dgm:constr type="t" for="ch" forName="dummy6b" refType="h" fact="0.0627"/>
          <dgm:constr type="r" for="ch" forName="wedge6Tx" refType="w" fact="0.47"/>
          <dgm:constr type="t" for="ch" forName="wedge6Tx" refType="h" fact="0.17"/>
          <dgm:constr type="w" for="ch" forName="wedge6Tx" refType="w" fact="0.22"/>
          <dgm:constr type="h" for="ch" forName="wedge6Tx" refType="h" fact="0.17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primFontSz" for="ch" ptType="node" op="equ"/>
        </dgm:constrLst>
      </dgm:if>
      <dgm:else name="Name7">
        <dgm:constrLst>
          <dgm:constr type="l" for="ch" forName="wedge1" refType="w" fact="0.0887"/>
          <dgm:constr type="t" for="ch" forName="wedge1" refType="w" fact="0.062"/>
          <dgm:constr type="w" for="ch" forName="wedge1" refType="w" fact="0.84"/>
          <dgm:constr type="h" for="ch" forName="wedge1" refType="h" fact="0.84"/>
          <dgm:constr type="l" for="ch" forName="dummy1a" refType="w" fact="0.5087"/>
          <dgm:constr type="t" for="ch" forName="dummy1a" refType="h" fact="0.062"/>
          <dgm:constr type="l" for="ch" forName="dummy1b" refType="w" fact="0.837"/>
          <dgm:constr type="t" for="ch" forName="dummy1b" refType="h" fact="0.2201"/>
          <dgm:constr type="l" for="ch" forName="wedge1Tx" refType="w" fact="0.53"/>
          <dgm:constr type="t" for="ch" forName="wedge1Tx" refType="h" fact="0.14"/>
          <dgm:constr type="w" for="ch" forName="wedge1Tx" refType="w" fact="0.2"/>
          <dgm:constr type="h" for="ch" forName="wedge1Tx" refType="h" fact="0.16"/>
          <dgm:constr type="l" for="ch" forName="wedge2" refType="w" fact="0.0995"/>
          <dgm:constr type="t" for="ch" forName="wedge2" refType="w" fact="0.0755"/>
          <dgm:constr type="w" for="ch" forName="wedge2" refType="w" fact="0.84"/>
          <dgm:constr type="h" for="ch" forName="wedge2" refType="h" fact="0.84"/>
          <dgm:constr type="l" for="ch" forName="dummy2a" refType="w" fact="0.8479"/>
          <dgm:constr type="t" for="ch" forName="dummy2a" refType="h" fact="0.2337"/>
          <dgm:constr type="l" for="ch" forName="dummy2b" refType="w" fact="0.929"/>
          <dgm:constr type="t" for="ch" forName="dummy2b" refType="h" fact="0.589"/>
          <dgm:constr type="l" for="ch" forName="wedge2Tx" refType="w" fact="0.67"/>
          <dgm:constr type="t" for="ch" forName="wedge2Tx" refType="h" fact="0.38"/>
          <dgm:constr type="w" for="ch" forName="wedge2Tx" refType="w" fact="0.23"/>
          <dgm:constr type="h" for="ch" forName="wedge2Tx" refType="h" fact="0.14"/>
          <dgm:constr type="l" for="ch" forName="wedge3" refType="w" fact="0.0956"/>
          <dgm:constr type="t" for="ch" forName="wedge3" refType="w" fact="0.0925"/>
          <dgm:constr type="w" for="ch" forName="wedge3" refType="w" fact="0.84"/>
          <dgm:constr type="h" for="ch" forName="wedge3" refType="h" fact="0.84"/>
          <dgm:constr type="l" for="ch" forName="dummy3a" refType="w" fact="0.9251"/>
          <dgm:constr type="t" for="ch" forName="dummy3a" refType="h" fact="0.6059"/>
          <dgm:constr type="l" for="ch" forName="dummy3b" refType="w" fact="0.6979"/>
          <dgm:constr type="t" for="ch" forName="dummy3b" refType="h" fact="0.8909"/>
          <dgm:constr type="l" for="ch" forName="wedge3Tx" refType="w" fact="0.635"/>
          <dgm:constr type="t" for="ch" forName="wedge3Tx" refType="h" fact="0.59"/>
          <dgm:constr type="w" for="ch" forName="wedge3Tx" refType="w" fact="0.2"/>
          <dgm:constr type="h" for="ch" forName="wedge3Tx" refType="h" fact="0.155"/>
          <dgm:constr type="l" for="ch" forName="wedge4" refType="w" fact="0.08"/>
          <dgm:constr type="t" for="ch" forName="wedge4" refType="h" fact="0.1"/>
          <dgm:constr type="w" for="ch" forName="wedge4" refType="w" fact="0.84"/>
          <dgm:constr type="h" for="ch" forName="wedge4" refType="h" fact="0.84"/>
          <dgm:constr type="l" for="ch" forName="dummy4a" refType="w" fact="0.6822"/>
          <dgm:constr type="t" for="ch" forName="dummy4a" refType="h" fact="0.8984"/>
          <dgm:constr type="l" for="ch" forName="dummy4b" refType="w" fact="0.3178"/>
          <dgm:constr type="t" for="ch" forName="dummy4b" refType="h" fact="0.8984"/>
          <dgm:constr type="l" for="ch" forName="wedge4Tx" refType="w" fact="0.4025"/>
          <dgm:constr type="t" for="ch" forName="wedge4Tx" refType="h" fact="0.76"/>
          <dgm:constr type="w" for="ch" forName="wedge4Tx" refType="w" fact="0.195"/>
          <dgm:constr type="h" for="ch" forName="wedge4Tx" refType="h" fact="0.14"/>
          <dgm:constr type="l" for="ch" forName="wedge5" refType="w" fact="0.0644"/>
          <dgm:constr type="t" for="ch" forName="wedge5" refType="h" fact="0.0925"/>
          <dgm:constr type="w" for="ch" forName="wedge5" refType="w" fact="0.84"/>
          <dgm:constr type="h" for="ch" forName="wedge5" refType="h" fact="0.84"/>
          <dgm:constr type="l" for="ch" forName="dummy5a" refType="w" fact="0.3021"/>
          <dgm:constr type="t" for="ch" forName="dummy5a" refType="h" fact="0.8909"/>
          <dgm:constr type="l" for="ch" forName="dummy5b" refType="w" fact="0.0749"/>
          <dgm:constr type="t" for="ch" forName="dummy5b" refType="h" fact="0.6059"/>
          <dgm:constr type="r" for="ch" forName="wedge5Tx" refType="w" fact="0.365"/>
          <dgm:constr type="t" for="ch" forName="wedge5Tx" refType="h" fact="0.59"/>
          <dgm:constr type="w" for="ch" forName="wedge5Tx" refType="w" fact="0.2"/>
          <dgm:constr type="h" for="ch" forName="wedge5Tx" refType="h" fact="0.155"/>
          <dgm:constr type="l" for="ch" forName="wedge6" refType="w" fact="0.0605"/>
          <dgm:constr type="t" for="ch" forName="wedge6" refType="h" fact="0.0755"/>
          <dgm:constr type="w" for="ch" forName="wedge6" refType="w" fact="0.84"/>
          <dgm:constr type="h" for="ch" forName="wedge6" refType="h" fact="0.84"/>
          <dgm:constr type="l" for="ch" forName="dummy6a" refType="w" fact="0.071"/>
          <dgm:constr type="t" for="ch" forName="dummy6a" refType="h" fact="0.589"/>
          <dgm:constr type="l" for="ch" forName="dummy6b" refType="w" fact="0.1521"/>
          <dgm:constr type="t" for="ch" forName="dummy6b" refType="h" fact="0.2337"/>
          <dgm:constr type="r" for="ch" forName="wedge6Tx" refType="w" fact="0.33"/>
          <dgm:constr type="t" for="ch" forName="wedge6Tx" refType="h" fact="0.38"/>
          <dgm:constr type="w" for="ch" forName="wedge6Tx" refType="w" fact="0.23"/>
          <dgm:constr type="h" for="ch" forName="wedge6Tx" refType="h" fact="0.14"/>
          <dgm:constr type="l" for="ch" forName="wedge7" refType="w" fact="0.0713"/>
          <dgm:constr type="t" for="ch" forName="wedge7" refType="h" fact="0.062"/>
          <dgm:constr type="w" for="ch" forName="wedge7" refType="w" fact="0.84"/>
          <dgm:constr type="h" for="ch" forName="wedge7" refType="h" fact="0.84"/>
          <dgm:constr type="l" for="ch" forName="dummy7a" refType="w" fact="0.163"/>
          <dgm:constr type="t" for="ch" forName="dummy7a" refType="h" fact="0.2201"/>
          <dgm:constr type="l" for="ch" forName="dummy7b" refType="w" fact="0.4913"/>
          <dgm:constr type="t" for="ch" forName="dummy7b" refType="h" fact="0.062"/>
          <dgm:constr type="r" for="ch" forName="wedge7Tx" refType="w" fact="0.47"/>
          <dgm:constr type="t" for="ch" forName="wedge7Tx" refType="h" fact="0.14"/>
          <dgm:constr type="w" for="ch" forName="wedge7Tx" refType="w" fact="0.2"/>
          <dgm:constr type="h" for="ch" forName="wedge7Tx" refType="h" fact="0.16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h" for="ch" forName="arrowWedge7" refType="w" fact="0.08"/>
          <dgm:constr type="diam" for="ch" forName="arrowWedge7" refType="w" fact="0.84"/>
          <dgm:constr type="l" for="ch" forName="arrowWedge7" refType="w" fact="0.5"/>
          <dgm:constr type="t" for="ch" forName="arrowWedge7" refType="w" fact="0.5"/>
          <dgm:constr type="primFontSz" for="ch" ptType="node" op="equ"/>
        </dgm:constrLst>
      </dgm:else>
    </dgm:choose>
    <dgm:ruleLst/>
    <dgm:choose name="Name8">
      <dgm:if name="Name9" axis="ch" ptType="node" func="cnt" op="gte" val="1">
        <dgm:layoutNode name="wedge1">
          <dgm:alg type="sp"/>
          <dgm:choose name="Name10">
            <dgm:if name="Name11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12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13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14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15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16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17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18">
            <dgm:if name="Name19" func="var" arg="dir" op="equ" val="norm">
              <dgm:presOf axis="ch desOrSelf" ptType="node node" st="1 1" cnt="1 0"/>
            </dgm:if>
            <dgm:else name="Name20">
              <dgm:choose name="Name21">
                <dgm:if name="Name22" axis="ch" ptType="node" func="cnt" op="equ" val="1">
                  <dgm:presOf axis="ch desOrSelf" ptType="node node" st="1 1" cnt="1 0"/>
                </dgm:if>
                <dgm:if name="Name23" axis="ch" ptType="node" func="cnt" op="equ" val="2">
                  <dgm:presOf axis="ch desOrSelf" ptType="node node" st="2 1" cnt="1 0"/>
                </dgm:if>
                <dgm:if name="Name24" axis="ch" ptType="node" func="cnt" op="equ" val="3">
                  <dgm:presOf axis="ch desOrSelf" ptType="node node" st="3 1" cnt="1 0"/>
                </dgm:if>
                <dgm:if name="Name25" axis="ch" ptType="node" func="cnt" op="equ" val="4">
                  <dgm:presOf axis="ch desOrSelf" ptType="node node" st="4 1" cnt="1 0"/>
                </dgm:if>
                <dgm:if name="Name26" axis="ch" ptType="node" func="cnt" op="equ" val="5">
                  <dgm:presOf axis="ch desOrSelf" ptType="node node" st="5 1" cnt="1 0"/>
                </dgm:if>
                <dgm:if name="Name27" axis="ch" ptType="node" func="cnt" op="equ" val="6">
                  <dgm:presOf axis="ch desOrSelf" ptType="node node" st="6 1" cnt="1 0"/>
                </dgm:if>
                <dgm:else name="Name28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dummy1a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1b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29">
            <dgm:if name="Name30" func="var" arg="dir" op="equ" val="norm">
              <dgm:presOf axis="ch desOrSelf" ptType="node node" st="1 1" cnt="1 0"/>
            </dgm:if>
            <dgm:else name="Name31">
              <dgm:choose name="Name32">
                <dgm:if name="Name33" axis="ch" ptType="node" func="cnt" op="equ" val="1">
                  <dgm:presOf axis="ch desOrSelf" ptType="node node" st="1 1" cnt="1 0"/>
                </dgm:if>
                <dgm:if name="Name34" axis="ch" ptType="node" func="cnt" op="equ" val="2">
                  <dgm:presOf axis="ch desOrSelf" ptType="node node" st="2 1" cnt="1 0"/>
                </dgm:if>
                <dgm:if name="Name35" axis="ch" ptType="node" func="cnt" op="equ" val="3">
                  <dgm:presOf axis="ch desOrSelf" ptType="node node" st="3 1" cnt="1 0"/>
                </dgm:if>
                <dgm:if name="Name36" axis="ch" ptType="node" func="cnt" op="equ" val="4">
                  <dgm:presOf axis="ch desOrSelf" ptType="node node" st="4 1" cnt="1 0"/>
                </dgm:if>
                <dgm:if name="Name37" axis="ch" ptType="node" func="cnt" op="equ" val="5">
                  <dgm:presOf axis="ch desOrSelf" ptType="node node" st="5 1" cnt="1 0"/>
                </dgm:if>
                <dgm:if name="Name38" axis="ch" ptType="node" func="cnt" op="equ" val="6">
                  <dgm:presOf axis="ch desOrSelf" ptType="node node" st="6 1" cnt="1 0"/>
                </dgm:if>
                <dgm:else name="Name39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40"/>
    </dgm:choose>
    <dgm:choose name="Name41">
      <dgm:if name="Name42" axis="ch" ptType="node" func="cnt" op="gte" val="2">
        <dgm:layoutNode name="wedge2">
          <dgm:alg type="sp"/>
          <dgm:choose name="Name43">
            <dgm:if name="Name44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45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46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47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48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49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50">
            <dgm:if name="Name51" func="var" arg="dir" op="equ" val="norm">
              <dgm:presOf axis="ch desOrSelf" ptType="node node" st="2 1" cnt="1 0"/>
            </dgm:if>
            <dgm:else name="Name52">
              <dgm:choose name="Name53">
                <dgm:if name="Name54" axis="ch" ptType="node" func="cnt" op="equ" val="2">
                  <dgm:presOf axis="ch desOrSelf" ptType="node node" st="1 1" cnt="1 0"/>
                </dgm:if>
                <dgm:if name="Name55" axis="ch" ptType="node" func="cnt" op="equ" val="3">
                  <dgm:presOf axis="ch desOrSelf" ptType="node node" st="2 1" cnt="1 0"/>
                </dgm:if>
                <dgm:if name="Name56" axis="ch" ptType="node" func="cnt" op="equ" val="4">
                  <dgm:presOf axis="ch desOrSelf" ptType="node node" st="3 1" cnt="1 0"/>
                </dgm:if>
                <dgm:if name="Name57" axis="ch" ptType="node" func="cnt" op="equ" val="5">
                  <dgm:presOf axis="ch desOrSelf" ptType="node node" st="4 1" cnt="1 0"/>
                </dgm:if>
                <dgm:if name="Name58" axis="ch" ptType="node" func="cnt" op="equ" val="6">
                  <dgm:presOf axis="ch desOrSelf" ptType="node node" st="5 1" cnt="1 0"/>
                </dgm:if>
                <dgm:else name="Name59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dummy2a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2b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60">
            <dgm:if name="Name61" func="var" arg="dir" op="equ" val="norm">
              <dgm:presOf axis="ch desOrSelf" ptType="node node" st="2 1" cnt="1 0"/>
            </dgm:if>
            <dgm:else name="Name62">
              <dgm:choose name="Name63">
                <dgm:if name="Name64" axis="ch" ptType="node" func="cnt" op="equ" val="2">
                  <dgm:presOf axis="ch desOrSelf" ptType="node node" st="1 1" cnt="1 0"/>
                </dgm:if>
                <dgm:if name="Name65" axis="ch" ptType="node" func="cnt" op="equ" val="3">
                  <dgm:presOf axis="ch desOrSelf" ptType="node node" st="2 1" cnt="1 0"/>
                </dgm:if>
                <dgm:if name="Name66" axis="ch" ptType="node" func="cnt" op="equ" val="4">
                  <dgm:presOf axis="ch desOrSelf" ptType="node node" st="3 1" cnt="1 0"/>
                </dgm:if>
                <dgm:if name="Name67" axis="ch" ptType="node" func="cnt" op="equ" val="5">
                  <dgm:presOf axis="ch desOrSelf" ptType="node node" st="4 1" cnt="1 0"/>
                </dgm:if>
                <dgm:if name="Name68" axis="ch" ptType="node" func="cnt" op="equ" val="6">
                  <dgm:presOf axis="ch desOrSelf" ptType="node node" st="5 1" cnt="1 0"/>
                </dgm:if>
                <dgm:else name="Name69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70"/>
    </dgm:choose>
    <dgm:choose name="Name71">
      <dgm:if name="Name72" axis="ch" ptType="node" func="cnt" op="gte" val="3">
        <dgm:layoutNode name="wedge3">
          <dgm:alg type="sp"/>
          <dgm:choose name="Name73">
            <dgm:if name="Name74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75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76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77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78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79">
            <dgm:if name="Name80" func="var" arg="dir" op="equ" val="norm">
              <dgm:presOf axis="ch desOrSelf" ptType="node node" st="3 1" cnt="1 0"/>
            </dgm:if>
            <dgm:else name="Name81">
              <dgm:choose name="Name82">
                <dgm:if name="Name83" axis="ch" ptType="node" func="cnt" op="equ" val="3">
                  <dgm:presOf axis="ch desOrSelf" ptType="node node" st="1 1" cnt="1 0"/>
                </dgm:if>
                <dgm:if name="Name84" axis="ch" ptType="node" func="cnt" op="equ" val="4">
                  <dgm:presOf axis="ch desOrSelf" ptType="node node" st="2 1" cnt="1 0"/>
                </dgm:if>
                <dgm:if name="Name85" axis="ch" ptType="node" func="cnt" op="equ" val="5">
                  <dgm:presOf axis="ch desOrSelf" ptType="node node" st="3 1" cnt="1 0"/>
                </dgm:if>
                <dgm:if name="Name86" axis="ch" ptType="node" func="cnt" op="equ" val="6">
                  <dgm:presOf axis="ch desOrSelf" ptType="node node" st="4 1" cnt="1 0"/>
                </dgm:if>
                <dgm:else name="Name87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dummy3a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3b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88">
            <dgm:if name="Name89" func="var" arg="dir" op="equ" val="norm">
              <dgm:presOf axis="ch desOrSelf" ptType="node node" st="3 1" cnt="1 0"/>
            </dgm:if>
            <dgm:else name="Name90">
              <dgm:choose name="Name91">
                <dgm:if name="Name92" axis="ch" ptType="node" func="cnt" op="equ" val="3">
                  <dgm:presOf axis="ch desOrSelf" ptType="node node" st="1 1" cnt="1 0"/>
                </dgm:if>
                <dgm:if name="Name93" axis="ch" ptType="node" func="cnt" op="equ" val="4">
                  <dgm:presOf axis="ch desOrSelf" ptType="node node" st="2 1" cnt="1 0"/>
                </dgm:if>
                <dgm:if name="Name94" axis="ch" ptType="node" func="cnt" op="equ" val="5">
                  <dgm:presOf axis="ch desOrSelf" ptType="node node" st="3 1" cnt="1 0"/>
                </dgm:if>
                <dgm:if name="Name95" axis="ch" ptType="node" func="cnt" op="equ" val="6">
                  <dgm:presOf axis="ch desOrSelf" ptType="node node" st="4 1" cnt="1 0"/>
                </dgm:if>
                <dgm:else name="Name96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97"/>
    </dgm:choose>
    <dgm:choose name="Name98">
      <dgm:if name="Name99" axis="ch" ptType="node" func="cnt" op="gte" val="4">
        <dgm:layoutNode name="wedge4">
          <dgm:alg type="sp"/>
          <dgm:choose name="Name100">
            <dgm:if name="Name101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02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03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04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05">
            <dgm:if name="Name106" func="var" arg="dir" op="equ" val="norm">
              <dgm:presOf axis="ch desOrSelf" ptType="node node" st="4 1" cnt="1 0"/>
            </dgm:if>
            <dgm:else name="Name107">
              <dgm:choose name="Name108">
                <dgm:if name="Name109" axis="ch" ptType="node" func="cnt" op="equ" val="4">
                  <dgm:presOf axis="ch desOrSelf" ptType="node node" st="1 1" cnt="1 0"/>
                </dgm:if>
                <dgm:if name="Name110" axis="ch" ptType="node" func="cnt" op="equ" val="5">
                  <dgm:presOf axis="ch desOrSelf" ptType="node node" st="2 1" cnt="1 0"/>
                </dgm:if>
                <dgm:if name="Name111" axis="ch" ptType="node" func="cnt" op="equ" val="6">
                  <dgm:presOf axis="ch desOrSelf" ptType="node node" st="3 1" cnt="1 0"/>
                </dgm:if>
                <dgm:else name="Name112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dummy4a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4b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13">
            <dgm:if name="Name114" func="var" arg="dir" op="equ" val="norm">
              <dgm:presOf axis="ch desOrSelf" ptType="node node" st="4 1" cnt="1 0"/>
            </dgm:if>
            <dgm:else name="Name115">
              <dgm:choose name="Name116">
                <dgm:if name="Name117" axis="ch" ptType="node" func="cnt" op="equ" val="4">
                  <dgm:presOf axis="ch desOrSelf" ptType="node node" st="1 1" cnt="1 0"/>
                </dgm:if>
                <dgm:if name="Name118" axis="ch" ptType="node" func="cnt" op="equ" val="5">
                  <dgm:presOf axis="ch desOrSelf" ptType="node node" st="2 1" cnt="1 0"/>
                </dgm:if>
                <dgm:if name="Name119" axis="ch" ptType="node" func="cnt" op="equ" val="6">
                  <dgm:presOf axis="ch desOrSelf" ptType="node node" st="3 1" cnt="1 0"/>
                </dgm:if>
                <dgm:else name="Name120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21"/>
    </dgm:choose>
    <dgm:choose name="Name122">
      <dgm:if name="Name123" axis="ch" ptType="node" func="cnt" op="gte" val="5">
        <dgm:layoutNode name="wedge5">
          <dgm:alg type="sp"/>
          <dgm:choose name="Name124">
            <dgm:if name="Name125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26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27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28">
            <dgm:if name="Name129" func="var" arg="dir" op="equ" val="norm">
              <dgm:presOf axis="ch desOrSelf" ptType="node node" st="5 1" cnt="1 0"/>
            </dgm:if>
            <dgm:else name="Name130">
              <dgm:choose name="Name131">
                <dgm:if name="Name132" axis="ch" ptType="node" func="cnt" op="equ" val="5">
                  <dgm:presOf axis="ch desOrSelf" ptType="node node" st="1 1" cnt="1 0"/>
                </dgm:if>
                <dgm:if name="Name133" axis="ch" ptType="node" func="cnt" op="equ" val="6">
                  <dgm:presOf axis="ch desOrSelf" ptType="node node" st="2 1" cnt="1 0"/>
                </dgm:if>
                <dgm:else name="Name134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dummy5a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5b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35">
            <dgm:if name="Name136" func="var" arg="dir" op="equ" val="norm">
              <dgm:presOf axis="ch desOrSelf" ptType="node node" st="5 1" cnt="1 0"/>
            </dgm:if>
            <dgm:else name="Name137">
              <dgm:choose name="Name138">
                <dgm:if name="Name139" axis="ch" ptType="node" func="cnt" op="equ" val="5">
                  <dgm:presOf axis="ch desOrSelf" ptType="node node" st="1 1" cnt="1 0"/>
                </dgm:if>
                <dgm:if name="Name140" axis="ch" ptType="node" func="cnt" op="equ" val="6">
                  <dgm:presOf axis="ch desOrSelf" ptType="node node" st="2 1" cnt="1 0"/>
                </dgm:if>
                <dgm:else name="Name141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42"/>
    </dgm:choose>
    <dgm:choose name="Name143">
      <dgm:if name="Name144" axis="ch" ptType="node" func="cnt" op="gte" val="6">
        <dgm:layoutNode name="wedge6">
          <dgm:alg type="sp"/>
          <dgm:choose name="Name145">
            <dgm:if name="Name146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47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48">
            <dgm:if name="Name149" func="var" arg="dir" op="equ" val="norm">
              <dgm:presOf axis="ch desOrSelf" ptType="node node" st="6 1" cnt="1 0"/>
            </dgm:if>
            <dgm:else name="Name150">
              <dgm:choose name="Name151">
                <dgm:if name="Name152" axis="ch" ptType="node" func="cnt" op="equ" val="6">
                  <dgm:presOf axis="ch desOrSelf" ptType="node node" st="1 1" cnt="1 0"/>
                </dgm:if>
                <dgm:else name="Name153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dummy6a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6b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4">
            <dgm:if name="Name155" func="var" arg="dir" op="equ" val="norm">
              <dgm:presOf axis="ch desOrSelf" ptType="node node" st="6 1" cnt="1 0"/>
            </dgm:if>
            <dgm:else name="Name156">
              <dgm:choose name="Name157">
                <dgm:if name="Name158" axis="ch" ptType="node" func="cnt" op="equ" val="6">
                  <dgm:presOf axis="ch desOrSelf" ptType="node node" st="1 1" cnt="1 0"/>
                </dgm:if>
                <dgm:else name="Name159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0"/>
    </dgm:choose>
    <dgm:choose name="Name161">
      <dgm:if name="Name162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63">
            <dgm:if name="Name164" func="var" arg="dir" op="equ" val="norm">
              <dgm:presOf axis="ch desOrSelf" ptType="node node" st="7 1" cnt="1 0"/>
            </dgm:if>
            <dgm:else name="Name165">
              <dgm:presOf axis="ch desOrSelf" ptType="node node" st="1 1" cnt="1 0"/>
            </dgm:else>
          </dgm:choose>
          <dgm:constrLst/>
          <dgm:ruleLst/>
        </dgm:layoutNode>
        <dgm:layoutNode name="dummy7a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7b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6">
            <dgm:if name="Name167" func="var" arg="dir" op="equ" val="norm">
              <dgm:presOf axis="ch desOrSelf" ptType="node node" st="7 1" cnt="1 0"/>
            </dgm:if>
            <dgm:else name="Name168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9"/>
    </dgm:choose>
    <dgm:choose name="Name170">
      <dgm:if name="Name171" axis="ch" ptType="node" func="cnt" op="equ" val="1">
        <dgm:forEach name="Name172" axis="ch" ptType="sibTrans" hideLastTrans="0" cnt="1">
          <dgm:layoutNode name="arrowWedge1single" styleLbl="fgSibTrans2D1">
            <dgm:choose name="Name173">
              <dgm:if name="Name174" func="var" arg="dir" op="equ" val="norm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arr"/>
                  <dgm:param type="endSty" val="noArr"/>
                </dgm:alg>
              </dgm:if>
              <dgm:else name="Name175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noArr"/>
                  <dgm:param type="endSty" val="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if name="Name176" axis="ch" ptType="node" func="cnt" op="gte" val="2">
        <dgm:forEach name="Name177" axis="ch" ptType="sibTrans" hideLastTrans="0" cnt="1">
          <dgm:layoutNode name="arrowWedge1" styleLbl="fgSibTrans2D1">
            <dgm:choose name="Name178">
              <dgm:if name="Name179" func="var" arg="dir" op="equ" val="norm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noArr"/>
                  <dgm:param type="endSty" val="arr"/>
                </dgm:alg>
              </dgm:if>
              <dgm:else name="Name180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arr"/>
                  <dgm:param type="endSty" val="no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else name="Name181"/>
    </dgm:choose>
    <dgm:forEach name="Name182" axis="ch" ptType="sibTrans" hideLastTrans="0" st="2" cnt="1">
      <dgm:layoutNode name="arrowWedge2" styleLbl="fgSibTrans2D1">
        <dgm:choose name="Name183">
          <dgm:if name="Name184" func="var" arg="dir" op="equ" val="norm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5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86" axis="ch" ptType="sibTrans" hideLastTrans="0" st="3" cnt="1">
      <dgm:layoutNode name="arrowWedge3" styleLbl="fgSibTrans2D1">
        <dgm:choose name="Name187">
          <dgm:if name="Name188" func="var" arg="dir" op="equ" val="norm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9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0" axis="ch" ptType="sibTrans" hideLastTrans="0" st="4" cnt="1">
      <dgm:layoutNode name="arrowWedge4" styleLbl="fgSibTrans2D1">
        <dgm:choose name="Name191">
          <dgm:if name="Name192" func="var" arg="dir" op="equ" val="norm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3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4" axis="ch" ptType="sibTrans" hideLastTrans="0" st="5" cnt="1">
      <dgm:layoutNode name="arrowWedge5" styleLbl="fgSibTrans2D1">
        <dgm:choose name="Name195">
          <dgm:if name="Name196" func="var" arg="dir" op="equ" val="norm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7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8" axis="ch" ptType="sibTrans" hideLastTrans="0" st="6" cnt="1">
      <dgm:layoutNode name="arrowWedge6" styleLbl="fgSibTrans2D1">
        <dgm:choose name="Name199">
          <dgm:if name="Name200" func="var" arg="dir" op="equ" val="norm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1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202" axis="ch" ptType="sibTrans" hideLastTrans="0" st="7" cnt="1">
      <dgm:layoutNode name="arrowWedge7" styleLbl="fgSibTrans2D1">
        <dgm:choose name="Name203">
          <dgm:if name="Name204" func="var" arg="dir" op="equ" val="norm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5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08D95FFB-6DF1-4E7F-BBC9-C647C36F5FB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19F7C48-B208-4EE2-B036-3CB7E4917215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624BF4-3BBC-41B9-B2CA-A8750E2EE9EC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C049500-DE5C-42BD-A4FE-119036358EAE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CDBC908-B90B-4F01-90E4-14843EE57133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5084E4-C499-4E44-933D-F1C0D519E7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737715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6D75A7-A785-4641-97D6-B79176D50B34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8975" y="1143000"/>
            <a:ext cx="548005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12429E-84F1-4454-9E84-CF1ED96B85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48131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85891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342945" algn="l" defTabSz="685891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685891" algn="l" defTabSz="685891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1028837" algn="l" defTabSz="685891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1371783" algn="l" defTabSz="685891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714728" algn="l" defTabSz="685891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7674" algn="l" defTabSz="685891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00620" algn="l" defTabSz="685891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3566" algn="l" defTabSz="685891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12429E-84F1-4454-9E84-CF1ED96B85E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55753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4000" y="1595120"/>
            <a:ext cx="6549517" cy="1052780"/>
          </a:xfrm>
        </p:spPr>
        <p:txBody>
          <a:bodyPr anchor="b"/>
          <a:lstStyle>
            <a:lvl1pPr algn="l">
              <a:lnSpc>
                <a:spcPct val="100000"/>
              </a:lnSpc>
              <a:defRPr sz="3500" spc="-40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000" y="2647900"/>
            <a:ext cx="6549517" cy="861540"/>
          </a:xfrm>
        </p:spPr>
        <p:txBody>
          <a:bodyPr/>
          <a:lstStyle>
            <a:lvl1pPr marL="0" indent="0" algn="l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  <a:defRPr sz="2800" baseline="0">
                <a:solidFill>
                  <a:schemeClr val="tx1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684000" y="1107000"/>
            <a:ext cx="3600000" cy="288000"/>
          </a:xfrm>
        </p:spPr>
        <p:txBody>
          <a:bodyPr anchor="ctr" anchorCtr="0"/>
          <a:lstStyle>
            <a:lvl1pPr>
              <a:defRPr sz="1200" b="1" baseline="0"/>
            </a:lvl1pPr>
          </a:lstStyle>
          <a:p>
            <a:pPr lvl="0"/>
            <a:r>
              <a:rPr lang="en-US" dirty="0"/>
              <a:t>Day Month Year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0320352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(Small Fon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C911AF48-53C3-4EF8-82DB-4351281A2F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000" y="972000"/>
            <a:ext cx="7740000" cy="720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77D6717D-74C1-40D7-A481-98C02B45F511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684000" y="1782000"/>
            <a:ext cx="7776000" cy="3096000"/>
          </a:xfrm>
        </p:spPr>
        <p:txBody>
          <a:bodyPr/>
          <a:lstStyle>
            <a:lvl1pPr>
              <a:lnSpc>
                <a:spcPct val="99000"/>
              </a:lnSpc>
              <a:spcAft>
                <a:spcPts val="900"/>
              </a:spcAft>
              <a:defRPr sz="900" b="0" i="0">
                <a:latin typeface="+mn-lt"/>
              </a:defRPr>
            </a:lvl1pPr>
            <a:lvl2pPr>
              <a:lnSpc>
                <a:spcPct val="99000"/>
              </a:lnSpc>
              <a:spcBef>
                <a:spcPts val="0"/>
              </a:spcBef>
              <a:spcAft>
                <a:spcPts val="900"/>
              </a:spcAft>
              <a:defRPr sz="900" b="1" i="0">
                <a:latin typeface="+mn-lt"/>
              </a:defRPr>
            </a:lvl2pPr>
            <a:lvl3pPr marL="180000" indent="-180000">
              <a:lnSpc>
                <a:spcPct val="99000"/>
              </a:lnSpc>
              <a:spcBef>
                <a:spcPts val="0"/>
              </a:spcBef>
              <a:spcAft>
                <a:spcPts val="900"/>
              </a:spcAft>
              <a:defRPr sz="900" b="0" i="0">
                <a:latin typeface="+mn-lt"/>
              </a:defRPr>
            </a:lvl3pPr>
            <a:lvl4pPr marL="360000" indent="-180000">
              <a:lnSpc>
                <a:spcPct val="99000"/>
              </a:lnSpc>
              <a:spcBef>
                <a:spcPts val="0"/>
              </a:spcBef>
              <a:spcAft>
                <a:spcPts val="900"/>
              </a:spcAft>
              <a:defRPr sz="900" b="0" i="0">
                <a:latin typeface="+mn-lt"/>
              </a:defRPr>
            </a:lvl4pPr>
            <a:lvl5pPr marL="540000" indent="-180000">
              <a:lnSpc>
                <a:spcPct val="99000"/>
              </a:lnSpc>
              <a:spcBef>
                <a:spcPts val="0"/>
              </a:spcBef>
              <a:spcAft>
                <a:spcPts val="900"/>
              </a:spcAft>
              <a:defRPr sz="900" b="0" i="0">
                <a:latin typeface="+mn-lt"/>
              </a:defRPr>
            </a:lvl5pPr>
          </a:lstStyle>
          <a:p>
            <a:pPr lvl="0"/>
            <a:r>
              <a:rPr lang="en-AU" dirty="0"/>
              <a:t>Insert text here. Click the Increase List Level button once for a heading and twice for a bullet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FE596CF7-7F71-4413-AD9C-575937919590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6" name="Straight Connector 5" descr="Decorative">
            <a:extLst>
              <a:ext uri="{FF2B5EF4-FFF2-40B4-BE49-F238E27FC236}">
                <a16:creationId xmlns:a16="http://schemas.microsoft.com/office/drawing/2014/main" id="{6B89EB1C-6EBC-42DD-9C6B-D0DACBBF2130}"/>
              </a:ext>
            </a:extLst>
          </p:cNvPr>
          <p:cNvCxnSpPr/>
          <p:nvPr userDrawn="1"/>
        </p:nvCxnSpPr>
        <p:spPr>
          <a:xfrm>
            <a:off x="702000" y="702000"/>
            <a:ext cx="7722000" cy="0"/>
          </a:xfrm>
          <a:prstGeom prst="line">
            <a:avLst/>
          </a:prstGeom>
          <a:ln w="38100">
            <a:solidFill>
              <a:srgbClr val="CCCCD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308875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Column Subheads (Small Fon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C911AF48-53C3-4EF8-82DB-4351281A2F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000" y="972000"/>
            <a:ext cx="7740000" cy="720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5">
            <a:extLst>
              <a:ext uri="{FF2B5EF4-FFF2-40B4-BE49-F238E27FC236}">
                <a16:creationId xmlns:a16="http://schemas.microsoft.com/office/drawing/2014/main" id="{201EA31C-2752-4408-9F95-C793B94E7393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84000" y="1782000"/>
            <a:ext cx="3844800" cy="684000"/>
          </a:xfrm>
        </p:spPr>
        <p:txBody>
          <a:bodyPr/>
          <a:lstStyle>
            <a:lvl1pPr>
              <a:lnSpc>
                <a:spcPct val="100000"/>
              </a:lnSpc>
              <a:spcAft>
                <a:spcPts val="0"/>
              </a:spcAft>
              <a:defRPr b="1">
                <a:solidFill>
                  <a:schemeClr val="tx2"/>
                </a:solidFill>
              </a:defRPr>
            </a:lvl1pPr>
            <a:lvl2pPr>
              <a:defRPr sz="1200"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21" name="Text Placeholder 20">
            <a:extLst>
              <a:ext uri="{FF2B5EF4-FFF2-40B4-BE49-F238E27FC236}">
                <a16:creationId xmlns:a16="http://schemas.microsoft.com/office/drawing/2014/main" id="{5F4A0907-A8F3-4307-9E78-4EE4F2627797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684213" y="2502000"/>
            <a:ext cx="1890000" cy="2376000"/>
          </a:xfrm>
        </p:spPr>
        <p:txBody>
          <a:bodyPr/>
          <a:lstStyle>
            <a:lvl1pPr>
              <a:lnSpc>
                <a:spcPct val="99000"/>
              </a:lnSpc>
              <a:spcAft>
                <a:spcPts val="900"/>
              </a:spcAft>
              <a:defRPr sz="900" b="0" i="0">
                <a:latin typeface="+mn-lt"/>
              </a:defRPr>
            </a:lvl1pPr>
            <a:lvl2pPr>
              <a:lnSpc>
                <a:spcPct val="99000"/>
              </a:lnSpc>
              <a:spcBef>
                <a:spcPts val="0"/>
              </a:spcBef>
              <a:spcAft>
                <a:spcPts val="900"/>
              </a:spcAft>
              <a:defRPr sz="900" b="1" i="0">
                <a:latin typeface="+mn-lt"/>
              </a:defRPr>
            </a:lvl2pPr>
            <a:lvl3pPr marL="180000" indent="-180000">
              <a:lnSpc>
                <a:spcPct val="99000"/>
              </a:lnSpc>
              <a:spcBef>
                <a:spcPts val="0"/>
              </a:spcBef>
              <a:spcAft>
                <a:spcPts val="900"/>
              </a:spcAft>
              <a:defRPr sz="900" b="0" i="0">
                <a:latin typeface="+mn-lt"/>
              </a:defRPr>
            </a:lvl3pPr>
            <a:lvl4pPr marL="360000" indent="-180000">
              <a:lnSpc>
                <a:spcPct val="99000"/>
              </a:lnSpc>
              <a:spcBef>
                <a:spcPts val="0"/>
              </a:spcBef>
              <a:spcAft>
                <a:spcPts val="900"/>
              </a:spcAft>
              <a:defRPr sz="900" b="0" i="0">
                <a:latin typeface="+mn-lt"/>
              </a:defRPr>
            </a:lvl4pPr>
            <a:lvl5pPr marL="540000" indent="-180000">
              <a:lnSpc>
                <a:spcPct val="99000"/>
              </a:lnSpc>
              <a:spcAft>
                <a:spcPts val="900"/>
              </a:spcAft>
              <a:defRPr sz="900" b="0" i="0">
                <a:latin typeface="+mn-lt"/>
              </a:defRPr>
            </a:lvl5pPr>
          </a:lstStyle>
          <a:p>
            <a:pPr lvl="0"/>
            <a:r>
              <a:rPr lang="en-AU" dirty="0"/>
              <a:t>Insert text here. Click the Increase List Level button once for a heading and twice for a bullet.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3" name="Text Placeholder 22">
            <a:extLst>
              <a:ext uri="{FF2B5EF4-FFF2-40B4-BE49-F238E27FC236}">
                <a16:creationId xmlns:a16="http://schemas.microsoft.com/office/drawing/2014/main" id="{5A19B4D0-F0A4-4EDE-AA09-F42A8B2D4A99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2638800" y="2502000"/>
            <a:ext cx="1890000" cy="2376000"/>
          </a:xfrm>
        </p:spPr>
        <p:txBody>
          <a:bodyPr/>
          <a:lstStyle>
            <a:lvl1pPr>
              <a:lnSpc>
                <a:spcPct val="99000"/>
              </a:lnSpc>
              <a:spcAft>
                <a:spcPts val="900"/>
              </a:spcAft>
              <a:defRPr sz="900" b="0" i="0">
                <a:latin typeface="+mn-lt"/>
              </a:defRPr>
            </a:lvl1pPr>
            <a:lvl2pPr>
              <a:lnSpc>
                <a:spcPct val="99000"/>
              </a:lnSpc>
              <a:spcBef>
                <a:spcPts val="0"/>
              </a:spcBef>
              <a:spcAft>
                <a:spcPts val="900"/>
              </a:spcAft>
              <a:defRPr sz="900" b="1" i="0">
                <a:latin typeface="+mn-lt"/>
              </a:defRPr>
            </a:lvl2pPr>
            <a:lvl3pPr marL="190800" indent="-180000">
              <a:lnSpc>
                <a:spcPct val="99000"/>
              </a:lnSpc>
              <a:spcBef>
                <a:spcPts val="0"/>
              </a:spcBef>
              <a:spcAft>
                <a:spcPts val="900"/>
              </a:spcAft>
              <a:defRPr sz="900" b="0" i="0" baseline="0">
                <a:latin typeface="+mn-lt"/>
              </a:defRPr>
            </a:lvl3pPr>
            <a:lvl4pPr marL="360000" indent="-180000">
              <a:lnSpc>
                <a:spcPct val="99000"/>
              </a:lnSpc>
              <a:spcBef>
                <a:spcPts val="0"/>
              </a:spcBef>
              <a:spcAft>
                <a:spcPts val="900"/>
              </a:spcAft>
              <a:defRPr sz="900" b="0" i="0">
                <a:latin typeface="+mn-lt"/>
              </a:defRPr>
            </a:lvl4pPr>
            <a:lvl5pPr marL="540000" indent="-180000">
              <a:lnSpc>
                <a:spcPct val="99000"/>
              </a:lnSpc>
              <a:spcBef>
                <a:spcPts val="0"/>
              </a:spcBef>
              <a:spcAft>
                <a:spcPts val="900"/>
              </a:spcAft>
              <a:defRPr sz="900" b="0" i="0">
                <a:latin typeface="+mn-lt"/>
              </a:defRPr>
            </a:lvl5pPr>
          </a:lstStyle>
          <a:p>
            <a:pPr lvl="0"/>
            <a:r>
              <a:rPr lang="en-AU" dirty="0"/>
              <a:t>Insert text here. Click the Increase List Level button once for a heading and twice for a bullet.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9AE31CD4-82E6-4B86-93AF-80A4E1187D39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4608000" y="1782000"/>
            <a:ext cx="3844800" cy="684000"/>
          </a:xfrm>
        </p:spPr>
        <p:txBody>
          <a:bodyPr/>
          <a:lstStyle>
            <a:lvl1pPr>
              <a:lnSpc>
                <a:spcPct val="100000"/>
              </a:lnSpc>
              <a:spcAft>
                <a:spcPts val="0"/>
              </a:spcAft>
              <a:defRPr b="1">
                <a:solidFill>
                  <a:schemeClr val="tx2"/>
                </a:solidFill>
              </a:defRPr>
            </a:lvl1pPr>
            <a:lvl2pPr>
              <a:defRPr sz="1200"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25" name="Text Placeholder 24">
            <a:extLst>
              <a:ext uri="{FF2B5EF4-FFF2-40B4-BE49-F238E27FC236}">
                <a16:creationId xmlns:a16="http://schemas.microsoft.com/office/drawing/2014/main" id="{65ADA753-B141-4A69-973B-F516E81F5B90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4608000" y="2502000"/>
            <a:ext cx="1890000" cy="2376000"/>
          </a:xfrm>
        </p:spPr>
        <p:txBody>
          <a:bodyPr/>
          <a:lstStyle>
            <a:lvl1pPr>
              <a:lnSpc>
                <a:spcPct val="99000"/>
              </a:lnSpc>
              <a:spcAft>
                <a:spcPts val="900"/>
              </a:spcAft>
              <a:defRPr sz="900" b="0" i="0">
                <a:latin typeface="+mn-lt"/>
              </a:defRPr>
            </a:lvl1pPr>
            <a:lvl2pPr>
              <a:lnSpc>
                <a:spcPct val="99000"/>
              </a:lnSpc>
              <a:spcBef>
                <a:spcPts val="0"/>
              </a:spcBef>
              <a:spcAft>
                <a:spcPts val="900"/>
              </a:spcAft>
              <a:defRPr sz="900" b="1" i="0">
                <a:latin typeface="+mn-lt"/>
              </a:defRPr>
            </a:lvl2pPr>
            <a:lvl3pPr marL="180000" indent="-180000">
              <a:lnSpc>
                <a:spcPct val="99000"/>
              </a:lnSpc>
              <a:spcBef>
                <a:spcPts val="0"/>
              </a:spcBef>
              <a:spcAft>
                <a:spcPts val="900"/>
              </a:spcAft>
              <a:defRPr sz="900" b="0" i="0">
                <a:latin typeface="+mn-lt"/>
              </a:defRPr>
            </a:lvl3pPr>
            <a:lvl4pPr marL="360000" indent="-180000">
              <a:lnSpc>
                <a:spcPct val="99000"/>
              </a:lnSpc>
              <a:spcBef>
                <a:spcPts val="0"/>
              </a:spcBef>
              <a:spcAft>
                <a:spcPts val="900"/>
              </a:spcAft>
              <a:defRPr sz="900" b="0" i="0">
                <a:latin typeface="+mn-lt"/>
              </a:defRPr>
            </a:lvl4pPr>
            <a:lvl5pPr marL="540000" indent="-180000">
              <a:lnSpc>
                <a:spcPct val="99000"/>
              </a:lnSpc>
              <a:spcBef>
                <a:spcPts val="0"/>
              </a:spcBef>
              <a:spcAft>
                <a:spcPts val="900"/>
              </a:spcAft>
              <a:defRPr sz="900" b="0" i="0">
                <a:latin typeface="+mn-lt"/>
              </a:defRPr>
            </a:lvl5pPr>
          </a:lstStyle>
          <a:p>
            <a:pPr lvl="0"/>
            <a:r>
              <a:rPr lang="en-AU" dirty="0"/>
              <a:t>Insert text here. Click the Increase List Level button once for a heading and twice for a bullet.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7" name="Text Placeholder 26">
            <a:extLst>
              <a:ext uri="{FF2B5EF4-FFF2-40B4-BE49-F238E27FC236}">
                <a16:creationId xmlns:a16="http://schemas.microsoft.com/office/drawing/2014/main" id="{C4167390-9AA1-41C0-812E-1F3F257346C1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6562800" y="2502000"/>
            <a:ext cx="1890000" cy="2376000"/>
          </a:xfrm>
        </p:spPr>
        <p:txBody>
          <a:bodyPr/>
          <a:lstStyle>
            <a:lvl1pPr>
              <a:lnSpc>
                <a:spcPct val="99000"/>
              </a:lnSpc>
              <a:spcAft>
                <a:spcPts val="900"/>
              </a:spcAft>
              <a:defRPr sz="900" b="0" i="0">
                <a:latin typeface="+mn-lt"/>
              </a:defRPr>
            </a:lvl1pPr>
            <a:lvl2pPr>
              <a:lnSpc>
                <a:spcPct val="99000"/>
              </a:lnSpc>
              <a:spcBef>
                <a:spcPts val="0"/>
              </a:spcBef>
              <a:spcAft>
                <a:spcPts val="900"/>
              </a:spcAft>
              <a:defRPr sz="900" b="1" i="0">
                <a:latin typeface="+mn-lt"/>
              </a:defRPr>
            </a:lvl2pPr>
            <a:lvl3pPr marL="180000" indent="-180000">
              <a:lnSpc>
                <a:spcPct val="99000"/>
              </a:lnSpc>
              <a:spcBef>
                <a:spcPts val="0"/>
              </a:spcBef>
              <a:spcAft>
                <a:spcPts val="900"/>
              </a:spcAft>
              <a:defRPr sz="900" b="0" i="0">
                <a:latin typeface="+mn-lt"/>
              </a:defRPr>
            </a:lvl3pPr>
            <a:lvl4pPr marL="360000" indent="-180000">
              <a:lnSpc>
                <a:spcPct val="99000"/>
              </a:lnSpc>
              <a:spcBef>
                <a:spcPts val="0"/>
              </a:spcBef>
              <a:spcAft>
                <a:spcPts val="900"/>
              </a:spcAft>
              <a:defRPr sz="900" b="0" i="0">
                <a:latin typeface="+mn-lt"/>
              </a:defRPr>
            </a:lvl4pPr>
            <a:lvl5pPr marL="540000" indent="-180000">
              <a:lnSpc>
                <a:spcPct val="99000"/>
              </a:lnSpc>
              <a:spcBef>
                <a:spcPts val="0"/>
              </a:spcBef>
              <a:spcAft>
                <a:spcPts val="900"/>
              </a:spcAft>
              <a:defRPr sz="900" b="0" i="0">
                <a:latin typeface="+mn-lt"/>
              </a:defRPr>
            </a:lvl5pPr>
          </a:lstStyle>
          <a:p>
            <a:pPr lvl="0"/>
            <a:r>
              <a:rPr lang="en-AU" dirty="0"/>
              <a:t>Insert text here. Click the Increase List Level button once for a heading and twice for a bullet.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29"/>
          </p:nvPr>
        </p:nvSpPr>
        <p:spPr/>
        <p:txBody>
          <a:bodyPr/>
          <a:lstStyle/>
          <a:p>
            <a:fld id="{FE596CF7-7F71-4413-AD9C-575937919590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0" name="Straight Connector 9" descr="Decorative">
            <a:extLst>
              <a:ext uri="{FF2B5EF4-FFF2-40B4-BE49-F238E27FC236}">
                <a16:creationId xmlns:a16="http://schemas.microsoft.com/office/drawing/2014/main" id="{5A309BB2-2AC1-4B0E-903D-ABC5C34418A6}"/>
              </a:ext>
            </a:extLst>
          </p:cNvPr>
          <p:cNvCxnSpPr/>
          <p:nvPr userDrawn="1"/>
        </p:nvCxnSpPr>
        <p:spPr>
          <a:xfrm>
            <a:off x="702000" y="702000"/>
            <a:ext cx="7722000" cy="0"/>
          </a:xfrm>
          <a:prstGeom prst="line">
            <a:avLst/>
          </a:prstGeom>
          <a:ln w="38100">
            <a:solidFill>
              <a:srgbClr val="CCCCD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205361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FDB02D-044A-4C14-99D7-FD124687BF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cxnSp>
        <p:nvCxnSpPr>
          <p:cNvPr id="3" name="Straight Connector 2" descr="Decorative">
            <a:extLst>
              <a:ext uri="{FF2B5EF4-FFF2-40B4-BE49-F238E27FC236}">
                <a16:creationId xmlns:a16="http://schemas.microsoft.com/office/drawing/2014/main" id="{7F454501-DD7E-4F92-B5AE-6A982447449E}"/>
              </a:ext>
            </a:extLst>
          </p:cNvPr>
          <p:cNvCxnSpPr/>
          <p:nvPr userDrawn="1"/>
        </p:nvCxnSpPr>
        <p:spPr>
          <a:xfrm>
            <a:off x="702000" y="702000"/>
            <a:ext cx="7722000" cy="0"/>
          </a:xfrm>
          <a:prstGeom prst="line">
            <a:avLst/>
          </a:prstGeom>
          <a:ln w="38100">
            <a:solidFill>
              <a:srgbClr val="CCCCD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3354280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86947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000" y="1800000"/>
            <a:ext cx="6840000" cy="576000"/>
          </a:xfrm>
        </p:spPr>
        <p:txBody>
          <a:bodyPr anchor="b"/>
          <a:lstStyle>
            <a:lvl1pPr>
              <a:lnSpc>
                <a:spcPct val="100000"/>
              </a:lnSpc>
              <a:defRPr sz="30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000" y="2358000"/>
            <a:ext cx="6840000" cy="1080000"/>
          </a:xfr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  <a:defRPr sz="2400" baseline="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183399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CF2E2921-288E-469A-A2AC-4B43F0F08E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77D6717D-74C1-40D7-A481-98C02B45F511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684000" y="1782000"/>
            <a:ext cx="7740000" cy="2880000"/>
          </a:xfrm>
        </p:spPr>
        <p:txBody>
          <a:bodyPr/>
          <a:lstStyle>
            <a:lvl1pPr>
              <a:defRPr baseline="0"/>
            </a:lvl1pPr>
          </a:lstStyle>
          <a:p>
            <a:pPr lvl="0"/>
            <a:r>
              <a:rPr lang="en-US" dirty="0"/>
              <a:t>Insert text here. Click the Increase List Level button once for a heading and twice for a bullet. Use the Decrease List Level button to move back through styles.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FE596CF7-7F71-4413-AD9C-575937919590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6" name="Straight Connector 5" descr="Decorative">
            <a:extLst>
              <a:ext uri="{FF2B5EF4-FFF2-40B4-BE49-F238E27FC236}">
                <a16:creationId xmlns:a16="http://schemas.microsoft.com/office/drawing/2014/main" id="{D3BDF4BD-FEB7-4658-B96A-6E92F99CB35F}"/>
              </a:ext>
            </a:extLst>
          </p:cNvPr>
          <p:cNvCxnSpPr/>
          <p:nvPr userDrawn="1"/>
        </p:nvCxnSpPr>
        <p:spPr>
          <a:xfrm>
            <a:off x="702000" y="702000"/>
            <a:ext cx="7722000" cy="0"/>
          </a:xfrm>
          <a:prstGeom prst="line">
            <a:avLst/>
          </a:prstGeom>
          <a:ln w="38100">
            <a:solidFill>
              <a:srgbClr val="CCCCD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376309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>
            <a:extLst>
              <a:ext uri="{FF2B5EF4-FFF2-40B4-BE49-F238E27FC236}">
                <a16:creationId xmlns:a16="http://schemas.microsoft.com/office/drawing/2014/main" id="{694C5DA8-5245-4982-9F23-B68B36E88F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2" hasCustomPrompt="1"/>
          </p:nvPr>
        </p:nvSpPr>
        <p:spPr>
          <a:xfrm>
            <a:off x="684000" y="1818000"/>
            <a:ext cx="3708000" cy="3060000"/>
          </a:xfrm>
        </p:spPr>
        <p:txBody>
          <a:bodyPr lIns="36000" tIns="36000" rIns="36000" bIns="36000"/>
          <a:lstStyle>
            <a:lvl1pPr>
              <a:defRPr/>
            </a:lvl1pPr>
          </a:lstStyle>
          <a:p>
            <a:pPr lvl="0"/>
            <a:r>
              <a:rPr lang="en-AU" dirty="0"/>
              <a:t>Insert text here. Click the Increase List Level button once for a heading and twice for a bullet/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716000" y="1818000"/>
            <a:ext cx="3708000" cy="3060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AU" dirty="0"/>
              <a:t>Insert text here. Click the Increase List Level button once for a heading and twice for a bullet.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FE596CF7-7F71-4413-AD9C-575937919590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6" name="Straight Connector 5" descr="Decorative">
            <a:extLst>
              <a:ext uri="{FF2B5EF4-FFF2-40B4-BE49-F238E27FC236}">
                <a16:creationId xmlns:a16="http://schemas.microsoft.com/office/drawing/2014/main" id="{76FB9B50-089B-4AC5-968A-1462039B211F}"/>
              </a:ext>
            </a:extLst>
          </p:cNvPr>
          <p:cNvCxnSpPr/>
          <p:nvPr userDrawn="1"/>
        </p:nvCxnSpPr>
        <p:spPr>
          <a:xfrm>
            <a:off x="702000" y="702000"/>
            <a:ext cx="7722000" cy="0"/>
          </a:xfrm>
          <a:prstGeom prst="line">
            <a:avLst/>
          </a:prstGeom>
          <a:ln w="38100">
            <a:solidFill>
              <a:srgbClr val="CCCCD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944043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>
            <a:extLst>
              <a:ext uri="{FF2B5EF4-FFF2-40B4-BE49-F238E27FC236}">
                <a16:creationId xmlns:a16="http://schemas.microsoft.com/office/drawing/2014/main" id="{694C5DA8-5245-4982-9F23-B68B36E88F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000" y="894906"/>
            <a:ext cx="7740000" cy="828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684213" y="1782000"/>
            <a:ext cx="3708000" cy="396000"/>
          </a:xfrm>
        </p:spPr>
        <p:txBody>
          <a:bodyPr/>
          <a:lstStyle>
            <a:lvl1pPr>
              <a:lnSpc>
                <a:spcPct val="100000"/>
              </a:lnSpc>
              <a:spcAft>
                <a:spcPts val="0"/>
              </a:spcAft>
              <a:defRPr sz="2000" b="1"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Insert heading here</a:t>
            </a:r>
            <a:endParaRPr lang="en-AU" dirty="0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2" hasCustomPrompt="1"/>
          </p:nvPr>
        </p:nvSpPr>
        <p:spPr>
          <a:xfrm>
            <a:off x="684000" y="2178000"/>
            <a:ext cx="3708000" cy="2664000"/>
          </a:xfrm>
        </p:spPr>
        <p:txBody>
          <a:bodyPr lIns="36000" tIns="36000" rIns="36000" bIns="36000"/>
          <a:lstStyle>
            <a:lvl1pPr>
              <a:defRPr/>
            </a:lvl1pPr>
          </a:lstStyle>
          <a:p>
            <a:pPr lvl="0"/>
            <a:r>
              <a:rPr lang="en-AU" dirty="0"/>
              <a:t>Insert text here. Click the Increase List Level button once for a heading and twice for a bullet/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3" hasCustomPrompt="1"/>
          </p:nvPr>
        </p:nvSpPr>
        <p:spPr>
          <a:xfrm>
            <a:off x="4716000" y="1782000"/>
            <a:ext cx="3708000" cy="396000"/>
          </a:xfrm>
        </p:spPr>
        <p:txBody>
          <a:bodyPr/>
          <a:lstStyle>
            <a:lvl1pPr>
              <a:lnSpc>
                <a:spcPct val="100000"/>
              </a:lnSpc>
              <a:spcAft>
                <a:spcPts val="0"/>
              </a:spcAft>
              <a:defRPr sz="2000" b="1"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Insert heading here</a:t>
            </a:r>
            <a:endParaRPr lang="en-AU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716000" y="2178000"/>
            <a:ext cx="3708000" cy="2664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AU" dirty="0"/>
              <a:t>Insert text here. Click the Increase List Level button once for a heading and twice for a bullet.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FE596CF7-7F71-4413-AD9C-575937919590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8" name="Straight Connector 7" descr="Decorative">
            <a:extLst>
              <a:ext uri="{FF2B5EF4-FFF2-40B4-BE49-F238E27FC236}">
                <a16:creationId xmlns:a16="http://schemas.microsoft.com/office/drawing/2014/main" id="{25C70A13-DDA2-44DD-A577-9128DBF2C6BD}"/>
              </a:ext>
            </a:extLst>
          </p:cNvPr>
          <p:cNvCxnSpPr/>
          <p:nvPr userDrawn="1"/>
        </p:nvCxnSpPr>
        <p:spPr>
          <a:xfrm>
            <a:off x="702000" y="702000"/>
            <a:ext cx="7722000" cy="0"/>
          </a:xfrm>
          <a:prstGeom prst="line">
            <a:avLst/>
          </a:prstGeom>
          <a:ln w="38100">
            <a:solidFill>
              <a:srgbClr val="CCCCD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115773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 Left, Content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>
            <a:extLst>
              <a:ext uri="{FF2B5EF4-FFF2-40B4-BE49-F238E27FC236}">
                <a16:creationId xmlns:a16="http://schemas.microsoft.com/office/drawing/2014/main" id="{694C5DA8-5245-4982-9F23-B68B36E88F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684213" y="1782000"/>
            <a:ext cx="3779837" cy="396000"/>
          </a:xfrm>
        </p:spPr>
        <p:txBody>
          <a:bodyPr/>
          <a:lstStyle>
            <a:lvl1pPr>
              <a:lnSpc>
                <a:spcPct val="100000"/>
              </a:lnSpc>
              <a:spcAft>
                <a:spcPts val="0"/>
              </a:spcAft>
              <a:defRPr sz="2000" b="1"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Insert heading here</a:t>
            </a:r>
            <a:endParaRPr lang="en-AU" dirty="0"/>
          </a:p>
        </p:txBody>
      </p:sp>
      <p:sp>
        <p:nvSpPr>
          <p:cNvPr id="3" name="Chart Placeholder 2"/>
          <p:cNvSpPr>
            <a:spLocks noGrp="1"/>
          </p:cNvSpPr>
          <p:nvPr>
            <p:ph type="chart" sz="quarter" idx="13"/>
          </p:nvPr>
        </p:nvSpPr>
        <p:spPr>
          <a:xfrm>
            <a:off x="684000" y="2196000"/>
            <a:ext cx="3780000" cy="2628000"/>
          </a:xfrm>
        </p:spPr>
        <p:txBody>
          <a:bodyPr/>
          <a:lstStyle/>
          <a:p>
            <a:r>
              <a:rPr lang="en-US"/>
              <a:t>Click icon to add chart</a:t>
            </a:r>
            <a:endParaRPr lang="en-AU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716000" y="1782000"/>
            <a:ext cx="3780000" cy="3024000"/>
          </a:xfrm>
        </p:spPr>
        <p:txBody>
          <a:bodyPr tIns="72000"/>
          <a:lstStyle>
            <a:lvl1pPr>
              <a:defRPr/>
            </a:lvl1pPr>
          </a:lstStyle>
          <a:p>
            <a:pPr lvl="0"/>
            <a:r>
              <a:rPr lang="en-AU" dirty="0"/>
              <a:t>Insert text here. Click the Increase List Level button once for a heading and twice for a bullet.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FE596CF7-7F71-4413-AD9C-575937919590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 descr="Decorative">
            <a:extLst>
              <a:ext uri="{FF2B5EF4-FFF2-40B4-BE49-F238E27FC236}">
                <a16:creationId xmlns:a16="http://schemas.microsoft.com/office/drawing/2014/main" id="{6604E823-0606-4545-B9A7-188F9CDB2A70}"/>
              </a:ext>
            </a:extLst>
          </p:cNvPr>
          <p:cNvCxnSpPr/>
          <p:nvPr userDrawn="1"/>
        </p:nvCxnSpPr>
        <p:spPr>
          <a:xfrm>
            <a:off x="702000" y="702000"/>
            <a:ext cx="7722000" cy="0"/>
          </a:xfrm>
          <a:prstGeom prst="line">
            <a:avLst/>
          </a:prstGeom>
          <a:ln w="38100">
            <a:solidFill>
              <a:srgbClr val="CCCCD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533979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 Left, Content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684213" y="1782000"/>
            <a:ext cx="3708000" cy="396000"/>
          </a:xfrm>
        </p:spPr>
        <p:txBody>
          <a:bodyPr/>
          <a:lstStyle>
            <a:lvl1pPr>
              <a:lnSpc>
                <a:spcPct val="100000"/>
              </a:lnSpc>
              <a:spcAft>
                <a:spcPts val="0"/>
              </a:spcAft>
              <a:defRPr sz="2000" b="1"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Insert heading here</a:t>
            </a:r>
            <a:endParaRPr lang="en-AU" dirty="0"/>
          </a:p>
        </p:txBody>
      </p:sp>
      <p:sp>
        <p:nvSpPr>
          <p:cNvPr id="5" name="Table Placeholder 4"/>
          <p:cNvSpPr>
            <a:spLocks noGrp="1"/>
          </p:cNvSpPr>
          <p:nvPr>
            <p:ph type="tbl" sz="quarter" idx="14"/>
          </p:nvPr>
        </p:nvSpPr>
        <p:spPr>
          <a:xfrm>
            <a:off x="684000" y="2232001"/>
            <a:ext cx="3708000" cy="2070000"/>
          </a:xfrm>
        </p:spPr>
        <p:txBody>
          <a:bodyPr/>
          <a:lstStyle/>
          <a:p>
            <a:r>
              <a:rPr lang="en-US"/>
              <a:t>Click icon to add table</a:t>
            </a:r>
            <a:endParaRPr lang="en-AU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716000" y="1782000"/>
            <a:ext cx="3780000" cy="2520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AU" dirty="0"/>
              <a:t>Insert text here. Click the Increase List Level button once for a heading and twice for a bullet.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FE596CF7-7F71-4413-AD9C-575937919590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8" name="Straight Connector 7" descr="Decorative">
            <a:extLst>
              <a:ext uri="{FF2B5EF4-FFF2-40B4-BE49-F238E27FC236}">
                <a16:creationId xmlns:a16="http://schemas.microsoft.com/office/drawing/2014/main" id="{0815631C-33D3-4177-B43F-12601F7AE9C2}"/>
              </a:ext>
            </a:extLst>
          </p:cNvPr>
          <p:cNvCxnSpPr/>
          <p:nvPr userDrawn="1"/>
        </p:nvCxnSpPr>
        <p:spPr>
          <a:xfrm>
            <a:off x="702000" y="702000"/>
            <a:ext cx="7722000" cy="0"/>
          </a:xfrm>
          <a:prstGeom prst="line">
            <a:avLst/>
          </a:prstGeom>
          <a:ln w="38100">
            <a:solidFill>
              <a:srgbClr val="CCCCD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317135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5114741F-4E67-47EF-8FBD-492749B4E3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000" y="972000"/>
            <a:ext cx="3780000" cy="720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684000" y="1782000"/>
            <a:ext cx="3780000" cy="3060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4752002" y="306000"/>
            <a:ext cx="4392000" cy="4536000"/>
          </a:xfrm>
          <a:solidFill>
            <a:schemeClr val="bg1">
              <a:lumMod val="95000"/>
            </a:schemeClr>
          </a:solidFill>
        </p:spPr>
        <p:txBody>
          <a:bodyPr lIns="360000" tIns="504000" rIns="360000" bIns="360000" anchor="t" anchorCtr="1"/>
          <a:lstStyle>
            <a:lvl1pPr marL="0" indent="0">
              <a:buNone/>
              <a:defRPr sz="12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AU" dirty="0"/>
              <a:t>Drag/paste picture to icon or click icon to add image.  Click Format &gt; Crop &gt; Fill to resize/move the image inside the placeholder or to reset the image. To fit a whole image without maintaining the placeholder shape click Format &gt; Crop &gt; Fit. 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FE596CF7-7F71-4413-AD9C-575937919590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1" name="Straight Connector 10" descr="Decorative"/>
          <p:cNvCxnSpPr/>
          <p:nvPr userDrawn="1"/>
        </p:nvCxnSpPr>
        <p:spPr>
          <a:xfrm>
            <a:off x="702000" y="702000"/>
            <a:ext cx="3690000" cy="0"/>
          </a:xfrm>
          <a:prstGeom prst="line">
            <a:avLst/>
          </a:prstGeom>
          <a:ln w="38100">
            <a:solidFill>
              <a:srgbClr val="CCCCD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132007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FDB02D-044A-4C14-99D7-FD124687BF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000" y="1033200"/>
            <a:ext cx="7740000" cy="684000"/>
          </a:xfrm>
        </p:spPr>
        <p:txBody>
          <a:bodyPr/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Table Placeholder 4"/>
          <p:cNvSpPr>
            <a:spLocks noGrp="1"/>
          </p:cNvSpPr>
          <p:nvPr>
            <p:ph type="tbl" sz="quarter" idx="10"/>
          </p:nvPr>
        </p:nvSpPr>
        <p:spPr>
          <a:xfrm>
            <a:off x="684212" y="1728000"/>
            <a:ext cx="7740000" cy="3132000"/>
          </a:xfrm>
        </p:spPr>
        <p:txBody>
          <a:bodyPr/>
          <a:lstStyle/>
          <a:p>
            <a:r>
              <a:rPr lang="en-US"/>
              <a:t>Click icon to add table</a:t>
            </a:r>
            <a:endParaRPr lang="en-A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FE596CF7-7F71-4413-AD9C-57593791959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90284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5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000" y="900000"/>
            <a:ext cx="7740000" cy="828000"/>
          </a:xfrm>
          <a:prstGeom prst="rect">
            <a:avLst/>
          </a:prstGeom>
        </p:spPr>
        <p:txBody>
          <a:bodyPr vert="horz" lIns="36000" tIns="36000" rIns="36000" bIns="36000" rtlCol="0" anchor="t" anchorCtr="0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3080" y="1782000"/>
            <a:ext cx="7740000" cy="2880000"/>
          </a:xfrm>
          <a:prstGeom prst="rect">
            <a:avLst/>
          </a:prstGeom>
        </p:spPr>
        <p:txBody>
          <a:bodyPr vert="horz" lIns="36000" tIns="36000" rIns="36000" bIns="36000" rtlCol="0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344000" y="4842000"/>
            <a:ext cx="1080000" cy="180000"/>
          </a:xfrm>
          <a:prstGeom prst="rect">
            <a:avLst/>
          </a:prstGeom>
        </p:spPr>
        <p:txBody>
          <a:bodyPr vert="horz" lIns="36000" tIns="36000" rIns="36000" bIns="36000" rtlCol="0" anchor="ctr">
            <a:noAutofit/>
          </a:bodyPr>
          <a:lstStyle>
            <a:lvl1pPr algn="r">
              <a:defRPr sz="900" baseline="0">
                <a:solidFill>
                  <a:schemeClr val="tx1"/>
                </a:solidFill>
              </a:defRPr>
            </a:lvl1pPr>
          </a:lstStyle>
          <a:p>
            <a:fld id="{FE596CF7-7F71-4413-AD9C-57593791959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85870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3" r:id="rId2"/>
    <p:sldLayoutId id="2147483662" r:id="rId3"/>
    <p:sldLayoutId id="2147483678" r:id="rId4"/>
    <p:sldLayoutId id="2147483681" r:id="rId5"/>
    <p:sldLayoutId id="2147483679" r:id="rId6"/>
    <p:sldLayoutId id="2147483680" r:id="rId7"/>
    <p:sldLayoutId id="2147483670" r:id="rId8"/>
    <p:sldLayoutId id="2147483677" r:id="rId9"/>
    <p:sldLayoutId id="2147483672" r:id="rId10"/>
    <p:sldLayoutId id="2147483675" r:id="rId11"/>
    <p:sldLayoutId id="2147483666" r:id="rId12"/>
    <p:sldLayoutId id="2147483667" r:id="rId13"/>
  </p:sldLayoutIdLst>
  <p:hf sldNum="0" hdr="0" ftr="0" dt="0"/>
  <p:txStyles>
    <p:titleStyle>
      <a:lvl1pPr algn="l" defTabSz="685800" rtl="0" eaLnBrk="1" latinLnBrk="0" hangingPunct="1">
        <a:lnSpc>
          <a:spcPct val="95000"/>
        </a:lnSpc>
        <a:spcBef>
          <a:spcPct val="0"/>
        </a:spcBef>
        <a:spcAft>
          <a:spcPts val="600"/>
        </a:spcAft>
        <a:buNone/>
        <a:defRPr sz="2400" b="1" i="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685800" rtl="0" eaLnBrk="1" latinLnBrk="0" hangingPunct="1">
        <a:lnSpc>
          <a:spcPct val="98000"/>
        </a:lnSpc>
        <a:spcBef>
          <a:spcPts val="0"/>
        </a:spcBef>
        <a:spcAft>
          <a:spcPts val="1300"/>
        </a:spcAft>
        <a:buFontTx/>
        <a:buNone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defTabSz="685800" rtl="0" eaLnBrk="1" latinLnBrk="0" hangingPunct="1">
        <a:lnSpc>
          <a:spcPct val="98000"/>
        </a:lnSpc>
        <a:spcBef>
          <a:spcPts val="375"/>
        </a:spcBef>
        <a:buFontTx/>
        <a:buNone/>
        <a:defRPr sz="2000" b="1" i="0" kern="1200" baseline="0">
          <a:solidFill>
            <a:schemeClr val="tx2"/>
          </a:solidFill>
          <a:latin typeface="+mj-lt"/>
          <a:ea typeface="+mn-ea"/>
          <a:cs typeface="+mn-cs"/>
        </a:defRPr>
      </a:lvl2pPr>
      <a:lvl3pPr marL="468000" indent="-468000" algn="l" defTabSz="685800" rtl="0" eaLnBrk="1" latinLnBrk="0" hangingPunct="1">
        <a:lnSpc>
          <a:spcPct val="98000"/>
        </a:lnSpc>
        <a:spcBef>
          <a:spcPts val="0"/>
        </a:spcBef>
        <a:spcAft>
          <a:spcPts val="1300"/>
        </a:spcAft>
        <a:buClr>
          <a:srgbClr val="0063A5"/>
        </a:buClr>
        <a:buSzPct val="120000"/>
        <a:buFont typeface="Calibri" panose="020F0502020204030204" pitchFamily="34" charset="0"/>
        <a:buChar char="●"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936000" indent="-468000" algn="l" defTabSz="685800" rtl="0" eaLnBrk="1" latinLnBrk="0" hangingPunct="1">
        <a:lnSpc>
          <a:spcPct val="98000"/>
        </a:lnSpc>
        <a:spcBef>
          <a:spcPts val="0"/>
        </a:spcBef>
        <a:spcAft>
          <a:spcPts val="1300"/>
        </a:spcAft>
        <a:buClr>
          <a:srgbClr val="0063A5"/>
        </a:buClr>
        <a:buSzPct val="100000"/>
        <a:buFont typeface="Arial" panose="020B0604020202020204" pitchFamily="34" charset="0"/>
        <a:buChar char="—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04000" indent="-468000" algn="l" defTabSz="685800" rtl="0" eaLnBrk="1" latinLnBrk="0" hangingPunct="1">
        <a:lnSpc>
          <a:spcPct val="98000"/>
        </a:lnSpc>
        <a:spcBef>
          <a:spcPts val="0"/>
        </a:spcBef>
        <a:spcAft>
          <a:spcPts val="1300"/>
        </a:spcAft>
        <a:buClr>
          <a:srgbClr val="0063A5"/>
        </a:buClr>
        <a:buSzPct val="120000"/>
        <a:buFont typeface="Wingdings" panose="05000000000000000000" pitchFamily="2" charset="2"/>
        <a:buChar char="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lnSpc>
          <a:spcPct val="100000"/>
        </a:lnSpc>
        <a:spcBef>
          <a:spcPts val="200"/>
        </a:spcBef>
        <a:spcAft>
          <a:spcPts val="200"/>
        </a:spcAft>
        <a:buFontTx/>
        <a:buNone/>
        <a:defRPr sz="1200" kern="1200">
          <a:solidFill>
            <a:schemeClr val="tx1"/>
          </a:solidFill>
          <a:latin typeface="+mn-lt"/>
          <a:ea typeface="+mn-ea"/>
          <a:cs typeface="+mn-cs"/>
        </a:defRPr>
      </a:lvl1pPr>
      <a:lvl2pPr marL="0" algn="l" defTabSz="914400" rtl="0" eaLnBrk="1" latinLnBrk="0" hangingPunct="1">
        <a:lnSpc>
          <a:spcPct val="100000"/>
        </a:lnSpc>
        <a:spcBef>
          <a:spcPts val="200"/>
        </a:spcBef>
        <a:spcAft>
          <a:spcPts val="200"/>
        </a:spcAft>
        <a:buFontTx/>
        <a:buNone/>
        <a:defRPr sz="1200" b="1" kern="1200">
          <a:solidFill>
            <a:schemeClr val="tx1"/>
          </a:solidFill>
          <a:latin typeface="+mn-lt"/>
          <a:ea typeface="+mn-ea"/>
          <a:cs typeface="+mn-cs"/>
        </a:defRPr>
      </a:lvl2pPr>
      <a:lvl3pPr marL="180000" indent="-180000" algn="l" defTabSz="914400" rtl="0" eaLnBrk="1" latinLnBrk="0" hangingPunct="1">
        <a:lnSpc>
          <a:spcPct val="100000"/>
        </a:lnSpc>
        <a:spcBef>
          <a:spcPts val="200"/>
        </a:spcBef>
        <a:spcAft>
          <a:spcPts val="200"/>
        </a:spcAft>
        <a:buClr>
          <a:srgbClr val="0063A5"/>
        </a:buClr>
        <a:buSzPct val="120000"/>
        <a:buFont typeface="Calibri" panose="020F0502020204030204" pitchFamily="34" charset="0"/>
        <a:buChar char="●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360000" indent="-180000" algn="l" defTabSz="914400" rtl="0" eaLnBrk="1" latinLnBrk="0" hangingPunct="1">
        <a:lnSpc>
          <a:spcPct val="100000"/>
        </a:lnSpc>
        <a:spcBef>
          <a:spcPts val="200"/>
        </a:spcBef>
        <a:spcAft>
          <a:spcPts val="200"/>
        </a:spcAft>
        <a:buClr>
          <a:srgbClr val="0063A5"/>
        </a:buClr>
        <a:buFont typeface="Arial Black" panose="020B0A04020102020204" pitchFamily="34" charset="0"/>
        <a:buChar char="–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540000" indent="-180000" algn="l" defTabSz="914400" rtl="0" eaLnBrk="1" latinLnBrk="0" hangingPunct="1">
        <a:lnSpc>
          <a:spcPct val="100000"/>
        </a:lnSpc>
        <a:spcBef>
          <a:spcPts val="200"/>
        </a:spcBef>
        <a:spcAft>
          <a:spcPts val="200"/>
        </a:spcAft>
        <a:buClr>
          <a:srgbClr val="0063A5"/>
        </a:buClr>
        <a:buFont typeface="Wingdings" panose="05000000000000000000" pitchFamily="2" charset="2"/>
        <a:buChar char="s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 idx="4294967295"/>
          </p:nvPr>
        </p:nvSpPr>
        <p:spPr>
          <a:xfrm>
            <a:off x="701039" y="247334"/>
            <a:ext cx="2430463" cy="400050"/>
          </a:xfrm>
        </p:spPr>
        <p:txBody>
          <a:bodyPr/>
          <a:lstStyle/>
          <a:p>
            <a:r>
              <a:rPr lang="en-AU" b="0" dirty="0">
                <a:solidFill>
                  <a:srgbClr val="007586"/>
                </a:solidFill>
                <a:latin typeface="VIC" panose="00000500000000000000" pitchFamily="50" charset="0"/>
              </a:rPr>
              <a:t>PDSA Template </a:t>
            </a:r>
          </a:p>
        </p:txBody>
      </p:sp>
      <p:sp>
        <p:nvSpPr>
          <p:cNvPr id="12" name="Title 2">
            <a:extLst>
              <a:ext uri="{FF2B5EF4-FFF2-40B4-BE49-F238E27FC236}">
                <a16:creationId xmlns:a16="http://schemas.microsoft.com/office/drawing/2014/main" id="{ACD501A0-306B-2362-D161-E4D2C5D23EE7}"/>
              </a:ext>
            </a:extLst>
          </p:cNvPr>
          <p:cNvSpPr txBox="1">
            <a:spLocks/>
          </p:cNvSpPr>
          <p:nvPr/>
        </p:nvSpPr>
        <p:spPr>
          <a:xfrm>
            <a:off x="6646015" y="769617"/>
            <a:ext cx="2430909" cy="270373"/>
          </a:xfrm>
          <a:prstGeom prst="rect">
            <a:avLst/>
          </a:prstGeom>
        </p:spPr>
        <p:txBody>
          <a:bodyPr vert="horz" lIns="36000" tIns="36000" rIns="36000" bIns="36000" rtlCol="0" anchor="t" anchorCtr="0">
            <a:noAutofit/>
          </a:bodyPr>
          <a:lstStyle>
            <a:lvl1pPr algn="l" defTabSz="685800" rtl="0" eaLnBrk="1" latinLnBrk="0" hangingPunct="1">
              <a:lnSpc>
                <a:spcPct val="95000"/>
              </a:lnSpc>
              <a:spcBef>
                <a:spcPct val="0"/>
              </a:spcBef>
              <a:spcAft>
                <a:spcPts val="600"/>
              </a:spcAft>
              <a:buNone/>
              <a:defRPr sz="2400" b="1" i="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AU" sz="1100" dirty="0">
                <a:solidFill>
                  <a:schemeClr val="tx1"/>
                </a:solidFill>
              </a:rPr>
              <a:t>Cycle number:_________</a:t>
            </a:r>
          </a:p>
        </p:txBody>
      </p:sp>
      <p:sp>
        <p:nvSpPr>
          <p:cNvPr id="13" name="Title 2">
            <a:extLst>
              <a:ext uri="{FF2B5EF4-FFF2-40B4-BE49-F238E27FC236}">
                <a16:creationId xmlns:a16="http://schemas.microsoft.com/office/drawing/2014/main" id="{9BEE4404-7AAB-4B06-B89D-E3D0AAB95916}"/>
              </a:ext>
            </a:extLst>
          </p:cNvPr>
          <p:cNvSpPr txBox="1">
            <a:spLocks/>
          </p:cNvSpPr>
          <p:nvPr/>
        </p:nvSpPr>
        <p:spPr>
          <a:xfrm>
            <a:off x="724019" y="745509"/>
            <a:ext cx="4291316" cy="270373"/>
          </a:xfrm>
          <a:prstGeom prst="rect">
            <a:avLst/>
          </a:prstGeom>
        </p:spPr>
        <p:txBody>
          <a:bodyPr vert="horz" lIns="36000" tIns="36000" rIns="36000" bIns="36000" rtlCol="0" anchor="t" anchorCtr="0">
            <a:noAutofit/>
          </a:bodyPr>
          <a:lstStyle>
            <a:lvl1pPr algn="l" defTabSz="685800" rtl="0" eaLnBrk="1" latinLnBrk="0" hangingPunct="1">
              <a:lnSpc>
                <a:spcPct val="95000"/>
              </a:lnSpc>
              <a:spcBef>
                <a:spcPct val="0"/>
              </a:spcBef>
              <a:spcAft>
                <a:spcPts val="600"/>
              </a:spcAft>
              <a:buNone/>
              <a:defRPr sz="2400" b="1" i="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AU" sz="1100" dirty="0">
                <a:solidFill>
                  <a:schemeClr val="tx1"/>
                </a:solidFill>
              </a:rPr>
              <a:t>Change to be tested:_____________________________</a:t>
            </a:r>
          </a:p>
        </p:txBody>
      </p:sp>
      <p:sp>
        <p:nvSpPr>
          <p:cNvPr id="14" name="Title 2">
            <a:extLst>
              <a:ext uri="{FF2B5EF4-FFF2-40B4-BE49-F238E27FC236}">
                <a16:creationId xmlns:a16="http://schemas.microsoft.com/office/drawing/2014/main" id="{AD49B15D-4499-0DF4-D6EA-B49D3D901ED2}"/>
              </a:ext>
            </a:extLst>
          </p:cNvPr>
          <p:cNvSpPr txBox="1">
            <a:spLocks/>
          </p:cNvSpPr>
          <p:nvPr/>
        </p:nvSpPr>
        <p:spPr>
          <a:xfrm>
            <a:off x="5015336" y="769617"/>
            <a:ext cx="1630680" cy="270373"/>
          </a:xfrm>
          <a:prstGeom prst="rect">
            <a:avLst/>
          </a:prstGeom>
        </p:spPr>
        <p:txBody>
          <a:bodyPr vert="horz" lIns="36000" tIns="36000" rIns="36000" bIns="36000" rtlCol="0" anchor="t" anchorCtr="0">
            <a:noAutofit/>
          </a:bodyPr>
          <a:lstStyle>
            <a:lvl1pPr algn="l" defTabSz="685800" rtl="0" eaLnBrk="1" latinLnBrk="0" hangingPunct="1">
              <a:lnSpc>
                <a:spcPct val="95000"/>
              </a:lnSpc>
              <a:spcBef>
                <a:spcPct val="0"/>
              </a:spcBef>
              <a:spcAft>
                <a:spcPts val="600"/>
              </a:spcAft>
              <a:buNone/>
              <a:defRPr sz="2400" b="1" i="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AU" sz="1100" dirty="0">
                <a:solidFill>
                  <a:schemeClr val="tx1"/>
                </a:solidFill>
              </a:rPr>
              <a:t>Date:_______________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40C181FD-0E59-FE4C-9D76-00D03D806872}"/>
              </a:ext>
            </a:extLst>
          </p:cNvPr>
          <p:cNvGrpSpPr/>
          <p:nvPr/>
        </p:nvGrpSpPr>
        <p:grpSpPr>
          <a:xfrm>
            <a:off x="571371" y="1039993"/>
            <a:ext cx="8053387" cy="3857625"/>
            <a:chOff x="0" y="0"/>
            <a:chExt cx="12192000" cy="6858000"/>
          </a:xfrm>
        </p:grpSpPr>
        <p:sp>
          <p:nvSpPr>
            <p:cNvPr id="7" name="Flowchart: Alternate Process 6">
              <a:extLst>
                <a:ext uri="{FF2B5EF4-FFF2-40B4-BE49-F238E27FC236}">
                  <a16:creationId xmlns:a16="http://schemas.microsoft.com/office/drawing/2014/main" id="{1BE8A0B7-E66B-FE71-2ED8-33EFEE420E86}"/>
                </a:ext>
              </a:extLst>
            </p:cNvPr>
            <p:cNvSpPr/>
            <p:nvPr/>
          </p:nvSpPr>
          <p:spPr>
            <a:xfrm>
              <a:off x="0" y="0"/>
              <a:ext cx="5991225" cy="3343275"/>
            </a:xfrm>
            <a:prstGeom prst="flowChartAlternateProcess">
              <a:avLst/>
            </a:prstGeom>
            <a:noFill/>
            <a:ln w="57150">
              <a:solidFill>
                <a:srgbClr val="B7E2E3"/>
              </a:solidFill>
            </a:ln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lang="en-AU" sz="1100" dirty="0">
                  <a:solidFill>
                    <a:schemeClr val="tx1"/>
                  </a:solidFill>
                </a:rPr>
                <a:t>Aim: SMART goal</a:t>
              </a:r>
            </a:p>
            <a:p>
              <a:r>
                <a:rPr lang="en-AU" sz="1100" dirty="0">
                  <a:solidFill>
                    <a:schemeClr val="tx1"/>
                  </a:solidFill>
                </a:rPr>
                <a:t>Hypothesis: (predict what will happen when the test is carried out)</a:t>
              </a:r>
            </a:p>
            <a:p>
              <a:r>
                <a:rPr lang="en-AU" sz="1100" dirty="0">
                  <a:solidFill>
                    <a:schemeClr val="tx1"/>
                  </a:solidFill>
                </a:rPr>
                <a:t>Plan: (who, what, where and when)  </a:t>
              </a:r>
            </a:p>
            <a:p>
              <a:r>
                <a:rPr lang="en-AU" sz="1100" dirty="0">
                  <a:solidFill>
                    <a:schemeClr val="tx1"/>
                  </a:solidFill>
                </a:rPr>
                <a:t>Data: (what data should be collected?)</a:t>
              </a:r>
            </a:p>
          </p:txBody>
        </p:sp>
        <p:sp>
          <p:nvSpPr>
            <p:cNvPr id="8" name="Flowchart: Alternate Process 7">
              <a:extLst>
                <a:ext uri="{FF2B5EF4-FFF2-40B4-BE49-F238E27FC236}">
                  <a16:creationId xmlns:a16="http://schemas.microsoft.com/office/drawing/2014/main" id="{FEF6155F-942F-F8E7-EF8A-736B8F94149D}"/>
                </a:ext>
              </a:extLst>
            </p:cNvPr>
            <p:cNvSpPr/>
            <p:nvPr/>
          </p:nvSpPr>
          <p:spPr>
            <a:xfrm>
              <a:off x="6200775" y="3514724"/>
              <a:ext cx="5991225" cy="3343275"/>
            </a:xfrm>
            <a:prstGeom prst="flowChartAlternateProcess">
              <a:avLst/>
            </a:prstGeom>
            <a:noFill/>
            <a:ln w="57150">
              <a:solidFill>
                <a:srgbClr val="B7E2E3"/>
              </a:solidFill>
            </a:ln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lang="en-AU" sz="1100" dirty="0">
                  <a:solidFill>
                    <a:schemeClr val="tx1"/>
                  </a:solidFill>
                </a:rPr>
                <a:t>	</a:t>
              </a:r>
            </a:p>
            <a:p>
              <a:r>
                <a:rPr lang="en-AU" sz="1100" dirty="0">
                  <a:solidFill>
                    <a:schemeClr val="tx1"/>
                  </a:solidFill>
                </a:rPr>
                <a:t>Summary of data:</a:t>
              </a:r>
            </a:p>
            <a:p>
              <a:r>
                <a:rPr lang="en-AU" sz="1100" dirty="0">
                  <a:solidFill>
                    <a:schemeClr val="tx1"/>
                  </a:solidFill>
                </a:rPr>
                <a:t>Compare to prediction:</a:t>
              </a:r>
            </a:p>
            <a:p>
              <a:r>
                <a:rPr lang="en-AU" sz="1100" dirty="0">
                  <a:solidFill>
                    <a:schemeClr val="tx1"/>
                  </a:solidFill>
                </a:rPr>
                <a:t>Summary of what was learned:</a:t>
              </a:r>
            </a:p>
          </p:txBody>
        </p:sp>
        <p:sp>
          <p:nvSpPr>
            <p:cNvPr id="9" name="Flowchart: Alternate Process 8">
              <a:extLst>
                <a:ext uri="{FF2B5EF4-FFF2-40B4-BE49-F238E27FC236}">
                  <a16:creationId xmlns:a16="http://schemas.microsoft.com/office/drawing/2014/main" id="{702AB2F8-B438-69D9-2728-D1AED826ECA6}"/>
                </a:ext>
              </a:extLst>
            </p:cNvPr>
            <p:cNvSpPr/>
            <p:nvPr/>
          </p:nvSpPr>
          <p:spPr>
            <a:xfrm>
              <a:off x="0" y="3514725"/>
              <a:ext cx="5991225" cy="3343275"/>
            </a:xfrm>
            <a:prstGeom prst="flowChartAlternateProcess">
              <a:avLst/>
            </a:prstGeom>
            <a:noFill/>
            <a:ln w="57150">
              <a:solidFill>
                <a:srgbClr val="B7E2E3"/>
              </a:solidFill>
            </a:ln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lang="en-AU" sz="1100" dirty="0">
                  <a:solidFill>
                    <a:schemeClr val="tx1"/>
                  </a:solidFill>
                </a:rPr>
                <a:t>Decision: (adopt/adapt/abandon)</a:t>
              </a:r>
            </a:p>
            <a:p>
              <a:r>
                <a:rPr lang="en-AU" sz="1100" dirty="0">
                  <a:solidFill>
                    <a:schemeClr val="tx1"/>
                  </a:solidFill>
                </a:rPr>
                <a:t>Changes: (what changes need to be made for next cycle?)</a:t>
              </a:r>
            </a:p>
          </p:txBody>
        </p:sp>
        <p:sp>
          <p:nvSpPr>
            <p:cNvPr id="10" name="Flowchart: Alternate Process 9">
              <a:extLst>
                <a:ext uri="{FF2B5EF4-FFF2-40B4-BE49-F238E27FC236}">
                  <a16:creationId xmlns:a16="http://schemas.microsoft.com/office/drawing/2014/main" id="{A4C1C1F3-89CB-5059-51E0-90B44B4FE5DC}"/>
                </a:ext>
              </a:extLst>
            </p:cNvPr>
            <p:cNvSpPr/>
            <p:nvPr/>
          </p:nvSpPr>
          <p:spPr>
            <a:xfrm>
              <a:off x="6200776" y="2"/>
              <a:ext cx="5912307" cy="3343275"/>
            </a:xfrm>
            <a:prstGeom prst="flowChartAlternateProcess">
              <a:avLst/>
            </a:prstGeom>
            <a:noFill/>
            <a:ln w="57150">
              <a:solidFill>
                <a:srgbClr val="B7E2E3"/>
              </a:solidFill>
            </a:ln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lang="en-AU" sz="1100" dirty="0">
                  <a:solidFill>
                    <a:schemeClr val="tx1"/>
                  </a:solidFill>
                </a:rPr>
                <a:t>Observations:</a:t>
              </a:r>
            </a:p>
            <a:p>
              <a:r>
                <a:rPr lang="en-AU" sz="1100" dirty="0">
                  <a:solidFill>
                    <a:schemeClr val="tx1"/>
                  </a:solidFill>
                </a:rPr>
                <a:t>Data: </a:t>
              </a:r>
            </a:p>
          </p:txBody>
        </p:sp>
        <p:graphicFrame>
          <p:nvGraphicFramePr>
            <p:cNvPr id="11" name="Diagram 10">
              <a:extLst>
                <a:ext uri="{FF2B5EF4-FFF2-40B4-BE49-F238E27FC236}">
                  <a16:creationId xmlns:a16="http://schemas.microsoft.com/office/drawing/2014/main" id="{256A82E0-AE56-EF58-4D4F-1A42E4E5B66C}"/>
                </a:ext>
              </a:extLst>
            </p:cNvPr>
            <p:cNvGraphicFramePr/>
            <p:nvPr>
              <p:extLst>
                <p:ext uri="{D42A27DB-BD31-4B8C-83A1-F6EECF244321}">
                  <p14:modId xmlns:p14="http://schemas.microsoft.com/office/powerpoint/2010/main" val="251097458"/>
                </p:ext>
              </p:extLst>
            </p:nvPr>
          </p:nvGraphicFramePr>
          <p:xfrm>
            <a:off x="4793463" y="2271474"/>
            <a:ext cx="2605073" cy="2314316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3" r:lo="rId4" r:qs="rId5" r:cs="rId6"/>
            </a:graphicData>
          </a:graphic>
        </p:graphicFrame>
      </p:grpSp>
      <p:pic>
        <p:nvPicPr>
          <p:cNvPr id="2" name="Picture 1">
            <a:extLst>
              <a:ext uri="{FF2B5EF4-FFF2-40B4-BE49-F238E27FC236}">
                <a16:creationId xmlns:a16="http://schemas.microsoft.com/office/drawing/2014/main" id="{F8B62879-2AEA-407C-9FDF-E8C79B901F0E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18151" y="114640"/>
            <a:ext cx="4764405" cy="512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91318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SCV PPT colours supplied">
      <a:dk1>
        <a:srgbClr val="000000"/>
      </a:dk1>
      <a:lt1>
        <a:sysClr val="window" lastClr="FFFFFF"/>
      </a:lt1>
      <a:dk2>
        <a:srgbClr val="007586"/>
      </a:dk2>
      <a:lt2>
        <a:srgbClr val="EDF5F7"/>
      </a:lt2>
      <a:accent1>
        <a:srgbClr val="4098A4"/>
      </a:accent1>
      <a:accent2>
        <a:srgbClr val="80BAC3"/>
      </a:accent2>
      <a:accent3>
        <a:srgbClr val="BFDDE1"/>
      </a:accent3>
      <a:accent4>
        <a:srgbClr val="404050"/>
      </a:accent4>
      <a:accent5>
        <a:srgbClr val="80808B"/>
      </a:accent5>
      <a:accent6>
        <a:srgbClr val="CCCCD0"/>
      </a:accent6>
      <a:hlink>
        <a:srgbClr val="0563C1"/>
      </a:hlink>
      <a:folHlink>
        <a:srgbClr val="954F72"/>
      </a:folHlink>
    </a:clrScheme>
    <a:fontScheme name="Arial">
      <a:majorFont>
        <a:latin typeface="Arial" panose="020F03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 panose="020F05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Tahoma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CV PowerPoint template 101120.potx" id="{7E619F4E-C014-44A4-893C-19CBE257F521}" vid="{957E9EBC-9ABE-4D53-8D18-233B81447B8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6d1d9bd2-c28d-4447-b9cb-719024648d31">
      <Terms xmlns="http://schemas.microsoft.com/office/infopath/2007/PartnerControls"/>
    </lcf76f155ced4ddcb4097134ff3c332f>
    <SharedWithUsers xmlns="d90b486a-cfad-4f15-8729-8047faab6cf3">
      <UserInfo>
        <DisplayName/>
        <AccountId xsi:nil="true"/>
        <AccountType/>
      </UserInfo>
    </SharedWithUsers>
    <MediaLengthInSeconds xmlns="6d1d9bd2-c28d-4447-b9cb-719024648d31" xsi:nil="true"/>
    <TaxCatchAll xmlns="d90b486a-cfad-4f15-8729-8047faab6cf3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700FB993BAB8047AC73DFF9F4046586" ma:contentTypeVersion="14" ma:contentTypeDescription="Create a new document." ma:contentTypeScope="" ma:versionID="1bcfd57e3599bc660ce0fe7467ee4202">
  <xsd:schema xmlns:xsd="http://www.w3.org/2001/XMLSchema" xmlns:xs="http://www.w3.org/2001/XMLSchema" xmlns:p="http://schemas.microsoft.com/office/2006/metadata/properties" xmlns:ns2="6d1d9bd2-c28d-4447-b9cb-719024648d31" xmlns:ns3="d90b486a-cfad-4f15-8729-8047faab6cf3" targetNamespace="http://schemas.microsoft.com/office/2006/metadata/properties" ma:root="true" ma:fieldsID="1dfe04f4b325058cd81f10c81f6f3560" ns2:_="" ns3:_="">
    <xsd:import namespace="6d1d9bd2-c28d-4447-b9cb-719024648d31"/>
    <xsd:import namespace="d90b486a-cfad-4f15-8729-8047faab6cf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LengthInSecond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d1d9bd2-c28d-4447-b9cb-719024648d3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3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1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6" nillable="true" ma:taxonomy="true" ma:internalName="lcf76f155ced4ddcb4097134ff3c332f" ma:taxonomyFieldName="MediaServiceImageTags" ma:displayName="Image Tags" ma:readOnly="false" ma:fieldId="{5cf76f15-5ced-4ddc-b409-7134ff3c332f}" ma:taxonomyMulti="true" ma:sspId="6e24e156-28e6-48ad-9c0f-4171595c9d9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SearchProperties" ma:index="21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90b486a-cfad-4f15-8729-8047faab6cf3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7" nillable="true" ma:displayName="Taxonomy Catch All Column" ma:hidden="true" ma:list="{1abed0da-6b30-42f5-b66e-4e7f85557319}" ma:internalName="TaxCatchAll" ma:showField="CatchAllData" ma:web="d90b486a-cfad-4f15-8729-8047faab6cf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0D96658-7771-4DA2-A75E-9C8B71FE4BD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C79B246-22ED-482A-8890-0575D6C8362E}">
  <ds:schemaRefs>
    <ds:schemaRef ds:uri="http://purl.org/dc/terms/"/>
    <ds:schemaRef ds:uri="http://schemas.microsoft.com/office/2006/documentManagement/types"/>
    <ds:schemaRef ds:uri="http://schemas.openxmlformats.org/package/2006/metadata/core-properties"/>
    <ds:schemaRef ds:uri="6d1d9bd2-c28d-4447-b9cb-719024648d31"/>
    <ds:schemaRef ds:uri="http://purl.org/dc/dcmitype/"/>
    <ds:schemaRef ds:uri="http://purl.org/dc/elements/1.1/"/>
    <ds:schemaRef ds:uri="d90b486a-cfad-4f15-8729-8047faab6cf3"/>
    <ds:schemaRef ds:uri="http://schemas.microsoft.com/office/2006/metadata/properties"/>
    <ds:schemaRef ds:uri="http://schemas.microsoft.com/office/infopath/2007/PartnerControls"/>
    <ds:schemaRef ds:uri="http://www.w3.org/XML/1998/namespace"/>
    <ds:schemaRef ds:uri="2c6ffb12-904d-4970-9435-acd0dfb37620"/>
    <ds:schemaRef ds:uri="e4a8e1e8-b23e-4b0b-a39d-2e39c029802e"/>
  </ds:schemaRefs>
</ds:datastoreItem>
</file>

<file path=customXml/itemProps3.xml><?xml version="1.0" encoding="utf-8"?>
<ds:datastoreItem xmlns:ds="http://schemas.openxmlformats.org/officeDocument/2006/customXml" ds:itemID="{A20B0A65-7557-4228-A5D2-6C4615CE5CAB}"/>
</file>

<file path=docProps/app.xml><?xml version="1.0" encoding="utf-8"?>
<Properties xmlns="http://schemas.openxmlformats.org/officeDocument/2006/extended-properties" xmlns:vt="http://schemas.openxmlformats.org/officeDocument/2006/docPropsVTypes">
  <Template>SCV PowerPoint template</Template>
  <TotalTime>1382</TotalTime>
  <Words>96</Words>
  <Application>Microsoft Office PowerPoint</Application>
  <PresentationFormat>Custom</PresentationFormat>
  <Paragraphs>21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VIC</vt:lpstr>
      <vt:lpstr>Wingdings</vt:lpstr>
      <vt:lpstr>Office Theme</vt:lpstr>
      <vt:lpstr>PDSA Template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PDSA Template </dc:title>
  <dc:creator>Nicholas Puli (DHHS)</dc:creator>
  <cp:lastModifiedBy>Ross Donnan (Health)</cp:lastModifiedBy>
  <cp:revision>8</cp:revision>
  <dcterms:created xsi:type="dcterms:W3CDTF">2023-07-31T06:09:04Z</dcterms:created>
  <dcterms:modified xsi:type="dcterms:W3CDTF">2024-09-10T10:06:30Z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nguage">
    <vt:lpwstr>English</vt:lpwstr>
  </property>
  <property fmtid="{D5CDD505-2E9C-101B-9397-08002B2CF9AE}" pid="3" name="ContentTypeId">
    <vt:lpwstr>0x0101009700FB993BAB8047AC73DFF9F4046586</vt:lpwstr>
  </property>
  <property fmtid="{D5CDD505-2E9C-101B-9397-08002B2CF9AE}" pid="4" name="MediaServiceImageTags">
    <vt:lpwstr/>
  </property>
  <property fmtid="{D5CDD505-2E9C-101B-9397-08002B2CF9AE}" pid="5" name="MSIP_Label_43e64453-338c-4f93-8a4d-0039a0a41f2a_Enabled">
    <vt:lpwstr>true</vt:lpwstr>
  </property>
  <property fmtid="{D5CDD505-2E9C-101B-9397-08002B2CF9AE}" pid="6" name="MSIP_Label_43e64453-338c-4f93-8a4d-0039a0a41f2a_SetDate">
    <vt:lpwstr>2023-08-01T04:14:55Z</vt:lpwstr>
  </property>
  <property fmtid="{D5CDD505-2E9C-101B-9397-08002B2CF9AE}" pid="7" name="MSIP_Label_43e64453-338c-4f93-8a4d-0039a0a41f2a_Method">
    <vt:lpwstr>Privileged</vt:lpwstr>
  </property>
  <property fmtid="{D5CDD505-2E9C-101B-9397-08002B2CF9AE}" pid="8" name="MSIP_Label_43e64453-338c-4f93-8a4d-0039a0a41f2a_Name">
    <vt:lpwstr>43e64453-338c-4f93-8a4d-0039a0a41f2a</vt:lpwstr>
  </property>
  <property fmtid="{D5CDD505-2E9C-101B-9397-08002B2CF9AE}" pid="9" name="MSIP_Label_43e64453-338c-4f93-8a4d-0039a0a41f2a_SiteId">
    <vt:lpwstr>c0e0601f-0fac-449c-9c88-a104c4eb9f28</vt:lpwstr>
  </property>
  <property fmtid="{D5CDD505-2E9C-101B-9397-08002B2CF9AE}" pid="10" name="MSIP_Label_43e64453-338c-4f93-8a4d-0039a0a41f2a_ActionId">
    <vt:lpwstr>3fdb4193-e434-4b59-84a0-bf200da8846f</vt:lpwstr>
  </property>
  <property fmtid="{D5CDD505-2E9C-101B-9397-08002B2CF9AE}" pid="11" name="MSIP_Label_43e64453-338c-4f93-8a4d-0039a0a41f2a_ContentBits">
    <vt:lpwstr>2</vt:lpwstr>
  </property>
  <property fmtid="{D5CDD505-2E9C-101B-9397-08002B2CF9AE}" pid="12" name="Order">
    <vt:r8>5780400</vt:r8>
  </property>
  <property fmtid="{D5CDD505-2E9C-101B-9397-08002B2CF9AE}" pid="13" name="xd_Signature">
    <vt:bool>false</vt:bool>
  </property>
  <property fmtid="{D5CDD505-2E9C-101B-9397-08002B2CF9AE}" pid="14" name="xd_ProgID">
    <vt:lpwstr/>
  </property>
  <property fmtid="{D5CDD505-2E9C-101B-9397-08002B2CF9AE}" pid="15" name="ComplianceAssetId">
    <vt:lpwstr/>
  </property>
  <property fmtid="{D5CDD505-2E9C-101B-9397-08002B2CF9AE}" pid="16" name="TemplateUrl">
    <vt:lpwstr/>
  </property>
  <property fmtid="{D5CDD505-2E9C-101B-9397-08002B2CF9AE}" pid="17" name="No">
    <vt:r8>1</vt:r8>
  </property>
  <property fmtid="{D5CDD505-2E9C-101B-9397-08002B2CF9AE}" pid="18" name="_ExtendedDescription">
    <vt:lpwstr/>
  </property>
  <property fmtid="{D5CDD505-2E9C-101B-9397-08002B2CF9AE}" pid="19" name="TriggerFlowInfo">
    <vt:lpwstr/>
  </property>
  <property fmtid="{D5CDD505-2E9C-101B-9397-08002B2CF9AE}" pid="20" name="_SourceUrl">
    <vt:lpwstr/>
  </property>
  <property fmtid="{D5CDD505-2E9C-101B-9397-08002B2CF9AE}" pid="21" name="_SharedFileIndex">
    <vt:lpwstr/>
  </property>
</Properties>
</file>