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256" r:id="rId5"/>
  </p:sldIdLst>
  <p:sldSz cx="15125700" cy="10693400"/>
  <p:notesSz cx="151257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CCEBEC-689F-4139-BCC1-AAE83284B4A6}" v="278" dt="2024-09-16T22:19:44.96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mi Nelson (SCV)" userId="df7772c5-f036-462a-b679-51902f9bcf80" providerId="ADAL" clId="{3EAE6D7F-39D3-40F7-A455-5466FFA66310}"/>
    <pc:docChg chg="undo custSel modSld">
      <pc:chgData name="Nami Nelson (SCV)" userId="df7772c5-f036-462a-b679-51902f9bcf80" providerId="ADAL" clId="{3EAE6D7F-39D3-40F7-A455-5466FFA66310}" dt="2024-09-16T22:16:50.888" v="96" actId="478"/>
      <pc:docMkLst>
        <pc:docMk/>
      </pc:docMkLst>
      <pc:sldChg chg="addSp delSp modSp mod">
        <pc:chgData name="Nami Nelson (SCV)" userId="df7772c5-f036-462a-b679-51902f9bcf80" providerId="ADAL" clId="{3EAE6D7F-39D3-40F7-A455-5466FFA66310}" dt="2024-09-16T22:16:50.888" v="96" actId="478"/>
        <pc:sldMkLst>
          <pc:docMk/>
          <pc:sldMk cId="0" sldId="256"/>
        </pc:sldMkLst>
        <pc:spChg chg="mod">
          <ac:chgData name="Nami Nelson (SCV)" userId="df7772c5-f036-462a-b679-51902f9bcf80" providerId="ADAL" clId="{3EAE6D7F-39D3-40F7-A455-5466FFA66310}" dt="2024-09-16T22:14:37.176" v="5" actId="20577"/>
          <ac:spMkLst>
            <pc:docMk/>
            <pc:sldMk cId="0" sldId="256"/>
            <ac:spMk id="7" creationId="{00000000-0000-0000-0000-000000000000}"/>
          </ac:spMkLst>
        </pc:spChg>
        <pc:spChg chg="mod">
          <ac:chgData name="Nami Nelson (SCV)" userId="df7772c5-f036-462a-b679-51902f9bcf80" providerId="ADAL" clId="{3EAE6D7F-39D3-40F7-A455-5466FFA66310}" dt="2024-09-16T22:14:44.043" v="15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Nami Nelson (SCV)" userId="df7772c5-f036-462a-b679-51902f9bcf80" providerId="ADAL" clId="{3EAE6D7F-39D3-40F7-A455-5466FFA66310}" dt="2024-09-16T22:15:03.400" v="43" actId="20577"/>
          <ac:spMkLst>
            <pc:docMk/>
            <pc:sldMk cId="0" sldId="256"/>
            <ac:spMk id="9" creationId="{00000000-0000-0000-0000-000000000000}"/>
          </ac:spMkLst>
        </pc:spChg>
        <pc:spChg chg="mod">
          <ac:chgData name="Nami Nelson (SCV)" userId="df7772c5-f036-462a-b679-51902f9bcf80" providerId="ADAL" clId="{3EAE6D7F-39D3-40F7-A455-5466FFA66310}" dt="2024-09-16T22:14:40.579" v="11" actId="20577"/>
          <ac:spMkLst>
            <pc:docMk/>
            <pc:sldMk cId="0" sldId="256"/>
            <ac:spMk id="11" creationId="{00000000-0000-0000-0000-000000000000}"/>
          </ac:spMkLst>
        </pc:spChg>
        <pc:spChg chg="add del mod">
          <ac:chgData name="Nami Nelson (SCV)" userId="df7772c5-f036-462a-b679-51902f9bcf80" providerId="ADAL" clId="{3EAE6D7F-39D3-40F7-A455-5466FFA66310}" dt="2024-09-16T22:15:17.604" v="51" actId="20577"/>
          <ac:spMkLst>
            <pc:docMk/>
            <pc:sldMk cId="0" sldId="256"/>
            <ac:spMk id="18" creationId="{00000000-0000-0000-0000-000000000000}"/>
          </ac:spMkLst>
        </pc:spChg>
        <pc:spChg chg="mod">
          <ac:chgData name="Nami Nelson (SCV)" userId="df7772c5-f036-462a-b679-51902f9bcf80" providerId="ADAL" clId="{3EAE6D7F-39D3-40F7-A455-5466FFA66310}" dt="2024-09-16T22:16:31.182" v="86" actId="20577"/>
          <ac:spMkLst>
            <pc:docMk/>
            <pc:sldMk cId="0" sldId="256"/>
            <ac:spMk id="19" creationId="{00000000-0000-0000-0000-000000000000}"/>
          </ac:spMkLst>
        </pc:spChg>
        <pc:spChg chg="mod">
          <ac:chgData name="Nami Nelson (SCV)" userId="df7772c5-f036-462a-b679-51902f9bcf80" providerId="ADAL" clId="{3EAE6D7F-39D3-40F7-A455-5466FFA66310}" dt="2024-09-16T22:15:33.083" v="70" actId="20577"/>
          <ac:spMkLst>
            <pc:docMk/>
            <pc:sldMk cId="0" sldId="256"/>
            <ac:spMk id="20" creationId="{00000000-0000-0000-0000-000000000000}"/>
          </ac:spMkLst>
        </pc:spChg>
        <pc:spChg chg="mod">
          <ac:chgData name="Nami Nelson (SCV)" userId="df7772c5-f036-462a-b679-51902f9bcf80" providerId="ADAL" clId="{3EAE6D7F-39D3-40F7-A455-5466FFA66310}" dt="2024-09-16T22:15:29.045" v="63" actId="20577"/>
          <ac:spMkLst>
            <pc:docMk/>
            <pc:sldMk cId="0" sldId="256"/>
            <ac:spMk id="21" creationId="{00000000-0000-0000-0000-000000000000}"/>
          </ac:spMkLst>
        </pc:spChg>
        <pc:spChg chg="mod">
          <ac:chgData name="Nami Nelson (SCV)" userId="df7772c5-f036-462a-b679-51902f9bcf80" providerId="ADAL" clId="{3EAE6D7F-39D3-40F7-A455-5466FFA66310}" dt="2024-09-16T22:15:26.186" v="59" actId="20577"/>
          <ac:spMkLst>
            <pc:docMk/>
            <pc:sldMk cId="0" sldId="256"/>
            <ac:spMk id="22" creationId="{00000000-0000-0000-0000-000000000000}"/>
          </ac:spMkLst>
        </pc:spChg>
        <pc:spChg chg="mod">
          <ac:chgData name="Nami Nelson (SCV)" userId="df7772c5-f036-462a-b679-51902f9bcf80" providerId="ADAL" clId="{3EAE6D7F-39D3-40F7-A455-5466FFA66310}" dt="2024-09-16T22:15:23.126" v="55" actId="20577"/>
          <ac:spMkLst>
            <pc:docMk/>
            <pc:sldMk cId="0" sldId="256"/>
            <ac:spMk id="23" creationId="{00000000-0000-0000-0000-000000000000}"/>
          </ac:spMkLst>
        </pc:spChg>
        <pc:spChg chg="del">
          <ac:chgData name="Nami Nelson (SCV)" userId="df7772c5-f036-462a-b679-51902f9bcf80" providerId="ADAL" clId="{3EAE6D7F-39D3-40F7-A455-5466FFA66310}" dt="2024-09-16T22:16:21.189" v="76" actId="478"/>
          <ac:spMkLst>
            <pc:docMk/>
            <pc:sldMk cId="0" sldId="256"/>
            <ac:spMk id="66" creationId="{F56C2D2B-BC02-8A63-0A3F-AC5B4EEAD250}"/>
          </ac:spMkLst>
        </pc:spChg>
        <pc:spChg chg="del">
          <ac:chgData name="Nami Nelson (SCV)" userId="df7772c5-f036-462a-b679-51902f9bcf80" providerId="ADAL" clId="{3EAE6D7F-39D3-40F7-A455-5466FFA66310}" dt="2024-09-16T22:16:22.578" v="77" actId="478"/>
          <ac:spMkLst>
            <pc:docMk/>
            <pc:sldMk cId="0" sldId="256"/>
            <ac:spMk id="67" creationId="{032B0C56-63F8-BEE2-7AF4-B79D5A35559C}"/>
          </ac:spMkLst>
        </pc:spChg>
        <pc:spChg chg="del mod">
          <ac:chgData name="Nami Nelson (SCV)" userId="df7772c5-f036-462a-b679-51902f9bcf80" providerId="ADAL" clId="{3EAE6D7F-39D3-40F7-A455-5466FFA66310}" dt="2024-09-16T22:16:24.775" v="78" actId="478"/>
          <ac:spMkLst>
            <pc:docMk/>
            <pc:sldMk cId="0" sldId="256"/>
            <ac:spMk id="68" creationId="{BFEECE50-AF04-3152-68AA-36AB9C48A09F}"/>
          </ac:spMkLst>
        </pc:spChg>
        <pc:spChg chg="del">
          <ac:chgData name="Nami Nelson (SCV)" userId="df7772c5-f036-462a-b679-51902f9bcf80" providerId="ADAL" clId="{3EAE6D7F-39D3-40F7-A455-5466FFA66310}" dt="2024-09-16T22:16:26.242" v="79" actId="478"/>
          <ac:spMkLst>
            <pc:docMk/>
            <pc:sldMk cId="0" sldId="256"/>
            <ac:spMk id="69" creationId="{30732677-D536-374C-E91C-E8ED45EE04ED}"/>
          </ac:spMkLst>
        </pc:spChg>
        <pc:spChg chg="del">
          <ac:chgData name="Nami Nelson (SCV)" userId="df7772c5-f036-462a-b679-51902f9bcf80" providerId="ADAL" clId="{3EAE6D7F-39D3-40F7-A455-5466FFA66310}" dt="2024-09-16T22:16:35.923" v="88" actId="478"/>
          <ac:spMkLst>
            <pc:docMk/>
            <pc:sldMk cId="0" sldId="256"/>
            <ac:spMk id="71" creationId="{3AF14BA8-6D99-22F4-67BB-26AEE5C04A70}"/>
          </ac:spMkLst>
        </pc:spChg>
        <pc:spChg chg="del">
          <ac:chgData name="Nami Nelson (SCV)" userId="df7772c5-f036-462a-b679-51902f9bcf80" providerId="ADAL" clId="{3EAE6D7F-39D3-40F7-A455-5466FFA66310}" dt="2024-09-16T22:16:33.894" v="87" actId="478"/>
          <ac:spMkLst>
            <pc:docMk/>
            <pc:sldMk cId="0" sldId="256"/>
            <ac:spMk id="72" creationId="{A6AC964A-4FEC-70EE-0E28-D7A47AC156C0}"/>
          </ac:spMkLst>
        </pc:spChg>
        <pc:spChg chg="del">
          <ac:chgData name="Nami Nelson (SCV)" userId="df7772c5-f036-462a-b679-51902f9bcf80" providerId="ADAL" clId="{3EAE6D7F-39D3-40F7-A455-5466FFA66310}" dt="2024-09-16T22:16:28.085" v="80" actId="478"/>
          <ac:spMkLst>
            <pc:docMk/>
            <pc:sldMk cId="0" sldId="256"/>
            <ac:spMk id="73" creationId="{B3B6D2DC-FF0D-2DD9-4C8C-31D52E75D165}"/>
          </ac:spMkLst>
        </pc:spChg>
        <pc:spChg chg="del">
          <ac:chgData name="Nami Nelson (SCV)" userId="df7772c5-f036-462a-b679-51902f9bcf80" providerId="ADAL" clId="{3EAE6D7F-39D3-40F7-A455-5466FFA66310}" dt="2024-09-16T22:16:41.292" v="91" actId="478"/>
          <ac:spMkLst>
            <pc:docMk/>
            <pc:sldMk cId="0" sldId="256"/>
            <ac:spMk id="74" creationId="{1D0BFED7-37EC-3589-D1A2-E538656DA3A6}"/>
          </ac:spMkLst>
        </pc:spChg>
        <pc:spChg chg="del">
          <ac:chgData name="Nami Nelson (SCV)" userId="df7772c5-f036-462a-b679-51902f9bcf80" providerId="ADAL" clId="{3EAE6D7F-39D3-40F7-A455-5466FFA66310}" dt="2024-09-16T22:16:37.581" v="89" actId="478"/>
          <ac:spMkLst>
            <pc:docMk/>
            <pc:sldMk cId="0" sldId="256"/>
            <ac:spMk id="75" creationId="{44B33E9D-8AD1-ABEB-DF53-C89B0243CA7C}"/>
          </ac:spMkLst>
        </pc:spChg>
        <pc:spChg chg="del">
          <ac:chgData name="Nami Nelson (SCV)" userId="df7772c5-f036-462a-b679-51902f9bcf80" providerId="ADAL" clId="{3EAE6D7F-39D3-40F7-A455-5466FFA66310}" dt="2024-09-16T22:16:46.917" v="94" actId="478"/>
          <ac:spMkLst>
            <pc:docMk/>
            <pc:sldMk cId="0" sldId="256"/>
            <ac:spMk id="76" creationId="{E12F7570-813C-4B80-8F77-91F5D105D902}"/>
          </ac:spMkLst>
        </pc:spChg>
        <pc:spChg chg="del">
          <ac:chgData name="Nami Nelson (SCV)" userId="df7772c5-f036-462a-b679-51902f9bcf80" providerId="ADAL" clId="{3EAE6D7F-39D3-40F7-A455-5466FFA66310}" dt="2024-09-16T22:16:44.947" v="93" actId="478"/>
          <ac:spMkLst>
            <pc:docMk/>
            <pc:sldMk cId="0" sldId="256"/>
            <ac:spMk id="77" creationId="{8DBD1C23-41A8-19E6-D669-AD0ED5BC6E19}"/>
          </ac:spMkLst>
        </pc:spChg>
        <pc:spChg chg="del">
          <ac:chgData name="Nami Nelson (SCV)" userId="df7772c5-f036-462a-b679-51902f9bcf80" providerId="ADAL" clId="{3EAE6D7F-39D3-40F7-A455-5466FFA66310}" dt="2024-09-16T22:16:43.271" v="92" actId="478"/>
          <ac:spMkLst>
            <pc:docMk/>
            <pc:sldMk cId="0" sldId="256"/>
            <ac:spMk id="78" creationId="{578845B7-10B5-0DAD-4C16-3DD2E73F813A}"/>
          </ac:spMkLst>
        </pc:spChg>
        <pc:spChg chg="del">
          <ac:chgData name="Nami Nelson (SCV)" userId="df7772c5-f036-462a-b679-51902f9bcf80" providerId="ADAL" clId="{3EAE6D7F-39D3-40F7-A455-5466FFA66310}" dt="2024-09-16T22:16:49.380" v="95" actId="478"/>
          <ac:spMkLst>
            <pc:docMk/>
            <pc:sldMk cId="0" sldId="256"/>
            <ac:spMk id="79" creationId="{9F819B7B-1D99-6571-6F4E-B77C930085E8}"/>
          </ac:spMkLst>
        </pc:spChg>
        <pc:spChg chg="del">
          <ac:chgData name="Nami Nelson (SCV)" userId="df7772c5-f036-462a-b679-51902f9bcf80" providerId="ADAL" clId="{3EAE6D7F-39D3-40F7-A455-5466FFA66310}" dt="2024-09-16T22:16:50.888" v="96" actId="478"/>
          <ac:spMkLst>
            <pc:docMk/>
            <pc:sldMk cId="0" sldId="256"/>
            <ac:spMk id="80" creationId="{BAFF70DD-ED4B-97BC-2E26-544CB2CB6163}"/>
          </ac:spMkLst>
        </pc:spChg>
        <pc:spChg chg="del">
          <ac:chgData name="Nami Nelson (SCV)" userId="df7772c5-f036-462a-b679-51902f9bcf80" providerId="ADAL" clId="{3EAE6D7F-39D3-40F7-A455-5466FFA66310}" dt="2024-09-16T22:16:39.627" v="90" actId="478"/>
          <ac:spMkLst>
            <pc:docMk/>
            <pc:sldMk cId="0" sldId="256"/>
            <ac:spMk id="81" creationId="{A66621DA-849D-1707-96A0-C609C47DCB60}"/>
          </ac:spMkLst>
        </pc:spChg>
        <pc:spChg chg="mod">
          <ac:chgData name="Nami Nelson (SCV)" userId="df7772c5-f036-462a-b679-51902f9bcf80" providerId="ADAL" clId="{3EAE6D7F-39D3-40F7-A455-5466FFA66310}" dt="2024-09-16T22:14:58.287" v="37" actId="20577"/>
          <ac:spMkLst>
            <pc:docMk/>
            <pc:sldMk cId="0" sldId="256"/>
            <ac:spMk id="84" creationId="{4CC65BFF-1DB1-4A1C-F3D9-8BD21328F0DA}"/>
          </ac:spMkLst>
        </pc:spChg>
      </pc:sldChg>
    </pc:docChg>
  </pc:docChgLst>
  <pc:docChgLst>
    <pc:chgData name="Ross Donnan (Health)" userId="7c40b76e-0d47-4b98-af6e-3eb50636f003" providerId="ADAL" clId="{137D77BE-4692-4D52-815E-5C49313B7154}"/>
    <pc:docChg chg="modSld">
      <pc:chgData name="Ross Donnan (Health)" userId="7c40b76e-0d47-4b98-af6e-3eb50636f003" providerId="ADAL" clId="{137D77BE-4692-4D52-815E-5C49313B7154}" dt="2024-09-16T09:08:14.594" v="0" actId="688"/>
      <pc:docMkLst>
        <pc:docMk/>
      </pc:docMkLst>
      <pc:sldChg chg="modSp mod">
        <pc:chgData name="Ross Donnan (Health)" userId="7c40b76e-0d47-4b98-af6e-3eb50636f003" providerId="ADAL" clId="{137D77BE-4692-4D52-815E-5C49313B7154}" dt="2024-09-16T09:08:14.594" v="0" actId="688"/>
        <pc:sldMkLst>
          <pc:docMk/>
          <pc:sldMk cId="0" sldId="256"/>
        </pc:sldMkLst>
        <pc:spChg chg="mod">
          <ac:chgData name="Ross Donnan (Health)" userId="7c40b76e-0d47-4b98-af6e-3eb50636f003" providerId="ADAL" clId="{137D77BE-4692-4D52-815E-5C49313B7154}" dt="2024-09-16T09:08:14.594" v="0" actId="688"/>
          <ac:spMkLst>
            <pc:docMk/>
            <pc:sldMk cId="0" sldId="256"/>
            <ac:spMk id="73" creationId="{B3B6D2DC-FF0D-2DD9-4C8C-31D52E75D165}"/>
          </ac:spMkLst>
        </pc:spChg>
      </pc:sldChg>
    </pc:docChg>
  </pc:docChgLst>
  <pc:docChgLst>
    <pc:chgData name="Nami Nelson (SCV)" userId="S::nami.nelson@safercare.vic.gov.au::df7772c5-f036-462a-b679-51902f9bcf80" providerId="AD" clId="Web-{C1CCEBEC-689F-4139-BCC1-AAE83284B4A6}"/>
    <pc:docChg chg="modSld">
      <pc:chgData name="Nami Nelson (SCV)" userId="S::nami.nelson@safercare.vic.gov.au::df7772c5-f036-462a-b679-51902f9bcf80" providerId="AD" clId="Web-{C1CCEBEC-689F-4139-BCC1-AAE83284B4A6}" dt="2024-09-16T22:19:44.968" v="146" actId="1076"/>
      <pc:docMkLst>
        <pc:docMk/>
      </pc:docMkLst>
      <pc:sldChg chg="addSp modSp">
        <pc:chgData name="Nami Nelson (SCV)" userId="S::nami.nelson@safercare.vic.gov.au::df7772c5-f036-462a-b679-51902f9bcf80" providerId="AD" clId="Web-{C1CCEBEC-689F-4139-BCC1-AAE83284B4A6}" dt="2024-09-16T22:19:44.968" v="146" actId="1076"/>
        <pc:sldMkLst>
          <pc:docMk/>
          <pc:sldMk cId="0" sldId="256"/>
        </pc:sldMkLst>
        <pc:spChg chg="add mod">
          <ac:chgData name="Nami Nelson (SCV)" userId="S::nami.nelson@safercare.vic.gov.au::df7772c5-f036-462a-b679-51902f9bcf80" providerId="AD" clId="Web-{C1CCEBEC-689F-4139-BCC1-AAE83284B4A6}" dt="2024-09-16T22:19:44.968" v="146" actId="1076"/>
          <ac:spMkLst>
            <pc:docMk/>
            <pc:sldMk cId="0" sldId="256"/>
            <ac:spMk id="48" creationId="{662D15E5-2EB4-B456-07A4-5E6A054CB04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6554788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8567738" y="0"/>
            <a:ext cx="6554787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4971F2-C50B-4C06-AB6B-1AAAD789EB5B}" type="datetimeFigureOut">
              <a:rPr lang="en-AU" smtClean="0"/>
              <a:t>16/09/2024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010150" y="1336675"/>
            <a:ext cx="5105400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512888" y="5146675"/>
            <a:ext cx="1209992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6554788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8567738" y="10156825"/>
            <a:ext cx="6554787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265DA5-CA5D-4EE2-B8E5-7F43DA70635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7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265DA5-CA5D-4EE2-B8E5-7F43DA70635F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02731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4427" y="3314954"/>
            <a:ext cx="1285684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008999"/>
                </a:solidFill>
                <a:latin typeface="VIC"/>
                <a:cs typeface="V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8855" y="5988304"/>
            <a:ext cx="1058799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008999"/>
                </a:solidFill>
                <a:latin typeface="VIC"/>
                <a:cs typeface="V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008999"/>
                </a:solidFill>
                <a:latin typeface="VIC"/>
                <a:cs typeface="V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628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8973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rgbClr val="008999"/>
                </a:solidFill>
                <a:latin typeface="VIC"/>
                <a:cs typeface="V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5119985" cy="10692130"/>
          </a:xfrm>
          <a:custGeom>
            <a:avLst/>
            <a:gdLst/>
            <a:ahLst/>
            <a:cxnLst/>
            <a:rect l="l" t="t" r="r" b="b"/>
            <a:pathLst>
              <a:path w="15119985" h="10692130">
                <a:moveTo>
                  <a:pt x="15119985" y="0"/>
                </a:moveTo>
                <a:lnTo>
                  <a:pt x="0" y="0"/>
                </a:lnTo>
                <a:lnTo>
                  <a:pt x="0" y="10692003"/>
                </a:lnTo>
                <a:lnTo>
                  <a:pt x="15119985" y="10692003"/>
                </a:lnTo>
                <a:lnTo>
                  <a:pt x="15119985" y="0"/>
                </a:lnTo>
                <a:close/>
              </a:path>
            </a:pathLst>
          </a:custGeom>
          <a:solidFill>
            <a:srgbClr val="E9F2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516897"/>
            <a:ext cx="7975600" cy="482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008999"/>
                </a:solidFill>
                <a:latin typeface="VIC"/>
                <a:cs typeface="V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56285" y="2459482"/>
            <a:ext cx="1361313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42738" y="9944862"/>
            <a:ext cx="484022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6285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9/16/2024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865BBB-025F-9D60-2112-D76A8DE53380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7235825" y="10477500"/>
            <a:ext cx="696913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AU" sz="1000">
                <a:solidFill>
                  <a:srgbClr val="000000"/>
                </a:solidFill>
                <a:latin typeface="Arial Black" panose="020B0A04020102020204" pitchFamily="34" charset="0"/>
              </a:rPr>
              <a:t>OFFICIAL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: Rounded Corners 83">
            <a:extLst>
              <a:ext uri="{FF2B5EF4-FFF2-40B4-BE49-F238E27FC236}">
                <a16:creationId xmlns:a16="http://schemas.microsoft.com/office/drawing/2014/main" id="{4CC65BFF-1DB1-4A1C-F3D9-8BD21328F0D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133850" y="6642100"/>
            <a:ext cx="2133600" cy="3429000"/>
          </a:xfrm>
          <a:prstGeom prst="roundRect">
            <a:avLst>
              <a:gd name="adj" fmla="val 349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" name="object 2"/>
          <p:cNvSpPr txBox="1"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5"/>
              <a:t>Co-</a:t>
            </a:r>
            <a:r>
              <a:rPr spc="-30"/>
              <a:t>design</a:t>
            </a:r>
            <a:r>
              <a:rPr spc="-135"/>
              <a:t> </a:t>
            </a:r>
            <a:r>
              <a:t>and</a:t>
            </a:r>
            <a:r>
              <a:rPr spc="-120"/>
              <a:t> </a:t>
            </a:r>
            <a:r>
              <a:rPr spc="-40"/>
              <a:t>Partnering</a:t>
            </a:r>
            <a:r>
              <a:rPr spc="-125"/>
              <a:t> </a:t>
            </a:r>
            <a:r>
              <a:rPr spc="-35"/>
              <a:t>Planning</a:t>
            </a:r>
            <a:r>
              <a:rPr spc="-120"/>
              <a:t> </a:t>
            </a:r>
            <a:r>
              <a:rPr spc="-10"/>
              <a:t>Canvas</a:t>
            </a:r>
          </a:p>
        </p:txBody>
      </p:sp>
      <p:sp>
        <p:nvSpPr>
          <p:cNvPr id="3" name="object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4500" y="301349"/>
            <a:ext cx="48514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0" spc="-10">
                <a:solidFill>
                  <a:srgbClr val="9CC8D1"/>
                </a:solidFill>
                <a:latin typeface="VIC Medium"/>
                <a:cs typeface="VIC Medium"/>
              </a:rPr>
              <a:t>TOOL</a:t>
            </a:r>
            <a:r>
              <a:rPr sz="1000" b="0" spc="-40">
                <a:solidFill>
                  <a:srgbClr val="9CC8D1"/>
                </a:solidFill>
                <a:latin typeface="VIC Medium"/>
                <a:cs typeface="VIC Medium"/>
              </a:rPr>
              <a:t> </a:t>
            </a:r>
            <a:r>
              <a:rPr sz="1000" b="0" spc="-50">
                <a:solidFill>
                  <a:srgbClr val="9CC8D1"/>
                </a:solidFill>
                <a:latin typeface="VIC Medium"/>
                <a:cs typeface="VIC Medium"/>
              </a:rPr>
              <a:t>4</a:t>
            </a:r>
            <a:endParaRPr sz="1000">
              <a:latin typeface="VIC Medium"/>
              <a:cs typeface="VIC Medium"/>
            </a:endParaRPr>
          </a:p>
        </p:txBody>
      </p:sp>
      <p:sp>
        <p:nvSpPr>
          <p:cNvPr id="4" name="object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4500" y="10243693"/>
            <a:ext cx="211836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>
                <a:solidFill>
                  <a:srgbClr val="0894A4"/>
                </a:solidFill>
                <a:latin typeface="VIC SemiBold"/>
                <a:cs typeface="VIC SemiBold"/>
              </a:rPr>
              <a:t>SCV</a:t>
            </a:r>
            <a:r>
              <a:rPr sz="1000" b="1" spc="-15">
                <a:solidFill>
                  <a:srgbClr val="0894A4"/>
                </a:solidFill>
                <a:latin typeface="VIC SemiBold"/>
                <a:cs typeface="VIC SemiBold"/>
              </a:rPr>
              <a:t> </a:t>
            </a:r>
            <a:r>
              <a:rPr sz="1000" b="1">
                <a:solidFill>
                  <a:srgbClr val="0894A4"/>
                </a:solidFill>
                <a:latin typeface="VIC SemiBold"/>
                <a:cs typeface="VIC SemiBold"/>
              </a:rPr>
              <a:t>Quality</a:t>
            </a:r>
            <a:r>
              <a:rPr sz="1000" b="1" spc="-10">
                <a:solidFill>
                  <a:srgbClr val="0894A4"/>
                </a:solidFill>
                <a:latin typeface="VIC SemiBold"/>
                <a:cs typeface="VIC SemiBold"/>
              </a:rPr>
              <a:t> </a:t>
            </a:r>
            <a:r>
              <a:rPr sz="1000" b="1">
                <a:solidFill>
                  <a:srgbClr val="0894A4"/>
                </a:solidFill>
                <a:latin typeface="VIC SemiBold"/>
                <a:cs typeface="VIC SemiBold"/>
              </a:rPr>
              <a:t>Improvement</a:t>
            </a:r>
            <a:r>
              <a:rPr sz="1000" b="1" spc="-15">
                <a:solidFill>
                  <a:srgbClr val="0894A4"/>
                </a:solidFill>
                <a:latin typeface="VIC SemiBold"/>
                <a:cs typeface="VIC SemiBold"/>
              </a:rPr>
              <a:t> </a:t>
            </a:r>
            <a:r>
              <a:rPr sz="1000" b="1" spc="-10">
                <a:solidFill>
                  <a:srgbClr val="0894A4"/>
                </a:solidFill>
                <a:latin typeface="VIC SemiBold"/>
                <a:cs typeface="VIC SemiBold"/>
              </a:rPr>
              <a:t>Toolkit</a:t>
            </a:r>
            <a:endParaRPr sz="1000">
              <a:latin typeface="VIC SemiBold"/>
              <a:cs typeface="VIC SemiBold"/>
            </a:endParaRPr>
          </a:p>
        </p:txBody>
      </p:sp>
      <p:sp>
        <p:nvSpPr>
          <p:cNvPr id="5" name="object 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076536" y="10243693"/>
            <a:ext cx="59817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0" spc="-10">
                <a:solidFill>
                  <a:srgbClr val="9CC8D1"/>
                </a:solidFill>
                <a:latin typeface="VIC Medium"/>
                <a:cs typeface="VIC Medium"/>
              </a:rPr>
              <a:t>OFFICIAL</a:t>
            </a:r>
            <a:endParaRPr sz="1000">
              <a:latin typeface="VIC Medium"/>
              <a:cs typeface="VIC Medium"/>
            </a:endParaRPr>
          </a:p>
        </p:txBody>
      </p:sp>
      <p:sp>
        <p:nvSpPr>
          <p:cNvPr id="6" name="object 6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60375" y="1163431"/>
            <a:ext cx="14199869" cy="0"/>
          </a:xfrm>
          <a:custGeom>
            <a:avLst/>
            <a:gdLst/>
            <a:ahLst/>
            <a:cxnLst/>
            <a:rect l="l" t="t" r="r" b="b"/>
            <a:pathLst>
              <a:path w="14199869">
                <a:moveTo>
                  <a:pt x="0" y="0"/>
                </a:moveTo>
                <a:lnTo>
                  <a:pt x="14199247" y="0"/>
                </a:lnTo>
              </a:path>
            </a:pathLst>
          </a:custGeom>
          <a:ln w="6350">
            <a:solidFill>
              <a:srgbClr val="9CC8D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57203" y="1499038"/>
            <a:ext cx="4159250" cy="5065395"/>
          </a:xfrm>
          <a:custGeom>
            <a:avLst/>
            <a:gdLst/>
            <a:ahLst/>
            <a:cxnLst/>
            <a:rect l="l" t="t" r="r" b="b"/>
            <a:pathLst>
              <a:path w="4159250" h="5065395">
                <a:moveTo>
                  <a:pt x="4086682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4993144"/>
                </a:lnTo>
                <a:lnTo>
                  <a:pt x="5657" y="5021169"/>
                </a:lnTo>
                <a:lnTo>
                  <a:pt x="21086" y="5044054"/>
                </a:lnTo>
                <a:lnTo>
                  <a:pt x="43971" y="5059483"/>
                </a:lnTo>
                <a:lnTo>
                  <a:pt x="71996" y="5065141"/>
                </a:lnTo>
                <a:lnTo>
                  <a:pt x="4086682" y="5065141"/>
                </a:lnTo>
                <a:lnTo>
                  <a:pt x="4114706" y="5059483"/>
                </a:lnTo>
                <a:lnTo>
                  <a:pt x="4137591" y="5044054"/>
                </a:lnTo>
                <a:lnTo>
                  <a:pt x="4153020" y="5021169"/>
                </a:lnTo>
                <a:lnTo>
                  <a:pt x="4158678" y="4993144"/>
                </a:lnTo>
                <a:lnTo>
                  <a:pt x="4158678" y="71996"/>
                </a:lnTo>
                <a:lnTo>
                  <a:pt x="4153020" y="43971"/>
                </a:lnTo>
                <a:lnTo>
                  <a:pt x="4137591" y="21086"/>
                </a:lnTo>
                <a:lnTo>
                  <a:pt x="4114706" y="5657"/>
                </a:lnTo>
                <a:lnTo>
                  <a:pt x="40866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57203" y="6667844"/>
            <a:ext cx="3524247" cy="3358515"/>
          </a:xfrm>
          <a:custGeom>
            <a:avLst/>
            <a:gdLst/>
            <a:ahLst/>
            <a:cxnLst/>
            <a:rect l="l" t="t" r="r" b="b"/>
            <a:pathLst>
              <a:path w="5846445" h="3358515">
                <a:moveTo>
                  <a:pt x="5774397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3286163"/>
                </a:lnTo>
                <a:lnTo>
                  <a:pt x="5657" y="3314187"/>
                </a:lnTo>
                <a:lnTo>
                  <a:pt x="21086" y="3337072"/>
                </a:lnTo>
                <a:lnTo>
                  <a:pt x="43971" y="3352501"/>
                </a:lnTo>
                <a:lnTo>
                  <a:pt x="71996" y="3358159"/>
                </a:lnTo>
                <a:lnTo>
                  <a:pt x="5774397" y="3358159"/>
                </a:lnTo>
                <a:lnTo>
                  <a:pt x="5802422" y="3352501"/>
                </a:lnTo>
                <a:lnTo>
                  <a:pt x="5825307" y="3337072"/>
                </a:lnTo>
                <a:lnTo>
                  <a:pt x="5840736" y="3314187"/>
                </a:lnTo>
                <a:lnTo>
                  <a:pt x="5846394" y="3286163"/>
                </a:lnTo>
                <a:lnTo>
                  <a:pt x="5846394" y="71996"/>
                </a:lnTo>
                <a:lnTo>
                  <a:pt x="5840736" y="43971"/>
                </a:lnTo>
                <a:lnTo>
                  <a:pt x="5825307" y="21086"/>
                </a:lnTo>
                <a:lnTo>
                  <a:pt x="5802422" y="5657"/>
                </a:lnTo>
                <a:lnTo>
                  <a:pt x="57743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400727" y="6667844"/>
            <a:ext cx="1546860" cy="3358515"/>
          </a:xfrm>
          <a:custGeom>
            <a:avLst/>
            <a:gdLst/>
            <a:ahLst/>
            <a:cxnLst/>
            <a:rect l="l" t="t" r="r" b="b"/>
            <a:pathLst>
              <a:path w="1546859" h="3358515">
                <a:moveTo>
                  <a:pt x="1474736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3286163"/>
                </a:lnTo>
                <a:lnTo>
                  <a:pt x="5657" y="3314187"/>
                </a:lnTo>
                <a:lnTo>
                  <a:pt x="21086" y="3337072"/>
                </a:lnTo>
                <a:lnTo>
                  <a:pt x="43971" y="3352501"/>
                </a:lnTo>
                <a:lnTo>
                  <a:pt x="71996" y="3358159"/>
                </a:lnTo>
                <a:lnTo>
                  <a:pt x="1474736" y="3358159"/>
                </a:lnTo>
                <a:lnTo>
                  <a:pt x="1502768" y="3352501"/>
                </a:lnTo>
                <a:lnTo>
                  <a:pt x="1525657" y="3337072"/>
                </a:lnTo>
                <a:lnTo>
                  <a:pt x="1541087" y="3314187"/>
                </a:lnTo>
                <a:lnTo>
                  <a:pt x="1546745" y="3286163"/>
                </a:lnTo>
                <a:lnTo>
                  <a:pt x="1546745" y="71996"/>
                </a:lnTo>
                <a:lnTo>
                  <a:pt x="1541087" y="43971"/>
                </a:lnTo>
                <a:lnTo>
                  <a:pt x="1525657" y="21086"/>
                </a:lnTo>
                <a:lnTo>
                  <a:pt x="1502768" y="5657"/>
                </a:lnTo>
                <a:lnTo>
                  <a:pt x="14747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091668" y="1499038"/>
            <a:ext cx="3213735" cy="1627505"/>
          </a:xfrm>
          <a:custGeom>
            <a:avLst/>
            <a:gdLst/>
            <a:ahLst/>
            <a:cxnLst/>
            <a:rect l="l" t="t" r="r" b="b"/>
            <a:pathLst>
              <a:path w="3213734" h="1627505">
                <a:moveTo>
                  <a:pt x="3141472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555254"/>
                </a:lnTo>
                <a:lnTo>
                  <a:pt x="5657" y="1583279"/>
                </a:lnTo>
                <a:lnTo>
                  <a:pt x="21086" y="1606164"/>
                </a:lnTo>
                <a:lnTo>
                  <a:pt x="43971" y="1621593"/>
                </a:lnTo>
                <a:lnTo>
                  <a:pt x="71996" y="1627251"/>
                </a:lnTo>
                <a:lnTo>
                  <a:pt x="3141472" y="1627251"/>
                </a:lnTo>
                <a:lnTo>
                  <a:pt x="3169496" y="1621593"/>
                </a:lnTo>
                <a:lnTo>
                  <a:pt x="3192381" y="1606164"/>
                </a:lnTo>
                <a:lnTo>
                  <a:pt x="3207810" y="1583279"/>
                </a:lnTo>
                <a:lnTo>
                  <a:pt x="3213468" y="1555254"/>
                </a:lnTo>
                <a:lnTo>
                  <a:pt x="3213468" y="71996"/>
                </a:lnTo>
                <a:lnTo>
                  <a:pt x="3207810" y="43971"/>
                </a:lnTo>
                <a:lnTo>
                  <a:pt x="3192381" y="21086"/>
                </a:lnTo>
                <a:lnTo>
                  <a:pt x="3169496" y="5657"/>
                </a:lnTo>
                <a:lnTo>
                  <a:pt x="31414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734003" y="1499038"/>
            <a:ext cx="3213735" cy="1627505"/>
          </a:xfrm>
          <a:custGeom>
            <a:avLst/>
            <a:gdLst/>
            <a:ahLst/>
            <a:cxnLst/>
            <a:rect l="l" t="t" r="r" b="b"/>
            <a:pathLst>
              <a:path w="3213734" h="1627505">
                <a:moveTo>
                  <a:pt x="3141472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555254"/>
                </a:lnTo>
                <a:lnTo>
                  <a:pt x="5657" y="1583279"/>
                </a:lnTo>
                <a:lnTo>
                  <a:pt x="21086" y="1606164"/>
                </a:lnTo>
                <a:lnTo>
                  <a:pt x="43971" y="1621593"/>
                </a:lnTo>
                <a:lnTo>
                  <a:pt x="71996" y="1627251"/>
                </a:lnTo>
                <a:lnTo>
                  <a:pt x="3141472" y="1627251"/>
                </a:lnTo>
                <a:lnTo>
                  <a:pt x="3169496" y="1621593"/>
                </a:lnTo>
                <a:lnTo>
                  <a:pt x="3192381" y="1606164"/>
                </a:lnTo>
                <a:lnTo>
                  <a:pt x="3207810" y="1583279"/>
                </a:lnTo>
                <a:lnTo>
                  <a:pt x="3213468" y="1555254"/>
                </a:lnTo>
                <a:lnTo>
                  <a:pt x="3213468" y="71996"/>
                </a:lnTo>
                <a:lnTo>
                  <a:pt x="3207810" y="43971"/>
                </a:lnTo>
                <a:lnTo>
                  <a:pt x="3192381" y="21086"/>
                </a:lnTo>
                <a:lnTo>
                  <a:pt x="3169496" y="5657"/>
                </a:lnTo>
                <a:lnTo>
                  <a:pt x="31414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091668" y="3217984"/>
            <a:ext cx="3213735" cy="1627505"/>
          </a:xfrm>
          <a:custGeom>
            <a:avLst/>
            <a:gdLst/>
            <a:ahLst/>
            <a:cxnLst/>
            <a:rect l="l" t="t" r="r" b="b"/>
            <a:pathLst>
              <a:path w="3213734" h="1627504">
                <a:moveTo>
                  <a:pt x="3141472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555254"/>
                </a:lnTo>
                <a:lnTo>
                  <a:pt x="5657" y="1583279"/>
                </a:lnTo>
                <a:lnTo>
                  <a:pt x="21086" y="1606164"/>
                </a:lnTo>
                <a:lnTo>
                  <a:pt x="43971" y="1621593"/>
                </a:lnTo>
                <a:lnTo>
                  <a:pt x="71996" y="1627251"/>
                </a:lnTo>
                <a:lnTo>
                  <a:pt x="3141472" y="1627251"/>
                </a:lnTo>
                <a:lnTo>
                  <a:pt x="3169496" y="1621593"/>
                </a:lnTo>
                <a:lnTo>
                  <a:pt x="3192381" y="1606164"/>
                </a:lnTo>
                <a:lnTo>
                  <a:pt x="3207810" y="1583279"/>
                </a:lnTo>
                <a:lnTo>
                  <a:pt x="3213468" y="1555254"/>
                </a:lnTo>
                <a:lnTo>
                  <a:pt x="3213468" y="71996"/>
                </a:lnTo>
                <a:lnTo>
                  <a:pt x="3207810" y="43971"/>
                </a:lnTo>
                <a:lnTo>
                  <a:pt x="3192381" y="21086"/>
                </a:lnTo>
                <a:lnTo>
                  <a:pt x="3169496" y="5657"/>
                </a:lnTo>
                <a:lnTo>
                  <a:pt x="31414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734003" y="3217984"/>
            <a:ext cx="3213735" cy="1627505"/>
          </a:xfrm>
          <a:custGeom>
            <a:avLst/>
            <a:gdLst/>
            <a:ahLst/>
            <a:cxnLst/>
            <a:rect l="l" t="t" r="r" b="b"/>
            <a:pathLst>
              <a:path w="3213734" h="1627504">
                <a:moveTo>
                  <a:pt x="3141472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555254"/>
                </a:lnTo>
                <a:lnTo>
                  <a:pt x="5657" y="1583279"/>
                </a:lnTo>
                <a:lnTo>
                  <a:pt x="21086" y="1606164"/>
                </a:lnTo>
                <a:lnTo>
                  <a:pt x="43971" y="1621593"/>
                </a:lnTo>
                <a:lnTo>
                  <a:pt x="71996" y="1627251"/>
                </a:lnTo>
                <a:lnTo>
                  <a:pt x="3141472" y="1627251"/>
                </a:lnTo>
                <a:lnTo>
                  <a:pt x="3169496" y="1621593"/>
                </a:lnTo>
                <a:lnTo>
                  <a:pt x="3192381" y="1606164"/>
                </a:lnTo>
                <a:lnTo>
                  <a:pt x="3207810" y="1583279"/>
                </a:lnTo>
                <a:lnTo>
                  <a:pt x="3213468" y="1555254"/>
                </a:lnTo>
                <a:lnTo>
                  <a:pt x="3213468" y="71996"/>
                </a:lnTo>
                <a:lnTo>
                  <a:pt x="3207810" y="43971"/>
                </a:lnTo>
                <a:lnTo>
                  <a:pt x="3192381" y="21086"/>
                </a:lnTo>
                <a:lnTo>
                  <a:pt x="3169496" y="5657"/>
                </a:lnTo>
                <a:lnTo>
                  <a:pt x="31414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091668" y="4936933"/>
            <a:ext cx="1240155" cy="1627505"/>
          </a:xfrm>
          <a:custGeom>
            <a:avLst/>
            <a:gdLst/>
            <a:ahLst/>
            <a:cxnLst/>
            <a:rect l="l" t="t" r="r" b="b"/>
            <a:pathLst>
              <a:path w="1240154" h="1627504">
                <a:moveTo>
                  <a:pt x="1167536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555254"/>
                </a:lnTo>
                <a:lnTo>
                  <a:pt x="5657" y="1583279"/>
                </a:lnTo>
                <a:lnTo>
                  <a:pt x="21086" y="1606164"/>
                </a:lnTo>
                <a:lnTo>
                  <a:pt x="43971" y="1621593"/>
                </a:lnTo>
                <a:lnTo>
                  <a:pt x="71996" y="1627251"/>
                </a:lnTo>
                <a:lnTo>
                  <a:pt x="1167536" y="1627251"/>
                </a:lnTo>
                <a:lnTo>
                  <a:pt x="1195561" y="1621593"/>
                </a:lnTo>
                <a:lnTo>
                  <a:pt x="1218445" y="1606164"/>
                </a:lnTo>
                <a:lnTo>
                  <a:pt x="1233875" y="1583279"/>
                </a:lnTo>
                <a:lnTo>
                  <a:pt x="1239532" y="1555254"/>
                </a:lnTo>
                <a:lnTo>
                  <a:pt x="1239532" y="71996"/>
                </a:lnTo>
                <a:lnTo>
                  <a:pt x="1233875" y="43971"/>
                </a:lnTo>
                <a:lnTo>
                  <a:pt x="1218445" y="21086"/>
                </a:lnTo>
                <a:lnTo>
                  <a:pt x="1195561" y="5657"/>
                </a:lnTo>
                <a:lnTo>
                  <a:pt x="11675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432003" y="4936933"/>
            <a:ext cx="1873250" cy="1627505"/>
          </a:xfrm>
          <a:custGeom>
            <a:avLst/>
            <a:gdLst/>
            <a:ahLst/>
            <a:cxnLst/>
            <a:rect l="l" t="t" r="r" b="b"/>
            <a:pathLst>
              <a:path w="1873250" h="1627504">
                <a:moveTo>
                  <a:pt x="1801126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555254"/>
                </a:lnTo>
                <a:lnTo>
                  <a:pt x="5657" y="1583279"/>
                </a:lnTo>
                <a:lnTo>
                  <a:pt x="21086" y="1606164"/>
                </a:lnTo>
                <a:lnTo>
                  <a:pt x="43971" y="1621593"/>
                </a:lnTo>
                <a:lnTo>
                  <a:pt x="71996" y="1627251"/>
                </a:lnTo>
                <a:lnTo>
                  <a:pt x="1801126" y="1627251"/>
                </a:lnTo>
                <a:lnTo>
                  <a:pt x="1829153" y="1621593"/>
                </a:lnTo>
                <a:lnTo>
                  <a:pt x="1852042" y="1606164"/>
                </a:lnTo>
                <a:lnTo>
                  <a:pt x="1867476" y="1583279"/>
                </a:lnTo>
                <a:lnTo>
                  <a:pt x="1873135" y="1555254"/>
                </a:lnTo>
                <a:lnTo>
                  <a:pt x="1873135" y="71996"/>
                </a:lnTo>
                <a:lnTo>
                  <a:pt x="1867476" y="43971"/>
                </a:lnTo>
                <a:lnTo>
                  <a:pt x="1852042" y="21086"/>
                </a:lnTo>
                <a:lnTo>
                  <a:pt x="1829153" y="5657"/>
                </a:lnTo>
                <a:lnTo>
                  <a:pt x="180112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734003" y="4936933"/>
            <a:ext cx="3213735" cy="1627505"/>
          </a:xfrm>
          <a:custGeom>
            <a:avLst/>
            <a:gdLst/>
            <a:ahLst/>
            <a:cxnLst/>
            <a:rect l="l" t="t" r="r" b="b"/>
            <a:pathLst>
              <a:path w="3213734" h="1627504">
                <a:moveTo>
                  <a:pt x="3141472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555254"/>
                </a:lnTo>
                <a:lnTo>
                  <a:pt x="5657" y="1583279"/>
                </a:lnTo>
                <a:lnTo>
                  <a:pt x="21086" y="1606164"/>
                </a:lnTo>
                <a:lnTo>
                  <a:pt x="43971" y="1621593"/>
                </a:lnTo>
                <a:lnTo>
                  <a:pt x="71996" y="1627251"/>
                </a:lnTo>
                <a:lnTo>
                  <a:pt x="3141472" y="1627251"/>
                </a:lnTo>
                <a:lnTo>
                  <a:pt x="3169496" y="1621593"/>
                </a:lnTo>
                <a:lnTo>
                  <a:pt x="3192381" y="1606164"/>
                </a:lnTo>
                <a:lnTo>
                  <a:pt x="3207810" y="1583279"/>
                </a:lnTo>
                <a:lnTo>
                  <a:pt x="3213468" y="1555254"/>
                </a:lnTo>
                <a:lnTo>
                  <a:pt x="3213468" y="71996"/>
                </a:lnTo>
                <a:lnTo>
                  <a:pt x="3207810" y="43971"/>
                </a:lnTo>
                <a:lnTo>
                  <a:pt x="3192381" y="21086"/>
                </a:lnTo>
                <a:lnTo>
                  <a:pt x="3169496" y="5657"/>
                </a:lnTo>
                <a:lnTo>
                  <a:pt x="31414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091668" y="6667841"/>
            <a:ext cx="3213735" cy="1627505"/>
          </a:xfrm>
          <a:custGeom>
            <a:avLst/>
            <a:gdLst/>
            <a:ahLst/>
            <a:cxnLst/>
            <a:rect l="l" t="t" r="r" b="b"/>
            <a:pathLst>
              <a:path w="3213734" h="1627504">
                <a:moveTo>
                  <a:pt x="3141472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555254"/>
                </a:lnTo>
                <a:lnTo>
                  <a:pt x="5657" y="1583279"/>
                </a:lnTo>
                <a:lnTo>
                  <a:pt x="21086" y="1606164"/>
                </a:lnTo>
                <a:lnTo>
                  <a:pt x="43971" y="1621593"/>
                </a:lnTo>
                <a:lnTo>
                  <a:pt x="71996" y="1627251"/>
                </a:lnTo>
                <a:lnTo>
                  <a:pt x="3141472" y="1627251"/>
                </a:lnTo>
                <a:lnTo>
                  <a:pt x="3169496" y="1621593"/>
                </a:lnTo>
                <a:lnTo>
                  <a:pt x="3192381" y="1606164"/>
                </a:lnTo>
                <a:lnTo>
                  <a:pt x="3207810" y="1583279"/>
                </a:lnTo>
                <a:lnTo>
                  <a:pt x="3213468" y="1555254"/>
                </a:lnTo>
                <a:lnTo>
                  <a:pt x="3213468" y="71996"/>
                </a:lnTo>
                <a:lnTo>
                  <a:pt x="3207810" y="43971"/>
                </a:lnTo>
                <a:lnTo>
                  <a:pt x="3192381" y="21086"/>
                </a:lnTo>
                <a:lnTo>
                  <a:pt x="3169496" y="5657"/>
                </a:lnTo>
                <a:lnTo>
                  <a:pt x="31414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8091668" y="8398752"/>
            <a:ext cx="3213735" cy="1627505"/>
          </a:xfrm>
          <a:custGeom>
            <a:avLst/>
            <a:gdLst/>
            <a:ahLst/>
            <a:cxnLst/>
            <a:rect l="l" t="t" r="r" b="b"/>
            <a:pathLst>
              <a:path w="3213734" h="1627504">
                <a:moveTo>
                  <a:pt x="3141472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555254"/>
                </a:lnTo>
                <a:lnTo>
                  <a:pt x="5657" y="1583279"/>
                </a:lnTo>
                <a:lnTo>
                  <a:pt x="21086" y="1606164"/>
                </a:lnTo>
                <a:lnTo>
                  <a:pt x="43971" y="1621593"/>
                </a:lnTo>
                <a:lnTo>
                  <a:pt x="71996" y="1627250"/>
                </a:lnTo>
                <a:lnTo>
                  <a:pt x="3141472" y="1627250"/>
                </a:lnTo>
                <a:lnTo>
                  <a:pt x="3169496" y="1621593"/>
                </a:lnTo>
                <a:lnTo>
                  <a:pt x="3192381" y="1606164"/>
                </a:lnTo>
                <a:lnTo>
                  <a:pt x="3207810" y="1583279"/>
                </a:lnTo>
                <a:lnTo>
                  <a:pt x="3213468" y="1555254"/>
                </a:lnTo>
                <a:lnTo>
                  <a:pt x="3213468" y="71996"/>
                </a:lnTo>
                <a:lnTo>
                  <a:pt x="3207810" y="43971"/>
                </a:lnTo>
                <a:lnTo>
                  <a:pt x="3192381" y="21086"/>
                </a:lnTo>
                <a:lnTo>
                  <a:pt x="3169496" y="5657"/>
                </a:lnTo>
                <a:lnTo>
                  <a:pt x="31414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449332" y="1499038"/>
            <a:ext cx="3213735" cy="1627505"/>
          </a:xfrm>
          <a:custGeom>
            <a:avLst/>
            <a:gdLst/>
            <a:ahLst/>
            <a:cxnLst/>
            <a:rect l="l" t="t" r="r" b="b"/>
            <a:pathLst>
              <a:path w="3213734" h="1627505">
                <a:moveTo>
                  <a:pt x="3141472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555254"/>
                </a:lnTo>
                <a:lnTo>
                  <a:pt x="5657" y="1583279"/>
                </a:lnTo>
                <a:lnTo>
                  <a:pt x="21086" y="1606164"/>
                </a:lnTo>
                <a:lnTo>
                  <a:pt x="43971" y="1621593"/>
                </a:lnTo>
                <a:lnTo>
                  <a:pt x="71996" y="1627251"/>
                </a:lnTo>
                <a:lnTo>
                  <a:pt x="3141472" y="1627251"/>
                </a:lnTo>
                <a:lnTo>
                  <a:pt x="3169496" y="1621593"/>
                </a:lnTo>
                <a:lnTo>
                  <a:pt x="3192381" y="1606164"/>
                </a:lnTo>
                <a:lnTo>
                  <a:pt x="3207810" y="1583279"/>
                </a:lnTo>
                <a:lnTo>
                  <a:pt x="3213468" y="1555254"/>
                </a:lnTo>
                <a:lnTo>
                  <a:pt x="3213468" y="71996"/>
                </a:lnTo>
                <a:lnTo>
                  <a:pt x="3207810" y="43971"/>
                </a:lnTo>
                <a:lnTo>
                  <a:pt x="3192381" y="21086"/>
                </a:lnTo>
                <a:lnTo>
                  <a:pt x="3169496" y="5657"/>
                </a:lnTo>
                <a:lnTo>
                  <a:pt x="31414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449332" y="3217984"/>
            <a:ext cx="3213735" cy="1627505"/>
          </a:xfrm>
          <a:custGeom>
            <a:avLst/>
            <a:gdLst/>
            <a:ahLst/>
            <a:cxnLst/>
            <a:rect l="l" t="t" r="r" b="b"/>
            <a:pathLst>
              <a:path w="3213734" h="1627504">
                <a:moveTo>
                  <a:pt x="3141472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555254"/>
                </a:lnTo>
                <a:lnTo>
                  <a:pt x="5657" y="1583279"/>
                </a:lnTo>
                <a:lnTo>
                  <a:pt x="21086" y="1606164"/>
                </a:lnTo>
                <a:lnTo>
                  <a:pt x="43971" y="1621593"/>
                </a:lnTo>
                <a:lnTo>
                  <a:pt x="71996" y="1627251"/>
                </a:lnTo>
                <a:lnTo>
                  <a:pt x="3141472" y="1627251"/>
                </a:lnTo>
                <a:lnTo>
                  <a:pt x="3169496" y="1621593"/>
                </a:lnTo>
                <a:lnTo>
                  <a:pt x="3192381" y="1606164"/>
                </a:lnTo>
                <a:lnTo>
                  <a:pt x="3207810" y="1583279"/>
                </a:lnTo>
                <a:lnTo>
                  <a:pt x="3213468" y="1555254"/>
                </a:lnTo>
                <a:lnTo>
                  <a:pt x="3213468" y="71996"/>
                </a:lnTo>
                <a:lnTo>
                  <a:pt x="3207810" y="43971"/>
                </a:lnTo>
                <a:lnTo>
                  <a:pt x="3192381" y="21086"/>
                </a:lnTo>
                <a:lnTo>
                  <a:pt x="3169496" y="5657"/>
                </a:lnTo>
                <a:lnTo>
                  <a:pt x="31414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lang="en-AU"/>
          </a:p>
        </p:txBody>
      </p:sp>
      <p:sp>
        <p:nvSpPr>
          <p:cNvPr id="21" name="object 2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449332" y="4936933"/>
            <a:ext cx="3213735" cy="1627505"/>
          </a:xfrm>
          <a:custGeom>
            <a:avLst/>
            <a:gdLst/>
            <a:ahLst/>
            <a:cxnLst/>
            <a:rect l="l" t="t" r="r" b="b"/>
            <a:pathLst>
              <a:path w="3213734" h="1627504">
                <a:moveTo>
                  <a:pt x="3141472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555254"/>
                </a:lnTo>
                <a:lnTo>
                  <a:pt x="5657" y="1583279"/>
                </a:lnTo>
                <a:lnTo>
                  <a:pt x="21086" y="1606164"/>
                </a:lnTo>
                <a:lnTo>
                  <a:pt x="43971" y="1621593"/>
                </a:lnTo>
                <a:lnTo>
                  <a:pt x="71996" y="1627251"/>
                </a:lnTo>
                <a:lnTo>
                  <a:pt x="3141472" y="1627251"/>
                </a:lnTo>
                <a:lnTo>
                  <a:pt x="3169496" y="1621593"/>
                </a:lnTo>
                <a:lnTo>
                  <a:pt x="3192381" y="1606164"/>
                </a:lnTo>
                <a:lnTo>
                  <a:pt x="3207810" y="1583279"/>
                </a:lnTo>
                <a:lnTo>
                  <a:pt x="3213468" y="1555254"/>
                </a:lnTo>
                <a:lnTo>
                  <a:pt x="3213468" y="71996"/>
                </a:lnTo>
                <a:lnTo>
                  <a:pt x="3207810" y="43971"/>
                </a:lnTo>
                <a:lnTo>
                  <a:pt x="3192381" y="21086"/>
                </a:lnTo>
                <a:lnTo>
                  <a:pt x="3169496" y="5657"/>
                </a:lnTo>
                <a:lnTo>
                  <a:pt x="31414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449332" y="6667841"/>
            <a:ext cx="3213735" cy="1627505"/>
          </a:xfrm>
          <a:custGeom>
            <a:avLst/>
            <a:gdLst/>
            <a:ahLst/>
            <a:cxnLst/>
            <a:rect l="l" t="t" r="r" b="b"/>
            <a:pathLst>
              <a:path w="3213734" h="1627504">
                <a:moveTo>
                  <a:pt x="3141472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555254"/>
                </a:lnTo>
                <a:lnTo>
                  <a:pt x="5657" y="1583279"/>
                </a:lnTo>
                <a:lnTo>
                  <a:pt x="21086" y="1606164"/>
                </a:lnTo>
                <a:lnTo>
                  <a:pt x="43971" y="1621593"/>
                </a:lnTo>
                <a:lnTo>
                  <a:pt x="71996" y="1627251"/>
                </a:lnTo>
                <a:lnTo>
                  <a:pt x="3141472" y="1627251"/>
                </a:lnTo>
                <a:lnTo>
                  <a:pt x="3169496" y="1621593"/>
                </a:lnTo>
                <a:lnTo>
                  <a:pt x="3192381" y="1606164"/>
                </a:lnTo>
                <a:lnTo>
                  <a:pt x="3207810" y="1583279"/>
                </a:lnTo>
                <a:lnTo>
                  <a:pt x="3213468" y="1555254"/>
                </a:lnTo>
                <a:lnTo>
                  <a:pt x="3213468" y="71996"/>
                </a:lnTo>
                <a:lnTo>
                  <a:pt x="3207810" y="43971"/>
                </a:lnTo>
                <a:lnTo>
                  <a:pt x="3192381" y="21086"/>
                </a:lnTo>
                <a:lnTo>
                  <a:pt x="3169496" y="5657"/>
                </a:lnTo>
                <a:lnTo>
                  <a:pt x="31414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449332" y="8398752"/>
            <a:ext cx="3213735" cy="1627505"/>
          </a:xfrm>
          <a:custGeom>
            <a:avLst/>
            <a:gdLst/>
            <a:ahLst/>
            <a:cxnLst/>
            <a:rect l="l" t="t" r="r" b="b"/>
            <a:pathLst>
              <a:path w="3213734" h="1627504">
                <a:moveTo>
                  <a:pt x="3141472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555254"/>
                </a:lnTo>
                <a:lnTo>
                  <a:pt x="5657" y="1583279"/>
                </a:lnTo>
                <a:lnTo>
                  <a:pt x="21086" y="1606164"/>
                </a:lnTo>
                <a:lnTo>
                  <a:pt x="43971" y="1621593"/>
                </a:lnTo>
                <a:lnTo>
                  <a:pt x="71996" y="1627250"/>
                </a:lnTo>
                <a:lnTo>
                  <a:pt x="3141472" y="1627250"/>
                </a:lnTo>
                <a:lnTo>
                  <a:pt x="3169496" y="1621593"/>
                </a:lnTo>
                <a:lnTo>
                  <a:pt x="3192381" y="1606164"/>
                </a:lnTo>
                <a:lnTo>
                  <a:pt x="3207810" y="1583279"/>
                </a:lnTo>
                <a:lnTo>
                  <a:pt x="3213468" y="1555254"/>
                </a:lnTo>
                <a:lnTo>
                  <a:pt x="3213468" y="71996"/>
                </a:lnTo>
                <a:lnTo>
                  <a:pt x="3207810" y="43971"/>
                </a:lnTo>
                <a:lnTo>
                  <a:pt x="3192381" y="21086"/>
                </a:lnTo>
                <a:lnTo>
                  <a:pt x="3169496" y="5657"/>
                </a:lnTo>
                <a:lnTo>
                  <a:pt x="31414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4" name="object 24"/>
          <p:cNvGrpSpPr>
            <a:grpSpLocks noGrp="1" noUngrp="1" noRot="1" noMove="1" noResize="1"/>
          </p:cNvGrpSpPr>
          <p:nvPr/>
        </p:nvGrpSpPr>
        <p:grpSpPr>
          <a:xfrm>
            <a:off x="13793469" y="337713"/>
            <a:ext cx="865505" cy="610235"/>
            <a:chOff x="13793469" y="337713"/>
            <a:chExt cx="865505" cy="610235"/>
          </a:xfrm>
        </p:grpSpPr>
        <p:pic>
          <p:nvPicPr>
            <p:cNvPr id="25" name="object 25"/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528939" y="337713"/>
              <a:ext cx="129514" cy="129514"/>
            </a:xfrm>
            <a:prstGeom prst="rect">
              <a:avLst/>
            </a:prstGeom>
          </p:spPr>
        </p:pic>
        <p:sp>
          <p:nvSpPr>
            <p:cNvPr id="26" name="object 26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4351478" y="337801"/>
              <a:ext cx="207645" cy="334010"/>
            </a:xfrm>
            <a:custGeom>
              <a:avLst/>
              <a:gdLst/>
              <a:ahLst/>
              <a:cxnLst/>
              <a:rect l="l" t="t" r="r" b="b"/>
              <a:pathLst>
                <a:path w="207644" h="334009">
                  <a:moveTo>
                    <a:pt x="61785" y="0"/>
                  </a:moveTo>
                  <a:lnTo>
                    <a:pt x="38688" y="3446"/>
                  </a:lnTo>
                  <a:lnTo>
                    <a:pt x="19362" y="15081"/>
                  </a:lnTo>
                  <a:lnTo>
                    <a:pt x="5801" y="33107"/>
                  </a:lnTo>
                  <a:lnTo>
                    <a:pt x="0" y="55727"/>
                  </a:lnTo>
                  <a:lnTo>
                    <a:pt x="91" y="63196"/>
                  </a:lnTo>
                  <a:lnTo>
                    <a:pt x="92633" y="294005"/>
                  </a:lnTo>
                  <a:lnTo>
                    <a:pt x="127666" y="330088"/>
                  </a:lnTo>
                  <a:lnTo>
                    <a:pt x="145300" y="333705"/>
                  </a:lnTo>
                  <a:lnTo>
                    <a:pt x="168397" y="330257"/>
                  </a:lnTo>
                  <a:lnTo>
                    <a:pt x="187723" y="318617"/>
                  </a:lnTo>
                  <a:lnTo>
                    <a:pt x="201284" y="300586"/>
                  </a:lnTo>
                  <a:lnTo>
                    <a:pt x="207086" y="277964"/>
                  </a:lnTo>
                  <a:lnTo>
                    <a:pt x="206934" y="269563"/>
                  </a:lnTo>
                  <a:lnTo>
                    <a:pt x="205625" y="261489"/>
                  </a:lnTo>
                  <a:lnTo>
                    <a:pt x="203250" y="253811"/>
                  </a:lnTo>
                  <a:lnTo>
                    <a:pt x="199898" y="246595"/>
                  </a:lnTo>
                  <a:lnTo>
                    <a:pt x="199720" y="246595"/>
                  </a:lnTo>
                  <a:lnTo>
                    <a:pt x="112268" y="34442"/>
                  </a:lnTo>
                  <a:lnTo>
                    <a:pt x="103874" y="21061"/>
                  </a:lnTo>
                  <a:lnTo>
                    <a:pt x="92251" y="10415"/>
                  </a:lnTo>
                  <a:lnTo>
                    <a:pt x="78015" y="3172"/>
                  </a:lnTo>
                  <a:lnTo>
                    <a:pt x="61785" y="0"/>
                  </a:lnTo>
                  <a:close/>
                </a:path>
              </a:pathLst>
            </a:custGeom>
            <a:solidFill>
              <a:srgbClr val="99C7C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441029" y="459873"/>
              <a:ext cx="117357" cy="211632"/>
            </a:xfrm>
            <a:prstGeom prst="rect">
              <a:avLst/>
            </a:prstGeom>
          </p:spPr>
        </p:pic>
        <p:pic>
          <p:nvPicPr>
            <p:cNvPr id="28" name="object 28"/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3793469" y="338231"/>
              <a:ext cx="685168" cy="609315"/>
            </a:xfrm>
            <a:prstGeom prst="rect">
              <a:avLst/>
            </a:prstGeom>
          </p:spPr>
        </p:pic>
      </p:grpSp>
      <p:sp>
        <p:nvSpPr>
          <p:cNvPr id="29" name="object 2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64900" y="1526304"/>
            <a:ext cx="1901825" cy="38100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000" b="1">
                <a:solidFill>
                  <a:srgbClr val="1E2A3B"/>
                </a:solidFill>
                <a:latin typeface="VIC SemiBold"/>
                <a:cs typeface="VIC SemiBold"/>
              </a:rPr>
              <a:t>Communication</a:t>
            </a:r>
            <a:r>
              <a:rPr sz="1000" b="1" spc="-40">
                <a:solidFill>
                  <a:srgbClr val="1E2A3B"/>
                </a:solidFill>
                <a:latin typeface="VIC SemiBold"/>
                <a:cs typeface="VIC SemiBold"/>
              </a:rPr>
              <a:t> </a:t>
            </a:r>
            <a:r>
              <a:rPr sz="1000" b="1" spc="-10">
                <a:solidFill>
                  <a:srgbClr val="1E2A3B"/>
                </a:solidFill>
                <a:latin typeface="VIC SemiBold"/>
                <a:cs typeface="VIC SemiBold"/>
              </a:rPr>
              <a:t>channels</a:t>
            </a:r>
            <a:endParaRPr sz="1000">
              <a:latin typeface="VIC SemiBold"/>
              <a:cs typeface="VIC SemiBold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Where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can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you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reach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speciﬁc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groups?</a:t>
            </a:r>
            <a:endParaRPr sz="800">
              <a:latin typeface="VIC"/>
              <a:cs typeface="VIC"/>
            </a:endParaRPr>
          </a:p>
        </p:txBody>
      </p:sp>
      <p:sp>
        <p:nvSpPr>
          <p:cNvPr id="30" name="object 3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64900" y="3272301"/>
            <a:ext cx="2594610" cy="50800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000" b="1">
                <a:solidFill>
                  <a:srgbClr val="1E2A3B"/>
                </a:solidFill>
                <a:latin typeface="VIC SemiBold"/>
                <a:cs typeface="VIC SemiBold"/>
              </a:rPr>
              <a:t>Consent</a:t>
            </a:r>
            <a:r>
              <a:rPr sz="1000" b="1" spc="-25">
                <a:solidFill>
                  <a:srgbClr val="1E2A3B"/>
                </a:solidFill>
                <a:latin typeface="VIC SemiBold"/>
                <a:cs typeface="VIC SemiBold"/>
              </a:rPr>
              <a:t> </a:t>
            </a:r>
            <a:r>
              <a:rPr sz="1000" b="1">
                <a:solidFill>
                  <a:srgbClr val="1E2A3B"/>
                </a:solidFill>
                <a:latin typeface="VIC SemiBold"/>
                <a:cs typeface="VIC SemiBold"/>
              </a:rPr>
              <a:t>and</a:t>
            </a:r>
            <a:r>
              <a:rPr sz="1000" b="1" spc="-20">
                <a:solidFill>
                  <a:srgbClr val="1E2A3B"/>
                </a:solidFill>
                <a:latin typeface="VIC SemiBold"/>
                <a:cs typeface="VIC SemiBold"/>
              </a:rPr>
              <a:t> </a:t>
            </a:r>
            <a:r>
              <a:rPr sz="1000" b="1" spc="-10">
                <a:solidFill>
                  <a:srgbClr val="1E2A3B"/>
                </a:solidFill>
                <a:latin typeface="VIC SemiBold"/>
                <a:cs typeface="VIC SemiBold"/>
              </a:rPr>
              <a:t>privacy</a:t>
            </a:r>
            <a:endParaRPr sz="1000">
              <a:latin typeface="VIC SemiBold"/>
              <a:cs typeface="VIC SemiBold"/>
            </a:endParaRPr>
          </a:p>
          <a:p>
            <a:pPr marL="12700" marR="5080">
              <a:lnSpc>
                <a:spcPct val="104200"/>
              </a:lnSpc>
              <a:spcBef>
                <a:spcPts val="240"/>
              </a:spcBef>
            </a:pP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How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will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you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collect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and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store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personal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information?</a:t>
            </a:r>
            <a:r>
              <a:rPr sz="800" spc="50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What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are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your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policies?</a:t>
            </a:r>
            <a:endParaRPr sz="800">
              <a:latin typeface="VIC"/>
              <a:cs typeface="VIC"/>
            </a:endParaRPr>
          </a:p>
        </p:txBody>
      </p:sp>
      <p:sp>
        <p:nvSpPr>
          <p:cNvPr id="31" name="object 3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64900" y="6718354"/>
            <a:ext cx="2606040" cy="63500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000" b="1" spc="-10">
                <a:solidFill>
                  <a:srgbClr val="1E2A3B"/>
                </a:solidFill>
                <a:latin typeface="VIC SemiBold"/>
                <a:cs typeface="VIC SemiBold"/>
              </a:rPr>
              <a:t>Safety</a:t>
            </a:r>
            <a:endParaRPr sz="1000">
              <a:latin typeface="VIC SemiBold"/>
              <a:cs typeface="VIC SemiBold"/>
            </a:endParaRPr>
          </a:p>
          <a:p>
            <a:pPr marL="12700" marR="5080">
              <a:lnSpc>
                <a:spcPct val="104200"/>
              </a:lnSpc>
              <a:spcBef>
                <a:spcPts val="240"/>
              </a:spcBef>
            </a:pP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Should</a:t>
            </a:r>
            <a:r>
              <a:rPr sz="800" spc="-2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you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offer</a:t>
            </a:r>
            <a:r>
              <a:rPr sz="800" spc="-2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a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contact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person</a:t>
            </a:r>
            <a:r>
              <a:rPr sz="800" spc="-2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for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debrieﬁng</a:t>
            </a:r>
            <a:r>
              <a:rPr sz="800" spc="50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and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access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to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EAP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counsellors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for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people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involved </a:t>
            </a:r>
            <a:r>
              <a:rPr sz="800" spc="-25">
                <a:solidFill>
                  <a:srgbClr val="1E2A3B"/>
                </a:solidFill>
                <a:latin typeface="VIC"/>
                <a:cs typeface="VIC"/>
              </a:rPr>
              <a:t>in</a:t>
            </a:r>
            <a:r>
              <a:rPr sz="800" spc="50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this 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work?</a:t>
            </a:r>
            <a:endParaRPr sz="800">
              <a:latin typeface="VIC"/>
              <a:cs typeface="VIC"/>
            </a:endParaRPr>
          </a:p>
        </p:txBody>
      </p:sp>
      <p:sp>
        <p:nvSpPr>
          <p:cNvPr id="32" name="object 3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64900" y="4968134"/>
            <a:ext cx="2697480" cy="50800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000" b="1" spc="-10">
                <a:solidFill>
                  <a:srgbClr val="1E2A3B"/>
                </a:solidFill>
                <a:latin typeface="VIC SemiBold"/>
                <a:cs typeface="VIC SemiBold"/>
              </a:rPr>
              <a:t>Recognition</a:t>
            </a:r>
            <a:endParaRPr sz="1000">
              <a:latin typeface="VIC SemiBold"/>
              <a:cs typeface="VIC SemiBold"/>
            </a:endParaRPr>
          </a:p>
          <a:p>
            <a:pPr marL="12700" marR="5080">
              <a:lnSpc>
                <a:spcPct val="104200"/>
              </a:lnSpc>
              <a:spcBef>
                <a:spcPts val="240"/>
              </a:spcBef>
            </a:pP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How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will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you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share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value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with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participants?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Honoraria,</a:t>
            </a:r>
            <a:r>
              <a:rPr sz="800" spc="50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authorship,</a:t>
            </a:r>
            <a:r>
              <a:rPr sz="800" spc="-2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something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 spc="-20">
                <a:solidFill>
                  <a:srgbClr val="1E2A3B"/>
                </a:solidFill>
                <a:latin typeface="VIC"/>
                <a:cs typeface="VIC"/>
              </a:rPr>
              <a:t>else?</a:t>
            </a:r>
            <a:endParaRPr sz="800">
              <a:latin typeface="VIC"/>
              <a:cs typeface="VIC"/>
            </a:endParaRPr>
          </a:p>
        </p:txBody>
      </p:sp>
      <p:sp>
        <p:nvSpPr>
          <p:cNvPr id="33" name="object 3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527299" y="4968134"/>
            <a:ext cx="1541145" cy="63500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000" b="1">
                <a:solidFill>
                  <a:srgbClr val="1E2A3B"/>
                </a:solidFill>
                <a:latin typeface="VIC SemiBold"/>
                <a:cs typeface="VIC SemiBold"/>
              </a:rPr>
              <a:t>Support</a:t>
            </a:r>
            <a:r>
              <a:rPr sz="1000" b="1" spc="-5">
                <a:solidFill>
                  <a:srgbClr val="1E2A3B"/>
                </a:solidFill>
                <a:latin typeface="VIC SemiBold"/>
                <a:cs typeface="VIC SemiBold"/>
              </a:rPr>
              <a:t> </a:t>
            </a:r>
            <a:r>
              <a:rPr sz="1000" b="1" spc="-10">
                <a:solidFill>
                  <a:srgbClr val="1E2A3B"/>
                </a:solidFill>
                <a:latin typeface="VIC SemiBold"/>
                <a:cs typeface="VIC SemiBold"/>
              </a:rPr>
              <a:t>staff</a:t>
            </a:r>
            <a:endParaRPr sz="1000">
              <a:latin typeface="VIC SemiBold"/>
              <a:cs typeface="VIC SemiBold"/>
            </a:endParaRPr>
          </a:p>
          <a:p>
            <a:pPr marL="12700" marR="5080">
              <a:lnSpc>
                <a:spcPct val="104200"/>
              </a:lnSpc>
              <a:spcBef>
                <a:spcPts val="240"/>
              </a:spcBef>
            </a:pP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Do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you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need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Group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facilitators</a:t>
            </a:r>
            <a:r>
              <a:rPr sz="800" spc="50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Interpreters,</a:t>
            </a:r>
            <a:r>
              <a:rPr sz="800" spc="-4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Support</a:t>
            </a:r>
            <a:r>
              <a:rPr sz="800" spc="-4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workers,</a:t>
            </a:r>
            <a:r>
              <a:rPr sz="800" spc="50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 spc="-20">
                <a:solidFill>
                  <a:srgbClr val="1E2A3B"/>
                </a:solidFill>
                <a:latin typeface="VIC"/>
                <a:cs typeface="VIC"/>
              </a:rPr>
              <a:t>Technology,</a:t>
            </a:r>
            <a:r>
              <a:rPr sz="800" spc="2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aids,</a:t>
            </a:r>
            <a:r>
              <a:rPr sz="800" spc="2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Counsellors?</a:t>
            </a:r>
            <a:endParaRPr sz="800">
              <a:latin typeface="VIC"/>
              <a:cs typeface="VIC"/>
            </a:endParaRPr>
          </a:p>
        </p:txBody>
      </p:sp>
      <p:sp>
        <p:nvSpPr>
          <p:cNvPr id="34" name="object 3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64900" y="8414183"/>
            <a:ext cx="2451735" cy="50800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000" b="1">
                <a:solidFill>
                  <a:srgbClr val="1E2A3B"/>
                </a:solidFill>
                <a:latin typeface="VIC SemiBold"/>
                <a:cs typeface="VIC SemiBold"/>
              </a:rPr>
              <a:t>What</a:t>
            </a:r>
            <a:r>
              <a:rPr sz="1000" b="1" spc="-10">
                <a:solidFill>
                  <a:srgbClr val="1E2A3B"/>
                </a:solidFill>
                <a:latin typeface="VIC SemiBold"/>
                <a:cs typeface="VIC SemiBold"/>
              </a:rPr>
              <a:t> </a:t>
            </a:r>
            <a:r>
              <a:rPr sz="1000" b="1">
                <a:solidFill>
                  <a:srgbClr val="1E2A3B"/>
                </a:solidFill>
                <a:latin typeface="VIC SemiBold"/>
                <a:cs typeface="VIC SemiBold"/>
              </a:rPr>
              <a:t>happens </a:t>
            </a:r>
            <a:r>
              <a:rPr sz="1000" b="1" spc="-20">
                <a:solidFill>
                  <a:srgbClr val="1E2A3B"/>
                </a:solidFill>
                <a:latin typeface="VIC SemiBold"/>
                <a:cs typeface="VIC SemiBold"/>
              </a:rPr>
              <a:t>next</a:t>
            </a:r>
            <a:endParaRPr sz="1000">
              <a:latin typeface="VIC SemiBold"/>
              <a:cs typeface="VIC SemiBold"/>
            </a:endParaRPr>
          </a:p>
          <a:p>
            <a:pPr marL="12700" marR="5080">
              <a:lnSpc>
                <a:spcPct val="104200"/>
              </a:lnSpc>
              <a:spcBef>
                <a:spcPts val="240"/>
              </a:spcBef>
            </a:pP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What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is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it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we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want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to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partner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on?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What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questions</a:t>
            </a:r>
            <a:r>
              <a:rPr sz="800" spc="50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do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we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want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answered?</a:t>
            </a:r>
            <a:endParaRPr sz="800">
              <a:latin typeface="VIC"/>
              <a:cs typeface="VIC"/>
            </a:endParaRPr>
          </a:p>
        </p:txBody>
      </p:sp>
      <p:sp>
        <p:nvSpPr>
          <p:cNvPr id="35" name="object 3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13300" y="1540601"/>
            <a:ext cx="1785620" cy="38100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000" b="1">
                <a:solidFill>
                  <a:srgbClr val="1E2A3B"/>
                </a:solidFill>
                <a:latin typeface="VIC SemiBold"/>
                <a:cs typeface="VIC SemiBold"/>
              </a:rPr>
              <a:t>Key</a:t>
            </a:r>
            <a:r>
              <a:rPr sz="1000" b="1" spc="-40">
                <a:solidFill>
                  <a:srgbClr val="1E2A3B"/>
                </a:solidFill>
                <a:latin typeface="VIC SemiBold"/>
                <a:cs typeface="VIC SemiBold"/>
              </a:rPr>
              <a:t> </a:t>
            </a:r>
            <a:r>
              <a:rPr sz="1000" b="1">
                <a:solidFill>
                  <a:srgbClr val="1E2A3B"/>
                </a:solidFill>
                <a:latin typeface="VIC SemiBold"/>
                <a:cs typeface="VIC SemiBold"/>
              </a:rPr>
              <a:t>stakeholders</a:t>
            </a:r>
            <a:r>
              <a:rPr sz="1000" b="1" spc="-40">
                <a:solidFill>
                  <a:srgbClr val="1E2A3B"/>
                </a:solidFill>
                <a:latin typeface="VIC SemiBold"/>
                <a:cs typeface="VIC SemiBold"/>
              </a:rPr>
              <a:t> </a:t>
            </a:r>
            <a:r>
              <a:rPr sz="1000" b="1">
                <a:solidFill>
                  <a:srgbClr val="1E2A3B"/>
                </a:solidFill>
                <a:latin typeface="VIC SemiBold"/>
                <a:cs typeface="VIC SemiBold"/>
              </a:rPr>
              <a:t>and</a:t>
            </a:r>
            <a:r>
              <a:rPr sz="1000" b="1" spc="-40">
                <a:solidFill>
                  <a:srgbClr val="1E2A3B"/>
                </a:solidFill>
                <a:latin typeface="VIC SemiBold"/>
                <a:cs typeface="VIC SemiBold"/>
              </a:rPr>
              <a:t> </a:t>
            </a:r>
            <a:r>
              <a:rPr sz="1000" b="1" spc="-10">
                <a:solidFill>
                  <a:srgbClr val="1E2A3B"/>
                </a:solidFill>
                <a:latin typeface="VIC SemiBold"/>
                <a:cs typeface="VIC SemiBold"/>
              </a:rPr>
              <a:t>teams</a:t>
            </a:r>
            <a:endParaRPr sz="1000">
              <a:latin typeface="VIC SemiBold"/>
              <a:cs typeface="VIC SemiBold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Who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is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involved?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How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much?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When?</a:t>
            </a:r>
            <a:endParaRPr sz="800">
              <a:latin typeface="VIC"/>
              <a:cs typeface="VIC"/>
            </a:endParaRPr>
          </a:p>
        </p:txBody>
      </p:sp>
      <p:sp>
        <p:nvSpPr>
          <p:cNvPr id="36" name="object 3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13300" y="3286602"/>
            <a:ext cx="2555875" cy="50800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000" b="1">
                <a:solidFill>
                  <a:srgbClr val="1E2A3B"/>
                </a:solidFill>
                <a:latin typeface="VIC SemiBold"/>
                <a:cs typeface="VIC SemiBold"/>
              </a:rPr>
              <a:t>Participant</a:t>
            </a:r>
            <a:r>
              <a:rPr sz="1000" b="1" spc="10">
                <a:solidFill>
                  <a:srgbClr val="1E2A3B"/>
                </a:solidFill>
                <a:latin typeface="VIC SemiBold"/>
                <a:cs typeface="VIC SemiBold"/>
              </a:rPr>
              <a:t> </a:t>
            </a:r>
            <a:r>
              <a:rPr sz="1000" b="1" spc="-25">
                <a:solidFill>
                  <a:srgbClr val="1E2A3B"/>
                </a:solidFill>
                <a:latin typeface="VIC SemiBold"/>
                <a:cs typeface="VIC SemiBold"/>
              </a:rPr>
              <a:t>mix</a:t>
            </a:r>
            <a:endParaRPr sz="1000">
              <a:latin typeface="VIC SemiBold"/>
              <a:cs typeface="VIC SemiBold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What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types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of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people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do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you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need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to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involve?</a:t>
            </a:r>
            <a:endParaRPr sz="800">
              <a:latin typeface="VIC"/>
              <a:cs typeface="VIC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What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skills,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interests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or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perspectives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do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they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bring?</a:t>
            </a:r>
            <a:endParaRPr sz="800">
              <a:latin typeface="VIC"/>
              <a:cs typeface="VIC"/>
            </a:endParaRPr>
          </a:p>
        </p:txBody>
      </p:sp>
      <p:sp>
        <p:nvSpPr>
          <p:cNvPr id="37" name="object 3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13300" y="6732651"/>
            <a:ext cx="2313940" cy="50800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000" b="1">
                <a:solidFill>
                  <a:srgbClr val="1E2A3B"/>
                </a:solidFill>
                <a:latin typeface="VIC SemiBold"/>
                <a:cs typeface="VIC SemiBold"/>
              </a:rPr>
              <a:t>Key</a:t>
            </a:r>
            <a:r>
              <a:rPr sz="1000" b="1" spc="-60">
                <a:solidFill>
                  <a:srgbClr val="1E2A3B"/>
                </a:solidFill>
                <a:latin typeface="VIC SemiBold"/>
                <a:cs typeface="VIC SemiBold"/>
              </a:rPr>
              <a:t> </a:t>
            </a:r>
            <a:r>
              <a:rPr sz="1000" b="1" spc="-10">
                <a:solidFill>
                  <a:srgbClr val="1E2A3B"/>
                </a:solidFill>
                <a:latin typeface="VIC SemiBold"/>
                <a:cs typeface="VIC SemiBold"/>
              </a:rPr>
              <a:t>outcomes</a:t>
            </a:r>
            <a:endParaRPr sz="1000">
              <a:latin typeface="VIC SemiBold"/>
              <a:cs typeface="VIC SemiBold"/>
            </a:endParaRPr>
          </a:p>
          <a:p>
            <a:pPr marL="12700" marR="5080">
              <a:lnSpc>
                <a:spcPct val="104200"/>
              </a:lnSpc>
              <a:spcBef>
                <a:spcPts val="240"/>
              </a:spcBef>
            </a:pP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What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is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it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you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will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make together?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How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will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 spc="-25">
                <a:solidFill>
                  <a:srgbClr val="1E2A3B"/>
                </a:solidFill>
                <a:latin typeface="VIC"/>
                <a:cs typeface="VIC"/>
              </a:rPr>
              <a:t>you</a:t>
            </a:r>
            <a:r>
              <a:rPr sz="800" spc="50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know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you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are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successful?</a:t>
            </a:r>
            <a:endParaRPr sz="800">
              <a:latin typeface="VIC"/>
              <a:cs typeface="VIC"/>
            </a:endParaRPr>
          </a:p>
        </p:txBody>
      </p:sp>
      <p:sp>
        <p:nvSpPr>
          <p:cNvPr id="38" name="object 38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13300" y="5027433"/>
            <a:ext cx="710565" cy="5969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92710">
              <a:lnSpc>
                <a:spcPts val="1100"/>
              </a:lnSpc>
              <a:spcBef>
                <a:spcPts val="219"/>
              </a:spcBef>
            </a:pPr>
            <a:r>
              <a:rPr sz="1000" b="1" spc="-10">
                <a:solidFill>
                  <a:srgbClr val="1E2A3B"/>
                </a:solidFill>
                <a:latin typeface="VIC SemiBold"/>
                <a:cs typeface="VIC SemiBold"/>
              </a:rPr>
              <a:t>Number </a:t>
            </a:r>
            <a:r>
              <a:rPr sz="1000" b="1">
                <a:solidFill>
                  <a:srgbClr val="1E2A3B"/>
                </a:solidFill>
                <a:latin typeface="VIC SemiBold"/>
                <a:cs typeface="VIC SemiBold"/>
              </a:rPr>
              <a:t>of</a:t>
            </a:r>
            <a:r>
              <a:rPr sz="1000" b="1" spc="-20">
                <a:solidFill>
                  <a:srgbClr val="1E2A3B"/>
                </a:solidFill>
                <a:latin typeface="VIC SemiBold"/>
                <a:cs typeface="VIC SemiBold"/>
              </a:rPr>
              <a:t> </a:t>
            </a:r>
            <a:r>
              <a:rPr sz="1000" b="1" spc="-10">
                <a:solidFill>
                  <a:srgbClr val="1E2A3B"/>
                </a:solidFill>
                <a:latin typeface="VIC SemiBold"/>
                <a:cs typeface="VIC SemiBold"/>
              </a:rPr>
              <a:t>people </a:t>
            </a:r>
            <a:r>
              <a:rPr sz="1000" b="1">
                <a:solidFill>
                  <a:srgbClr val="1E2A3B"/>
                </a:solidFill>
                <a:latin typeface="VIC SemiBold"/>
                <a:cs typeface="VIC SemiBold"/>
              </a:rPr>
              <a:t>with</a:t>
            </a:r>
            <a:r>
              <a:rPr sz="1000" b="1" spc="-25">
                <a:solidFill>
                  <a:srgbClr val="1E2A3B"/>
                </a:solidFill>
                <a:latin typeface="VIC SemiBold"/>
                <a:cs typeface="VIC SemiBold"/>
              </a:rPr>
              <a:t> </a:t>
            </a:r>
            <a:r>
              <a:rPr sz="1000" b="1" spc="-10">
                <a:solidFill>
                  <a:srgbClr val="1E2A3B"/>
                </a:solidFill>
                <a:latin typeface="VIC SemiBold"/>
                <a:cs typeface="VIC SemiBold"/>
              </a:rPr>
              <a:t>lived</a:t>
            </a:r>
            <a:endParaRPr sz="1000">
              <a:latin typeface="VIC SemiBold"/>
              <a:cs typeface="VIC SemiBold"/>
            </a:endParaRPr>
          </a:p>
          <a:p>
            <a:pPr marL="12700">
              <a:lnSpc>
                <a:spcPts val="1080"/>
              </a:lnSpc>
            </a:pPr>
            <a:r>
              <a:rPr sz="1000" b="1" spc="-10">
                <a:solidFill>
                  <a:srgbClr val="1E2A3B"/>
                </a:solidFill>
                <a:latin typeface="VIC SemiBold"/>
                <a:cs typeface="VIC SemiBold"/>
              </a:rPr>
              <a:t>experience</a:t>
            </a:r>
            <a:endParaRPr sz="1000">
              <a:latin typeface="VIC SemiBold"/>
              <a:cs typeface="VIC SemiBold"/>
            </a:endParaRPr>
          </a:p>
        </p:txBody>
      </p:sp>
      <p:sp>
        <p:nvSpPr>
          <p:cNvPr id="39" name="object 39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98898" y="5819302"/>
            <a:ext cx="502920" cy="457200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12700" marR="5080">
              <a:lnSpc>
                <a:spcPts val="1100"/>
              </a:lnSpc>
              <a:spcBef>
                <a:spcPts val="219"/>
              </a:spcBef>
            </a:pPr>
            <a:r>
              <a:rPr sz="1000" b="1" spc="-10">
                <a:solidFill>
                  <a:srgbClr val="1E2A3B"/>
                </a:solidFill>
                <a:latin typeface="VIC SemiBold"/>
                <a:cs typeface="VIC SemiBold"/>
              </a:rPr>
              <a:t>Subject matter experts</a:t>
            </a:r>
            <a:endParaRPr sz="1000">
              <a:latin typeface="VIC SemiBold"/>
              <a:cs typeface="VIC SemiBold"/>
            </a:endParaRPr>
          </a:p>
        </p:txBody>
      </p:sp>
      <p:sp>
        <p:nvSpPr>
          <p:cNvPr id="40" name="object 40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213300" y="8428483"/>
            <a:ext cx="2587625" cy="50800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000" b="1">
                <a:solidFill>
                  <a:srgbClr val="1E2A3B"/>
                </a:solidFill>
                <a:latin typeface="VIC SemiBold"/>
                <a:cs typeface="VIC SemiBold"/>
              </a:rPr>
              <a:t>Shared</a:t>
            </a:r>
            <a:r>
              <a:rPr sz="1000" b="1" spc="-5">
                <a:solidFill>
                  <a:srgbClr val="1E2A3B"/>
                </a:solidFill>
                <a:latin typeface="VIC SemiBold"/>
                <a:cs typeface="VIC SemiBold"/>
              </a:rPr>
              <a:t> </a:t>
            </a:r>
            <a:r>
              <a:rPr sz="1000" b="1">
                <a:solidFill>
                  <a:srgbClr val="1E2A3B"/>
                </a:solidFill>
                <a:latin typeface="VIC SemiBold"/>
                <a:cs typeface="VIC SemiBold"/>
              </a:rPr>
              <a:t>decision-</a:t>
            </a:r>
            <a:r>
              <a:rPr sz="1000" b="1" spc="-10">
                <a:solidFill>
                  <a:srgbClr val="1E2A3B"/>
                </a:solidFill>
                <a:latin typeface="VIC SemiBold"/>
                <a:cs typeface="VIC SemiBold"/>
              </a:rPr>
              <a:t>making</a:t>
            </a:r>
            <a:endParaRPr sz="1000">
              <a:latin typeface="VIC SemiBold"/>
              <a:cs typeface="VIC SemiBold"/>
            </a:endParaRPr>
          </a:p>
          <a:p>
            <a:pPr marL="12700" marR="5080">
              <a:lnSpc>
                <a:spcPct val="104200"/>
              </a:lnSpc>
              <a:spcBef>
                <a:spcPts val="240"/>
              </a:spcBef>
            </a:pP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When?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How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will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decisions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be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made?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Who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decides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 spc="-25">
                <a:solidFill>
                  <a:srgbClr val="1E2A3B"/>
                </a:solidFill>
                <a:latin typeface="VIC"/>
                <a:cs typeface="VIC"/>
              </a:rPr>
              <a:t>on</a:t>
            </a:r>
            <a:r>
              <a:rPr sz="800" spc="50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the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ﬁnal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design?</a:t>
            </a:r>
            <a:endParaRPr sz="800">
              <a:latin typeface="VIC"/>
              <a:cs typeface="VIC"/>
            </a:endParaRPr>
          </a:p>
        </p:txBody>
      </p:sp>
      <p:sp>
        <p:nvSpPr>
          <p:cNvPr id="41" name="object 4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47099" y="1544304"/>
            <a:ext cx="1910080" cy="38100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000" b="1" spc="-10">
                <a:solidFill>
                  <a:srgbClr val="1E2A3B"/>
                </a:solidFill>
                <a:latin typeface="VIC SemiBold"/>
                <a:cs typeface="VIC SemiBold"/>
              </a:rPr>
              <a:t>Expectations</a:t>
            </a:r>
            <a:endParaRPr sz="1000">
              <a:latin typeface="VIC SemiBold"/>
              <a:cs typeface="VIC SemiBold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What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expectations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exist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for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this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work?</a:t>
            </a:r>
            <a:endParaRPr sz="800">
              <a:latin typeface="VIC"/>
              <a:cs typeface="VIC"/>
            </a:endParaRPr>
          </a:p>
        </p:txBody>
      </p:sp>
      <p:sp>
        <p:nvSpPr>
          <p:cNvPr id="42" name="object 4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47099" y="3290302"/>
            <a:ext cx="2628265" cy="50800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000" b="1">
                <a:solidFill>
                  <a:srgbClr val="1E2A3B"/>
                </a:solidFill>
                <a:latin typeface="VIC SemiBold"/>
                <a:cs typeface="VIC SemiBold"/>
              </a:rPr>
              <a:t>Locations and </a:t>
            </a:r>
            <a:r>
              <a:rPr sz="1000" b="1" spc="-10">
                <a:solidFill>
                  <a:srgbClr val="1E2A3B"/>
                </a:solidFill>
                <a:latin typeface="VIC SemiBold"/>
                <a:cs typeface="VIC SemiBold"/>
              </a:rPr>
              <a:t>spaces</a:t>
            </a:r>
            <a:endParaRPr sz="1000">
              <a:latin typeface="VIC SemiBold"/>
              <a:cs typeface="VIC SemiBold"/>
            </a:endParaRPr>
          </a:p>
          <a:p>
            <a:pPr marL="12700" marR="5080">
              <a:lnSpc>
                <a:spcPct val="104200"/>
              </a:lnSpc>
              <a:spcBef>
                <a:spcPts val="240"/>
              </a:spcBef>
            </a:pP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What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spaces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could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be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used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that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are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safe,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accessible,</a:t>
            </a:r>
            <a:r>
              <a:rPr sz="800" spc="50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and</a:t>
            </a:r>
            <a:r>
              <a:rPr sz="800" spc="-2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welcoming?</a:t>
            </a:r>
            <a:r>
              <a:rPr sz="800" spc="-2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How</a:t>
            </a:r>
            <a:r>
              <a:rPr sz="800" spc="-2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can</a:t>
            </a:r>
            <a:r>
              <a:rPr sz="800" spc="-2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you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adapt</a:t>
            </a:r>
            <a:r>
              <a:rPr sz="800" spc="-2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spaces?</a:t>
            </a:r>
            <a:endParaRPr sz="800">
              <a:latin typeface="VIC"/>
              <a:cs typeface="VIC"/>
            </a:endParaRPr>
          </a:p>
        </p:txBody>
      </p:sp>
      <p:sp>
        <p:nvSpPr>
          <p:cNvPr id="43" name="object 4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847099" y="4986132"/>
            <a:ext cx="2971165" cy="38100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000" b="1">
                <a:solidFill>
                  <a:srgbClr val="1E2A3B"/>
                </a:solidFill>
                <a:latin typeface="VIC SemiBold"/>
                <a:cs typeface="VIC SemiBold"/>
              </a:rPr>
              <a:t>Times</a:t>
            </a:r>
            <a:r>
              <a:rPr sz="1000" b="1" spc="-25">
                <a:solidFill>
                  <a:srgbClr val="1E2A3B"/>
                </a:solidFill>
                <a:latin typeface="VIC SemiBold"/>
                <a:cs typeface="VIC SemiBold"/>
              </a:rPr>
              <a:t> </a:t>
            </a:r>
            <a:r>
              <a:rPr sz="1000" b="1">
                <a:solidFill>
                  <a:srgbClr val="1E2A3B"/>
                </a:solidFill>
                <a:latin typeface="VIC SemiBold"/>
                <a:cs typeface="VIC SemiBold"/>
              </a:rPr>
              <a:t>and</a:t>
            </a:r>
            <a:r>
              <a:rPr sz="1000" b="1" spc="-20">
                <a:solidFill>
                  <a:srgbClr val="1E2A3B"/>
                </a:solidFill>
                <a:latin typeface="VIC SemiBold"/>
                <a:cs typeface="VIC SemiBold"/>
              </a:rPr>
              <a:t> </a:t>
            </a:r>
            <a:r>
              <a:rPr sz="1000" b="1" spc="-10">
                <a:solidFill>
                  <a:srgbClr val="1E2A3B"/>
                </a:solidFill>
                <a:latin typeface="VIC SemiBold"/>
                <a:cs typeface="VIC SemiBold"/>
              </a:rPr>
              <a:t>key</a:t>
            </a:r>
            <a:r>
              <a:rPr sz="1000" b="1" spc="-25">
                <a:solidFill>
                  <a:srgbClr val="1E2A3B"/>
                </a:solidFill>
                <a:latin typeface="VIC SemiBold"/>
                <a:cs typeface="VIC SemiBold"/>
              </a:rPr>
              <a:t> </a:t>
            </a:r>
            <a:r>
              <a:rPr sz="1000" b="1" spc="-10">
                <a:solidFill>
                  <a:srgbClr val="1E2A3B"/>
                </a:solidFill>
                <a:latin typeface="VIC SemiBold"/>
                <a:cs typeface="VIC SemiBold"/>
              </a:rPr>
              <a:t>dates</a:t>
            </a:r>
            <a:endParaRPr sz="1000">
              <a:latin typeface="VIC SemiBold"/>
              <a:cs typeface="VIC SemiBold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Are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there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any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dates,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deadlines,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or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holidays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to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be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mindful</a:t>
            </a:r>
            <a:r>
              <a:rPr sz="800" spc="-1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 spc="-25">
                <a:solidFill>
                  <a:srgbClr val="1E2A3B"/>
                </a:solidFill>
                <a:latin typeface="VIC"/>
                <a:cs typeface="VIC"/>
              </a:rPr>
              <a:t>of?</a:t>
            </a:r>
            <a:endParaRPr sz="800">
              <a:latin typeface="VIC"/>
              <a:cs typeface="VIC"/>
            </a:endParaRPr>
          </a:p>
        </p:txBody>
      </p:sp>
      <p:sp>
        <p:nvSpPr>
          <p:cNvPr id="44" name="object 4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99300" y="6777652"/>
            <a:ext cx="1026794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>
                <a:solidFill>
                  <a:srgbClr val="1E2A3B"/>
                </a:solidFill>
                <a:latin typeface="VIC SemiBold"/>
                <a:cs typeface="VIC SemiBold"/>
              </a:rPr>
              <a:t>Set</a:t>
            </a:r>
            <a:r>
              <a:rPr sz="1000" b="1" spc="-5">
                <a:solidFill>
                  <a:srgbClr val="1E2A3B"/>
                </a:solidFill>
                <a:latin typeface="VIC SemiBold"/>
                <a:cs typeface="VIC SemiBold"/>
              </a:rPr>
              <a:t> </a:t>
            </a:r>
            <a:r>
              <a:rPr sz="1000" b="1">
                <a:solidFill>
                  <a:srgbClr val="1E2A3B"/>
                </a:solidFill>
                <a:latin typeface="VIC SemiBold"/>
                <a:cs typeface="VIC SemiBold"/>
              </a:rPr>
              <a:t>up to-do </a:t>
            </a:r>
            <a:r>
              <a:rPr sz="1000" b="1" spc="-20">
                <a:solidFill>
                  <a:srgbClr val="1E2A3B"/>
                </a:solidFill>
                <a:latin typeface="VIC SemiBold"/>
                <a:cs typeface="VIC SemiBold"/>
              </a:rPr>
              <a:t>list</a:t>
            </a:r>
            <a:endParaRPr sz="1000">
              <a:latin typeface="VIC SemiBold"/>
              <a:cs typeface="VIC SemiBold"/>
            </a:endParaRPr>
          </a:p>
        </p:txBody>
      </p:sp>
      <p:sp>
        <p:nvSpPr>
          <p:cNvPr id="45" name="object 45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280299" y="6777652"/>
            <a:ext cx="33655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20">
                <a:solidFill>
                  <a:srgbClr val="1E2A3B"/>
                </a:solidFill>
                <a:latin typeface="VIC SemiBold"/>
                <a:cs typeface="VIC SemiBold"/>
              </a:rPr>
              <a:t>Lead</a:t>
            </a:r>
            <a:endParaRPr sz="1000">
              <a:latin typeface="VIC SemiBold"/>
              <a:cs typeface="VIC SemiBold"/>
            </a:endParaRPr>
          </a:p>
        </p:txBody>
      </p:sp>
      <p:sp>
        <p:nvSpPr>
          <p:cNvPr id="46" name="object 4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31805" y="6777652"/>
            <a:ext cx="893444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>
                <a:solidFill>
                  <a:srgbClr val="1E2A3B"/>
                </a:solidFill>
                <a:latin typeface="VIC SemiBold"/>
                <a:cs typeface="VIC SemiBold"/>
              </a:rPr>
              <a:t>Support</a:t>
            </a:r>
            <a:r>
              <a:rPr sz="1000" b="1" spc="-5">
                <a:solidFill>
                  <a:srgbClr val="1E2A3B"/>
                </a:solidFill>
                <a:latin typeface="VIC SemiBold"/>
                <a:cs typeface="VIC SemiBold"/>
              </a:rPr>
              <a:t> </a:t>
            </a:r>
            <a:r>
              <a:rPr sz="1000" b="1" spc="-20">
                <a:solidFill>
                  <a:srgbClr val="1E2A3B"/>
                </a:solidFill>
                <a:latin typeface="VIC SemiBold"/>
                <a:cs typeface="VIC SemiBold"/>
              </a:rPr>
              <a:t>team</a:t>
            </a:r>
            <a:endParaRPr sz="1000">
              <a:latin typeface="VIC SemiBold"/>
              <a:cs typeface="VIC SemiBold"/>
            </a:endParaRPr>
          </a:p>
        </p:txBody>
      </p:sp>
      <p:sp>
        <p:nvSpPr>
          <p:cNvPr id="47" name="object 4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99300" y="1567601"/>
            <a:ext cx="3597275" cy="381000"/>
          </a:xfrm>
          <a:prstGeom prst="rect">
            <a:avLst/>
          </a:prstGeom>
        </p:spPr>
        <p:txBody>
          <a:bodyPr vert="horz" wrap="square" lIns="0" tIns="577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sz="1000" b="1">
                <a:solidFill>
                  <a:srgbClr val="1E2A3B"/>
                </a:solidFill>
                <a:latin typeface="VIC SemiBold"/>
                <a:cs typeface="VIC SemiBold"/>
              </a:rPr>
              <a:t>Our </a:t>
            </a:r>
            <a:r>
              <a:rPr sz="1000" b="1" spc="-10">
                <a:solidFill>
                  <a:srgbClr val="1E2A3B"/>
                </a:solidFill>
                <a:latin typeface="VIC SemiBold"/>
                <a:cs typeface="VIC SemiBold"/>
              </a:rPr>
              <a:t>Focus</a:t>
            </a:r>
            <a:endParaRPr sz="1000">
              <a:latin typeface="VIC SemiBold"/>
              <a:cs typeface="VIC SemiBold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What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is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it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we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want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to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partner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on?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What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questions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do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we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>
                <a:solidFill>
                  <a:srgbClr val="1E2A3B"/>
                </a:solidFill>
                <a:latin typeface="VIC"/>
                <a:cs typeface="VIC"/>
              </a:rPr>
              <a:t>want</a:t>
            </a:r>
            <a:r>
              <a:rPr sz="800" spc="-5">
                <a:solidFill>
                  <a:srgbClr val="1E2A3B"/>
                </a:solidFill>
                <a:latin typeface="VIC"/>
                <a:cs typeface="VIC"/>
              </a:rPr>
              <a:t> </a:t>
            </a:r>
            <a:r>
              <a:rPr sz="800" spc="-10">
                <a:solidFill>
                  <a:srgbClr val="1E2A3B"/>
                </a:solidFill>
                <a:latin typeface="VIC"/>
                <a:cs typeface="VIC"/>
              </a:rPr>
              <a:t>answered?</a:t>
            </a:r>
            <a:endParaRPr sz="800">
              <a:latin typeface="VIC"/>
              <a:cs typeface="VIC"/>
            </a:endParaRPr>
          </a:p>
        </p:txBody>
      </p:sp>
      <p:pic>
        <p:nvPicPr>
          <p:cNvPr id="49" name="object 49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330599" y="1625303"/>
            <a:ext cx="190472" cy="190472"/>
          </a:xfrm>
          <a:prstGeom prst="rect">
            <a:avLst/>
          </a:prstGeom>
        </p:spPr>
      </p:pic>
      <p:pic>
        <p:nvPicPr>
          <p:cNvPr id="50" name="object 50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1011027" y="1625303"/>
            <a:ext cx="190472" cy="190472"/>
          </a:xfrm>
          <a:prstGeom prst="rect">
            <a:avLst/>
          </a:prstGeom>
        </p:spPr>
      </p:pic>
      <p:pic>
        <p:nvPicPr>
          <p:cNvPr id="51" name="object 51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1011027" y="3344303"/>
            <a:ext cx="190472" cy="190472"/>
          </a:xfrm>
          <a:prstGeom prst="rect">
            <a:avLst/>
          </a:prstGeom>
        </p:spPr>
      </p:pic>
      <p:pic>
        <p:nvPicPr>
          <p:cNvPr id="52" name="object 52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4355232" y="8486182"/>
            <a:ext cx="190472" cy="190472"/>
          </a:xfrm>
          <a:prstGeom prst="rect">
            <a:avLst/>
          </a:prstGeom>
        </p:spPr>
      </p:pic>
      <p:pic>
        <p:nvPicPr>
          <p:cNvPr id="53" name="object 53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1006608" y="8486182"/>
            <a:ext cx="182191" cy="182191"/>
          </a:xfrm>
          <a:prstGeom prst="rect">
            <a:avLst/>
          </a:prstGeom>
        </p:spPr>
      </p:pic>
      <p:grpSp>
        <p:nvGrpSpPr>
          <p:cNvPr id="54" name="object 54"/>
          <p:cNvGrpSpPr>
            <a:grpSpLocks noGrp="1" noUngrp="1" noRot="1" noMove="1" noResize="1"/>
          </p:cNvGrpSpPr>
          <p:nvPr/>
        </p:nvGrpSpPr>
        <p:grpSpPr>
          <a:xfrm>
            <a:off x="10748067" y="6790352"/>
            <a:ext cx="441325" cy="190500"/>
            <a:chOff x="10748067" y="6790352"/>
            <a:chExt cx="441325" cy="190500"/>
          </a:xfrm>
        </p:grpSpPr>
        <p:pic>
          <p:nvPicPr>
            <p:cNvPr id="55" name="object 55"/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748067" y="6790352"/>
              <a:ext cx="190467" cy="190472"/>
            </a:xfrm>
            <a:prstGeom prst="rect">
              <a:avLst/>
            </a:prstGeom>
          </p:spPr>
        </p:pic>
        <p:pic>
          <p:nvPicPr>
            <p:cNvPr id="56" name="object 56"/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006608" y="6794500"/>
              <a:ext cx="182191" cy="182181"/>
            </a:xfrm>
            <a:prstGeom prst="rect">
              <a:avLst/>
            </a:prstGeom>
          </p:spPr>
        </p:pic>
      </p:grpSp>
      <p:grpSp>
        <p:nvGrpSpPr>
          <p:cNvPr id="57" name="object 57"/>
          <p:cNvGrpSpPr>
            <a:grpSpLocks noGrp="1" noUngrp="1" noRot="1" noMove="1" noResize="1"/>
          </p:cNvGrpSpPr>
          <p:nvPr/>
        </p:nvGrpSpPr>
        <p:grpSpPr>
          <a:xfrm>
            <a:off x="7365669" y="3348443"/>
            <a:ext cx="414655" cy="182245"/>
            <a:chOff x="7365669" y="3348443"/>
            <a:chExt cx="414655" cy="182245"/>
          </a:xfrm>
        </p:grpSpPr>
        <p:pic>
          <p:nvPicPr>
            <p:cNvPr id="58" name="object 58"/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589258" y="3348443"/>
              <a:ext cx="190472" cy="182191"/>
            </a:xfrm>
            <a:prstGeom prst="rect">
              <a:avLst/>
            </a:prstGeom>
          </p:spPr>
        </p:pic>
        <p:pic>
          <p:nvPicPr>
            <p:cNvPr id="59" name="object 59"/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365669" y="3348444"/>
              <a:ext cx="186423" cy="179095"/>
            </a:xfrm>
            <a:prstGeom prst="rect">
              <a:avLst/>
            </a:prstGeom>
          </p:spPr>
        </p:pic>
      </p:grpSp>
      <p:grpSp>
        <p:nvGrpSpPr>
          <p:cNvPr id="60" name="object 60"/>
          <p:cNvGrpSpPr>
            <a:grpSpLocks noGrp="1" noUngrp="1" noRot="1" noMove="1" noResize="1"/>
          </p:cNvGrpSpPr>
          <p:nvPr/>
        </p:nvGrpSpPr>
        <p:grpSpPr>
          <a:xfrm>
            <a:off x="14093545" y="6776052"/>
            <a:ext cx="414655" cy="182245"/>
            <a:chOff x="14093545" y="6776052"/>
            <a:chExt cx="414655" cy="182245"/>
          </a:xfrm>
        </p:grpSpPr>
        <p:pic>
          <p:nvPicPr>
            <p:cNvPr id="61" name="object 61"/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4317132" y="6776052"/>
              <a:ext cx="190472" cy="182191"/>
            </a:xfrm>
            <a:prstGeom prst="rect">
              <a:avLst/>
            </a:prstGeom>
          </p:spPr>
        </p:pic>
        <p:pic>
          <p:nvPicPr>
            <p:cNvPr id="62" name="object 62"/>
            <p:cNvPicPr>
              <a:picLocks noGrp="1" noRot="1" noMove="1" noResize="1" noEditPoints="1" noAdjustHandles="1" noChangeArrowheads="1" noChangeShapeType="1" noCrop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4093545" y="6776052"/>
              <a:ext cx="186423" cy="179089"/>
            </a:xfrm>
            <a:prstGeom prst="rect">
              <a:avLst/>
            </a:prstGeom>
          </p:spPr>
        </p:pic>
      </p:grpSp>
      <p:pic>
        <p:nvPicPr>
          <p:cNvPr id="63" name="object 63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4335200" y="3330016"/>
            <a:ext cx="190471" cy="182178"/>
          </a:xfrm>
          <a:prstGeom prst="rect">
            <a:avLst/>
          </a:prstGeom>
        </p:spPr>
      </p:pic>
      <p:pic>
        <p:nvPicPr>
          <p:cNvPr id="64" name="object 64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4335199" y="5025832"/>
            <a:ext cx="190472" cy="182191"/>
          </a:xfrm>
          <a:prstGeom prst="rect">
            <a:avLst/>
          </a:prstGeom>
        </p:spPr>
      </p:pic>
      <p:pic>
        <p:nvPicPr>
          <p:cNvPr id="65" name="object 65"/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14335200" y="1584007"/>
            <a:ext cx="190471" cy="182181"/>
          </a:xfrm>
          <a:prstGeom prst="rect">
            <a:avLst/>
          </a:prstGeom>
        </p:spPr>
      </p:pic>
      <p:sp>
        <p:nvSpPr>
          <p:cNvPr id="82" name="TextBox 81">
            <a:extLst>
              <a:ext uri="{FF2B5EF4-FFF2-40B4-BE49-F238E27FC236}">
                <a16:creationId xmlns:a16="http://schemas.microsoft.com/office/drawing/2014/main" id="{6EC03F6C-E39E-B1B6-D4EA-8060B408A9CF}"/>
              </a:ext>
            </a:extLst>
          </p:cNvPr>
          <p:cNvSpPr txBox="1"/>
          <p:nvPr/>
        </p:nvSpPr>
        <p:spPr>
          <a:xfrm>
            <a:off x="8985474" y="5020320"/>
            <a:ext cx="3369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/>
              <a:t>0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15F0E24-45D4-1877-73CA-3648F461CFA8}"/>
              </a:ext>
            </a:extLst>
          </p:cNvPr>
          <p:cNvSpPr txBox="1"/>
          <p:nvPr/>
        </p:nvSpPr>
        <p:spPr>
          <a:xfrm>
            <a:off x="8986885" y="5810021"/>
            <a:ext cx="3369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/>
              <a:t>0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62D15E5-2EB4-B456-07A4-5E6A054CB041}"/>
              </a:ext>
            </a:extLst>
          </p:cNvPr>
          <p:cNvSpPr txBox="1"/>
          <p:nvPr/>
        </p:nvSpPr>
        <p:spPr>
          <a:xfrm>
            <a:off x="451110" y="1132111"/>
            <a:ext cx="1141217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>
                <a:solidFill>
                  <a:srgbClr val="000000"/>
                </a:solidFill>
              </a:rPr>
              <a:t>This is an editable template. Write your reflections, plans and ideas in each box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d1d9bd2-c28d-4447-b9cb-719024648d31">
      <Terms xmlns="http://schemas.microsoft.com/office/infopath/2007/PartnerControls"/>
    </lcf76f155ced4ddcb4097134ff3c332f>
    <TaxCatchAll xmlns="d90b486a-cfad-4f15-8729-8047faab6cf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700FB993BAB8047AC73DFF9F4046586" ma:contentTypeVersion="14" ma:contentTypeDescription="Create a new document." ma:contentTypeScope="" ma:versionID="1bcfd57e3599bc660ce0fe7467ee4202">
  <xsd:schema xmlns:xsd="http://www.w3.org/2001/XMLSchema" xmlns:xs="http://www.w3.org/2001/XMLSchema" xmlns:p="http://schemas.microsoft.com/office/2006/metadata/properties" xmlns:ns2="6d1d9bd2-c28d-4447-b9cb-719024648d31" xmlns:ns3="d90b486a-cfad-4f15-8729-8047faab6cf3" targetNamespace="http://schemas.microsoft.com/office/2006/metadata/properties" ma:root="true" ma:fieldsID="1dfe04f4b325058cd81f10c81f6f3560" ns2:_="" ns3:_="">
    <xsd:import namespace="6d1d9bd2-c28d-4447-b9cb-719024648d31"/>
    <xsd:import namespace="d90b486a-cfad-4f15-8729-8047faab6c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1d9bd2-c28d-4447-b9cb-719024648d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6e24e156-28e6-48ad-9c0f-4171595c9d9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0b486a-cfad-4f15-8729-8047faab6cf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1abed0da-6b30-42f5-b66e-4e7f85557319}" ma:internalName="TaxCatchAll" ma:showField="CatchAllData" ma:web="d90b486a-cfad-4f15-8729-8047faab6cf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844E6F9-FA89-4A47-B006-274CCD25AD20}">
  <ds:schemaRefs>
    <ds:schemaRef ds:uri="2c6ffb12-904d-4970-9435-acd0dfb37620"/>
    <ds:schemaRef ds:uri="e4a8e1e8-b23e-4b0b-a39d-2e39c029802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617DD5D-08D7-464D-B9A4-3868011691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E78693-B2F4-4CFA-BD85-492C91CF0451}"/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Custom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Co-design and Partnering Planning Canvas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Co-design and Partnering Planning Canvas</dc:title>
  <cp:revision>1</cp:revision>
  <dcterms:created xsi:type="dcterms:W3CDTF">2024-09-12T10:26:02Z</dcterms:created>
  <dcterms:modified xsi:type="dcterms:W3CDTF">2024-09-16T22:19:49Z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2024-09-12T00:00:00Z</vt:filetime>
  </property>
  <property fmtid="{D5CDD505-2E9C-101B-9397-08002B2CF9AE}" pid="3" name="Creator">
    <vt:lpwstr>Adobe InDesign 19.5 (Windows)</vt:lpwstr>
  </property>
  <property fmtid="{D5CDD505-2E9C-101B-9397-08002B2CF9AE}" pid="4" name="LastSaved">
    <vt:filetime>2024-09-12T00:00:00Z</vt:filetime>
  </property>
  <property fmtid="{D5CDD505-2E9C-101B-9397-08002B2CF9AE}" pid="5" name="Producer">
    <vt:lpwstr>Adobe PDF Library 17.0</vt:lpwstr>
  </property>
  <property fmtid="{D5CDD505-2E9C-101B-9397-08002B2CF9AE}" pid="6" name="MSIP_Label_43e64453-338c-4f93-8a4d-0039a0a41f2a_Enabled">
    <vt:lpwstr>true</vt:lpwstr>
  </property>
  <property fmtid="{D5CDD505-2E9C-101B-9397-08002B2CF9AE}" pid="7" name="MSIP_Label_43e64453-338c-4f93-8a4d-0039a0a41f2a_SetDate">
    <vt:lpwstr>2024-09-12T10:26:12Z</vt:lpwstr>
  </property>
  <property fmtid="{D5CDD505-2E9C-101B-9397-08002B2CF9AE}" pid="8" name="MSIP_Label_43e64453-338c-4f93-8a4d-0039a0a41f2a_Method">
    <vt:lpwstr>Privileged</vt:lpwstr>
  </property>
  <property fmtid="{D5CDD505-2E9C-101B-9397-08002B2CF9AE}" pid="9" name="MSIP_Label_43e64453-338c-4f93-8a4d-0039a0a41f2a_Name">
    <vt:lpwstr>43e64453-338c-4f93-8a4d-0039a0a41f2a</vt:lpwstr>
  </property>
  <property fmtid="{D5CDD505-2E9C-101B-9397-08002B2CF9AE}" pid="10" name="MSIP_Label_43e64453-338c-4f93-8a4d-0039a0a41f2a_SiteId">
    <vt:lpwstr>c0e0601f-0fac-449c-9c88-a104c4eb9f28</vt:lpwstr>
  </property>
  <property fmtid="{D5CDD505-2E9C-101B-9397-08002B2CF9AE}" pid="11" name="MSIP_Label_43e64453-338c-4f93-8a4d-0039a0a41f2a_ActionId">
    <vt:lpwstr>c4ba595b-8fa4-41c2-ad7e-913e3b62ca70</vt:lpwstr>
  </property>
  <property fmtid="{D5CDD505-2E9C-101B-9397-08002B2CF9AE}" pid="12" name="MSIP_Label_43e64453-338c-4f93-8a4d-0039a0a41f2a_ContentBits">
    <vt:lpwstr>2</vt:lpwstr>
  </property>
  <property fmtid="{D5CDD505-2E9C-101B-9397-08002B2CF9AE}" pid="13" name="ClassificationContentMarkingFooterLocations">
    <vt:lpwstr>Office Theme:8</vt:lpwstr>
  </property>
  <property fmtid="{D5CDD505-2E9C-101B-9397-08002B2CF9AE}" pid="14" name="ClassificationContentMarkingFooterText">
    <vt:lpwstr>OFFICIAL</vt:lpwstr>
  </property>
  <property fmtid="{D5CDD505-2E9C-101B-9397-08002B2CF9AE}" pid="15" name="ContentTypeId">
    <vt:lpwstr>0x0101009700FB993BAB8047AC73DFF9F4046586</vt:lpwstr>
  </property>
  <property fmtid="{D5CDD505-2E9C-101B-9397-08002B2CF9AE}" pid="16" name="MediaServiceImageTags">
    <vt:lpwstr/>
  </property>
</Properties>
</file>