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CCEBEC-689F-4139-BCC1-AAE83284B4A6}" v="278" dt="2024-09-16T22:19:44.96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mi Nelson (SCV)" userId="df7772c5-f036-462a-b679-51902f9bcf80" providerId="ADAL" clId="{3EAE6D7F-39D3-40F7-A455-5466FFA66310}"/>
    <pc:docChg chg="undo custSel modSld">
      <pc:chgData name="Nami Nelson (SCV)" userId="df7772c5-f036-462a-b679-51902f9bcf80" providerId="ADAL" clId="{3EAE6D7F-39D3-40F7-A455-5466FFA66310}" dt="2024-09-16T22:16:50.888" v="96" actId="478"/>
      <pc:docMkLst>
        <pc:docMk/>
      </pc:docMkLst>
      <pc:sldChg chg="addSp delSp modSp mod">
        <pc:chgData name="Nami Nelson (SCV)" userId="df7772c5-f036-462a-b679-51902f9bcf80" providerId="ADAL" clId="{3EAE6D7F-39D3-40F7-A455-5466FFA66310}" dt="2024-09-16T22:16:50.888" v="96" actId="478"/>
        <pc:sldMkLst>
          <pc:docMk/>
          <pc:sldMk cId="0" sldId="256"/>
        </pc:sldMkLst>
        <pc:spChg chg="mod">
          <ac:chgData name="Nami Nelson (SCV)" userId="df7772c5-f036-462a-b679-51902f9bcf80" providerId="ADAL" clId="{3EAE6D7F-39D3-40F7-A455-5466FFA66310}" dt="2024-09-16T22:14:37.176" v="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4:44.043" v="1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5:03.400" v="43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4:40.579" v="11" actId="20577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Nami Nelson (SCV)" userId="df7772c5-f036-462a-b679-51902f9bcf80" providerId="ADAL" clId="{3EAE6D7F-39D3-40F7-A455-5466FFA66310}" dt="2024-09-16T22:15:17.604" v="51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6:31.182" v="86" actId="2057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5:33.083" v="70" actId="20577"/>
          <ac:spMkLst>
            <pc:docMk/>
            <pc:sldMk cId="0" sldId="256"/>
            <ac:spMk id="20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5:29.045" v="63" actId="20577"/>
          <ac:spMkLst>
            <pc:docMk/>
            <pc:sldMk cId="0" sldId="256"/>
            <ac:spMk id="21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5:26.186" v="59" actId="20577"/>
          <ac:spMkLst>
            <pc:docMk/>
            <pc:sldMk cId="0" sldId="256"/>
            <ac:spMk id="22" creationId="{00000000-0000-0000-0000-000000000000}"/>
          </ac:spMkLst>
        </pc:spChg>
        <pc:spChg chg="mod">
          <ac:chgData name="Nami Nelson (SCV)" userId="df7772c5-f036-462a-b679-51902f9bcf80" providerId="ADAL" clId="{3EAE6D7F-39D3-40F7-A455-5466FFA66310}" dt="2024-09-16T22:15:23.126" v="55" actId="20577"/>
          <ac:spMkLst>
            <pc:docMk/>
            <pc:sldMk cId="0" sldId="256"/>
            <ac:spMk id="23" creationId="{00000000-0000-0000-0000-000000000000}"/>
          </ac:spMkLst>
        </pc:spChg>
        <pc:spChg chg="del">
          <ac:chgData name="Nami Nelson (SCV)" userId="df7772c5-f036-462a-b679-51902f9bcf80" providerId="ADAL" clId="{3EAE6D7F-39D3-40F7-A455-5466FFA66310}" dt="2024-09-16T22:16:21.189" v="76" actId="478"/>
          <ac:spMkLst>
            <pc:docMk/>
            <pc:sldMk cId="0" sldId="256"/>
            <ac:spMk id="66" creationId="{F56C2D2B-BC02-8A63-0A3F-AC5B4EEAD250}"/>
          </ac:spMkLst>
        </pc:spChg>
        <pc:spChg chg="del">
          <ac:chgData name="Nami Nelson (SCV)" userId="df7772c5-f036-462a-b679-51902f9bcf80" providerId="ADAL" clId="{3EAE6D7F-39D3-40F7-A455-5466FFA66310}" dt="2024-09-16T22:16:22.578" v="77" actId="478"/>
          <ac:spMkLst>
            <pc:docMk/>
            <pc:sldMk cId="0" sldId="256"/>
            <ac:spMk id="67" creationId="{032B0C56-63F8-BEE2-7AF4-B79D5A35559C}"/>
          </ac:spMkLst>
        </pc:spChg>
        <pc:spChg chg="del mod">
          <ac:chgData name="Nami Nelson (SCV)" userId="df7772c5-f036-462a-b679-51902f9bcf80" providerId="ADAL" clId="{3EAE6D7F-39D3-40F7-A455-5466FFA66310}" dt="2024-09-16T22:16:24.775" v="78" actId="478"/>
          <ac:spMkLst>
            <pc:docMk/>
            <pc:sldMk cId="0" sldId="256"/>
            <ac:spMk id="68" creationId="{BFEECE50-AF04-3152-68AA-36AB9C48A09F}"/>
          </ac:spMkLst>
        </pc:spChg>
        <pc:spChg chg="del">
          <ac:chgData name="Nami Nelson (SCV)" userId="df7772c5-f036-462a-b679-51902f9bcf80" providerId="ADAL" clId="{3EAE6D7F-39D3-40F7-A455-5466FFA66310}" dt="2024-09-16T22:16:26.242" v="79" actId="478"/>
          <ac:spMkLst>
            <pc:docMk/>
            <pc:sldMk cId="0" sldId="256"/>
            <ac:spMk id="69" creationId="{30732677-D536-374C-E91C-E8ED45EE04ED}"/>
          </ac:spMkLst>
        </pc:spChg>
        <pc:spChg chg="del">
          <ac:chgData name="Nami Nelson (SCV)" userId="df7772c5-f036-462a-b679-51902f9bcf80" providerId="ADAL" clId="{3EAE6D7F-39D3-40F7-A455-5466FFA66310}" dt="2024-09-16T22:16:35.923" v="88" actId="478"/>
          <ac:spMkLst>
            <pc:docMk/>
            <pc:sldMk cId="0" sldId="256"/>
            <ac:spMk id="71" creationId="{3AF14BA8-6D99-22F4-67BB-26AEE5C04A70}"/>
          </ac:spMkLst>
        </pc:spChg>
        <pc:spChg chg="del">
          <ac:chgData name="Nami Nelson (SCV)" userId="df7772c5-f036-462a-b679-51902f9bcf80" providerId="ADAL" clId="{3EAE6D7F-39D3-40F7-A455-5466FFA66310}" dt="2024-09-16T22:16:33.894" v="87" actId="478"/>
          <ac:spMkLst>
            <pc:docMk/>
            <pc:sldMk cId="0" sldId="256"/>
            <ac:spMk id="72" creationId="{A6AC964A-4FEC-70EE-0E28-D7A47AC156C0}"/>
          </ac:spMkLst>
        </pc:spChg>
        <pc:spChg chg="del">
          <ac:chgData name="Nami Nelson (SCV)" userId="df7772c5-f036-462a-b679-51902f9bcf80" providerId="ADAL" clId="{3EAE6D7F-39D3-40F7-A455-5466FFA66310}" dt="2024-09-16T22:16:28.085" v="80" actId="478"/>
          <ac:spMkLst>
            <pc:docMk/>
            <pc:sldMk cId="0" sldId="256"/>
            <ac:spMk id="73" creationId="{B3B6D2DC-FF0D-2DD9-4C8C-31D52E75D165}"/>
          </ac:spMkLst>
        </pc:spChg>
        <pc:spChg chg="del">
          <ac:chgData name="Nami Nelson (SCV)" userId="df7772c5-f036-462a-b679-51902f9bcf80" providerId="ADAL" clId="{3EAE6D7F-39D3-40F7-A455-5466FFA66310}" dt="2024-09-16T22:16:41.292" v="91" actId="478"/>
          <ac:spMkLst>
            <pc:docMk/>
            <pc:sldMk cId="0" sldId="256"/>
            <ac:spMk id="74" creationId="{1D0BFED7-37EC-3589-D1A2-E538656DA3A6}"/>
          </ac:spMkLst>
        </pc:spChg>
        <pc:spChg chg="del">
          <ac:chgData name="Nami Nelson (SCV)" userId="df7772c5-f036-462a-b679-51902f9bcf80" providerId="ADAL" clId="{3EAE6D7F-39D3-40F7-A455-5466FFA66310}" dt="2024-09-16T22:16:37.581" v="89" actId="478"/>
          <ac:spMkLst>
            <pc:docMk/>
            <pc:sldMk cId="0" sldId="256"/>
            <ac:spMk id="75" creationId="{44B33E9D-8AD1-ABEB-DF53-C89B0243CA7C}"/>
          </ac:spMkLst>
        </pc:spChg>
        <pc:spChg chg="del">
          <ac:chgData name="Nami Nelson (SCV)" userId="df7772c5-f036-462a-b679-51902f9bcf80" providerId="ADAL" clId="{3EAE6D7F-39D3-40F7-A455-5466FFA66310}" dt="2024-09-16T22:16:46.917" v="94" actId="478"/>
          <ac:spMkLst>
            <pc:docMk/>
            <pc:sldMk cId="0" sldId="256"/>
            <ac:spMk id="76" creationId="{E12F7570-813C-4B80-8F77-91F5D105D902}"/>
          </ac:spMkLst>
        </pc:spChg>
        <pc:spChg chg="del">
          <ac:chgData name="Nami Nelson (SCV)" userId="df7772c5-f036-462a-b679-51902f9bcf80" providerId="ADAL" clId="{3EAE6D7F-39D3-40F7-A455-5466FFA66310}" dt="2024-09-16T22:16:44.947" v="93" actId="478"/>
          <ac:spMkLst>
            <pc:docMk/>
            <pc:sldMk cId="0" sldId="256"/>
            <ac:spMk id="77" creationId="{8DBD1C23-41A8-19E6-D669-AD0ED5BC6E19}"/>
          </ac:spMkLst>
        </pc:spChg>
        <pc:spChg chg="del">
          <ac:chgData name="Nami Nelson (SCV)" userId="df7772c5-f036-462a-b679-51902f9bcf80" providerId="ADAL" clId="{3EAE6D7F-39D3-40F7-A455-5466FFA66310}" dt="2024-09-16T22:16:43.271" v="92" actId="478"/>
          <ac:spMkLst>
            <pc:docMk/>
            <pc:sldMk cId="0" sldId="256"/>
            <ac:spMk id="78" creationId="{578845B7-10B5-0DAD-4C16-3DD2E73F813A}"/>
          </ac:spMkLst>
        </pc:spChg>
        <pc:spChg chg="del">
          <ac:chgData name="Nami Nelson (SCV)" userId="df7772c5-f036-462a-b679-51902f9bcf80" providerId="ADAL" clId="{3EAE6D7F-39D3-40F7-A455-5466FFA66310}" dt="2024-09-16T22:16:49.380" v="95" actId="478"/>
          <ac:spMkLst>
            <pc:docMk/>
            <pc:sldMk cId="0" sldId="256"/>
            <ac:spMk id="79" creationId="{9F819B7B-1D99-6571-6F4E-B77C930085E8}"/>
          </ac:spMkLst>
        </pc:spChg>
        <pc:spChg chg="del">
          <ac:chgData name="Nami Nelson (SCV)" userId="df7772c5-f036-462a-b679-51902f9bcf80" providerId="ADAL" clId="{3EAE6D7F-39D3-40F7-A455-5466FFA66310}" dt="2024-09-16T22:16:50.888" v="96" actId="478"/>
          <ac:spMkLst>
            <pc:docMk/>
            <pc:sldMk cId="0" sldId="256"/>
            <ac:spMk id="80" creationId="{BAFF70DD-ED4B-97BC-2E26-544CB2CB6163}"/>
          </ac:spMkLst>
        </pc:spChg>
        <pc:spChg chg="del">
          <ac:chgData name="Nami Nelson (SCV)" userId="df7772c5-f036-462a-b679-51902f9bcf80" providerId="ADAL" clId="{3EAE6D7F-39D3-40F7-A455-5466FFA66310}" dt="2024-09-16T22:16:39.627" v="90" actId="478"/>
          <ac:spMkLst>
            <pc:docMk/>
            <pc:sldMk cId="0" sldId="256"/>
            <ac:spMk id="81" creationId="{A66621DA-849D-1707-96A0-C609C47DCB60}"/>
          </ac:spMkLst>
        </pc:spChg>
        <pc:spChg chg="mod">
          <ac:chgData name="Nami Nelson (SCV)" userId="df7772c5-f036-462a-b679-51902f9bcf80" providerId="ADAL" clId="{3EAE6D7F-39D3-40F7-A455-5466FFA66310}" dt="2024-09-16T22:14:58.287" v="37" actId="20577"/>
          <ac:spMkLst>
            <pc:docMk/>
            <pc:sldMk cId="0" sldId="256"/>
            <ac:spMk id="84" creationId="{4CC65BFF-1DB1-4A1C-F3D9-8BD21328F0DA}"/>
          </ac:spMkLst>
        </pc:spChg>
      </pc:sldChg>
    </pc:docChg>
  </pc:docChgLst>
  <pc:docChgLst>
    <pc:chgData name="Ross Donnan (Health)" userId="7c40b76e-0d47-4b98-af6e-3eb50636f003" providerId="ADAL" clId="{137D77BE-4692-4D52-815E-5C49313B7154}"/>
    <pc:docChg chg="modSld">
      <pc:chgData name="Ross Donnan (Health)" userId="7c40b76e-0d47-4b98-af6e-3eb50636f003" providerId="ADAL" clId="{137D77BE-4692-4D52-815E-5C49313B7154}" dt="2024-09-16T09:08:14.594" v="0" actId="688"/>
      <pc:docMkLst>
        <pc:docMk/>
      </pc:docMkLst>
      <pc:sldChg chg="modSp mod">
        <pc:chgData name="Ross Donnan (Health)" userId="7c40b76e-0d47-4b98-af6e-3eb50636f003" providerId="ADAL" clId="{137D77BE-4692-4D52-815E-5C49313B7154}" dt="2024-09-16T09:08:14.594" v="0" actId="688"/>
        <pc:sldMkLst>
          <pc:docMk/>
          <pc:sldMk cId="0" sldId="256"/>
        </pc:sldMkLst>
        <pc:spChg chg="mod">
          <ac:chgData name="Ross Donnan (Health)" userId="7c40b76e-0d47-4b98-af6e-3eb50636f003" providerId="ADAL" clId="{137D77BE-4692-4D52-815E-5C49313B7154}" dt="2024-09-16T09:08:14.594" v="0" actId="688"/>
          <ac:spMkLst>
            <pc:docMk/>
            <pc:sldMk cId="0" sldId="256"/>
            <ac:spMk id="73" creationId="{B3B6D2DC-FF0D-2DD9-4C8C-31D52E75D165}"/>
          </ac:spMkLst>
        </pc:spChg>
      </pc:sldChg>
    </pc:docChg>
  </pc:docChgLst>
  <pc:docChgLst>
    <pc:chgData name="Nami Nelson (SCV)" userId="S::nami.nelson@safercare.vic.gov.au::df7772c5-f036-462a-b679-51902f9bcf80" providerId="AD" clId="Web-{C1CCEBEC-689F-4139-BCC1-AAE83284B4A6}"/>
    <pc:docChg chg="modSld">
      <pc:chgData name="Nami Nelson (SCV)" userId="S::nami.nelson@safercare.vic.gov.au::df7772c5-f036-462a-b679-51902f9bcf80" providerId="AD" clId="Web-{C1CCEBEC-689F-4139-BCC1-AAE83284B4A6}" dt="2024-09-16T22:19:44.968" v="146" actId="1076"/>
      <pc:docMkLst>
        <pc:docMk/>
      </pc:docMkLst>
      <pc:sldChg chg="addSp modSp">
        <pc:chgData name="Nami Nelson (SCV)" userId="S::nami.nelson@safercare.vic.gov.au::df7772c5-f036-462a-b679-51902f9bcf80" providerId="AD" clId="Web-{C1CCEBEC-689F-4139-BCC1-AAE83284B4A6}" dt="2024-09-16T22:19:44.968" v="146" actId="1076"/>
        <pc:sldMkLst>
          <pc:docMk/>
          <pc:sldMk cId="0" sldId="256"/>
        </pc:sldMkLst>
        <pc:spChg chg="add mod">
          <ac:chgData name="Nami Nelson (SCV)" userId="S::nami.nelson@safercare.vic.gov.au::df7772c5-f036-462a-b679-51902f9bcf80" providerId="AD" clId="Web-{C1CCEBEC-689F-4139-BCC1-AAE83284B4A6}" dt="2024-09-16T22:19:44.968" v="146" actId="1076"/>
          <ac:spMkLst>
            <pc:docMk/>
            <pc:sldMk cId="0" sldId="256"/>
            <ac:spMk id="48" creationId="{662D15E5-2EB4-B456-07A4-5E6A054CB0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71F2-C50B-4C06-AB6B-1AAAD789EB5B}" type="datetimeFigureOut">
              <a:rPr lang="en-AU" smtClean="0"/>
              <a:t>16/09/2024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336675"/>
            <a:ext cx="51054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12888" y="5146675"/>
            <a:ext cx="1209992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67738" y="10156825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65DA5-CA5D-4EE2-B8E5-7F43DA706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65DA5-CA5D-4EE2-B8E5-7F43DA70635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73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8999"/>
                </a:solidFill>
                <a:latin typeface="VIC"/>
                <a:cs typeface="V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8999"/>
                </a:solidFill>
                <a:latin typeface="VIC"/>
                <a:cs typeface="V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8999"/>
                </a:solidFill>
                <a:latin typeface="VIC"/>
                <a:cs typeface="V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8999"/>
                </a:solidFill>
                <a:latin typeface="VIC"/>
                <a:cs typeface="V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119985" cy="10692130"/>
          </a:xfrm>
          <a:custGeom>
            <a:avLst/>
            <a:gdLst/>
            <a:ahLst/>
            <a:cxnLst/>
            <a:rect l="l" t="t" r="r" b="b"/>
            <a:pathLst>
              <a:path w="15119985" h="10692130">
                <a:moveTo>
                  <a:pt x="15119985" y="0"/>
                </a:moveTo>
                <a:lnTo>
                  <a:pt x="0" y="0"/>
                </a:lnTo>
                <a:lnTo>
                  <a:pt x="0" y="10692003"/>
                </a:lnTo>
                <a:lnTo>
                  <a:pt x="15119985" y="10692003"/>
                </a:lnTo>
                <a:lnTo>
                  <a:pt x="15119985" y="0"/>
                </a:lnTo>
                <a:close/>
              </a:path>
            </a:pathLst>
          </a:custGeom>
          <a:solidFill>
            <a:srgbClr val="E9F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16897"/>
            <a:ext cx="797560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8999"/>
                </a:solidFill>
                <a:latin typeface="VIC"/>
                <a:cs typeface="V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65BBB-025F-9D60-2112-D76A8DE5338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7235825" y="10477500"/>
            <a:ext cx="6969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4CC65BFF-1DB1-4A1C-F3D9-8BD21328F0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33850" y="6642100"/>
            <a:ext cx="2133600" cy="3429000"/>
          </a:xfrm>
          <a:prstGeom prst="roundRect">
            <a:avLst>
              <a:gd name="adj" fmla="val 34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/>
              <a:t>Co-</a:t>
            </a:r>
            <a:r>
              <a:rPr spc="-30"/>
              <a:t>design</a:t>
            </a:r>
            <a:r>
              <a:rPr spc="-135"/>
              <a:t> </a:t>
            </a:r>
            <a:r>
              <a:t>and</a:t>
            </a:r>
            <a:r>
              <a:rPr spc="-120"/>
              <a:t> </a:t>
            </a:r>
            <a:r>
              <a:rPr spc="-40"/>
              <a:t>Partnering</a:t>
            </a:r>
            <a:r>
              <a:rPr spc="-125"/>
              <a:t> </a:t>
            </a:r>
            <a:r>
              <a:rPr spc="-35"/>
              <a:t>Planning</a:t>
            </a:r>
            <a:r>
              <a:rPr spc="-120"/>
              <a:t> </a:t>
            </a:r>
            <a:r>
              <a:rPr spc="-10"/>
              <a:t>Canvas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500" y="301349"/>
            <a:ext cx="485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>
                <a:solidFill>
                  <a:srgbClr val="9CC8D1"/>
                </a:solidFill>
                <a:latin typeface="VIC Medium"/>
                <a:cs typeface="VIC Medium"/>
              </a:rPr>
              <a:t>TOOL</a:t>
            </a:r>
            <a:r>
              <a:rPr sz="1000" b="0" spc="-40">
                <a:solidFill>
                  <a:srgbClr val="9CC8D1"/>
                </a:solidFill>
                <a:latin typeface="VIC Medium"/>
                <a:cs typeface="VIC Medium"/>
              </a:rPr>
              <a:t> </a:t>
            </a:r>
            <a:r>
              <a:rPr sz="1000" b="0" spc="-50">
                <a:solidFill>
                  <a:srgbClr val="9CC8D1"/>
                </a:solidFill>
                <a:latin typeface="VIC Medium"/>
                <a:cs typeface="VIC Medium"/>
              </a:rPr>
              <a:t>4</a:t>
            </a:r>
            <a:endParaRPr sz="1000">
              <a:latin typeface="VIC Medium"/>
              <a:cs typeface="VIC Medium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500" y="10243693"/>
            <a:ext cx="21183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>
                <a:solidFill>
                  <a:srgbClr val="0894A4"/>
                </a:solidFill>
                <a:latin typeface="VIC SemiBold"/>
                <a:cs typeface="VIC SemiBold"/>
              </a:rPr>
              <a:t>SCV</a:t>
            </a:r>
            <a:r>
              <a:rPr sz="1000" b="1" spc="-15">
                <a:solidFill>
                  <a:srgbClr val="0894A4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0894A4"/>
                </a:solidFill>
                <a:latin typeface="VIC SemiBold"/>
                <a:cs typeface="VIC SemiBold"/>
              </a:rPr>
              <a:t>Quality</a:t>
            </a:r>
            <a:r>
              <a:rPr sz="1000" b="1" spc="-10">
                <a:solidFill>
                  <a:srgbClr val="0894A4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0894A4"/>
                </a:solidFill>
                <a:latin typeface="VIC SemiBold"/>
                <a:cs typeface="VIC SemiBold"/>
              </a:rPr>
              <a:t>Improvement</a:t>
            </a:r>
            <a:r>
              <a:rPr sz="1000" b="1" spc="-15">
                <a:solidFill>
                  <a:srgbClr val="0894A4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0894A4"/>
                </a:solidFill>
                <a:latin typeface="VIC SemiBold"/>
                <a:cs typeface="VIC SemiBold"/>
              </a:rPr>
              <a:t>Toolkit</a:t>
            </a:r>
            <a:endParaRPr sz="1000">
              <a:latin typeface="VIC SemiBold"/>
              <a:cs typeface="VIC SemiBold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76536" y="10243693"/>
            <a:ext cx="598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>
                <a:solidFill>
                  <a:srgbClr val="9CC8D1"/>
                </a:solidFill>
                <a:latin typeface="VIC Medium"/>
                <a:cs typeface="VIC Medium"/>
              </a:rPr>
              <a:t>OFFICIAL</a:t>
            </a:r>
            <a:endParaRPr sz="1000">
              <a:latin typeface="VIC Medium"/>
              <a:cs typeface="VIC Medium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0375" y="1163431"/>
            <a:ext cx="14199869" cy="0"/>
          </a:xfrm>
          <a:custGeom>
            <a:avLst/>
            <a:gdLst/>
            <a:ahLst/>
            <a:cxnLst/>
            <a:rect l="l" t="t" r="r" b="b"/>
            <a:pathLst>
              <a:path w="14199869">
                <a:moveTo>
                  <a:pt x="0" y="0"/>
                </a:moveTo>
                <a:lnTo>
                  <a:pt x="14199247" y="0"/>
                </a:lnTo>
              </a:path>
            </a:pathLst>
          </a:custGeom>
          <a:ln w="6350">
            <a:solidFill>
              <a:srgbClr val="9CC8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7203" y="1499038"/>
            <a:ext cx="4159250" cy="5065395"/>
          </a:xfrm>
          <a:custGeom>
            <a:avLst/>
            <a:gdLst/>
            <a:ahLst/>
            <a:cxnLst/>
            <a:rect l="l" t="t" r="r" b="b"/>
            <a:pathLst>
              <a:path w="4159250" h="5065395">
                <a:moveTo>
                  <a:pt x="408668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4993144"/>
                </a:lnTo>
                <a:lnTo>
                  <a:pt x="5657" y="5021169"/>
                </a:lnTo>
                <a:lnTo>
                  <a:pt x="21086" y="5044054"/>
                </a:lnTo>
                <a:lnTo>
                  <a:pt x="43971" y="5059483"/>
                </a:lnTo>
                <a:lnTo>
                  <a:pt x="71996" y="5065141"/>
                </a:lnTo>
                <a:lnTo>
                  <a:pt x="4086682" y="5065141"/>
                </a:lnTo>
                <a:lnTo>
                  <a:pt x="4114706" y="5059483"/>
                </a:lnTo>
                <a:lnTo>
                  <a:pt x="4137591" y="5044054"/>
                </a:lnTo>
                <a:lnTo>
                  <a:pt x="4153020" y="5021169"/>
                </a:lnTo>
                <a:lnTo>
                  <a:pt x="4158678" y="4993144"/>
                </a:lnTo>
                <a:lnTo>
                  <a:pt x="4158678" y="71996"/>
                </a:lnTo>
                <a:lnTo>
                  <a:pt x="4153020" y="43971"/>
                </a:lnTo>
                <a:lnTo>
                  <a:pt x="4137591" y="21086"/>
                </a:lnTo>
                <a:lnTo>
                  <a:pt x="4114706" y="5657"/>
                </a:lnTo>
                <a:lnTo>
                  <a:pt x="40866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7203" y="6667844"/>
            <a:ext cx="3524247" cy="3358515"/>
          </a:xfrm>
          <a:custGeom>
            <a:avLst/>
            <a:gdLst/>
            <a:ahLst/>
            <a:cxnLst/>
            <a:rect l="l" t="t" r="r" b="b"/>
            <a:pathLst>
              <a:path w="5846445" h="3358515">
                <a:moveTo>
                  <a:pt x="5774397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286163"/>
                </a:lnTo>
                <a:lnTo>
                  <a:pt x="5657" y="3314187"/>
                </a:lnTo>
                <a:lnTo>
                  <a:pt x="21086" y="3337072"/>
                </a:lnTo>
                <a:lnTo>
                  <a:pt x="43971" y="3352501"/>
                </a:lnTo>
                <a:lnTo>
                  <a:pt x="71996" y="3358159"/>
                </a:lnTo>
                <a:lnTo>
                  <a:pt x="5774397" y="3358159"/>
                </a:lnTo>
                <a:lnTo>
                  <a:pt x="5802422" y="3352501"/>
                </a:lnTo>
                <a:lnTo>
                  <a:pt x="5825307" y="3337072"/>
                </a:lnTo>
                <a:lnTo>
                  <a:pt x="5840736" y="3314187"/>
                </a:lnTo>
                <a:lnTo>
                  <a:pt x="5846394" y="3286163"/>
                </a:lnTo>
                <a:lnTo>
                  <a:pt x="5846394" y="71996"/>
                </a:lnTo>
                <a:lnTo>
                  <a:pt x="5840736" y="43971"/>
                </a:lnTo>
                <a:lnTo>
                  <a:pt x="5825307" y="21086"/>
                </a:lnTo>
                <a:lnTo>
                  <a:pt x="5802422" y="5657"/>
                </a:lnTo>
                <a:lnTo>
                  <a:pt x="57743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00727" y="6667844"/>
            <a:ext cx="1546860" cy="3358515"/>
          </a:xfrm>
          <a:custGeom>
            <a:avLst/>
            <a:gdLst/>
            <a:ahLst/>
            <a:cxnLst/>
            <a:rect l="l" t="t" r="r" b="b"/>
            <a:pathLst>
              <a:path w="1546859" h="3358515">
                <a:moveTo>
                  <a:pt x="147473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286163"/>
                </a:lnTo>
                <a:lnTo>
                  <a:pt x="5657" y="3314187"/>
                </a:lnTo>
                <a:lnTo>
                  <a:pt x="21086" y="3337072"/>
                </a:lnTo>
                <a:lnTo>
                  <a:pt x="43971" y="3352501"/>
                </a:lnTo>
                <a:lnTo>
                  <a:pt x="71996" y="3358159"/>
                </a:lnTo>
                <a:lnTo>
                  <a:pt x="1474736" y="3358159"/>
                </a:lnTo>
                <a:lnTo>
                  <a:pt x="1502768" y="3352501"/>
                </a:lnTo>
                <a:lnTo>
                  <a:pt x="1525657" y="3337072"/>
                </a:lnTo>
                <a:lnTo>
                  <a:pt x="1541087" y="3314187"/>
                </a:lnTo>
                <a:lnTo>
                  <a:pt x="1546745" y="3286163"/>
                </a:lnTo>
                <a:lnTo>
                  <a:pt x="1546745" y="71996"/>
                </a:lnTo>
                <a:lnTo>
                  <a:pt x="1541087" y="43971"/>
                </a:lnTo>
                <a:lnTo>
                  <a:pt x="1525657" y="21086"/>
                </a:lnTo>
                <a:lnTo>
                  <a:pt x="1502768" y="5657"/>
                </a:lnTo>
                <a:lnTo>
                  <a:pt x="14747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91668" y="1499038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5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34003" y="1499038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5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91668" y="3217984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34003" y="3217984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91668" y="4936933"/>
            <a:ext cx="1240155" cy="1627505"/>
          </a:xfrm>
          <a:custGeom>
            <a:avLst/>
            <a:gdLst/>
            <a:ahLst/>
            <a:cxnLst/>
            <a:rect l="l" t="t" r="r" b="b"/>
            <a:pathLst>
              <a:path w="1240154" h="1627504">
                <a:moveTo>
                  <a:pt x="116753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1167536" y="1627251"/>
                </a:lnTo>
                <a:lnTo>
                  <a:pt x="1195561" y="1621593"/>
                </a:lnTo>
                <a:lnTo>
                  <a:pt x="1218445" y="1606164"/>
                </a:lnTo>
                <a:lnTo>
                  <a:pt x="1233875" y="1583279"/>
                </a:lnTo>
                <a:lnTo>
                  <a:pt x="1239532" y="1555254"/>
                </a:lnTo>
                <a:lnTo>
                  <a:pt x="1239532" y="71996"/>
                </a:lnTo>
                <a:lnTo>
                  <a:pt x="1233875" y="43971"/>
                </a:lnTo>
                <a:lnTo>
                  <a:pt x="1218445" y="21086"/>
                </a:lnTo>
                <a:lnTo>
                  <a:pt x="1195561" y="5657"/>
                </a:lnTo>
                <a:lnTo>
                  <a:pt x="11675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32003" y="4936933"/>
            <a:ext cx="1873250" cy="1627505"/>
          </a:xfrm>
          <a:custGeom>
            <a:avLst/>
            <a:gdLst/>
            <a:ahLst/>
            <a:cxnLst/>
            <a:rect l="l" t="t" r="r" b="b"/>
            <a:pathLst>
              <a:path w="1873250" h="1627504">
                <a:moveTo>
                  <a:pt x="180112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1801126" y="1627251"/>
                </a:lnTo>
                <a:lnTo>
                  <a:pt x="1829153" y="1621593"/>
                </a:lnTo>
                <a:lnTo>
                  <a:pt x="1852042" y="1606164"/>
                </a:lnTo>
                <a:lnTo>
                  <a:pt x="1867476" y="1583279"/>
                </a:lnTo>
                <a:lnTo>
                  <a:pt x="1873135" y="1555254"/>
                </a:lnTo>
                <a:lnTo>
                  <a:pt x="1873135" y="71996"/>
                </a:lnTo>
                <a:lnTo>
                  <a:pt x="1867476" y="43971"/>
                </a:lnTo>
                <a:lnTo>
                  <a:pt x="1852042" y="21086"/>
                </a:lnTo>
                <a:lnTo>
                  <a:pt x="1829153" y="5657"/>
                </a:lnTo>
                <a:lnTo>
                  <a:pt x="18011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34003" y="4936933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91668" y="6667841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91668" y="8398752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0"/>
                </a:lnTo>
                <a:lnTo>
                  <a:pt x="3141472" y="1627250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49332" y="1499038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5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49332" y="3217984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en-AU"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49332" y="4936933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49332" y="6667841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1"/>
                </a:lnTo>
                <a:lnTo>
                  <a:pt x="3141472" y="1627251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49332" y="8398752"/>
            <a:ext cx="3213735" cy="1627505"/>
          </a:xfrm>
          <a:custGeom>
            <a:avLst/>
            <a:gdLst/>
            <a:ahLst/>
            <a:cxnLst/>
            <a:rect l="l" t="t" r="r" b="b"/>
            <a:pathLst>
              <a:path w="3213734" h="1627504">
                <a:moveTo>
                  <a:pt x="314147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55254"/>
                </a:lnTo>
                <a:lnTo>
                  <a:pt x="5657" y="1583279"/>
                </a:lnTo>
                <a:lnTo>
                  <a:pt x="21086" y="1606164"/>
                </a:lnTo>
                <a:lnTo>
                  <a:pt x="43971" y="1621593"/>
                </a:lnTo>
                <a:lnTo>
                  <a:pt x="71996" y="1627250"/>
                </a:lnTo>
                <a:lnTo>
                  <a:pt x="3141472" y="1627250"/>
                </a:lnTo>
                <a:lnTo>
                  <a:pt x="3169496" y="1621593"/>
                </a:lnTo>
                <a:lnTo>
                  <a:pt x="3192381" y="1606164"/>
                </a:lnTo>
                <a:lnTo>
                  <a:pt x="3207810" y="1583279"/>
                </a:lnTo>
                <a:lnTo>
                  <a:pt x="3213468" y="1555254"/>
                </a:lnTo>
                <a:lnTo>
                  <a:pt x="3213468" y="71996"/>
                </a:lnTo>
                <a:lnTo>
                  <a:pt x="3207810" y="43971"/>
                </a:lnTo>
                <a:lnTo>
                  <a:pt x="3192381" y="21086"/>
                </a:lnTo>
                <a:lnTo>
                  <a:pt x="3169496" y="5657"/>
                </a:lnTo>
                <a:lnTo>
                  <a:pt x="314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13793469" y="337713"/>
            <a:ext cx="865505" cy="610235"/>
            <a:chOff x="13793469" y="337713"/>
            <a:chExt cx="865505" cy="610235"/>
          </a:xfrm>
        </p:grpSpPr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28939" y="337713"/>
              <a:ext cx="129514" cy="129514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51478" y="337801"/>
              <a:ext cx="207645" cy="334010"/>
            </a:xfrm>
            <a:custGeom>
              <a:avLst/>
              <a:gdLst/>
              <a:ahLst/>
              <a:cxnLst/>
              <a:rect l="l" t="t" r="r" b="b"/>
              <a:pathLst>
                <a:path w="207644" h="334009">
                  <a:moveTo>
                    <a:pt x="61785" y="0"/>
                  </a:moveTo>
                  <a:lnTo>
                    <a:pt x="38688" y="3446"/>
                  </a:lnTo>
                  <a:lnTo>
                    <a:pt x="19362" y="15081"/>
                  </a:lnTo>
                  <a:lnTo>
                    <a:pt x="5801" y="33107"/>
                  </a:lnTo>
                  <a:lnTo>
                    <a:pt x="0" y="55727"/>
                  </a:lnTo>
                  <a:lnTo>
                    <a:pt x="91" y="63196"/>
                  </a:lnTo>
                  <a:lnTo>
                    <a:pt x="92633" y="294005"/>
                  </a:lnTo>
                  <a:lnTo>
                    <a:pt x="127666" y="330088"/>
                  </a:lnTo>
                  <a:lnTo>
                    <a:pt x="145300" y="333705"/>
                  </a:lnTo>
                  <a:lnTo>
                    <a:pt x="168397" y="330257"/>
                  </a:lnTo>
                  <a:lnTo>
                    <a:pt x="187723" y="318617"/>
                  </a:lnTo>
                  <a:lnTo>
                    <a:pt x="201284" y="300586"/>
                  </a:lnTo>
                  <a:lnTo>
                    <a:pt x="207086" y="277964"/>
                  </a:lnTo>
                  <a:lnTo>
                    <a:pt x="206934" y="269563"/>
                  </a:lnTo>
                  <a:lnTo>
                    <a:pt x="205625" y="261489"/>
                  </a:lnTo>
                  <a:lnTo>
                    <a:pt x="203250" y="253811"/>
                  </a:lnTo>
                  <a:lnTo>
                    <a:pt x="199898" y="246595"/>
                  </a:lnTo>
                  <a:lnTo>
                    <a:pt x="199720" y="246595"/>
                  </a:lnTo>
                  <a:lnTo>
                    <a:pt x="112268" y="34442"/>
                  </a:lnTo>
                  <a:lnTo>
                    <a:pt x="103874" y="21061"/>
                  </a:lnTo>
                  <a:lnTo>
                    <a:pt x="92251" y="10415"/>
                  </a:lnTo>
                  <a:lnTo>
                    <a:pt x="78015" y="3172"/>
                  </a:lnTo>
                  <a:lnTo>
                    <a:pt x="61785" y="0"/>
                  </a:lnTo>
                  <a:close/>
                </a:path>
              </a:pathLst>
            </a:custGeom>
            <a:solidFill>
              <a:srgbClr val="99C7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441029" y="459873"/>
              <a:ext cx="117357" cy="211632"/>
            </a:xfrm>
            <a:prstGeom prst="rect">
              <a:avLst/>
            </a:prstGeom>
          </p:spPr>
        </p:pic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93469" y="338231"/>
              <a:ext cx="685168" cy="609315"/>
            </a:xfrm>
            <a:prstGeom prst="rect">
              <a:avLst/>
            </a:prstGeom>
          </p:spPr>
        </p:pic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4900" y="1526304"/>
            <a:ext cx="1901825" cy="381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Communication</a:t>
            </a:r>
            <a:r>
              <a:rPr sz="1000" b="1" spc="-4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channels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Where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can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reach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speciﬁc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groups?</a:t>
            </a:r>
            <a:endParaRPr sz="800">
              <a:latin typeface="VIC"/>
              <a:cs typeface="VIC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4900" y="3272301"/>
            <a:ext cx="2594610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Consent</a:t>
            </a:r>
            <a:r>
              <a:rPr sz="1000" b="1" spc="-2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and</a:t>
            </a: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privacy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How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will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collect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and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store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personal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information?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are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your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policies?</a:t>
            </a:r>
            <a:endParaRPr sz="800">
              <a:latin typeface="VIC"/>
              <a:cs typeface="VIC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4900" y="6718354"/>
            <a:ext cx="2606040" cy="635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Safety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Should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offer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contact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person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for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debrieﬁng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and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access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EAP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counsellors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for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people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involved </a:t>
            </a:r>
            <a:r>
              <a:rPr sz="800" spc="-25">
                <a:solidFill>
                  <a:srgbClr val="1E2A3B"/>
                </a:solidFill>
                <a:latin typeface="VIC"/>
                <a:cs typeface="VIC"/>
              </a:rPr>
              <a:t>in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this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work?</a:t>
            </a:r>
            <a:endParaRPr sz="800">
              <a:latin typeface="VIC"/>
              <a:cs typeface="VIC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4900" y="4968134"/>
            <a:ext cx="2697480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Recognition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How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will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share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value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with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participants?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Honoraria,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authorship,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something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else?</a:t>
            </a:r>
            <a:endParaRPr sz="800">
              <a:latin typeface="VIC"/>
              <a:cs typeface="VIC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27299" y="4968134"/>
            <a:ext cx="1541145" cy="635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Support</a:t>
            </a:r>
            <a:r>
              <a:rPr sz="1000" b="1" spc="-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staff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Do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need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Group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facilitators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Interpreters,</a:t>
            </a:r>
            <a:r>
              <a:rPr sz="800" spc="-4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Support</a:t>
            </a:r>
            <a:r>
              <a:rPr sz="800" spc="-4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workers,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Technology,</a:t>
            </a:r>
            <a:r>
              <a:rPr sz="800" spc="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aids,</a:t>
            </a:r>
            <a:r>
              <a:rPr sz="800" spc="2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Counsellors?</a:t>
            </a:r>
            <a:endParaRPr sz="800">
              <a:latin typeface="VIC"/>
              <a:cs typeface="VIC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4900" y="8414183"/>
            <a:ext cx="2451735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What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happens </a:t>
            </a: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next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is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we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want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to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partner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on?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questions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we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want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answered?</a:t>
            </a:r>
            <a:endParaRPr sz="800">
              <a:latin typeface="VIC"/>
              <a:cs typeface="VIC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3300" y="1540601"/>
            <a:ext cx="1785620" cy="381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Key</a:t>
            </a:r>
            <a:r>
              <a:rPr sz="1000" b="1" spc="-4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stakeholders</a:t>
            </a:r>
            <a:r>
              <a:rPr sz="1000" b="1" spc="-4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and</a:t>
            </a:r>
            <a:r>
              <a:rPr sz="1000" b="1" spc="-4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teams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involved?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How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much?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When?</a:t>
            </a:r>
            <a:endParaRPr sz="800">
              <a:latin typeface="VIC"/>
              <a:cs typeface="VIC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3300" y="3286602"/>
            <a:ext cx="2555875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Participant</a:t>
            </a:r>
            <a:r>
              <a:rPr sz="1000" b="1" spc="1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25">
                <a:solidFill>
                  <a:srgbClr val="1E2A3B"/>
                </a:solidFill>
                <a:latin typeface="VIC SemiBold"/>
                <a:cs typeface="VIC SemiBold"/>
              </a:rPr>
              <a:t>mix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types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of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people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need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involve?</a:t>
            </a:r>
            <a:endParaRPr sz="800">
              <a:latin typeface="VIC"/>
              <a:cs typeface="VIC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skills,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interests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or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perspectives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do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they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bring?</a:t>
            </a:r>
            <a:endParaRPr sz="800">
              <a:latin typeface="VIC"/>
              <a:cs typeface="VIC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3300" y="6732651"/>
            <a:ext cx="2313940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Key</a:t>
            </a:r>
            <a:r>
              <a:rPr sz="1000" b="1" spc="-6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outcomes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is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will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make together?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How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will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25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know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are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successful?</a:t>
            </a:r>
            <a:endParaRPr sz="800">
              <a:latin typeface="VIC"/>
              <a:cs typeface="VIC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3300" y="5027433"/>
            <a:ext cx="710565" cy="59690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92710">
              <a:lnSpc>
                <a:spcPts val="1100"/>
              </a:lnSpc>
              <a:spcBef>
                <a:spcPts val="219"/>
              </a:spcBef>
            </a:pP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Number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of</a:t>
            </a: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people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with</a:t>
            </a:r>
            <a:r>
              <a:rPr sz="1000" b="1" spc="-2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lived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ts val="1080"/>
              </a:lnSpc>
            </a:pP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experience</a:t>
            </a:r>
            <a:endParaRPr sz="1000">
              <a:latin typeface="VIC SemiBold"/>
              <a:cs typeface="VIC SemiBold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98898" y="5819302"/>
            <a:ext cx="502920" cy="45720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219"/>
              </a:spcBef>
            </a:pP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Subject matter experts</a:t>
            </a:r>
            <a:endParaRPr sz="1000">
              <a:latin typeface="VIC SemiBold"/>
              <a:cs typeface="VIC SemiBold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3300" y="8428483"/>
            <a:ext cx="2587625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Shared</a:t>
            </a:r>
            <a:r>
              <a:rPr sz="1000" b="1" spc="-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decision-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making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When?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How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will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decisions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be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made?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Who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decides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25">
                <a:solidFill>
                  <a:srgbClr val="1E2A3B"/>
                </a:solidFill>
                <a:latin typeface="VIC"/>
                <a:cs typeface="VIC"/>
              </a:rPr>
              <a:t>on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the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ﬁnal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design?</a:t>
            </a:r>
            <a:endParaRPr sz="800">
              <a:latin typeface="VIC"/>
              <a:cs typeface="VIC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47099" y="1544304"/>
            <a:ext cx="1910080" cy="381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Expectations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expectations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exist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for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this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work?</a:t>
            </a:r>
            <a:endParaRPr sz="800">
              <a:latin typeface="VIC"/>
              <a:cs typeface="VIC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47099" y="3290302"/>
            <a:ext cx="2628265" cy="508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Locations and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spaces</a:t>
            </a:r>
            <a:endParaRPr sz="1000">
              <a:latin typeface="VIC SemiBold"/>
              <a:cs typeface="VIC SemiBold"/>
            </a:endParaRPr>
          </a:p>
          <a:p>
            <a:pPr marL="12700" marR="5080">
              <a:lnSpc>
                <a:spcPct val="104200"/>
              </a:lnSpc>
              <a:spcBef>
                <a:spcPts val="24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spaces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could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be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used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that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are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safe,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accessible,</a:t>
            </a:r>
            <a:r>
              <a:rPr sz="800" spc="50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and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welcoming?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How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can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you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adapt</a:t>
            </a:r>
            <a:r>
              <a:rPr sz="800" spc="-2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spaces?</a:t>
            </a:r>
            <a:endParaRPr sz="800">
              <a:latin typeface="VIC"/>
              <a:cs typeface="VIC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47099" y="4986132"/>
            <a:ext cx="2971165" cy="381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Times</a:t>
            </a:r>
            <a:r>
              <a:rPr sz="1000" b="1" spc="-2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and</a:t>
            </a: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key</a:t>
            </a:r>
            <a:r>
              <a:rPr sz="1000" b="1" spc="-2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dates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Are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there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any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dates,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deadlines,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or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holidays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be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mindful</a:t>
            </a:r>
            <a:r>
              <a:rPr sz="800" spc="-1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25">
                <a:solidFill>
                  <a:srgbClr val="1E2A3B"/>
                </a:solidFill>
                <a:latin typeface="VIC"/>
                <a:cs typeface="VIC"/>
              </a:rPr>
              <a:t>of?</a:t>
            </a:r>
            <a:endParaRPr sz="800">
              <a:latin typeface="VIC"/>
              <a:cs typeface="VIC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9300" y="6777652"/>
            <a:ext cx="10267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Set</a:t>
            </a:r>
            <a:r>
              <a:rPr sz="1000" b="1" spc="-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up to-do </a:t>
            </a: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list</a:t>
            </a:r>
            <a:endParaRPr sz="1000">
              <a:latin typeface="VIC SemiBold"/>
              <a:cs typeface="VIC SemiBold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80299" y="6777652"/>
            <a:ext cx="336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Lead</a:t>
            </a:r>
            <a:endParaRPr sz="1000">
              <a:latin typeface="VIC SemiBold"/>
              <a:cs typeface="VIC SemiBold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1805" y="6777652"/>
            <a:ext cx="89344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Support</a:t>
            </a:r>
            <a:r>
              <a:rPr sz="1000" b="1" spc="-5">
                <a:solidFill>
                  <a:srgbClr val="1E2A3B"/>
                </a:solidFill>
                <a:latin typeface="VIC SemiBold"/>
                <a:cs typeface="VIC SemiBold"/>
              </a:rPr>
              <a:t> </a:t>
            </a:r>
            <a:r>
              <a:rPr sz="1000" b="1" spc="-20">
                <a:solidFill>
                  <a:srgbClr val="1E2A3B"/>
                </a:solidFill>
                <a:latin typeface="VIC SemiBold"/>
                <a:cs typeface="VIC SemiBold"/>
              </a:rPr>
              <a:t>team</a:t>
            </a:r>
            <a:endParaRPr sz="1000">
              <a:latin typeface="VIC SemiBold"/>
              <a:cs typeface="VIC SemiBold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9300" y="1567601"/>
            <a:ext cx="3597275" cy="3810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000" b="1">
                <a:solidFill>
                  <a:srgbClr val="1E2A3B"/>
                </a:solidFill>
                <a:latin typeface="VIC SemiBold"/>
                <a:cs typeface="VIC SemiBold"/>
              </a:rPr>
              <a:t>Our </a:t>
            </a:r>
            <a:r>
              <a:rPr sz="1000" b="1" spc="-10">
                <a:solidFill>
                  <a:srgbClr val="1E2A3B"/>
                </a:solidFill>
                <a:latin typeface="VIC SemiBold"/>
                <a:cs typeface="VIC SemiBold"/>
              </a:rPr>
              <a:t>Focus</a:t>
            </a:r>
            <a:endParaRPr sz="1000">
              <a:latin typeface="VIC SemiBold"/>
              <a:cs typeface="VIC SemiBold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is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it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we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want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to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partner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on?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What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questions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do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we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>
                <a:solidFill>
                  <a:srgbClr val="1E2A3B"/>
                </a:solidFill>
                <a:latin typeface="VIC"/>
                <a:cs typeface="VIC"/>
              </a:rPr>
              <a:t>want</a:t>
            </a:r>
            <a:r>
              <a:rPr sz="800" spc="-5">
                <a:solidFill>
                  <a:srgbClr val="1E2A3B"/>
                </a:solidFill>
                <a:latin typeface="VIC"/>
                <a:cs typeface="VIC"/>
              </a:rPr>
              <a:t> </a:t>
            </a:r>
            <a:r>
              <a:rPr sz="800" spc="-10">
                <a:solidFill>
                  <a:srgbClr val="1E2A3B"/>
                </a:solidFill>
                <a:latin typeface="VIC"/>
                <a:cs typeface="VIC"/>
              </a:rPr>
              <a:t>answered?</a:t>
            </a:r>
            <a:endParaRPr sz="800">
              <a:latin typeface="VIC"/>
              <a:cs typeface="VIC"/>
            </a:endParaRPr>
          </a:p>
        </p:txBody>
      </p:sp>
      <p:pic>
        <p:nvPicPr>
          <p:cNvPr id="49" name="object 4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0599" y="1625303"/>
            <a:ext cx="190472" cy="190472"/>
          </a:xfrm>
          <a:prstGeom prst="rect">
            <a:avLst/>
          </a:prstGeom>
        </p:spPr>
      </p:pic>
      <p:pic>
        <p:nvPicPr>
          <p:cNvPr id="50" name="object 5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011027" y="1625303"/>
            <a:ext cx="190472" cy="190472"/>
          </a:xfrm>
          <a:prstGeom prst="rect">
            <a:avLst/>
          </a:prstGeom>
        </p:spPr>
      </p:pic>
      <p:pic>
        <p:nvPicPr>
          <p:cNvPr id="51" name="object 5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011027" y="3344303"/>
            <a:ext cx="190472" cy="190472"/>
          </a:xfrm>
          <a:prstGeom prst="rect">
            <a:avLst/>
          </a:prstGeom>
        </p:spPr>
      </p:pic>
      <p:pic>
        <p:nvPicPr>
          <p:cNvPr id="52" name="object 5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355232" y="8486182"/>
            <a:ext cx="190472" cy="190472"/>
          </a:xfrm>
          <a:prstGeom prst="rect">
            <a:avLst/>
          </a:prstGeom>
        </p:spPr>
      </p:pic>
      <p:pic>
        <p:nvPicPr>
          <p:cNvPr id="53" name="object 5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006608" y="8486182"/>
            <a:ext cx="182191" cy="182191"/>
          </a:xfrm>
          <a:prstGeom prst="rect">
            <a:avLst/>
          </a:prstGeom>
        </p:spPr>
      </p:pic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10748067" y="6790352"/>
            <a:ext cx="441325" cy="190500"/>
            <a:chOff x="10748067" y="6790352"/>
            <a:chExt cx="441325" cy="190500"/>
          </a:xfrm>
        </p:grpSpPr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748067" y="6790352"/>
              <a:ext cx="190467" cy="190472"/>
            </a:xfrm>
            <a:prstGeom prst="rect">
              <a:avLst/>
            </a:prstGeom>
          </p:spPr>
        </p:pic>
        <p:pic>
          <p:nvPicPr>
            <p:cNvPr id="56" name="object 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06608" y="6794500"/>
              <a:ext cx="182191" cy="182181"/>
            </a:xfrm>
            <a:prstGeom prst="rect">
              <a:avLst/>
            </a:prstGeom>
          </p:spPr>
        </p:pic>
      </p:grp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7365669" y="3348443"/>
            <a:ext cx="414655" cy="182245"/>
            <a:chOff x="7365669" y="3348443"/>
            <a:chExt cx="414655" cy="182245"/>
          </a:xfrm>
        </p:grpSpPr>
        <p:pic>
          <p:nvPicPr>
            <p:cNvPr id="58" name="object 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9258" y="3348443"/>
              <a:ext cx="190472" cy="182191"/>
            </a:xfrm>
            <a:prstGeom prst="rect">
              <a:avLst/>
            </a:prstGeom>
          </p:spPr>
        </p:pic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65669" y="3348444"/>
              <a:ext cx="186423" cy="179095"/>
            </a:xfrm>
            <a:prstGeom prst="rect">
              <a:avLst/>
            </a:prstGeom>
          </p:spPr>
        </p:pic>
      </p:grp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14093545" y="6776052"/>
            <a:ext cx="414655" cy="182245"/>
            <a:chOff x="14093545" y="6776052"/>
            <a:chExt cx="414655" cy="182245"/>
          </a:xfrm>
        </p:grpSpPr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317132" y="6776052"/>
              <a:ext cx="190472" cy="182191"/>
            </a:xfrm>
            <a:prstGeom prst="rect">
              <a:avLst/>
            </a:prstGeom>
          </p:spPr>
        </p:pic>
        <p:pic>
          <p:nvPicPr>
            <p:cNvPr id="62" name="object 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93545" y="6776052"/>
              <a:ext cx="186423" cy="179089"/>
            </a:xfrm>
            <a:prstGeom prst="rect">
              <a:avLst/>
            </a:prstGeom>
          </p:spPr>
        </p:pic>
      </p:grpSp>
      <p:pic>
        <p:nvPicPr>
          <p:cNvPr id="63" name="object 6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335200" y="3330016"/>
            <a:ext cx="190471" cy="182178"/>
          </a:xfrm>
          <a:prstGeom prst="rect">
            <a:avLst/>
          </a:prstGeom>
        </p:spPr>
      </p:pic>
      <p:pic>
        <p:nvPicPr>
          <p:cNvPr id="64" name="object 6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335199" y="5025832"/>
            <a:ext cx="190472" cy="182191"/>
          </a:xfrm>
          <a:prstGeom prst="rect">
            <a:avLst/>
          </a:prstGeom>
        </p:spPr>
      </p:pic>
      <p:pic>
        <p:nvPicPr>
          <p:cNvPr id="65" name="object 6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335200" y="1584007"/>
            <a:ext cx="190471" cy="182181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6EC03F6C-E39E-B1B6-D4EA-8060B408A9CF}"/>
              </a:ext>
            </a:extLst>
          </p:cNvPr>
          <p:cNvSpPr txBox="1"/>
          <p:nvPr/>
        </p:nvSpPr>
        <p:spPr>
          <a:xfrm>
            <a:off x="8985474" y="5020320"/>
            <a:ext cx="336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5F0E24-45D4-1877-73CA-3648F461CFA8}"/>
              </a:ext>
            </a:extLst>
          </p:cNvPr>
          <p:cNvSpPr txBox="1"/>
          <p:nvPr/>
        </p:nvSpPr>
        <p:spPr>
          <a:xfrm>
            <a:off x="8986885" y="5810021"/>
            <a:ext cx="336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2D15E5-2EB4-B456-07A4-5E6A054CB041}"/>
              </a:ext>
            </a:extLst>
          </p:cNvPr>
          <p:cNvSpPr txBox="1"/>
          <p:nvPr/>
        </p:nvSpPr>
        <p:spPr>
          <a:xfrm>
            <a:off x="451110" y="1132111"/>
            <a:ext cx="114121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</a:rPr>
              <a:t>This is an editable template. Write your reflections, plans and ideas in each box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1d9bd2-c28d-4447-b9cb-719024648d31">
      <Terms xmlns="http://schemas.microsoft.com/office/infopath/2007/PartnerControls"/>
    </lcf76f155ced4ddcb4097134ff3c332f>
    <TaxCatchAll xmlns="d90b486a-cfad-4f15-8729-8047faab6cf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00FB993BAB8047AC73DFF9F4046586" ma:contentTypeVersion="14" ma:contentTypeDescription="Create a new document." ma:contentTypeScope="" ma:versionID="1bcfd57e3599bc660ce0fe7467ee4202">
  <xsd:schema xmlns:xsd="http://www.w3.org/2001/XMLSchema" xmlns:xs="http://www.w3.org/2001/XMLSchema" xmlns:p="http://schemas.microsoft.com/office/2006/metadata/properties" xmlns:ns2="6d1d9bd2-c28d-4447-b9cb-719024648d31" xmlns:ns3="d90b486a-cfad-4f15-8729-8047faab6cf3" targetNamespace="http://schemas.microsoft.com/office/2006/metadata/properties" ma:root="true" ma:fieldsID="1dfe04f4b325058cd81f10c81f6f3560" ns2:_="" ns3:_="">
    <xsd:import namespace="6d1d9bd2-c28d-4447-b9cb-719024648d31"/>
    <xsd:import namespace="d90b486a-cfad-4f15-8729-8047faab6c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d9bd2-c28d-4447-b9cb-719024648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b486a-cfad-4f15-8729-8047faab6c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1abed0da-6b30-42f5-b66e-4e7f85557319}" ma:internalName="TaxCatchAll" ma:showField="CatchAllData" ma:web="d90b486a-cfad-4f15-8729-8047faab6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44E6F9-FA89-4A47-B006-274CCD25AD20}">
  <ds:schemaRefs>
    <ds:schemaRef ds:uri="2c6ffb12-904d-4970-9435-acd0dfb37620"/>
    <ds:schemaRef ds:uri="e4a8e1e8-b23e-4b0b-a39d-2e39c02980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17DD5D-08D7-464D-B9A4-386801169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E78693-B2F4-4CFA-BD85-492C91CF0451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Co-design and Partnering Planning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Co-design and Partnering Planning Canvas</dc:title>
  <cp:revision>1</cp:revision>
  <dcterms:created xsi:type="dcterms:W3CDTF">2024-09-12T10:26:02Z</dcterms:created>
  <dcterms:modified xsi:type="dcterms:W3CDTF">2024-09-16T22:19:49Z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2024-09-12T00:00:00Z</vt:filetime>
  </property>
  <property fmtid="{D5CDD505-2E9C-101B-9397-08002B2CF9AE}" pid="3" name="Creator">
    <vt:lpwstr>Adobe InDesign 19.5 (Windows)</vt:lpwstr>
  </property>
  <property fmtid="{D5CDD505-2E9C-101B-9397-08002B2CF9AE}" pid="4" name="LastSaved">
    <vt:filetime>2024-09-12T00:00:00Z</vt:filetime>
  </property>
  <property fmtid="{D5CDD505-2E9C-101B-9397-08002B2CF9AE}" pid="5" name="Producer">
    <vt:lpwstr>Adobe PDF Library 17.0</vt:lpwstr>
  </property>
  <property fmtid="{D5CDD505-2E9C-101B-9397-08002B2CF9AE}" pid="6" name="MSIP_Label_43e64453-338c-4f93-8a4d-0039a0a41f2a_Enabled">
    <vt:lpwstr>true</vt:lpwstr>
  </property>
  <property fmtid="{D5CDD505-2E9C-101B-9397-08002B2CF9AE}" pid="7" name="MSIP_Label_43e64453-338c-4f93-8a4d-0039a0a41f2a_SetDate">
    <vt:lpwstr>2024-09-12T10:26:12Z</vt:lpwstr>
  </property>
  <property fmtid="{D5CDD505-2E9C-101B-9397-08002B2CF9AE}" pid="8" name="MSIP_Label_43e64453-338c-4f93-8a4d-0039a0a41f2a_Method">
    <vt:lpwstr>Privileged</vt:lpwstr>
  </property>
  <property fmtid="{D5CDD505-2E9C-101B-9397-08002B2CF9AE}" pid="9" name="MSIP_Label_43e64453-338c-4f93-8a4d-0039a0a41f2a_Name">
    <vt:lpwstr>43e64453-338c-4f93-8a4d-0039a0a41f2a</vt:lpwstr>
  </property>
  <property fmtid="{D5CDD505-2E9C-101B-9397-08002B2CF9AE}" pid="10" name="MSIP_Label_43e64453-338c-4f93-8a4d-0039a0a41f2a_SiteId">
    <vt:lpwstr>c0e0601f-0fac-449c-9c88-a104c4eb9f28</vt:lpwstr>
  </property>
  <property fmtid="{D5CDD505-2E9C-101B-9397-08002B2CF9AE}" pid="11" name="MSIP_Label_43e64453-338c-4f93-8a4d-0039a0a41f2a_ActionId">
    <vt:lpwstr>c4ba595b-8fa4-41c2-ad7e-913e3b62ca70</vt:lpwstr>
  </property>
  <property fmtid="{D5CDD505-2E9C-101B-9397-08002B2CF9AE}" pid="12" name="MSIP_Label_43e64453-338c-4f93-8a4d-0039a0a41f2a_ContentBits">
    <vt:lpwstr>2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OFFICIAL</vt:lpwstr>
  </property>
  <property fmtid="{D5CDD505-2E9C-101B-9397-08002B2CF9AE}" pid="15" name="ContentTypeId">
    <vt:lpwstr>0x0101009700FB993BAB8047AC73DFF9F4046586</vt:lpwstr>
  </property>
  <property fmtid="{D5CDD505-2E9C-101B-9397-08002B2CF9AE}" pid="16" name="MediaServiceImageTags">
    <vt:lpwstr/>
  </property>
</Properties>
</file>