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ink/ink2.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1.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2.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1.xml" ContentType="application/vnd.openxmlformats-officedocument.drawingml.chartshape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7.xml" ContentType="application/vnd.openxmlformats-officedocument.drawingml.chart+xml"/>
  <Override PartName="/ppt/drawings/drawing2.xml" ContentType="application/vnd.openxmlformats-officedocument.drawingml.chartshapes+xml"/>
  <Override PartName="/ppt/notesSlides/notesSlide30.xml" ContentType="application/vnd.openxmlformats-officedocument.presentationml.notesSlide+xml"/>
  <Override PartName="/ppt/charts/chart8.xml" ContentType="application/vnd.openxmlformats-officedocument.drawingml.chart+xml"/>
  <Override PartName="/ppt/drawings/drawing3.xml" ContentType="application/vnd.openxmlformats-officedocument.drawingml.chartshape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4.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2"/>
  </p:notesMasterIdLst>
  <p:handoutMasterIdLst>
    <p:handoutMasterId r:id="rId53"/>
  </p:handoutMasterIdLst>
  <p:sldIdLst>
    <p:sldId id="309" r:id="rId5"/>
    <p:sldId id="2145706787" r:id="rId6"/>
    <p:sldId id="2145706788" r:id="rId7"/>
    <p:sldId id="2145706790" r:id="rId8"/>
    <p:sldId id="2145706792" r:id="rId9"/>
    <p:sldId id="2145706793" r:id="rId10"/>
    <p:sldId id="2145706794" r:id="rId11"/>
    <p:sldId id="2145706791" r:id="rId12"/>
    <p:sldId id="2145706795" r:id="rId13"/>
    <p:sldId id="2145706796" r:id="rId14"/>
    <p:sldId id="2145706797" r:id="rId15"/>
    <p:sldId id="2145706798" r:id="rId16"/>
    <p:sldId id="2145706799" r:id="rId17"/>
    <p:sldId id="2145706784" r:id="rId18"/>
    <p:sldId id="2145706800" r:id="rId19"/>
    <p:sldId id="2145706801" r:id="rId20"/>
    <p:sldId id="2145706802" r:id="rId21"/>
    <p:sldId id="2145706803" r:id="rId22"/>
    <p:sldId id="2145706804" r:id="rId23"/>
    <p:sldId id="2145706805" r:id="rId24"/>
    <p:sldId id="2145706806" r:id="rId25"/>
    <p:sldId id="2145706807" r:id="rId26"/>
    <p:sldId id="2145706808" r:id="rId27"/>
    <p:sldId id="2145706809" r:id="rId28"/>
    <p:sldId id="2145706810" r:id="rId29"/>
    <p:sldId id="2145706811" r:id="rId30"/>
    <p:sldId id="2145706812" r:id="rId31"/>
    <p:sldId id="2145706813" r:id="rId32"/>
    <p:sldId id="2145706814" r:id="rId33"/>
    <p:sldId id="2145706815" r:id="rId34"/>
    <p:sldId id="2145706816" r:id="rId35"/>
    <p:sldId id="2145706817" r:id="rId36"/>
    <p:sldId id="2145706818" r:id="rId37"/>
    <p:sldId id="2145706819" r:id="rId38"/>
    <p:sldId id="2145706820" r:id="rId39"/>
    <p:sldId id="2145706821" r:id="rId40"/>
    <p:sldId id="2145706822" r:id="rId41"/>
    <p:sldId id="2145706823" r:id="rId42"/>
    <p:sldId id="2145706824" r:id="rId43"/>
    <p:sldId id="2145706835" r:id="rId44"/>
    <p:sldId id="2145706826" r:id="rId45"/>
    <p:sldId id="2145706752" r:id="rId46"/>
    <p:sldId id="2145706827" r:id="rId47"/>
    <p:sldId id="2145706828" r:id="rId48"/>
    <p:sldId id="2145706829" r:id="rId49"/>
    <p:sldId id="2145706830" r:id="rId50"/>
    <p:sldId id="2145706832" r:id="rId51"/>
  </p:sldIdLst>
  <p:sldSz cx="12192000" cy="6858000"/>
  <p:notesSz cx="6807200" cy="9939338"/>
  <p:custDataLst>
    <p:tags r:id="rId5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Slides" id="{62711D78-56F9-4837-96AC-7EB264083E2A}">
          <p14:sldIdLst>
            <p14:sldId id="309"/>
          </p14:sldIdLst>
        </p14:section>
        <p14:section name="Session 2: Understanding the system" id="{A89A771C-829B-4B91-94C7-04C52C081C32}">
          <p14:sldIdLst>
            <p14:sldId id="2145706787"/>
            <p14:sldId id="2145706788"/>
            <p14:sldId id="2145706790"/>
            <p14:sldId id="2145706792"/>
            <p14:sldId id="2145706793"/>
            <p14:sldId id="2145706794"/>
            <p14:sldId id="2145706791"/>
            <p14:sldId id="2145706795"/>
            <p14:sldId id="2145706796"/>
            <p14:sldId id="2145706797"/>
            <p14:sldId id="2145706798"/>
            <p14:sldId id="2145706799"/>
            <p14:sldId id="2145706784"/>
            <p14:sldId id="2145706800"/>
            <p14:sldId id="2145706801"/>
            <p14:sldId id="2145706802"/>
            <p14:sldId id="2145706803"/>
            <p14:sldId id="2145706804"/>
            <p14:sldId id="2145706805"/>
            <p14:sldId id="2145706806"/>
            <p14:sldId id="2145706807"/>
            <p14:sldId id="2145706808"/>
            <p14:sldId id="2145706809"/>
            <p14:sldId id="2145706810"/>
            <p14:sldId id="2145706811"/>
            <p14:sldId id="2145706812"/>
            <p14:sldId id="2145706813"/>
            <p14:sldId id="2145706814"/>
            <p14:sldId id="2145706815"/>
            <p14:sldId id="2145706816"/>
            <p14:sldId id="2145706817"/>
            <p14:sldId id="2145706818"/>
            <p14:sldId id="2145706819"/>
            <p14:sldId id="2145706820"/>
            <p14:sldId id="2145706821"/>
            <p14:sldId id="2145706822"/>
            <p14:sldId id="2145706823"/>
            <p14:sldId id="2145706824"/>
            <p14:sldId id="2145706835"/>
            <p14:sldId id="2145706826"/>
            <p14:sldId id="2145706752"/>
            <p14:sldId id="2145706827"/>
            <p14:sldId id="2145706828"/>
            <p14:sldId id="2145706829"/>
            <p14:sldId id="2145706830"/>
            <p14:sldId id="214570683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1E7045E-5BBB-81B5-9EDE-073EAE39965D}" name="Jo Nguyen (DHHS)" initials="JN" userId="Jo Nguyen (DHHS)" providerId="None"/>
  <p188:author id="{7388D367-0291-4F51-BAE5-11CB5B3916DC}" name="Anna Greenwood (SCV)" initials="AG" userId="S::anna.greenwood@safercare.vic.gov.au::ddf44857-a99b-4974-bbf7-8d2eb6022593" providerId="AD"/>
  <p188:author id="{E1534779-F06C-2967-52DC-DB66C0E2E5D3}" name="Yolly Gangemi (SCV)" initials="YG" userId="S::yolly.gangemi@safercare.vic.gov.au::003f168e-2dbb-4020-9261-ac824cfa93c2" providerId="AD"/>
  <p188:author id="{B6D0B5C1-A4C1-B447-F22D-B6C4195714C6}" name="Amy Shields (SCV)" initials="AS(" userId="S::amy.shields@safercare.vic.gov.au::9ea1409d-3b46-472a-b33a-e64861b52bd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CC"/>
    <a:srgbClr val="007586"/>
    <a:srgbClr val="FFFFFF"/>
    <a:srgbClr val="FBF7DA"/>
    <a:srgbClr val="A8DCDD"/>
    <a:srgbClr val="B7E2E3"/>
    <a:srgbClr val="95D6D7"/>
    <a:srgbClr val="6FCACD"/>
    <a:srgbClr val="1F497D"/>
    <a:srgbClr val="E9785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0600" autoAdjust="0"/>
  </p:normalViewPr>
  <p:slideViewPr>
    <p:cSldViewPr snapToGrid="0">
      <p:cViewPr varScale="1">
        <p:scale>
          <a:sx n="38" d="100"/>
          <a:sy n="38" d="100"/>
        </p:scale>
        <p:origin x="1704" y="48"/>
      </p:cViewPr>
      <p:guideLst/>
    </p:cSldViewPr>
  </p:slideViewPr>
  <p:notesTextViewPr>
    <p:cViewPr>
      <p:scale>
        <a:sx n="1" d="1"/>
        <a:sy n="1" d="1"/>
      </p:scale>
      <p:origin x="0" y="-672"/>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 Id="rId60"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nelle Seymour (SCV)" userId="5037ea86-36a1-4929-9545-149acc11f40f" providerId="ADAL" clId="{97E54F54-B23C-4EE8-B3FF-B5D47BD52EB2}"/>
    <pc:docChg chg="undo redo custSel addSld delSld modSld sldOrd modSection">
      <pc:chgData name="Janelle Seymour (SCV)" userId="5037ea86-36a1-4929-9545-149acc11f40f" providerId="ADAL" clId="{97E54F54-B23C-4EE8-B3FF-B5D47BD52EB2}" dt="2025-06-19T04:42:07.885" v="789" actId="20577"/>
      <pc:docMkLst>
        <pc:docMk/>
      </pc:docMkLst>
      <pc:sldChg chg="modNotesTx">
        <pc:chgData name="Janelle Seymour (SCV)" userId="5037ea86-36a1-4929-9545-149acc11f40f" providerId="ADAL" clId="{97E54F54-B23C-4EE8-B3FF-B5D47BD52EB2}" dt="2025-06-16T23:11:21.732" v="21" actId="20577"/>
        <pc:sldMkLst>
          <pc:docMk/>
          <pc:sldMk cId="3994961488" sldId="309"/>
        </pc:sldMkLst>
      </pc:sldChg>
      <pc:sldChg chg="modNotesTx">
        <pc:chgData name="Janelle Seymour (SCV)" userId="5037ea86-36a1-4929-9545-149acc11f40f" providerId="ADAL" clId="{97E54F54-B23C-4EE8-B3FF-B5D47BD52EB2}" dt="2025-06-17T04:31:58.593" v="675" actId="20577"/>
        <pc:sldMkLst>
          <pc:docMk/>
          <pc:sldMk cId="368605359" sldId="2145706752"/>
        </pc:sldMkLst>
      </pc:sldChg>
      <pc:sldChg chg="modNotesTx">
        <pc:chgData name="Janelle Seymour (SCV)" userId="5037ea86-36a1-4929-9545-149acc11f40f" providerId="ADAL" clId="{97E54F54-B23C-4EE8-B3FF-B5D47BD52EB2}" dt="2025-06-17T00:20:10.804" v="146" actId="113"/>
        <pc:sldMkLst>
          <pc:docMk/>
          <pc:sldMk cId="3769399310" sldId="2145706784"/>
        </pc:sldMkLst>
      </pc:sldChg>
      <pc:sldChg chg="modNotesTx">
        <pc:chgData name="Janelle Seymour (SCV)" userId="5037ea86-36a1-4929-9545-149acc11f40f" providerId="ADAL" clId="{97E54F54-B23C-4EE8-B3FF-B5D47BD52EB2}" dt="2025-06-16T23:11:32.099" v="22"/>
        <pc:sldMkLst>
          <pc:docMk/>
          <pc:sldMk cId="3527735250" sldId="2145706787"/>
        </pc:sldMkLst>
      </pc:sldChg>
      <pc:sldChg chg="modNotesTx">
        <pc:chgData name="Janelle Seymour (SCV)" userId="5037ea86-36a1-4929-9545-149acc11f40f" providerId="ADAL" clId="{97E54F54-B23C-4EE8-B3FF-B5D47BD52EB2}" dt="2025-06-19T03:34:33.774" v="712" actId="20577"/>
        <pc:sldMkLst>
          <pc:docMk/>
          <pc:sldMk cId="2848899237" sldId="2145706788"/>
        </pc:sldMkLst>
      </pc:sldChg>
      <pc:sldChg chg="modNotesTx">
        <pc:chgData name="Janelle Seymour (SCV)" userId="5037ea86-36a1-4929-9545-149acc11f40f" providerId="ADAL" clId="{97E54F54-B23C-4EE8-B3FF-B5D47BD52EB2}" dt="2025-06-16T23:21:53.884" v="75" actId="20577"/>
        <pc:sldMkLst>
          <pc:docMk/>
          <pc:sldMk cId="300560677" sldId="2145706790"/>
        </pc:sldMkLst>
      </pc:sldChg>
      <pc:sldChg chg="modNotesTx">
        <pc:chgData name="Janelle Seymour (SCV)" userId="5037ea86-36a1-4929-9545-149acc11f40f" providerId="ADAL" clId="{97E54F54-B23C-4EE8-B3FF-B5D47BD52EB2}" dt="2025-06-16T23:39:13.222" v="94" actId="20577"/>
        <pc:sldMkLst>
          <pc:docMk/>
          <pc:sldMk cId="183897496" sldId="2145706791"/>
        </pc:sldMkLst>
      </pc:sldChg>
      <pc:sldChg chg="modNotesTx">
        <pc:chgData name="Janelle Seymour (SCV)" userId="5037ea86-36a1-4929-9545-149acc11f40f" providerId="ADAL" clId="{97E54F54-B23C-4EE8-B3FF-B5D47BD52EB2}" dt="2025-06-16T23:27:28.867" v="78" actId="20577"/>
        <pc:sldMkLst>
          <pc:docMk/>
          <pc:sldMk cId="1352834510" sldId="2145706792"/>
        </pc:sldMkLst>
      </pc:sldChg>
      <pc:sldChg chg="modAnim modNotesTx">
        <pc:chgData name="Janelle Seymour (SCV)" userId="5037ea86-36a1-4929-9545-149acc11f40f" providerId="ADAL" clId="{97E54F54-B23C-4EE8-B3FF-B5D47BD52EB2}" dt="2025-06-16T23:33:44.234" v="83"/>
        <pc:sldMkLst>
          <pc:docMk/>
          <pc:sldMk cId="3911978239" sldId="2145706793"/>
        </pc:sldMkLst>
      </pc:sldChg>
      <pc:sldChg chg="modNotesTx">
        <pc:chgData name="Janelle Seymour (SCV)" userId="5037ea86-36a1-4929-9545-149acc11f40f" providerId="ADAL" clId="{97E54F54-B23C-4EE8-B3FF-B5D47BD52EB2}" dt="2025-06-16T23:38:08.404" v="87" actId="20577"/>
        <pc:sldMkLst>
          <pc:docMk/>
          <pc:sldMk cId="3290435301" sldId="2145706794"/>
        </pc:sldMkLst>
      </pc:sldChg>
      <pc:sldChg chg="modNotesTx">
        <pc:chgData name="Janelle Seymour (SCV)" userId="5037ea86-36a1-4929-9545-149acc11f40f" providerId="ADAL" clId="{97E54F54-B23C-4EE8-B3FF-B5D47BD52EB2}" dt="2025-06-16T23:42:56.807" v="97" actId="20577"/>
        <pc:sldMkLst>
          <pc:docMk/>
          <pc:sldMk cId="3409117077" sldId="2145706795"/>
        </pc:sldMkLst>
      </pc:sldChg>
      <pc:sldChg chg="modNotesTx">
        <pc:chgData name="Janelle Seymour (SCV)" userId="5037ea86-36a1-4929-9545-149acc11f40f" providerId="ADAL" clId="{97E54F54-B23C-4EE8-B3FF-B5D47BD52EB2}" dt="2025-06-16T23:47:42.392" v="101" actId="20577"/>
        <pc:sldMkLst>
          <pc:docMk/>
          <pc:sldMk cId="1226865637" sldId="2145706796"/>
        </pc:sldMkLst>
      </pc:sldChg>
      <pc:sldChg chg="modNotesTx">
        <pc:chgData name="Janelle Seymour (SCV)" userId="5037ea86-36a1-4929-9545-149acc11f40f" providerId="ADAL" clId="{97E54F54-B23C-4EE8-B3FF-B5D47BD52EB2}" dt="2025-06-16T23:52:44.027" v="106" actId="20577"/>
        <pc:sldMkLst>
          <pc:docMk/>
          <pc:sldMk cId="1214721302" sldId="2145706797"/>
        </pc:sldMkLst>
      </pc:sldChg>
      <pc:sldChg chg="addSp modSp mod modAnim modNotesTx">
        <pc:chgData name="Janelle Seymour (SCV)" userId="5037ea86-36a1-4929-9545-149acc11f40f" providerId="ADAL" clId="{97E54F54-B23C-4EE8-B3FF-B5D47BD52EB2}" dt="2025-06-17T00:08:28.498" v="137" actId="14100"/>
        <pc:sldMkLst>
          <pc:docMk/>
          <pc:sldMk cId="2254550607" sldId="2145706798"/>
        </pc:sldMkLst>
        <pc:spChg chg="add mod">
          <ac:chgData name="Janelle Seymour (SCV)" userId="5037ea86-36a1-4929-9545-149acc11f40f" providerId="ADAL" clId="{97E54F54-B23C-4EE8-B3FF-B5D47BD52EB2}" dt="2025-06-17T00:08:28.498" v="137" actId="14100"/>
          <ac:spMkLst>
            <pc:docMk/>
            <pc:sldMk cId="2254550607" sldId="2145706798"/>
            <ac:spMk id="2" creationId="{9D40391B-7032-F262-2F67-22D0D160ECA8}"/>
          </ac:spMkLst>
        </pc:spChg>
        <pc:picChg chg="mod">
          <ac:chgData name="Janelle Seymour (SCV)" userId="5037ea86-36a1-4929-9545-149acc11f40f" providerId="ADAL" clId="{97E54F54-B23C-4EE8-B3FF-B5D47BD52EB2}" dt="2025-06-16T23:57:32.197" v="113" actId="1076"/>
          <ac:picMkLst>
            <pc:docMk/>
            <pc:sldMk cId="2254550607" sldId="2145706798"/>
            <ac:picMk id="5" creationId="{4B86BF45-975A-CE40-BC32-749E7A753F7B}"/>
          </ac:picMkLst>
        </pc:picChg>
      </pc:sldChg>
      <pc:sldChg chg="modNotesTx">
        <pc:chgData name="Janelle Seymour (SCV)" userId="5037ea86-36a1-4929-9545-149acc11f40f" providerId="ADAL" clId="{97E54F54-B23C-4EE8-B3FF-B5D47BD52EB2}" dt="2025-06-17T00:13:16.402" v="141" actId="20577"/>
        <pc:sldMkLst>
          <pc:docMk/>
          <pc:sldMk cId="1027793069" sldId="2145706799"/>
        </pc:sldMkLst>
      </pc:sldChg>
      <pc:sldChg chg="modNotesTx">
        <pc:chgData name="Janelle Seymour (SCV)" userId="5037ea86-36a1-4929-9545-149acc11f40f" providerId="ADAL" clId="{97E54F54-B23C-4EE8-B3FF-B5D47BD52EB2}" dt="2025-06-17T00:33:33.692" v="150" actId="20577"/>
        <pc:sldMkLst>
          <pc:docMk/>
          <pc:sldMk cId="1625751666" sldId="2145706800"/>
        </pc:sldMkLst>
      </pc:sldChg>
      <pc:sldChg chg="modNotesTx">
        <pc:chgData name="Janelle Seymour (SCV)" userId="5037ea86-36a1-4929-9545-149acc11f40f" providerId="ADAL" clId="{97E54F54-B23C-4EE8-B3FF-B5D47BD52EB2}" dt="2025-06-17T00:33:38.710" v="154" actId="20577"/>
        <pc:sldMkLst>
          <pc:docMk/>
          <pc:sldMk cId="2154266196" sldId="2145706801"/>
        </pc:sldMkLst>
      </pc:sldChg>
      <pc:sldChg chg="modNotesTx">
        <pc:chgData name="Janelle Seymour (SCV)" userId="5037ea86-36a1-4929-9545-149acc11f40f" providerId="ADAL" clId="{97E54F54-B23C-4EE8-B3FF-B5D47BD52EB2}" dt="2025-06-17T00:34:00.060" v="162" actId="20577"/>
        <pc:sldMkLst>
          <pc:docMk/>
          <pc:sldMk cId="1473135461" sldId="2145706802"/>
        </pc:sldMkLst>
      </pc:sldChg>
      <pc:sldChg chg="modNotesTx">
        <pc:chgData name="Janelle Seymour (SCV)" userId="5037ea86-36a1-4929-9545-149acc11f40f" providerId="ADAL" clId="{97E54F54-B23C-4EE8-B3FF-B5D47BD52EB2}" dt="2025-06-17T00:56:39.808" v="166" actId="20577"/>
        <pc:sldMkLst>
          <pc:docMk/>
          <pc:sldMk cId="620141696" sldId="2145706803"/>
        </pc:sldMkLst>
      </pc:sldChg>
      <pc:sldChg chg="modNotesTx">
        <pc:chgData name="Janelle Seymour (SCV)" userId="5037ea86-36a1-4929-9545-149acc11f40f" providerId="ADAL" clId="{97E54F54-B23C-4EE8-B3FF-B5D47BD52EB2}" dt="2025-06-17T00:56:46.062" v="170" actId="20577"/>
        <pc:sldMkLst>
          <pc:docMk/>
          <pc:sldMk cId="1401068492" sldId="2145706804"/>
        </pc:sldMkLst>
      </pc:sldChg>
      <pc:sldChg chg="modNotesTx">
        <pc:chgData name="Janelle Seymour (SCV)" userId="5037ea86-36a1-4929-9545-149acc11f40f" providerId="ADAL" clId="{97E54F54-B23C-4EE8-B3FF-B5D47BD52EB2}" dt="2025-06-19T04:02:44.108" v="782" actId="20577"/>
        <pc:sldMkLst>
          <pc:docMk/>
          <pc:sldMk cId="648794715" sldId="2145706805"/>
        </pc:sldMkLst>
      </pc:sldChg>
      <pc:sldChg chg="modNotesTx">
        <pc:chgData name="Janelle Seymour (SCV)" userId="5037ea86-36a1-4929-9545-149acc11f40f" providerId="ADAL" clId="{97E54F54-B23C-4EE8-B3FF-B5D47BD52EB2}" dt="2025-06-17T01:05:25.521" v="183" actId="20577"/>
        <pc:sldMkLst>
          <pc:docMk/>
          <pc:sldMk cId="4103324500" sldId="2145706806"/>
        </pc:sldMkLst>
      </pc:sldChg>
      <pc:sldChg chg="modNotesTx">
        <pc:chgData name="Janelle Seymour (SCV)" userId="5037ea86-36a1-4929-9545-149acc11f40f" providerId="ADAL" clId="{97E54F54-B23C-4EE8-B3FF-B5D47BD52EB2}" dt="2025-06-17T01:05:29.911" v="187" actId="20577"/>
        <pc:sldMkLst>
          <pc:docMk/>
          <pc:sldMk cId="748041174" sldId="2145706807"/>
        </pc:sldMkLst>
      </pc:sldChg>
      <pc:sldChg chg="modNotesTx">
        <pc:chgData name="Janelle Seymour (SCV)" userId="5037ea86-36a1-4929-9545-149acc11f40f" providerId="ADAL" clId="{97E54F54-B23C-4EE8-B3FF-B5D47BD52EB2}" dt="2025-06-17T01:05:36.186" v="191" actId="20577"/>
        <pc:sldMkLst>
          <pc:docMk/>
          <pc:sldMk cId="2330142885" sldId="2145706808"/>
        </pc:sldMkLst>
      </pc:sldChg>
      <pc:sldChg chg="modNotesTx">
        <pc:chgData name="Janelle Seymour (SCV)" userId="5037ea86-36a1-4929-9545-149acc11f40f" providerId="ADAL" clId="{97E54F54-B23C-4EE8-B3FF-B5D47BD52EB2}" dt="2025-06-17T01:05:40.486" v="195" actId="20577"/>
        <pc:sldMkLst>
          <pc:docMk/>
          <pc:sldMk cId="2715066167" sldId="2145706809"/>
        </pc:sldMkLst>
      </pc:sldChg>
      <pc:sldChg chg="modNotesTx">
        <pc:chgData name="Janelle Seymour (SCV)" userId="5037ea86-36a1-4929-9545-149acc11f40f" providerId="ADAL" clId="{97E54F54-B23C-4EE8-B3FF-B5D47BD52EB2}" dt="2025-06-17T01:23:12.506" v="214"/>
        <pc:sldMkLst>
          <pc:docMk/>
          <pc:sldMk cId="174449785" sldId="2145706810"/>
        </pc:sldMkLst>
      </pc:sldChg>
      <pc:sldChg chg="modNotesTx">
        <pc:chgData name="Janelle Seymour (SCV)" userId="5037ea86-36a1-4929-9545-149acc11f40f" providerId="ADAL" clId="{97E54F54-B23C-4EE8-B3FF-B5D47BD52EB2}" dt="2025-06-17T01:05:50.422" v="203" actId="20577"/>
        <pc:sldMkLst>
          <pc:docMk/>
          <pc:sldMk cId="936807800" sldId="2145706811"/>
        </pc:sldMkLst>
      </pc:sldChg>
      <pc:sldChg chg="modNotesTx">
        <pc:chgData name="Janelle Seymour (SCV)" userId="5037ea86-36a1-4929-9545-149acc11f40f" providerId="ADAL" clId="{97E54F54-B23C-4EE8-B3FF-B5D47BD52EB2}" dt="2025-06-17T01:05:55.836" v="207" actId="20577"/>
        <pc:sldMkLst>
          <pc:docMk/>
          <pc:sldMk cId="3827376476" sldId="2145706812"/>
        </pc:sldMkLst>
      </pc:sldChg>
      <pc:sldChg chg="modSp mod modNotesTx">
        <pc:chgData name="Janelle Seymour (SCV)" userId="5037ea86-36a1-4929-9545-149acc11f40f" providerId="ADAL" clId="{97E54F54-B23C-4EE8-B3FF-B5D47BD52EB2}" dt="2025-06-18T06:28:41.870" v="706" actId="20577"/>
        <pc:sldMkLst>
          <pc:docMk/>
          <pc:sldMk cId="1006049169" sldId="2145706813"/>
        </pc:sldMkLst>
        <pc:spChg chg="mod">
          <ac:chgData name="Janelle Seymour (SCV)" userId="5037ea86-36a1-4929-9545-149acc11f40f" providerId="ADAL" clId="{97E54F54-B23C-4EE8-B3FF-B5D47BD52EB2}" dt="2025-06-17T01:33:46.590" v="228" actId="113"/>
          <ac:spMkLst>
            <pc:docMk/>
            <pc:sldMk cId="1006049169" sldId="2145706813"/>
            <ac:spMk id="2" creationId="{E193097E-5EA9-E564-A854-580B9A4A6719}"/>
          </ac:spMkLst>
        </pc:spChg>
        <pc:spChg chg="mod">
          <ac:chgData name="Janelle Seymour (SCV)" userId="5037ea86-36a1-4929-9545-149acc11f40f" providerId="ADAL" clId="{97E54F54-B23C-4EE8-B3FF-B5D47BD52EB2}" dt="2025-06-17T01:57:03.249" v="265" actId="20577"/>
          <ac:spMkLst>
            <pc:docMk/>
            <pc:sldMk cId="1006049169" sldId="2145706813"/>
            <ac:spMk id="7" creationId="{C73D95B7-EB71-18D9-7A4E-D3E3AC874F1E}"/>
          </ac:spMkLst>
        </pc:spChg>
      </pc:sldChg>
      <pc:sldChg chg="modNotesTx">
        <pc:chgData name="Janelle Seymour (SCV)" userId="5037ea86-36a1-4929-9545-149acc11f40f" providerId="ADAL" clId="{97E54F54-B23C-4EE8-B3FF-B5D47BD52EB2}" dt="2025-06-17T01:34:03.896" v="232" actId="20577"/>
        <pc:sldMkLst>
          <pc:docMk/>
          <pc:sldMk cId="4182297230" sldId="2145706814"/>
        </pc:sldMkLst>
      </pc:sldChg>
      <pc:sldChg chg="modNotesTx">
        <pc:chgData name="Janelle Seymour (SCV)" userId="5037ea86-36a1-4929-9545-149acc11f40f" providerId="ADAL" clId="{97E54F54-B23C-4EE8-B3FF-B5D47BD52EB2}" dt="2025-06-17T01:34:08.374" v="236" actId="20577"/>
        <pc:sldMkLst>
          <pc:docMk/>
          <pc:sldMk cId="3594519833" sldId="2145706815"/>
        </pc:sldMkLst>
      </pc:sldChg>
      <pc:sldChg chg="modNotesTx">
        <pc:chgData name="Janelle Seymour (SCV)" userId="5037ea86-36a1-4929-9545-149acc11f40f" providerId="ADAL" clId="{97E54F54-B23C-4EE8-B3FF-B5D47BD52EB2}" dt="2025-06-17T01:34:12.591" v="240" actId="20577"/>
        <pc:sldMkLst>
          <pc:docMk/>
          <pc:sldMk cId="3639799667" sldId="2145706816"/>
        </pc:sldMkLst>
      </pc:sldChg>
      <pc:sldChg chg="modNotesTx">
        <pc:chgData name="Janelle Seymour (SCV)" userId="5037ea86-36a1-4929-9545-149acc11f40f" providerId="ADAL" clId="{97E54F54-B23C-4EE8-B3FF-B5D47BD52EB2}" dt="2025-06-17T01:34:18.071" v="244" actId="20577"/>
        <pc:sldMkLst>
          <pc:docMk/>
          <pc:sldMk cId="1938627283" sldId="2145706817"/>
        </pc:sldMkLst>
      </pc:sldChg>
      <pc:sldChg chg="modNotesTx">
        <pc:chgData name="Janelle Seymour (SCV)" userId="5037ea86-36a1-4929-9545-149acc11f40f" providerId="ADAL" clId="{97E54F54-B23C-4EE8-B3FF-B5D47BD52EB2}" dt="2025-06-17T02:40:04.618" v="295" actId="20577"/>
        <pc:sldMkLst>
          <pc:docMk/>
          <pc:sldMk cId="3071699694" sldId="2145706818"/>
        </pc:sldMkLst>
      </pc:sldChg>
      <pc:sldChg chg="modNotesTx">
        <pc:chgData name="Janelle Seymour (SCV)" userId="5037ea86-36a1-4929-9545-149acc11f40f" providerId="ADAL" clId="{97E54F54-B23C-4EE8-B3FF-B5D47BD52EB2}" dt="2025-06-17T02:39:39.018" v="281" actId="20577"/>
        <pc:sldMkLst>
          <pc:docMk/>
          <pc:sldMk cId="1237877667" sldId="2145706819"/>
        </pc:sldMkLst>
      </pc:sldChg>
      <pc:sldChg chg="modNotesTx">
        <pc:chgData name="Janelle Seymour (SCV)" userId="5037ea86-36a1-4929-9545-149acc11f40f" providerId="ADAL" clId="{97E54F54-B23C-4EE8-B3FF-B5D47BD52EB2}" dt="2025-06-17T02:39:44.285" v="285" actId="20577"/>
        <pc:sldMkLst>
          <pc:docMk/>
          <pc:sldMk cId="1947797627" sldId="2145706820"/>
        </pc:sldMkLst>
      </pc:sldChg>
      <pc:sldChg chg="modNotesTx">
        <pc:chgData name="Janelle Seymour (SCV)" userId="5037ea86-36a1-4929-9545-149acc11f40f" providerId="ADAL" clId="{97E54F54-B23C-4EE8-B3FF-B5D47BD52EB2}" dt="2025-06-19T04:27:36.534" v="785" actId="20577"/>
        <pc:sldMkLst>
          <pc:docMk/>
          <pc:sldMk cId="2799386564" sldId="2145706821"/>
        </pc:sldMkLst>
      </pc:sldChg>
      <pc:sldChg chg="modNotesTx">
        <pc:chgData name="Janelle Seymour (SCV)" userId="5037ea86-36a1-4929-9545-149acc11f40f" providerId="ADAL" clId="{97E54F54-B23C-4EE8-B3FF-B5D47BD52EB2}" dt="2025-06-17T02:39:59.068" v="293" actId="20577"/>
        <pc:sldMkLst>
          <pc:docMk/>
          <pc:sldMk cId="47847557" sldId="2145706822"/>
        </pc:sldMkLst>
      </pc:sldChg>
      <pc:sldChg chg="modSp mod modNotesTx">
        <pc:chgData name="Janelle Seymour (SCV)" userId="5037ea86-36a1-4929-9545-149acc11f40f" providerId="ADAL" clId="{97E54F54-B23C-4EE8-B3FF-B5D47BD52EB2}" dt="2025-06-17T03:14:13.518" v="314" actId="20577"/>
        <pc:sldMkLst>
          <pc:docMk/>
          <pc:sldMk cId="3127951432" sldId="2145706823"/>
        </pc:sldMkLst>
        <pc:spChg chg="mod">
          <ac:chgData name="Janelle Seymour (SCV)" userId="5037ea86-36a1-4929-9545-149acc11f40f" providerId="ADAL" clId="{97E54F54-B23C-4EE8-B3FF-B5D47BD52EB2}" dt="2025-06-17T02:45:42.002" v="299" actId="113"/>
          <ac:spMkLst>
            <pc:docMk/>
            <pc:sldMk cId="3127951432" sldId="2145706823"/>
            <ac:spMk id="2" creationId="{5F0DBFBA-B497-B7DC-DFD3-AC4D43450C24}"/>
          </ac:spMkLst>
        </pc:spChg>
        <pc:spChg chg="mod">
          <ac:chgData name="Janelle Seymour (SCV)" userId="5037ea86-36a1-4929-9545-149acc11f40f" providerId="ADAL" clId="{97E54F54-B23C-4EE8-B3FF-B5D47BD52EB2}" dt="2025-06-17T02:45:23.085" v="298" actId="313"/>
          <ac:spMkLst>
            <pc:docMk/>
            <pc:sldMk cId="3127951432" sldId="2145706823"/>
            <ac:spMk id="10" creationId="{E332F1DD-4BA4-94B1-0736-213BC3FDBBF2}"/>
          </ac:spMkLst>
        </pc:spChg>
      </pc:sldChg>
      <pc:sldChg chg="addSp modSp mod modAnim modNotesTx">
        <pc:chgData name="Janelle Seymour (SCV)" userId="5037ea86-36a1-4929-9545-149acc11f40f" providerId="ADAL" clId="{97E54F54-B23C-4EE8-B3FF-B5D47BD52EB2}" dt="2025-06-17T03:33:53.028" v="390" actId="1076"/>
        <pc:sldMkLst>
          <pc:docMk/>
          <pc:sldMk cId="1696764488" sldId="2145706824"/>
        </pc:sldMkLst>
        <pc:spChg chg="add mod">
          <ac:chgData name="Janelle Seymour (SCV)" userId="5037ea86-36a1-4929-9545-149acc11f40f" providerId="ADAL" clId="{97E54F54-B23C-4EE8-B3FF-B5D47BD52EB2}" dt="2025-06-17T03:31:28.461" v="363" actId="1076"/>
          <ac:spMkLst>
            <pc:docMk/>
            <pc:sldMk cId="1696764488" sldId="2145706824"/>
            <ac:spMk id="4" creationId="{01FA6174-7B81-2772-29C4-4CD8A33289C7}"/>
          </ac:spMkLst>
        </pc:spChg>
        <pc:spChg chg="add mod">
          <ac:chgData name="Janelle Seymour (SCV)" userId="5037ea86-36a1-4929-9545-149acc11f40f" providerId="ADAL" clId="{97E54F54-B23C-4EE8-B3FF-B5D47BD52EB2}" dt="2025-06-17T03:33:15.538" v="382" actId="1076"/>
          <ac:spMkLst>
            <pc:docMk/>
            <pc:sldMk cId="1696764488" sldId="2145706824"/>
            <ac:spMk id="10" creationId="{6E026182-BA7B-CFD7-C0F8-D3FBFB19EA41}"/>
          </ac:spMkLst>
        </pc:spChg>
        <pc:spChg chg="mod ord">
          <ac:chgData name="Janelle Seymour (SCV)" userId="5037ea86-36a1-4929-9545-149acc11f40f" providerId="ADAL" clId="{97E54F54-B23C-4EE8-B3FF-B5D47BD52EB2}" dt="2025-06-17T03:33:53.028" v="390" actId="1076"/>
          <ac:spMkLst>
            <pc:docMk/>
            <pc:sldMk cId="1696764488" sldId="2145706824"/>
            <ac:spMk id="16" creationId="{246ECF16-3F27-4A2B-D082-95648F3EAE8A}"/>
          </ac:spMkLst>
        </pc:spChg>
        <pc:picChg chg="add mod ord">
          <ac:chgData name="Janelle Seymour (SCV)" userId="5037ea86-36a1-4929-9545-149acc11f40f" providerId="ADAL" clId="{97E54F54-B23C-4EE8-B3FF-B5D47BD52EB2}" dt="2025-06-17T03:30:39.026" v="360" actId="166"/>
          <ac:picMkLst>
            <pc:docMk/>
            <pc:sldMk cId="1696764488" sldId="2145706824"/>
            <ac:picMk id="2" creationId="{FB27A561-6319-C6A9-A686-DFEAFDDAF10A}"/>
          </ac:picMkLst>
        </pc:picChg>
        <pc:picChg chg="mod ord">
          <ac:chgData name="Janelle Seymour (SCV)" userId="5037ea86-36a1-4929-9545-149acc11f40f" providerId="ADAL" clId="{97E54F54-B23C-4EE8-B3FF-B5D47BD52EB2}" dt="2025-06-17T03:33:31.928" v="386" actId="1076"/>
          <ac:picMkLst>
            <pc:docMk/>
            <pc:sldMk cId="1696764488" sldId="2145706824"/>
            <ac:picMk id="15" creationId="{D093E212-2BD3-DBD0-7B40-4F147540FD99}"/>
          </ac:picMkLst>
        </pc:picChg>
      </pc:sldChg>
      <pc:sldChg chg="addSp delSp modSp del mod delAnim modAnim modNotesTx">
        <pc:chgData name="Janelle Seymour (SCV)" userId="5037ea86-36a1-4929-9545-149acc11f40f" providerId="ADAL" clId="{97E54F54-B23C-4EE8-B3FF-B5D47BD52EB2}" dt="2025-06-17T04:26:19.374" v="659" actId="47"/>
        <pc:sldMkLst>
          <pc:docMk/>
          <pc:sldMk cId="1835296939" sldId="2145706825"/>
        </pc:sldMkLst>
      </pc:sldChg>
      <pc:sldChg chg="modNotesTx">
        <pc:chgData name="Janelle Seymour (SCV)" userId="5037ea86-36a1-4929-9545-149acc11f40f" providerId="ADAL" clId="{97E54F54-B23C-4EE8-B3FF-B5D47BD52EB2}" dt="2025-06-17T04:31:51.243" v="671" actId="20577"/>
        <pc:sldMkLst>
          <pc:docMk/>
          <pc:sldMk cId="2168408777" sldId="2145706826"/>
        </pc:sldMkLst>
      </pc:sldChg>
      <pc:sldChg chg="modNotesTx">
        <pc:chgData name="Janelle Seymour (SCV)" userId="5037ea86-36a1-4929-9545-149acc11f40f" providerId="ADAL" clId="{97E54F54-B23C-4EE8-B3FF-B5D47BD52EB2}" dt="2025-06-17T04:32:02.876" v="679" actId="20577"/>
        <pc:sldMkLst>
          <pc:docMk/>
          <pc:sldMk cId="1415808883" sldId="2145706827"/>
        </pc:sldMkLst>
      </pc:sldChg>
      <pc:sldChg chg="modNotesTx">
        <pc:chgData name="Janelle Seymour (SCV)" userId="5037ea86-36a1-4929-9545-149acc11f40f" providerId="ADAL" clId="{97E54F54-B23C-4EE8-B3FF-B5D47BD52EB2}" dt="2025-06-17T04:32:09.460" v="683" actId="20577"/>
        <pc:sldMkLst>
          <pc:docMk/>
          <pc:sldMk cId="3305074418" sldId="2145706828"/>
        </pc:sldMkLst>
      </pc:sldChg>
      <pc:sldChg chg="modNotesTx">
        <pc:chgData name="Janelle Seymour (SCV)" userId="5037ea86-36a1-4929-9545-149acc11f40f" providerId="ADAL" clId="{97E54F54-B23C-4EE8-B3FF-B5D47BD52EB2}" dt="2025-06-17T04:32:14.893" v="687" actId="20577"/>
        <pc:sldMkLst>
          <pc:docMk/>
          <pc:sldMk cId="1311936310" sldId="2145706829"/>
        </pc:sldMkLst>
      </pc:sldChg>
      <pc:sldChg chg="modSp mod modNotesTx">
        <pc:chgData name="Janelle Seymour (SCV)" userId="5037ea86-36a1-4929-9545-149acc11f40f" providerId="ADAL" clId="{97E54F54-B23C-4EE8-B3FF-B5D47BD52EB2}" dt="2025-06-19T04:38:58.770" v="786" actId="113"/>
        <pc:sldMkLst>
          <pc:docMk/>
          <pc:sldMk cId="420565538" sldId="2145706830"/>
        </pc:sldMkLst>
        <pc:spChg chg="mod">
          <ac:chgData name="Janelle Seymour (SCV)" userId="5037ea86-36a1-4929-9545-149acc11f40f" providerId="ADAL" clId="{97E54F54-B23C-4EE8-B3FF-B5D47BD52EB2}" dt="2025-06-19T04:38:58.770" v="786" actId="113"/>
          <ac:spMkLst>
            <pc:docMk/>
            <pc:sldMk cId="420565538" sldId="2145706830"/>
            <ac:spMk id="2" creationId="{DD619820-560F-9301-1969-50C4E6FEBCA5}"/>
          </ac:spMkLst>
        </pc:spChg>
        <pc:spChg chg="mod">
          <ac:chgData name="Janelle Seymour (SCV)" userId="5037ea86-36a1-4929-9545-149acc11f40f" providerId="ADAL" clId="{97E54F54-B23C-4EE8-B3FF-B5D47BD52EB2}" dt="2025-06-17T05:02:10.771" v="692" actId="14100"/>
          <ac:spMkLst>
            <pc:docMk/>
            <pc:sldMk cId="420565538" sldId="2145706830"/>
            <ac:spMk id="7" creationId="{23606405-BEDA-594F-EFD8-CAAF024139A4}"/>
          </ac:spMkLst>
        </pc:spChg>
      </pc:sldChg>
      <pc:sldChg chg="del modNotesTx">
        <pc:chgData name="Janelle Seymour (SCV)" userId="5037ea86-36a1-4929-9545-149acc11f40f" providerId="ADAL" clId="{97E54F54-B23C-4EE8-B3FF-B5D47BD52EB2}" dt="2025-06-17T05:05:22.428" v="693" actId="47"/>
        <pc:sldMkLst>
          <pc:docMk/>
          <pc:sldMk cId="286471697" sldId="2145706831"/>
        </pc:sldMkLst>
      </pc:sldChg>
      <pc:sldChg chg="modNotesTx">
        <pc:chgData name="Janelle Seymour (SCV)" userId="5037ea86-36a1-4929-9545-149acc11f40f" providerId="ADAL" clId="{97E54F54-B23C-4EE8-B3FF-B5D47BD52EB2}" dt="2025-06-19T04:42:07.885" v="789" actId="20577"/>
        <pc:sldMkLst>
          <pc:docMk/>
          <pc:sldMk cId="2271501626" sldId="2145706832"/>
        </pc:sldMkLst>
      </pc:sldChg>
      <pc:sldChg chg="addSp delSp modSp add del mod">
        <pc:chgData name="Janelle Seymour (SCV)" userId="5037ea86-36a1-4929-9545-149acc11f40f" providerId="ADAL" clId="{97E54F54-B23C-4EE8-B3FF-B5D47BD52EB2}" dt="2025-06-17T00:07:12.748" v="131" actId="2696"/>
        <pc:sldMkLst>
          <pc:docMk/>
          <pc:sldMk cId="108189455" sldId="2145706833"/>
        </pc:sldMkLst>
      </pc:sldChg>
      <pc:sldChg chg="add del">
        <pc:chgData name="Janelle Seymour (SCV)" userId="5037ea86-36a1-4929-9545-149acc11f40f" providerId="ADAL" clId="{97E54F54-B23C-4EE8-B3FF-B5D47BD52EB2}" dt="2025-06-16T23:33:49.217" v="84" actId="47"/>
        <pc:sldMkLst>
          <pc:docMk/>
          <pc:sldMk cId="1686362109" sldId="2145706833"/>
        </pc:sldMkLst>
      </pc:sldChg>
      <pc:sldChg chg="modSp add del">
        <pc:chgData name="Janelle Seymour (SCV)" userId="5037ea86-36a1-4929-9545-149acc11f40f" providerId="ADAL" clId="{97E54F54-B23C-4EE8-B3FF-B5D47BD52EB2}" dt="2025-06-17T04:26:25.922" v="660" actId="47"/>
        <pc:sldMkLst>
          <pc:docMk/>
          <pc:sldMk cId="2387508736" sldId="2145706833"/>
        </pc:sldMkLst>
      </pc:sldChg>
      <pc:sldChg chg="modSp add del mod ord">
        <pc:chgData name="Janelle Seymour (SCV)" userId="5037ea86-36a1-4929-9545-149acc11f40f" providerId="ADAL" clId="{97E54F54-B23C-4EE8-B3FF-B5D47BD52EB2}" dt="2025-06-17T03:34:35.811" v="391" actId="47"/>
        <pc:sldMkLst>
          <pc:docMk/>
          <pc:sldMk cId="3711160671" sldId="2145706833"/>
        </pc:sldMkLst>
      </pc:sldChg>
      <pc:sldChg chg="modSp add del mod">
        <pc:chgData name="Janelle Seymour (SCV)" userId="5037ea86-36a1-4929-9545-149acc11f40f" providerId="ADAL" clId="{97E54F54-B23C-4EE8-B3FF-B5D47BD52EB2}" dt="2025-06-17T00:07:17.032" v="132" actId="2696"/>
        <pc:sldMkLst>
          <pc:docMk/>
          <pc:sldMk cId="1406601998" sldId="2145706834"/>
        </pc:sldMkLst>
      </pc:sldChg>
      <pc:sldChg chg="add del">
        <pc:chgData name="Janelle Seymour (SCV)" userId="5037ea86-36a1-4929-9545-149acc11f40f" providerId="ADAL" clId="{97E54F54-B23C-4EE8-B3FF-B5D47BD52EB2}" dt="2025-06-17T03:34:39.628" v="392" actId="47"/>
        <pc:sldMkLst>
          <pc:docMk/>
          <pc:sldMk cId="1926572215" sldId="2145706834"/>
        </pc:sldMkLst>
      </pc:sldChg>
      <pc:sldChg chg="modSp add del">
        <pc:chgData name="Janelle Seymour (SCV)" userId="5037ea86-36a1-4929-9545-149acc11f40f" providerId="ADAL" clId="{97E54F54-B23C-4EE8-B3FF-B5D47BD52EB2}" dt="2025-06-17T04:26:27.939" v="661" actId="47"/>
        <pc:sldMkLst>
          <pc:docMk/>
          <pc:sldMk cId="3233091234" sldId="2145706834"/>
        </pc:sldMkLst>
      </pc:sldChg>
      <pc:sldChg chg="add del">
        <pc:chgData name="Janelle Seymour (SCV)" userId="5037ea86-36a1-4929-9545-149acc11f40f" providerId="ADAL" clId="{97E54F54-B23C-4EE8-B3FF-B5D47BD52EB2}" dt="2025-06-17T03:37:17.361" v="397" actId="27028"/>
        <pc:sldMkLst>
          <pc:docMk/>
          <pc:sldMk cId="4241971630" sldId="2145706834"/>
        </pc:sldMkLst>
      </pc:sldChg>
      <pc:sldChg chg="addSp delSp modSp add mod ord modAnim">
        <pc:chgData name="Janelle Seymour (SCV)" userId="5037ea86-36a1-4929-9545-149acc11f40f" providerId="ADAL" clId="{97E54F54-B23C-4EE8-B3FF-B5D47BD52EB2}" dt="2025-06-17T04:25:37.355" v="658" actId="1076"/>
        <pc:sldMkLst>
          <pc:docMk/>
          <pc:sldMk cId="2559303451" sldId="2145706835"/>
        </pc:sldMkLst>
        <pc:spChg chg="mod">
          <ac:chgData name="Janelle Seymour (SCV)" userId="5037ea86-36a1-4929-9545-149acc11f40f" providerId="ADAL" clId="{97E54F54-B23C-4EE8-B3FF-B5D47BD52EB2}" dt="2025-06-17T04:25:37.355" v="658" actId="1076"/>
          <ac:spMkLst>
            <pc:docMk/>
            <pc:sldMk cId="2559303451" sldId="2145706835"/>
            <ac:spMk id="12" creationId="{8602FEB8-D3EC-EEE7-1098-00AC66EB22BA}"/>
          </ac:spMkLst>
        </pc:spChg>
        <pc:spChg chg="mod">
          <ac:chgData name="Janelle Seymour (SCV)" userId="5037ea86-36a1-4929-9545-149acc11f40f" providerId="ADAL" clId="{97E54F54-B23C-4EE8-B3FF-B5D47BD52EB2}" dt="2025-06-17T04:25:37.355" v="658" actId="1076"/>
          <ac:spMkLst>
            <pc:docMk/>
            <pc:sldMk cId="2559303451" sldId="2145706835"/>
            <ac:spMk id="13" creationId="{B61E2816-83B6-440D-3BC0-8EE68438C769}"/>
          </ac:spMkLst>
        </pc:spChg>
        <pc:spChg chg="mod">
          <ac:chgData name="Janelle Seymour (SCV)" userId="5037ea86-36a1-4929-9545-149acc11f40f" providerId="ADAL" clId="{97E54F54-B23C-4EE8-B3FF-B5D47BD52EB2}" dt="2025-06-17T04:25:37.355" v="658" actId="1076"/>
          <ac:spMkLst>
            <pc:docMk/>
            <pc:sldMk cId="2559303451" sldId="2145706835"/>
            <ac:spMk id="14" creationId="{6D974213-1D55-967A-D20F-BC2D7F6BA4DE}"/>
          </ac:spMkLst>
        </pc:spChg>
        <pc:spChg chg="mod">
          <ac:chgData name="Janelle Seymour (SCV)" userId="5037ea86-36a1-4929-9545-149acc11f40f" providerId="ADAL" clId="{97E54F54-B23C-4EE8-B3FF-B5D47BD52EB2}" dt="2025-06-17T04:25:37.355" v="658" actId="1076"/>
          <ac:spMkLst>
            <pc:docMk/>
            <pc:sldMk cId="2559303451" sldId="2145706835"/>
            <ac:spMk id="15" creationId="{75A32FE4-8D21-1A40-B4EC-6F419A34185F}"/>
          </ac:spMkLst>
        </pc:spChg>
        <pc:grpChg chg="add mod">
          <ac:chgData name="Janelle Seymour (SCV)" userId="5037ea86-36a1-4929-9545-149acc11f40f" providerId="ADAL" clId="{97E54F54-B23C-4EE8-B3FF-B5D47BD52EB2}" dt="2025-06-17T04:25:37.355" v="658" actId="1076"/>
          <ac:grpSpMkLst>
            <pc:docMk/>
            <pc:sldMk cId="2559303451" sldId="2145706835"/>
            <ac:grpSpMk id="8" creationId="{0B749FC3-224E-DEE4-6E52-7C6A9C2C648D}"/>
          </ac:grpSpMkLst>
        </pc:grpChg>
        <pc:grpChg chg="mod">
          <ac:chgData name="Janelle Seymour (SCV)" userId="5037ea86-36a1-4929-9545-149acc11f40f" providerId="ADAL" clId="{97E54F54-B23C-4EE8-B3FF-B5D47BD52EB2}" dt="2025-06-17T04:25:37.355" v="658" actId="1076"/>
          <ac:grpSpMkLst>
            <pc:docMk/>
            <pc:sldMk cId="2559303451" sldId="2145706835"/>
            <ac:grpSpMk id="9" creationId="{643F87AD-6A22-B73F-7FBB-367A72B31A5A}"/>
          </ac:grpSpMkLst>
        </pc:grpChg>
        <pc:grpChg chg="mod">
          <ac:chgData name="Janelle Seymour (SCV)" userId="5037ea86-36a1-4929-9545-149acc11f40f" providerId="ADAL" clId="{97E54F54-B23C-4EE8-B3FF-B5D47BD52EB2}" dt="2025-06-17T04:25:37.355" v="658" actId="1076"/>
          <ac:grpSpMkLst>
            <pc:docMk/>
            <pc:sldMk cId="2559303451" sldId="2145706835"/>
            <ac:grpSpMk id="10" creationId="{D60F7FF6-7060-A475-2E04-BFAC87453533}"/>
          </ac:grpSpMkLst>
        </pc:grpChg>
        <pc:picChg chg="mod">
          <ac:chgData name="Janelle Seymour (SCV)" userId="5037ea86-36a1-4929-9545-149acc11f40f" providerId="ADAL" clId="{97E54F54-B23C-4EE8-B3FF-B5D47BD52EB2}" dt="2025-06-17T04:25:37.355" v="658" actId="1076"/>
          <ac:picMkLst>
            <pc:docMk/>
            <pc:sldMk cId="2559303451" sldId="2145706835"/>
            <ac:picMk id="11" creationId="{DB2274C3-FCE5-D564-50BC-F016E8254BF1}"/>
          </ac:picMkLst>
        </pc:picChg>
      </pc:sldChg>
    </pc:docChg>
  </pc:docChgLst>
  <pc:docChgLst>
    <pc:chgData name="Nami Nelson (SCV)" userId="df7772c5-f036-462a-b679-51902f9bcf80" providerId="ADAL" clId="{65608E24-4C35-48C6-A762-AE6E9335AA6C}"/>
    <pc:docChg chg="modSld">
      <pc:chgData name="Nami Nelson (SCV)" userId="df7772c5-f036-462a-b679-51902f9bcf80" providerId="ADAL" clId="{65608E24-4C35-48C6-A762-AE6E9335AA6C}" dt="2025-06-23T02:22:03.819" v="18" actId="115"/>
      <pc:docMkLst>
        <pc:docMk/>
      </pc:docMkLst>
      <pc:sldChg chg="modSp mod">
        <pc:chgData name="Nami Nelson (SCV)" userId="df7772c5-f036-462a-b679-51902f9bcf80" providerId="ADAL" clId="{65608E24-4C35-48C6-A762-AE6E9335AA6C}" dt="2025-06-23T02:12:23.066" v="16" actId="14100"/>
        <pc:sldMkLst>
          <pc:docMk/>
          <pc:sldMk cId="2168408777" sldId="2145706826"/>
        </pc:sldMkLst>
        <pc:spChg chg="mod">
          <ac:chgData name="Nami Nelson (SCV)" userId="df7772c5-f036-462a-b679-51902f9bcf80" providerId="ADAL" clId="{65608E24-4C35-48C6-A762-AE6E9335AA6C}" dt="2025-06-23T02:12:23.066" v="16" actId="14100"/>
          <ac:spMkLst>
            <pc:docMk/>
            <pc:sldMk cId="2168408777" sldId="2145706826"/>
            <ac:spMk id="5" creationId="{F9874500-45DE-BD11-BE08-E8FB51CD7F59}"/>
          </ac:spMkLst>
        </pc:spChg>
      </pc:sldChg>
      <pc:sldChg chg="modNotesTx">
        <pc:chgData name="Nami Nelson (SCV)" userId="df7772c5-f036-462a-b679-51902f9bcf80" providerId="ADAL" clId="{65608E24-4C35-48C6-A762-AE6E9335AA6C}" dt="2025-06-23T02:22:03.819" v="18" actId="115"/>
        <pc:sldMkLst>
          <pc:docMk/>
          <pc:sldMk cId="420565538" sldId="2145706830"/>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dhhsvicgovau.sharepoint.com/sites/CapabilityDevelopmentProgram/Shared%20Documents/Capability%20Development/SCV%20QI%20Toolkit/QI%20Toolkit%20April%202024%20-%20sample%20documents%20for%20copy%20editing%20quote%20only/Documents%20completed/Basic%20Run%20Chart%20Template%20Macro%202%20edited%202406"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dhhsvicgovau.sharepoint.com/sites/CapabilityDevelopmentProgram/Shared%20Documents/Capability%20Development/SCV%20QI%20Toolkit/QI%20Toolkit%20April%202024%20-%20sample%20documents%20for%20copy%20editing%20quote%20only/Documents%20completed/Basic%20Run%20Chart%20Template%20Macro%202%20edited%202406"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vid7ug6\Downloads\Basic%20Run%20Chart%20Template%20Macro%20.xlsm"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1.xml"/></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https://dhhsvicgovau-my.sharepoint.com/personal/felicity_czarnecki_safercare_vic_gov_au/Documents/example%20run%20charts.xlsx" TargetMode="External"/></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https://dhhsvicgovau-my.sharepoint.com/personal/felicity_czarnecki_safercare_vic_gov_au/Documents/example%20run%20chart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rgbClr val="01A2B3"/>
              </a:solidFill>
              <a:round/>
            </a:ln>
            <a:effectLst/>
          </c:spPr>
          <c:marker>
            <c:symbol val="circle"/>
            <c:size val="5"/>
            <c:spPr>
              <a:solidFill>
                <a:srgbClr val="01A2B3"/>
              </a:solidFill>
              <a:ln w="9525">
                <a:solidFill>
                  <a:schemeClr val="accent1"/>
                </a:solidFill>
              </a:ln>
              <a:effectLst/>
            </c:spPr>
          </c:marker>
          <c:dLbls>
            <c:delete val="1"/>
          </c:dLbls>
          <c:cat>
            <c:strRef>
              <c:f>'[Basic Run Chart Template Macro 2 edited 240601.xlsm]Basic Run Chart '!$D$21:$D$33</c:f>
              <c:strCache>
                <c:ptCount val="13"/>
                <c:pt idx="0">
                  <c:v>Week 1 </c:v>
                </c:pt>
                <c:pt idx="1">
                  <c:v>Week 2</c:v>
                </c:pt>
                <c:pt idx="2">
                  <c:v>Week 3</c:v>
                </c:pt>
                <c:pt idx="3">
                  <c:v>Week 4</c:v>
                </c:pt>
                <c:pt idx="4">
                  <c:v>Week 5</c:v>
                </c:pt>
                <c:pt idx="5">
                  <c:v>Week 6</c:v>
                </c:pt>
                <c:pt idx="6">
                  <c:v>Week 7</c:v>
                </c:pt>
                <c:pt idx="7">
                  <c:v>Week 8</c:v>
                </c:pt>
                <c:pt idx="8">
                  <c:v>Week 9</c:v>
                </c:pt>
                <c:pt idx="9">
                  <c:v>Week 10</c:v>
                </c:pt>
                <c:pt idx="10">
                  <c:v>Week 11</c:v>
                </c:pt>
                <c:pt idx="11">
                  <c:v>Week 12</c:v>
                </c:pt>
                <c:pt idx="12">
                  <c:v>Week 13</c:v>
                </c:pt>
              </c:strCache>
            </c:strRef>
          </c:cat>
          <c:val>
            <c:numRef>
              <c:f>'[Basic Run Chart Template Macro 2 edited 240601.xlsm]Basic Run Chart '!$E$21:$E$33</c:f>
              <c:numCache>
                <c:formatCode>0%</c:formatCode>
                <c:ptCount val="13"/>
                <c:pt idx="0">
                  <c:v>0.98</c:v>
                </c:pt>
                <c:pt idx="1">
                  <c:v>0.96</c:v>
                </c:pt>
                <c:pt idx="2">
                  <c:v>0.95</c:v>
                </c:pt>
                <c:pt idx="3">
                  <c:v>0.95</c:v>
                </c:pt>
                <c:pt idx="4">
                  <c:v>0.95</c:v>
                </c:pt>
                <c:pt idx="5">
                  <c:v>0.84</c:v>
                </c:pt>
                <c:pt idx="6">
                  <c:v>0.8</c:v>
                </c:pt>
                <c:pt idx="7">
                  <c:v>0.7</c:v>
                </c:pt>
                <c:pt idx="8">
                  <c:v>0.25</c:v>
                </c:pt>
                <c:pt idx="9">
                  <c:v>0.5</c:v>
                </c:pt>
                <c:pt idx="10">
                  <c:v>0.28000000000000003</c:v>
                </c:pt>
                <c:pt idx="11">
                  <c:v>0.26</c:v>
                </c:pt>
                <c:pt idx="12">
                  <c:v>0.21</c:v>
                </c:pt>
              </c:numCache>
            </c:numRef>
          </c:val>
          <c:smooth val="0"/>
          <c:extLst>
            <c:ext xmlns:c16="http://schemas.microsoft.com/office/drawing/2014/chart" uri="{C3380CC4-5D6E-409C-BE32-E72D297353CC}">
              <c16:uniqueId val="{00000000-DDE5-3E42-AA84-B4355363BD0E}"/>
            </c:ext>
          </c:extLst>
        </c:ser>
        <c:ser>
          <c:idx val="1"/>
          <c:order val="1"/>
          <c:tx>
            <c:v>Median</c:v>
          </c:tx>
          <c:spPr>
            <a:ln w="28575" cap="rnd">
              <a:solidFill>
                <a:schemeClr val="accent2"/>
              </a:solidFill>
              <a:round/>
            </a:ln>
            <a:effectLst/>
          </c:spPr>
          <c:marker>
            <c:symbol val="none"/>
          </c:marker>
          <c:dLbls>
            <c:dLbl>
              <c:idx val="0"/>
              <c:layout>
                <c:manualLayout>
                  <c:x val="0.76257512781689996"/>
                  <c:y val="-3.0510566894094513E-2"/>
                </c:manualLayout>
              </c:layout>
              <c:tx>
                <c:rich>
                  <a:bodyPr/>
                  <a:lstStyle/>
                  <a:p>
                    <a:fld id="{8506D21C-882D-4ADF-9237-93F268C075F4}" type="SERIESNAME">
                      <a:rPr lang="en-US">
                        <a:solidFill>
                          <a:schemeClr val="accent2"/>
                        </a:solidFill>
                      </a:rPr>
                      <a:pPr/>
                      <a:t>[SERIES NAME]</a:t>
                    </a:fld>
                    <a:endParaRPr lang="en-AU"/>
                  </a:p>
                </c:rich>
              </c:tx>
              <c:showLegendKey val="0"/>
              <c:showVal val="0"/>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DDE5-3E42-AA84-B4355363BD0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val>
            <c:numRef>
              <c:f>'[Basic Run Chart Template Macro 2 edited 240601.xlsm]Basic Run Chart '!$G$21:$G$33</c:f>
              <c:numCache>
                <c:formatCode>0.00</c:formatCode>
                <c:ptCount val="13"/>
                <c:pt idx="0">
                  <c:v>0.82000000000000006</c:v>
                </c:pt>
                <c:pt idx="1">
                  <c:v>0.82000000000000006</c:v>
                </c:pt>
                <c:pt idx="2">
                  <c:v>0.82000000000000006</c:v>
                </c:pt>
                <c:pt idx="3">
                  <c:v>0.82000000000000006</c:v>
                </c:pt>
                <c:pt idx="4">
                  <c:v>0.82000000000000006</c:v>
                </c:pt>
                <c:pt idx="5">
                  <c:v>0.82000000000000006</c:v>
                </c:pt>
                <c:pt idx="6">
                  <c:v>0.82000000000000006</c:v>
                </c:pt>
                <c:pt idx="7">
                  <c:v>0.82000000000000006</c:v>
                </c:pt>
                <c:pt idx="8">
                  <c:v>0.82000000000000006</c:v>
                </c:pt>
                <c:pt idx="9">
                  <c:v>0.82000000000000006</c:v>
                </c:pt>
                <c:pt idx="10">
                  <c:v>0.82000000000000006</c:v>
                </c:pt>
                <c:pt idx="11">
                  <c:v>0.82000000000000006</c:v>
                </c:pt>
                <c:pt idx="12">
                  <c:v>0.82000000000000006</c:v>
                </c:pt>
              </c:numCache>
            </c:numRef>
          </c:val>
          <c:smooth val="0"/>
          <c:extLst>
            <c:ext xmlns:c16="http://schemas.microsoft.com/office/drawing/2014/chart" uri="{C3380CC4-5D6E-409C-BE32-E72D297353CC}">
              <c16:uniqueId val="{00000002-DDE5-3E42-AA84-B4355363BD0E}"/>
            </c:ext>
          </c:extLst>
        </c:ser>
        <c:dLbls>
          <c:showLegendKey val="0"/>
          <c:showVal val="1"/>
          <c:showCatName val="0"/>
          <c:showSerName val="0"/>
          <c:showPercent val="0"/>
          <c:showBubbleSize val="0"/>
        </c:dLbls>
        <c:marker val="1"/>
        <c:smooth val="0"/>
        <c:axId val="646500024"/>
        <c:axId val="573344704"/>
      </c:lineChart>
      <c:catAx>
        <c:axId val="646500024"/>
        <c:scaling>
          <c:orientation val="minMax"/>
        </c:scaling>
        <c:delete val="0"/>
        <c:axPos val="b"/>
        <c:title>
          <c:tx>
            <c:strRef>
              <c:f>'[Basic Run Chart Template Macro 2 edited 240601.xlsm]Basic Run Chart '!$E$17:$H$17</c:f>
              <c:strCache>
                <c:ptCount val="4"/>
              </c:strCache>
            </c:strRef>
          </c:tx>
          <c:layout>
            <c:manualLayout>
              <c:xMode val="edge"/>
              <c:yMode val="edge"/>
              <c:x val="0.11744703357860065"/>
              <c:y val="0.88353630589624099"/>
            </c:manualLayout>
          </c:layout>
          <c:overlay val="0"/>
          <c:spPr>
            <a:noFill/>
            <a:ln>
              <a:noFill/>
            </a:ln>
            <a:effectLst/>
          </c:spPr>
          <c:txPr>
            <a:bodyPr rot="0" spcFirstLastPara="1" vertOverflow="ellipsis" vert="horz" wrap="square" anchor="ctr" anchorCtr="1"/>
            <a:lstStyle/>
            <a:p>
              <a:pPr>
                <a:defRPr sz="1100" b="1" i="0" u="none" strike="noStrike" kern="1200" baseline="0">
                  <a:solidFill>
                    <a:sysClr val="windowText" lastClr="000000"/>
                  </a:solidFill>
                  <a:latin typeface="+mn-lt"/>
                  <a:ea typeface="+mn-ea"/>
                  <a:cs typeface="+mn-cs"/>
                </a:defRPr>
              </a:pPr>
              <a:endParaRPr lang="en-US"/>
            </a:p>
          </c:txPr>
        </c:title>
        <c:numFmt formatCode="General" sourceLinked="1"/>
        <c:majorTickMark val="out"/>
        <c:minorTickMark val="in"/>
        <c:tickLblPos val="low"/>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73344704"/>
        <c:crosses val="autoZero"/>
        <c:auto val="1"/>
        <c:lblAlgn val="ctr"/>
        <c:lblOffset val="100"/>
        <c:tickLblSkip val="1"/>
        <c:noMultiLvlLbl val="1"/>
      </c:catAx>
      <c:valAx>
        <c:axId val="573344704"/>
        <c:scaling>
          <c:orientation val="minMax"/>
          <c:max val="1"/>
        </c:scaling>
        <c:delete val="0"/>
        <c:axPos val="l"/>
        <c:majorGridlines>
          <c:spPr>
            <a:ln w="9525" cap="flat" cmpd="sng" algn="ctr">
              <a:solidFill>
                <a:schemeClr val="tx1">
                  <a:lumMod val="15000"/>
                  <a:lumOff val="85000"/>
                </a:schemeClr>
              </a:solidFill>
              <a:round/>
            </a:ln>
            <a:effectLst/>
          </c:spPr>
        </c:majorGridlines>
        <c:title>
          <c:tx>
            <c:strRef>
              <c:f>'[Basic Run Chart Template Macro 2 edited 240601.xlsm]Basic Run Chart '!$E$16:$H$16</c:f>
              <c:strCache>
                <c:ptCount val="4"/>
                <c:pt idx="0">
                  <c:v> </c:v>
                </c:pt>
              </c:strCache>
            </c:strRef>
          </c:tx>
          <c:layout>
            <c:manualLayout>
              <c:xMode val="edge"/>
              <c:yMode val="edge"/>
              <c:x val="9.8030204079495205E-3"/>
              <c:y val="0.56433167408969709"/>
            </c:manualLayout>
          </c:layout>
          <c:overlay val="0"/>
          <c:spPr>
            <a:noFill/>
            <a:ln>
              <a:noFill/>
            </a:ln>
            <a:effectLst/>
          </c:spPr>
          <c:txPr>
            <a:bodyPr rot="-5400000" spcFirstLastPara="1" vertOverflow="ellipsis" vert="horz" wrap="square" anchor="ctr" anchorCtr="1"/>
            <a:lstStyle/>
            <a:p>
              <a:pPr>
                <a:defRPr sz="1100" b="1" i="0" u="none" strike="noStrike" kern="1200" baseline="0">
                  <a:solidFill>
                    <a:sysClr val="windowText" lastClr="000000"/>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65000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rgbClr val="01A2B3"/>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rgbClr val="01A2B3"/>
              </a:solidFill>
              <a:round/>
            </a:ln>
            <a:effectLst/>
          </c:spPr>
          <c:marker>
            <c:symbol val="circle"/>
            <c:size val="5"/>
            <c:spPr>
              <a:solidFill>
                <a:srgbClr val="01A2B3"/>
              </a:solidFill>
              <a:ln w="9525">
                <a:solidFill>
                  <a:schemeClr val="accent1"/>
                </a:solidFill>
              </a:ln>
              <a:effectLst/>
            </c:spPr>
          </c:marker>
          <c:dLbls>
            <c:delete val="1"/>
          </c:dLbls>
          <c:cat>
            <c:strRef>
              <c:f>'[Basic Run Chart Template Macro 2 edited 240601.xlsm]Basic Run Chart '!$D$21:$D$33</c:f>
              <c:strCache>
                <c:ptCount val="13"/>
                <c:pt idx="0">
                  <c:v>Week 1 </c:v>
                </c:pt>
                <c:pt idx="1">
                  <c:v>Week 2</c:v>
                </c:pt>
                <c:pt idx="2">
                  <c:v>Week 3</c:v>
                </c:pt>
                <c:pt idx="3">
                  <c:v>Week 4</c:v>
                </c:pt>
                <c:pt idx="4">
                  <c:v>Week 5</c:v>
                </c:pt>
                <c:pt idx="5">
                  <c:v>Week 6</c:v>
                </c:pt>
                <c:pt idx="6">
                  <c:v>Week 7</c:v>
                </c:pt>
                <c:pt idx="7">
                  <c:v>Week 8</c:v>
                </c:pt>
                <c:pt idx="8">
                  <c:v>Week 9</c:v>
                </c:pt>
                <c:pt idx="9">
                  <c:v>Week 10</c:v>
                </c:pt>
                <c:pt idx="10">
                  <c:v>Week 11</c:v>
                </c:pt>
                <c:pt idx="11">
                  <c:v>Week 12</c:v>
                </c:pt>
                <c:pt idx="12">
                  <c:v>Week 13</c:v>
                </c:pt>
              </c:strCache>
            </c:strRef>
          </c:cat>
          <c:val>
            <c:numRef>
              <c:f>'[Basic Run Chart Template Macro 2 edited 240601.xlsm]Basic Run Chart '!$E$21:$E$33</c:f>
              <c:numCache>
                <c:formatCode>General</c:formatCode>
                <c:ptCount val="13"/>
                <c:pt idx="0">
                  <c:v>200</c:v>
                </c:pt>
                <c:pt idx="1">
                  <c:v>256</c:v>
                </c:pt>
                <c:pt idx="2">
                  <c:v>220</c:v>
                </c:pt>
                <c:pt idx="3">
                  <c:v>120</c:v>
                </c:pt>
                <c:pt idx="4">
                  <c:v>150</c:v>
                </c:pt>
                <c:pt idx="5">
                  <c:v>90</c:v>
                </c:pt>
                <c:pt idx="6">
                  <c:v>30</c:v>
                </c:pt>
                <c:pt idx="7">
                  <c:v>20</c:v>
                </c:pt>
                <c:pt idx="8">
                  <c:v>25</c:v>
                </c:pt>
                <c:pt idx="9">
                  <c:v>10</c:v>
                </c:pt>
                <c:pt idx="10">
                  <c:v>15</c:v>
                </c:pt>
                <c:pt idx="11">
                  <c:v>18</c:v>
                </c:pt>
                <c:pt idx="12">
                  <c:v>20</c:v>
                </c:pt>
              </c:numCache>
            </c:numRef>
          </c:val>
          <c:smooth val="0"/>
          <c:extLst>
            <c:ext xmlns:c16="http://schemas.microsoft.com/office/drawing/2014/chart" uri="{C3380CC4-5D6E-409C-BE32-E72D297353CC}">
              <c16:uniqueId val="{00000000-4DF7-0041-BECF-01C85699D9AC}"/>
            </c:ext>
          </c:extLst>
        </c:ser>
        <c:ser>
          <c:idx val="1"/>
          <c:order val="1"/>
          <c:tx>
            <c:v>Median</c:v>
          </c:tx>
          <c:spPr>
            <a:ln w="28575" cap="rnd">
              <a:solidFill>
                <a:schemeClr val="accent2"/>
              </a:solidFill>
              <a:round/>
            </a:ln>
            <a:effectLst/>
          </c:spPr>
          <c:marker>
            <c:symbol val="none"/>
          </c:marker>
          <c:dLbls>
            <c:dLbl>
              <c:idx val="0"/>
              <c:layout>
                <c:manualLayout>
                  <c:x val="0.76257512781689996"/>
                  <c:y val="-3.0510566894094513E-2"/>
                </c:manualLayout>
              </c:layout>
              <c:tx>
                <c:rich>
                  <a:bodyPr/>
                  <a:lstStyle/>
                  <a:p>
                    <a:fld id="{8506D21C-882D-4ADF-9237-93F268C075F4}" type="SERIESNAME">
                      <a:rPr lang="en-US">
                        <a:solidFill>
                          <a:schemeClr val="accent2"/>
                        </a:solidFill>
                      </a:rPr>
                      <a:pPr/>
                      <a:t>[SERIES NAME]</a:t>
                    </a:fld>
                    <a:endParaRPr lang="en-AU"/>
                  </a:p>
                </c:rich>
              </c:tx>
              <c:showLegendKey val="0"/>
              <c:showVal val="0"/>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4DF7-0041-BECF-01C85699D9A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val>
            <c:numRef>
              <c:f>'[Basic Run Chart Template Macro 2 edited 240601.xlsm]Basic Run Chart '!$G$21:$G$33</c:f>
              <c:numCache>
                <c:formatCode>0</c:formatCode>
                <c:ptCount val="13"/>
                <c:pt idx="0">
                  <c:v>90</c:v>
                </c:pt>
                <c:pt idx="1">
                  <c:v>90</c:v>
                </c:pt>
                <c:pt idx="2">
                  <c:v>90</c:v>
                </c:pt>
                <c:pt idx="3">
                  <c:v>90</c:v>
                </c:pt>
                <c:pt idx="4">
                  <c:v>90</c:v>
                </c:pt>
                <c:pt idx="5">
                  <c:v>90</c:v>
                </c:pt>
                <c:pt idx="6">
                  <c:v>90</c:v>
                </c:pt>
                <c:pt idx="7">
                  <c:v>90</c:v>
                </c:pt>
                <c:pt idx="8">
                  <c:v>90</c:v>
                </c:pt>
                <c:pt idx="9">
                  <c:v>90</c:v>
                </c:pt>
                <c:pt idx="10">
                  <c:v>90</c:v>
                </c:pt>
                <c:pt idx="11">
                  <c:v>90</c:v>
                </c:pt>
                <c:pt idx="12">
                  <c:v>90</c:v>
                </c:pt>
              </c:numCache>
            </c:numRef>
          </c:val>
          <c:smooth val="0"/>
          <c:extLst>
            <c:ext xmlns:c16="http://schemas.microsoft.com/office/drawing/2014/chart" uri="{C3380CC4-5D6E-409C-BE32-E72D297353CC}">
              <c16:uniqueId val="{00000002-4DF7-0041-BECF-01C85699D9AC}"/>
            </c:ext>
          </c:extLst>
        </c:ser>
        <c:dLbls>
          <c:showLegendKey val="0"/>
          <c:showVal val="1"/>
          <c:showCatName val="0"/>
          <c:showSerName val="0"/>
          <c:showPercent val="0"/>
          <c:showBubbleSize val="0"/>
        </c:dLbls>
        <c:marker val="1"/>
        <c:smooth val="0"/>
        <c:axId val="646500024"/>
        <c:axId val="573344704"/>
      </c:lineChart>
      <c:catAx>
        <c:axId val="646500024"/>
        <c:scaling>
          <c:orientation val="minMax"/>
        </c:scaling>
        <c:delete val="0"/>
        <c:axPos val="b"/>
        <c:title>
          <c:tx>
            <c:strRef>
              <c:f>'[Basic Run Chart Template Macro 2 edited 240601.xlsm]Basic Run Chart '!$E$17:$H$17</c:f>
              <c:strCache>
                <c:ptCount val="4"/>
              </c:strCache>
            </c:strRef>
          </c:tx>
          <c:layout>
            <c:manualLayout>
              <c:xMode val="edge"/>
              <c:yMode val="edge"/>
              <c:x val="0.11744703357860065"/>
              <c:y val="0.88353630589624099"/>
            </c:manualLayout>
          </c:layout>
          <c:overlay val="0"/>
          <c:spPr>
            <a:noFill/>
            <a:ln>
              <a:noFill/>
            </a:ln>
            <a:effectLst/>
          </c:spPr>
          <c:txPr>
            <a:bodyPr rot="0" spcFirstLastPara="1" vertOverflow="ellipsis" vert="horz" wrap="square" anchor="ctr" anchorCtr="1"/>
            <a:lstStyle/>
            <a:p>
              <a:pPr>
                <a:defRPr sz="1100" b="1" i="0" u="none" strike="noStrike" kern="1200" baseline="0">
                  <a:solidFill>
                    <a:sysClr val="windowText" lastClr="000000"/>
                  </a:solidFill>
                  <a:latin typeface="+mn-lt"/>
                  <a:ea typeface="+mn-ea"/>
                  <a:cs typeface="+mn-cs"/>
                </a:defRPr>
              </a:pPr>
              <a:endParaRPr lang="en-US"/>
            </a:p>
          </c:txPr>
        </c:title>
        <c:numFmt formatCode="General" sourceLinked="1"/>
        <c:majorTickMark val="out"/>
        <c:minorTickMark val="in"/>
        <c:tickLblPos val="low"/>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73344704"/>
        <c:crosses val="autoZero"/>
        <c:auto val="1"/>
        <c:lblAlgn val="ctr"/>
        <c:lblOffset val="100"/>
        <c:tickLblSkip val="1"/>
        <c:noMultiLvlLbl val="1"/>
      </c:catAx>
      <c:valAx>
        <c:axId val="573344704"/>
        <c:scaling>
          <c:orientation val="minMax"/>
        </c:scaling>
        <c:delete val="0"/>
        <c:axPos val="l"/>
        <c:majorGridlines>
          <c:spPr>
            <a:ln w="9525" cap="flat" cmpd="sng" algn="ctr">
              <a:solidFill>
                <a:schemeClr val="tx1">
                  <a:lumMod val="15000"/>
                  <a:lumOff val="85000"/>
                </a:schemeClr>
              </a:solidFill>
              <a:round/>
            </a:ln>
            <a:effectLst/>
          </c:spPr>
        </c:majorGridlines>
        <c:title>
          <c:tx>
            <c:strRef>
              <c:f>'[Basic Run Chart Template Macro 2 edited 240601.xlsm]Basic Run Chart '!$E$16:$H$16</c:f>
              <c:strCache>
                <c:ptCount val="4"/>
                <c:pt idx="0">
                  <c:v> </c:v>
                </c:pt>
              </c:strCache>
            </c:strRef>
          </c:tx>
          <c:layout>
            <c:manualLayout>
              <c:xMode val="edge"/>
              <c:yMode val="edge"/>
              <c:x val="9.8030204079495205E-3"/>
              <c:y val="0.56433167408969709"/>
            </c:manualLayout>
          </c:layout>
          <c:overlay val="0"/>
          <c:spPr>
            <a:noFill/>
            <a:ln>
              <a:noFill/>
            </a:ln>
            <a:effectLst/>
          </c:spPr>
          <c:txPr>
            <a:bodyPr rot="-5400000" spcFirstLastPara="1" vertOverflow="ellipsis" vert="horz" wrap="square" anchor="ctr" anchorCtr="1"/>
            <a:lstStyle/>
            <a:p>
              <a:pPr>
                <a:defRPr sz="1100" b="1"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65000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rgbClr val="01A2B3"/>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6220704702281"/>
          <c:y val="3.5458395024349096E-2"/>
          <c:w val="0.88195703067584774"/>
          <c:h val="0.64961351781352505"/>
        </c:manualLayout>
      </c:layout>
      <c:lineChart>
        <c:grouping val="standard"/>
        <c:varyColors val="0"/>
        <c:ser>
          <c:idx val="0"/>
          <c:order val="0"/>
          <c:tx>
            <c:v>Measure</c:v>
          </c:tx>
          <c:spPr>
            <a:ln w="28575" cap="rnd">
              <a:solidFill>
                <a:srgbClr val="01A2B3"/>
              </a:solidFill>
              <a:round/>
            </a:ln>
            <a:effectLst/>
          </c:spPr>
          <c:marker>
            <c:symbol val="circle"/>
            <c:size val="5"/>
            <c:spPr>
              <a:solidFill>
                <a:srgbClr val="01A2B3"/>
              </a:solidFill>
              <a:ln w="9525">
                <a:solidFill>
                  <a:schemeClr val="accent1"/>
                </a:solidFill>
              </a:ln>
              <a:effectLst/>
            </c:spPr>
          </c:marker>
          <c:dLbls>
            <c:delete val="1"/>
          </c:dLbls>
          <c:cat>
            <c:strRef>
              <c:f>'Basic Run Chart '!$D$21:$D$33</c:f>
              <c:strCache>
                <c:ptCount val="13"/>
                <c:pt idx="0">
                  <c:v>Month 1</c:v>
                </c:pt>
                <c:pt idx="1">
                  <c:v>Month 2</c:v>
                </c:pt>
                <c:pt idx="2">
                  <c:v>Month 3</c:v>
                </c:pt>
                <c:pt idx="3">
                  <c:v>Month 4</c:v>
                </c:pt>
                <c:pt idx="4">
                  <c:v>Month 5</c:v>
                </c:pt>
                <c:pt idx="5">
                  <c:v>Month 6</c:v>
                </c:pt>
                <c:pt idx="6">
                  <c:v>Month 7</c:v>
                </c:pt>
                <c:pt idx="7">
                  <c:v>Month 8</c:v>
                </c:pt>
                <c:pt idx="8">
                  <c:v>Month 9</c:v>
                </c:pt>
                <c:pt idx="9">
                  <c:v>Month 10</c:v>
                </c:pt>
                <c:pt idx="10">
                  <c:v>Month 11</c:v>
                </c:pt>
                <c:pt idx="11">
                  <c:v>Month 12</c:v>
                </c:pt>
                <c:pt idx="12">
                  <c:v>Month 13</c:v>
                </c:pt>
              </c:strCache>
              <c:extLst/>
            </c:strRef>
          </c:cat>
          <c:val>
            <c:numRef>
              <c:f>'Basic Run Chart '!$E$21:$E$33</c:f>
              <c:numCache>
                <c:formatCode>General</c:formatCode>
                <c:ptCount val="13"/>
                <c:pt idx="0">
                  <c:v>200</c:v>
                </c:pt>
                <c:pt idx="1">
                  <c:v>250</c:v>
                </c:pt>
                <c:pt idx="2">
                  <c:v>280</c:v>
                </c:pt>
                <c:pt idx="3">
                  <c:v>200</c:v>
                </c:pt>
                <c:pt idx="4">
                  <c:v>190</c:v>
                </c:pt>
                <c:pt idx="5">
                  <c:v>300</c:v>
                </c:pt>
                <c:pt idx="6">
                  <c:v>420</c:v>
                </c:pt>
                <c:pt idx="7">
                  <c:v>500</c:v>
                </c:pt>
                <c:pt idx="8">
                  <c:v>600</c:v>
                </c:pt>
                <c:pt idx="9">
                  <c:v>630</c:v>
                </c:pt>
                <c:pt idx="10">
                  <c:v>620</c:v>
                </c:pt>
                <c:pt idx="11">
                  <c:v>625</c:v>
                </c:pt>
                <c:pt idx="12">
                  <c:v>620</c:v>
                </c:pt>
              </c:numCache>
              <c:extLst/>
            </c:numRef>
          </c:val>
          <c:smooth val="0"/>
          <c:extLst>
            <c:ext xmlns:c16="http://schemas.microsoft.com/office/drawing/2014/chart" uri="{C3380CC4-5D6E-409C-BE32-E72D297353CC}">
              <c16:uniqueId val="{00000000-072A-4746-B03E-74E6492E5EF7}"/>
            </c:ext>
          </c:extLst>
        </c:ser>
        <c:ser>
          <c:idx val="1"/>
          <c:order val="1"/>
          <c:tx>
            <c:v>Median</c:v>
          </c:tx>
          <c:spPr>
            <a:ln w="28575" cap="rnd">
              <a:solidFill>
                <a:schemeClr val="accent2"/>
              </a:solidFill>
              <a:round/>
            </a:ln>
            <a:effectLst/>
          </c:spPr>
          <c:marker>
            <c:symbol val="none"/>
          </c:marker>
          <c:dLbls>
            <c:dLbl>
              <c:idx val="0"/>
              <c:layout>
                <c:manualLayout>
                  <c:x val="0.60277777777777775"/>
                  <c:y val="0"/>
                </c:manualLayout>
              </c:layout>
              <c:tx>
                <c:rich>
                  <a:bodyPr/>
                  <a:lstStyle/>
                  <a:p>
                    <a:fld id="{1C5EB387-0CC0-4167-A500-47050391905E}" type="CELLRANGE">
                      <a:rPr lang="en-US">
                        <a:solidFill>
                          <a:schemeClr val="accent2"/>
                        </a:solidFill>
                      </a:rPr>
                      <a:pPr/>
                      <a:t>[CELLRANGE]</a:t>
                    </a:fld>
                    <a:endParaRPr lang="en-AU"/>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072A-4746-B03E-74E6492E5EF7}"/>
                </c:ext>
              </c:extLst>
            </c:dLbl>
            <c:dLbl>
              <c:idx val="1"/>
              <c:tx>
                <c:rich>
                  <a:bodyPr/>
                  <a:lstStyle/>
                  <a:p>
                    <a:endParaRPr lang="en-AU"/>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2-072A-4746-B03E-74E6492E5EF7}"/>
                </c:ext>
              </c:extLst>
            </c:dLbl>
            <c:dLbl>
              <c:idx val="2"/>
              <c:tx>
                <c:rich>
                  <a:bodyPr/>
                  <a:lstStyle/>
                  <a:p>
                    <a:endParaRPr lang="en-AU"/>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3-072A-4746-B03E-74E6492E5EF7}"/>
                </c:ext>
              </c:extLst>
            </c:dLbl>
            <c:dLbl>
              <c:idx val="3"/>
              <c:tx>
                <c:rich>
                  <a:bodyPr/>
                  <a:lstStyle/>
                  <a:p>
                    <a:endParaRPr lang="en-AU"/>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4-072A-4746-B03E-74E6492E5EF7}"/>
                </c:ext>
              </c:extLst>
            </c:dLbl>
            <c:dLbl>
              <c:idx val="4"/>
              <c:tx>
                <c:rich>
                  <a:bodyPr/>
                  <a:lstStyle/>
                  <a:p>
                    <a:endParaRPr lang="en-AU"/>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5-072A-4746-B03E-74E6492E5EF7}"/>
                </c:ext>
              </c:extLst>
            </c:dLbl>
            <c:dLbl>
              <c:idx val="5"/>
              <c:tx>
                <c:rich>
                  <a:bodyPr/>
                  <a:lstStyle/>
                  <a:p>
                    <a:endParaRPr lang="en-AU"/>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6-072A-4746-B03E-74E6492E5EF7}"/>
                </c:ext>
              </c:extLst>
            </c:dLbl>
            <c:dLbl>
              <c:idx val="6"/>
              <c:tx>
                <c:rich>
                  <a:bodyPr/>
                  <a:lstStyle/>
                  <a:p>
                    <a:endParaRPr lang="en-AU"/>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7-072A-4746-B03E-74E6492E5EF7}"/>
                </c:ext>
              </c:extLst>
            </c:dLbl>
            <c:dLbl>
              <c:idx val="7"/>
              <c:tx>
                <c:rich>
                  <a:bodyPr/>
                  <a:lstStyle/>
                  <a:p>
                    <a:endParaRPr lang="en-AU"/>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8-072A-4746-B03E-74E6492E5EF7}"/>
                </c:ext>
              </c:extLst>
            </c:dLbl>
            <c:dLbl>
              <c:idx val="8"/>
              <c:tx>
                <c:rich>
                  <a:bodyPr/>
                  <a:lstStyle/>
                  <a:p>
                    <a:endParaRPr lang="en-AU"/>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9-072A-4746-B03E-74E6492E5EF7}"/>
                </c:ext>
              </c:extLst>
            </c:dLbl>
            <c:dLbl>
              <c:idx val="9"/>
              <c:tx>
                <c:rich>
                  <a:bodyPr/>
                  <a:lstStyle/>
                  <a:p>
                    <a:endParaRPr lang="en-AU"/>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A-072A-4746-B03E-74E6492E5EF7}"/>
                </c:ext>
              </c:extLst>
            </c:dLbl>
            <c:dLbl>
              <c:idx val="10"/>
              <c:tx>
                <c:rich>
                  <a:bodyPr/>
                  <a:lstStyle/>
                  <a:p>
                    <a:endParaRPr lang="en-AU"/>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B-072A-4746-B03E-74E6492E5EF7}"/>
                </c:ext>
              </c:extLst>
            </c:dLbl>
            <c:dLbl>
              <c:idx val="11"/>
              <c:tx>
                <c:rich>
                  <a:bodyPr/>
                  <a:lstStyle/>
                  <a:p>
                    <a:endParaRPr lang="en-AU"/>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C-072A-4746-B03E-74E6492E5EF7}"/>
                </c:ext>
              </c:extLst>
            </c:dLbl>
            <c:dLbl>
              <c:idx val="12"/>
              <c:tx>
                <c:rich>
                  <a:bodyPr/>
                  <a:lstStyle/>
                  <a:p>
                    <a:endParaRPr lang="en-AU"/>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D-072A-4746-B03E-74E6492E5EF7}"/>
                </c:ext>
              </c:extLst>
            </c:dLbl>
            <c:spPr>
              <a:solidFill>
                <a:schemeClr val="lt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accent2"/>
                    </a:solidFill>
                    <a:latin typeface="+mn-lt"/>
                    <a:ea typeface="+mn-ea"/>
                    <a:cs typeface="+mn-cs"/>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strRef>
              <c:f>'Basic Run Chart '!$D$21:$D$33</c:f>
              <c:strCache>
                <c:ptCount val="13"/>
                <c:pt idx="0">
                  <c:v>Month 1</c:v>
                </c:pt>
                <c:pt idx="1">
                  <c:v>Month 2</c:v>
                </c:pt>
                <c:pt idx="2">
                  <c:v>Month 3</c:v>
                </c:pt>
                <c:pt idx="3">
                  <c:v>Month 4</c:v>
                </c:pt>
                <c:pt idx="4">
                  <c:v>Month 5</c:v>
                </c:pt>
                <c:pt idx="5">
                  <c:v>Month 6</c:v>
                </c:pt>
                <c:pt idx="6">
                  <c:v>Month 7</c:v>
                </c:pt>
                <c:pt idx="7">
                  <c:v>Month 8</c:v>
                </c:pt>
                <c:pt idx="8">
                  <c:v>Month 9</c:v>
                </c:pt>
                <c:pt idx="9">
                  <c:v>Month 10</c:v>
                </c:pt>
                <c:pt idx="10">
                  <c:v>Month 11</c:v>
                </c:pt>
                <c:pt idx="11">
                  <c:v>Month 12</c:v>
                </c:pt>
                <c:pt idx="12">
                  <c:v>Month 13</c:v>
                </c:pt>
              </c:strCache>
              <c:extLst/>
            </c:strRef>
          </c:cat>
          <c:val>
            <c:numRef>
              <c:f>'Basic Run Chart '!$G$21:$G$33</c:f>
              <c:numCache>
                <c:formatCode>0</c:formatCode>
                <c:ptCount val="13"/>
                <c:pt idx="0">
                  <c:v>290</c:v>
                </c:pt>
                <c:pt idx="1">
                  <c:v>290</c:v>
                </c:pt>
                <c:pt idx="2">
                  <c:v>290</c:v>
                </c:pt>
                <c:pt idx="3">
                  <c:v>290</c:v>
                </c:pt>
                <c:pt idx="4">
                  <c:v>290</c:v>
                </c:pt>
                <c:pt idx="5">
                  <c:v>290</c:v>
                </c:pt>
                <c:pt idx="6">
                  <c:v>290</c:v>
                </c:pt>
                <c:pt idx="7">
                  <c:v>290</c:v>
                </c:pt>
                <c:pt idx="8">
                  <c:v>290</c:v>
                </c:pt>
                <c:pt idx="9">
                  <c:v>290</c:v>
                </c:pt>
                <c:pt idx="10">
                  <c:v>290</c:v>
                </c:pt>
                <c:pt idx="11">
                  <c:v>290</c:v>
                </c:pt>
                <c:pt idx="12">
                  <c:v>290</c:v>
                </c:pt>
              </c:numCache>
              <c:extLst/>
            </c:numRef>
          </c:val>
          <c:smooth val="0"/>
          <c:extLst>
            <c:ext xmlns:c15="http://schemas.microsoft.com/office/drawing/2012/chart" uri="{02D57815-91ED-43cb-92C2-25804820EDAC}">
              <c15:datalabelsRange>
                <c15:f>'Basic Run Chart '!$G$20</c15:f>
                <c15:dlblRangeCache>
                  <c:ptCount val="1"/>
                  <c:pt idx="0">
                    <c:v>Median</c:v>
                  </c:pt>
                </c15:dlblRangeCache>
              </c15:datalabelsRange>
            </c:ext>
            <c:ext xmlns:c16="http://schemas.microsoft.com/office/drawing/2014/chart" uri="{C3380CC4-5D6E-409C-BE32-E72D297353CC}">
              <c16:uniqueId val="{0000000E-072A-4746-B03E-74E6492E5EF7}"/>
            </c:ext>
          </c:extLst>
        </c:ser>
        <c:ser>
          <c:idx val="2"/>
          <c:order val="2"/>
          <c:tx>
            <c:v>Goal</c:v>
          </c:tx>
          <c:spPr>
            <a:ln w="28575" cap="rnd">
              <a:solidFill>
                <a:schemeClr val="accent6"/>
              </a:solidFill>
              <a:round/>
            </a:ln>
            <a:effectLst/>
          </c:spPr>
          <c:marker>
            <c:symbol val="none"/>
          </c:marker>
          <c:dLbls>
            <c:dLbl>
              <c:idx val="0"/>
              <c:layout>
                <c:manualLayout>
                  <c:x val="0.12777777777777774"/>
                  <c:y val="0"/>
                </c:manualLayout>
              </c:layout>
              <c:tx>
                <c:rich>
                  <a:bodyPr rot="0" spcFirstLastPara="1" vertOverflow="ellipsis" vert="horz" wrap="square" lIns="38100" tIns="19050" rIns="38100" bIns="19050" anchor="ctr" anchorCtr="1">
                    <a:spAutoFit/>
                  </a:bodyPr>
                  <a:lstStyle/>
                  <a:p>
                    <a:pPr>
                      <a:defRPr sz="900" b="0" i="0" u="none" strike="noStrike" kern="1200" baseline="0">
                        <a:solidFill>
                          <a:schemeClr val="accent6"/>
                        </a:solidFill>
                        <a:latin typeface="+mn-lt"/>
                        <a:ea typeface="+mn-ea"/>
                        <a:cs typeface="+mn-cs"/>
                      </a:defRPr>
                    </a:pPr>
                    <a:fld id="{D7D0BD2E-B4E7-4909-A83D-7AB5A3AE1FA2}" type="CELLRANGE">
                      <a:rPr lang="en-US">
                        <a:solidFill>
                          <a:schemeClr val="accent6"/>
                        </a:solidFill>
                      </a:rPr>
                      <a:pPr>
                        <a:defRPr>
                          <a:solidFill>
                            <a:schemeClr val="accent6"/>
                          </a:solidFill>
                        </a:defRPr>
                      </a:pPr>
                      <a:t>[CELLRANGE]</a:t>
                    </a:fld>
                    <a:endParaRPr lang="en-AU"/>
                  </a:p>
                </c:rich>
              </c:tx>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accent6"/>
                      </a:solidFill>
                      <a:latin typeface="+mn-lt"/>
                      <a:ea typeface="+mn-ea"/>
                      <a:cs typeface="+mn-cs"/>
                    </a:defRPr>
                  </a:pPr>
                  <a:endParaRPr lang="en-AU"/>
                </a:p>
              </c:txP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F-072A-4746-B03E-74E6492E5EF7}"/>
                </c:ext>
              </c:extLst>
            </c:dLbl>
            <c:dLbl>
              <c:idx val="1"/>
              <c:tx>
                <c:rich>
                  <a:bodyPr/>
                  <a:lstStyle/>
                  <a:p>
                    <a:endParaRPr lang="en-AU"/>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0-072A-4746-B03E-74E6492E5EF7}"/>
                </c:ext>
              </c:extLst>
            </c:dLbl>
            <c:dLbl>
              <c:idx val="2"/>
              <c:tx>
                <c:rich>
                  <a:bodyPr/>
                  <a:lstStyle/>
                  <a:p>
                    <a:endParaRPr lang="en-AU"/>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1-072A-4746-B03E-74E6492E5EF7}"/>
                </c:ext>
              </c:extLst>
            </c:dLbl>
            <c:dLbl>
              <c:idx val="3"/>
              <c:tx>
                <c:rich>
                  <a:bodyPr/>
                  <a:lstStyle/>
                  <a:p>
                    <a:endParaRPr lang="en-AU"/>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2-072A-4746-B03E-74E6492E5EF7}"/>
                </c:ext>
              </c:extLst>
            </c:dLbl>
            <c:dLbl>
              <c:idx val="4"/>
              <c:tx>
                <c:rich>
                  <a:bodyPr/>
                  <a:lstStyle/>
                  <a:p>
                    <a:endParaRPr lang="en-AU"/>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3-072A-4746-B03E-74E6492E5EF7}"/>
                </c:ext>
              </c:extLst>
            </c:dLbl>
            <c:dLbl>
              <c:idx val="5"/>
              <c:tx>
                <c:rich>
                  <a:bodyPr/>
                  <a:lstStyle/>
                  <a:p>
                    <a:endParaRPr lang="en-AU"/>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4-072A-4746-B03E-74E6492E5EF7}"/>
                </c:ext>
              </c:extLst>
            </c:dLbl>
            <c:dLbl>
              <c:idx val="6"/>
              <c:tx>
                <c:rich>
                  <a:bodyPr/>
                  <a:lstStyle/>
                  <a:p>
                    <a:endParaRPr lang="en-AU"/>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5-072A-4746-B03E-74E6492E5EF7}"/>
                </c:ext>
              </c:extLst>
            </c:dLbl>
            <c:dLbl>
              <c:idx val="7"/>
              <c:tx>
                <c:rich>
                  <a:bodyPr/>
                  <a:lstStyle/>
                  <a:p>
                    <a:endParaRPr lang="en-AU"/>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6-072A-4746-B03E-74E6492E5EF7}"/>
                </c:ext>
              </c:extLst>
            </c:dLbl>
            <c:dLbl>
              <c:idx val="8"/>
              <c:tx>
                <c:rich>
                  <a:bodyPr/>
                  <a:lstStyle/>
                  <a:p>
                    <a:endParaRPr lang="en-AU"/>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7-072A-4746-B03E-74E6492E5EF7}"/>
                </c:ext>
              </c:extLst>
            </c:dLbl>
            <c:dLbl>
              <c:idx val="9"/>
              <c:tx>
                <c:rich>
                  <a:bodyPr/>
                  <a:lstStyle/>
                  <a:p>
                    <a:endParaRPr lang="en-AU"/>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8-072A-4746-B03E-74E6492E5EF7}"/>
                </c:ext>
              </c:extLst>
            </c:dLbl>
            <c:dLbl>
              <c:idx val="10"/>
              <c:tx>
                <c:rich>
                  <a:bodyPr/>
                  <a:lstStyle/>
                  <a:p>
                    <a:endParaRPr lang="en-AU"/>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9-072A-4746-B03E-74E6492E5EF7}"/>
                </c:ext>
              </c:extLst>
            </c:dLbl>
            <c:dLbl>
              <c:idx val="11"/>
              <c:tx>
                <c:rich>
                  <a:bodyPr/>
                  <a:lstStyle/>
                  <a:p>
                    <a:endParaRPr lang="en-AU"/>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A-072A-4746-B03E-74E6492E5EF7}"/>
                </c:ext>
              </c:extLst>
            </c:dLbl>
            <c:dLbl>
              <c:idx val="12"/>
              <c:tx>
                <c:rich>
                  <a:bodyPr/>
                  <a:lstStyle/>
                  <a:p>
                    <a:endParaRPr lang="en-AU"/>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B-072A-4746-B03E-74E6492E5EF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'Basic Run Chart '!$D$21:$D$33</c:f>
              <c:strCache>
                <c:ptCount val="13"/>
                <c:pt idx="0">
                  <c:v>Month 1</c:v>
                </c:pt>
                <c:pt idx="1">
                  <c:v>Month 2</c:v>
                </c:pt>
                <c:pt idx="2">
                  <c:v>Month 3</c:v>
                </c:pt>
                <c:pt idx="3">
                  <c:v>Month 4</c:v>
                </c:pt>
                <c:pt idx="4">
                  <c:v>Month 5</c:v>
                </c:pt>
                <c:pt idx="5">
                  <c:v>Month 6</c:v>
                </c:pt>
                <c:pt idx="6">
                  <c:v>Month 7</c:v>
                </c:pt>
                <c:pt idx="7">
                  <c:v>Month 8</c:v>
                </c:pt>
                <c:pt idx="8">
                  <c:v>Month 9</c:v>
                </c:pt>
                <c:pt idx="9">
                  <c:v>Month 10</c:v>
                </c:pt>
                <c:pt idx="10">
                  <c:v>Month 11</c:v>
                </c:pt>
                <c:pt idx="11">
                  <c:v>Month 12</c:v>
                </c:pt>
                <c:pt idx="12">
                  <c:v>Month 13</c:v>
                </c:pt>
              </c:strCache>
              <c:extLst/>
            </c:strRef>
          </c:cat>
          <c:val>
            <c:numRef>
              <c:f>'Basic Run Chart '!$F$21:$F$33</c:f>
              <c:numCache>
                <c:formatCode>General</c:formatCode>
                <c:ptCount val="13"/>
                <c:pt idx="0">
                  <c:v>0</c:v>
                </c:pt>
                <c:pt idx="1">
                  <c:v>0</c:v>
                </c:pt>
                <c:pt idx="2">
                  <c:v>0</c:v>
                </c:pt>
                <c:pt idx="3">
                  <c:v>0</c:v>
                </c:pt>
                <c:pt idx="4">
                  <c:v>0</c:v>
                </c:pt>
                <c:pt idx="5">
                  <c:v>0</c:v>
                </c:pt>
                <c:pt idx="6">
                  <c:v>0</c:v>
                </c:pt>
                <c:pt idx="7">
                  <c:v>0</c:v>
                </c:pt>
                <c:pt idx="8">
                  <c:v>0</c:v>
                </c:pt>
                <c:pt idx="9">
                  <c:v>0</c:v>
                </c:pt>
                <c:pt idx="10">
                  <c:v>0</c:v>
                </c:pt>
                <c:pt idx="11">
                  <c:v>0</c:v>
                </c:pt>
                <c:pt idx="12">
                  <c:v>0</c:v>
                </c:pt>
              </c:numCache>
              <c:extLst/>
            </c:numRef>
          </c:val>
          <c:smooth val="0"/>
          <c:extLst>
            <c:ext xmlns:c15="http://schemas.microsoft.com/office/drawing/2012/chart" uri="{02D57815-91ED-43cb-92C2-25804820EDAC}">
              <c15:datalabelsRange>
                <c15:f>'Basic Run Chart '!$F$20</c15:f>
                <c15:dlblRangeCache>
                  <c:ptCount val="1"/>
                  <c:pt idx="0">
                    <c:v>Goal</c:v>
                  </c:pt>
                </c15:dlblRangeCache>
              </c15:datalabelsRange>
            </c:ext>
            <c:ext xmlns:c16="http://schemas.microsoft.com/office/drawing/2014/chart" uri="{C3380CC4-5D6E-409C-BE32-E72D297353CC}">
              <c16:uniqueId val="{0000001C-072A-4746-B03E-74E6492E5EF7}"/>
            </c:ext>
          </c:extLst>
        </c:ser>
        <c:dLbls>
          <c:showLegendKey val="0"/>
          <c:showVal val="1"/>
          <c:showCatName val="0"/>
          <c:showSerName val="0"/>
          <c:showPercent val="0"/>
          <c:showBubbleSize val="0"/>
        </c:dLbls>
        <c:marker val="1"/>
        <c:smooth val="0"/>
        <c:axId val="646500024"/>
        <c:axId val="573344704"/>
      </c:lineChart>
      <c:dateAx>
        <c:axId val="646500024"/>
        <c:scaling>
          <c:orientation val="minMax"/>
        </c:scaling>
        <c:delete val="0"/>
        <c:axPos val="b"/>
        <c:title>
          <c:tx>
            <c:strRef>
              <c:f>'Basic Run Chart '!$E$17:$H$17</c:f>
              <c:strCache>
                <c:ptCount val="4"/>
              </c:strCache>
            </c:strRef>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m/d/yyyy" sourceLinked="0"/>
        <c:majorTickMark val="out"/>
        <c:minorTickMark val="none"/>
        <c:tickLblPos val="low"/>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chemeClr val="bg1"/>
                </a:solidFill>
                <a:latin typeface="+mn-lt"/>
                <a:ea typeface="+mn-ea"/>
                <a:cs typeface="+mn-cs"/>
              </a:defRPr>
            </a:pPr>
            <a:endParaRPr lang="en-US"/>
          </a:p>
        </c:txPr>
        <c:crossAx val="573344704"/>
        <c:crosses val="autoZero"/>
        <c:auto val="0"/>
        <c:lblOffset val="100"/>
        <c:baseTimeUnit val="months"/>
      </c:dateAx>
      <c:valAx>
        <c:axId val="573344704"/>
        <c:scaling>
          <c:orientation val="minMax"/>
        </c:scaling>
        <c:delete val="0"/>
        <c:axPos val="l"/>
        <c:majorGridlines>
          <c:spPr>
            <a:ln w="9525" cap="flat" cmpd="sng" algn="ctr">
              <a:solidFill>
                <a:schemeClr val="tx1">
                  <a:lumMod val="15000"/>
                  <a:lumOff val="85000"/>
                </a:schemeClr>
              </a:solidFill>
              <a:round/>
            </a:ln>
            <a:effectLst/>
          </c:spPr>
        </c:majorGridlines>
        <c:title>
          <c:tx>
            <c:strRef>
              <c:f>'Basic Run Chart '!$E$16:$H$16</c:f>
              <c:strCache>
                <c:ptCount val="4"/>
              </c:strCache>
            </c:strRef>
          </c:tx>
          <c:layout>
            <c:manualLayout>
              <c:xMode val="edge"/>
              <c:yMode val="edge"/>
              <c:x val="1.6876531933293422E-2"/>
              <c:y val="0.35307860367846655"/>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646500024"/>
        <c:crosses val="autoZero"/>
        <c:crossBetween val="midCat"/>
      </c:valAx>
      <c:spPr>
        <a:solidFill>
          <a:schemeClr val="bg1"/>
        </a:solid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4483906477767781E-2"/>
          <c:y val="2.1740898933517203E-2"/>
          <c:w val="0.90424172810143588"/>
          <c:h val="0.82209521733957647"/>
        </c:manualLayout>
      </c:layout>
      <c:lineChart>
        <c:grouping val="standard"/>
        <c:varyColors val="0"/>
        <c:ser>
          <c:idx val="0"/>
          <c:order val="0"/>
          <c:spPr>
            <a:ln w="38100" cap="rnd" cmpd="sng" algn="ctr">
              <a:solidFill>
                <a:schemeClr val="accent1"/>
              </a:solidFill>
              <a:prstDash val="solid"/>
              <a:round/>
            </a:ln>
            <a:effectLst/>
          </c:spPr>
          <c:marker>
            <c:symbol val="circle"/>
            <c:size val="10"/>
            <c:spPr>
              <a:solidFill>
                <a:schemeClr val="accent1"/>
              </a:solidFill>
              <a:ln w="12700" cap="flat" cmpd="sng" algn="ctr">
                <a:solidFill>
                  <a:schemeClr val="accent1"/>
                </a:solidFill>
                <a:prstDash val="solid"/>
                <a:round/>
              </a:ln>
              <a:effectLst/>
            </c:spPr>
          </c:marker>
          <c:dPt>
            <c:idx val="17"/>
            <c:bubble3D val="0"/>
            <c:extLst>
              <c:ext xmlns:c16="http://schemas.microsoft.com/office/drawing/2014/chart" uri="{C3380CC4-5D6E-409C-BE32-E72D297353CC}">
                <c16:uniqueId val="{00000000-5D3B-A145-8BE4-F20194BC559F}"/>
              </c:ext>
            </c:extLst>
          </c:dPt>
          <c:val>
            <c:numRef>
              <c:f>Sheet1!$C$1:$C$18</c:f>
              <c:numCache>
                <c:formatCode>General</c:formatCode>
                <c:ptCount val="18"/>
                <c:pt idx="0">
                  <c:v>15</c:v>
                </c:pt>
                <c:pt idx="1">
                  <c:v>15</c:v>
                </c:pt>
                <c:pt idx="2">
                  <c:v>15</c:v>
                </c:pt>
                <c:pt idx="3">
                  <c:v>15</c:v>
                </c:pt>
                <c:pt idx="4">
                  <c:v>15</c:v>
                </c:pt>
                <c:pt idx="5">
                  <c:v>15</c:v>
                </c:pt>
                <c:pt idx="6">
                  <c:v>15</c:v>
                </c:pt>
                <c:pt idx="7">
                  <c:v>15</c:v>
                </c:pt>
                <c:pt idx="8">
                  <c:v>15</c:v>
                </c:pt>
                <c:pt idx="9">
                  <c:v>15</c:v>
                </c:pt>
                <c:pt idx="10">
                  <c:v>15</c:v>
                </c:pt>
                <c:pt idx="11">
                  <c:v>15</c:v>
                </c:pt>
                <c:pt idx="12">
                  <c:v>15</c:v>
                </c:pt>
                <c:pt idx="13">
                  <c:v>15</c:v>
                </c:pt>
                <c:pt idx="14">
                  <c:v>15</c:v>
                </c:pt>
                <c:pt idx="15">
                  <c:v>15</c:v>
                </c:pt>
                <c:pt idx="16">
                  <c:v>15</c:v>
                </c:pt>
                <c:pt idx="17">
                  <c:v>15</c:v>
                </c:pt>
              </c:numCache>
            </c:numRef>
          </c:val>
          <c:smooth val="0"/>
          <c:extLst>
            <c:ext xmlns:c16="http://schemas.microsoft.com/office/drawing/2014/chart" uri="{C3380CC4-5D6E-409C-BE32-E72D297353CC}">
              <c16:uniqueId val="{00000001-5D3B-A145-8BE4-F20194BC559F}"/>
            </c:ext>
          </c:extLst>
        </c:ser>
        <c:dLbls>
          <c:showLegendKey val="0"/>
          <c:showVal val="0"/>
          <c:showCatName val="0"/>
          <c:showSerName val="0"/>
          <c:showPercent val="0"/>
          <c:showBubbleSize val="0"/>
        </c:dLbls>
        <c:marker val="1"/>
        <c:smooth val="0"/>
        <c:axId val="-1438894384"/>
        <c:axId val="-1438895472"/>
      </c:lineChart>
      <c:catAx>
        <c:axId val="-1438894384"/>
        <c:scaling>
          <c:orientation val="minMax"/>
        </c:scaling>
        <c:delete val="0"/>
        <c:axPos val="b"/>
        <c:title>
          <c:tx>
            <c:rich>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AU" sz="1200" b="0"/>
                  <a:t>WORK</a:t>
                </a:r>
                <a:r>
                  <a:rPr lang="en-AU" sz="1200" b="0" baseline="0"/>
                  <a:t> TRIPS (AM)</a:t>
                </a:r>
                <a:endParaRPr lang="en-AU" sz="1200" b="0"/>
              </a:p>
            </c:rich>
          </c:tx>
          <c:layout>
            <c:manualLayout>
              <c:xMode val="edge"/>
              <c:yMode val="edge"/>
              <c:x val="0.471853332153501"/>
              <c:y val="0.92325060348939736"/>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AU"/>
            </a:p>
          </c:txPr>
        </c:title>
        <c:majorTickMark val="out"/>
        <c:minorTickMark val="none"/>
        <c:tickLblPos val="nextTo"/>
        <c:spPr>
          <a:noFill/>
          <a:ln w="12700" cap="flat" cmpd="sng" algn="ctr">
            <a:solidFill>
              <a:schemeClr val="tx1">
                <a:tint val="7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438895472"/>
        <c:crosses val="autoZero"/>
        <c:auto val="1"/>
        <c:lblAlgn val="ctr"/>
        <c:lblOffset val="100"/>
        <c:noMultiLvlLbl val="0"/>
      </c:catAx>
      <c:valAx>
        <c:axId val="-1438895472"/>
        <c:scaling>
          <c:orientation val="minMax"/>
          <c:max val="25"/>
          <c:min val="5"/>
        </c:scaling>
        <c:delete val="0"/>
        <c:axPos val="l"/>
        <c:majorGridlines>
          <c:spPr>
            <a:ln w="12700" cap="flat" cmpd="sng" algn="ctr">
              <a:solidFill>
                <a:schemeClr val="tx1">
                  <a:tint val="75000"/>
                </a:schemeClr>
              </a:solidFill>
              <a:prstDash val="solid"/>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AU" sz="1200" b="0"/>
                  <a:t>TIME</a:t>
                </a:r>
              </a:p>
            </c:rich>
          </c:tx>
          <c:layout>
            <c:manualLayout>
              <c:xMode val="edge"/>
              <c:yMode val="edge"/>
              <c:x val="1.1540850008593163E-2"/>
              <c:y val="0.43956666625896618"/>
            </c:manualLayout>
          </c:layout>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12700" cap="flat" cmpd="sng" algn="ctr">
            <a:solidFill>
              <a:schemeClr val="tx1">
                <a:tint val="75000"/>
              </a:schemeClr>
            </a:solidFill>
            <a:prstDash val="solid"/>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438894384"/>
        <c:crosses val="autoZero"/>
        <c:crossBetween val="between"/>
        <c:majorUnit val="5"/>
      </c:valAx>
      <c:spPr>
        <a:noFill/>
        <a:ln>
          <a:noFill/>
        </a:ln>
        <a:effectLst/>
      </c:spPr>
    </c:plotArea>
    <c:plotVisOnly val="1"/>
    <c:dispBlanksAs val="gap"/>
    <c:showDLblsOverMax val="0"/>
  </c:chart>
  <c:spPr>
    <a:noFill/>
    <a:ln w="12700" cap="flat" cmpd="sng" algn="ctr">
      <a:noFill/>
      <a:prstDash val="solid"/>
      <a:miter lim="800000"/>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AU"/>
              <a:t>Morning commute to work in minutes</a:t>
            </a:r>
          </a:p>
        </c:rich>
      </c:tx>
      <c:layout>
        <c:manualLayout>
          <c:xMode val="edge"/>
          <c:yMode val="edge"/>
          <c:x val="0.2668912368511111"/>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4.7350344498159266E-2"/>
          <c:y val="0.1099754519546995"/>
          <c:w val="0.94221369206030237"/>
          <c:h val="0.74822601559714597"/>
        </c:manualLayout>
      </c:layout>
      <c:lineChart>
        <c:grouping val="standard"/>
        <c:varyColors val="0"/>
        <c:ser>
          <c:idx val="0"/>
          <c:order val="0"/>
          <c:spPr>
            <a:ln w="28575" cap="rnd">
              <a:solidFill>
                <a:schemeClr val="accent1"/>
              </a:solidFill>
              <a:round/>
            </a:ln>
            <a:effectLst/>
          </c:spPr>
          <c:marker>
            <c:symbol val="none"/>
          </c:marker>
          <c:dPt>
            <c:idx val="21"/>
            <c:marker>
              <c:symbol val="none"/>
            </c:marker>
            <c:bubble3D val="0"/>
            <c:extLst>
              <c:ext xmlns:c16="http://schemas.microsoft.com/office/drawing/2014/chart" uri="{C3380CC4-5D6E-409C-BE32-E72D297353CC}">
                <c16:uniqueId val="{00000000-F683-8D42-9408-8ABE0F78770F}"/>
              </c:ext>
            </c:extLst>
          </c:dPt>
          <c:cat>
            <c:numRef>
              <c:f>Sheet1!$B$3:$B$24</c:f>
              <c:numCache>
                <c:formatCode>General</c:formatCode>
                <c:ptCount val="2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numCache>
            </c:numRef>
          </c:cat>
          <c:val>
            <c:numRef>
              <c:f>Sheet1!$C$3:$C$24</c:f>
              <c:numCache>
                <c:formatCode>General</c:formatCode>
                <c:ptCount val="22"/>
                <c:pt idx="0">
                  <c:v>14</c:v>
                </c:pt>
                <c:pt idx="1">
                  <c:v>24</c:v>
                </c:pt>
                <c:pt idx="2">
                  <c:v>15</c:v>
                </c:pt>
                <c:pt idx="3">
                  <c:v>23</c:v>
                </c:pt>
                <c:pt idx="4">
                  <c:v>20</c:v>
                </c:pt>
                <c:pt idx="5">
                  <c:v>26</c:v>
                </c:pt>
                <c:pt idx="6">
                  <c:v>17</c:v>
                </c:pt>
                <c:pt idx="7">
                  <c:v>28</c:v>
                </c:pt>
                <c:pt idx="8">
                  <c:v>13</c:v>
                </c:pt>
                <c:pt idx="9">
                  <c:v>19</c:v>
                </c:pt>
                <c:pt idx="10">
                  <c:v>14</c:v>
                </c:pt>
                <c:pt idx="11">
                  <c:v>27</c:v>
                </c:pt>
                <c:pt idx="12">
                  <c:v>12</c:v>
                </c:pt>
                <c:pt idx="13">
                  <c:v>19</c:v>
                </c:pt>
                <c:pt idx="14">
                  <c:v>15</c:v>
                </c:pt>
                <c:pt idx="15">
                  <c:v>26</c:v>
                </c:pt>
                <c:pt idx="16">
                  <c:v>13</c:v>
                </c:pt>
                <c:pt idx="17">
                  <c:v>21</c:v>
                </c:pt>
                <c:pt idx="18">
                  <c:v>12</c:v>
                </c:pt>
                <c:pt idx="19">
                  <c:v>19</c:v>
                </c:pt>
                <c:pt idx="20">
                  <c:v>10</c:v>
                </c:pt>
                <c:pt idx="21">
                  <c:v>27</c:v>
                </c:pt>
              </c:numCache>
            </c:numRef>
          </c:val>
          <c:smooth val="0"/>
          <c:extLst>
            <c:ext xmlns:c16="http://schemas.microsoft.com/office/drawing/2014/chart" uri="{C3380CC4-5D6E-409C-BE32-E72D297353CC}">
              <c16:uniqueId val="{00000001-F683-8D42-9408-8ABE0F78770F}"/>
            </c:ext>
          </c:extLst>
        </c:ser>
        <c:dLbls>
          <c:showLegendKey val="0"/>
          <c:showVal val="0"/>
          <c:showCatName val="0"/>
          <c:showSerName val="0"/>
          <c:showPercent val="0"/>
          <c:showBubbleSize val="0"/>
        </c:dLbls>
        <c:smooth val="0"/>
        <c:axId val="322559800"/>
        <c:axId val="901747584"/>
      </c:lineChart>
      <c:catAx>
        <c:axId val="322559800"/>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AU"/>
                  <a:t>Work trips (AM)</a:t>
                </a:r>
              </a:p>
            </c:rich>
          </c:tx>
          <c:layout>
            <c:manualLayout>
              <c:xMode val="edge"/>
              <c:yMode val="edge"/>
              <c:x val="0.42931664601386277"/>
              <c:y val="0.94484720059855465"/>
            </c:manualLayout>
          </c:layout>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1747584"/>
        <c:crosses val="autoZero"/>
        <c:auto val="1"/>
        <c:lblAlgn val="ctr"/>
        <c:lblOffset val="100"/>
        <c:noMultiLvlLbl val="0"/>
      </c:catAx>
      <c:valAx>
        <c:axId val="901747584"/>
        <c:scaling>
          <c:orientation val="minMax"/>
        </c:scaling>
        <c:delete val="0"/>
        <c:axPos val="l"/>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AU"/>
                  <a:t>Time in minutes</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225598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AU"/>
              <a:t>Morning</a:t>
            </a:r>
            <a:r>
              <a:rPr lang="en-AU" baseline="0"/>
              <a:t> commute to work in minutes</a:t>
            </a:r>
            <a:endParaRPr lang="en-AU"/>
          </a:p>
        </c:rich>
      </c:tx>
      <c:layout>
        <c:manualLayout>
          <c:xMode val="edge"/>
          <c:yMode val="edge"/>
          <c:x val="0.26676517609413536"/>
          <c:y val="2.3382893643363042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AU"/>
        </a:p>
      </c:txPr>
    </c:title>
    <c:autoTitleDeleted val="0"/>
    <c:plotArea>
      <c:layout>
        <c:manualLayout>
          <c:layoutTarget val="inner"/>
          <c:xMode val="edge"/>
          <c:yMode val="edge"/>
          <c:x val="5.8375182273072847E-2"/>
          <c:y val="3.1330820076520133E-2"/>
          <c:w val="0.92893306392428932"/>
          <c:h val="0.76888694638446875"/>
        </c:manualLayout>
      </c:layout>
      <c:scatterChart>
        <c:scatterStyle val="lineMarker"/>
        <c:varyColors val="0"/>
        <c:ser>
          <c:idx val="0"/>
          <c:order val="0"/>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Sheet1!$B$3:$B$35</c:f>
              <c:numCache>
                <c:formatCode>General</c:formatCode>
                <c:ptCount val="33"/>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numCache>
            </c:numRef>
          </c:xVal>
          <c:yVal>
            <c:numRef>
              <c:f>Sheet1!$C$3:$C$35</c:f>
              <c:numCache>
                <c:formatCode>General</c:formatCode>
                <c:ptCount val="33"/>
                <c:pt idx="0">
                  <c:v>14</c:v>
                </c:pt>
                <c:pt idx="1">
                  <c:v>24</c:v>
                </c:pt>
                <c:pt idx="2">
                  <c:v>15</c:v>
                </c:pt>
                <c:pt idx="3">
                  <c:v>23</c:v>
                </c:pt>
                <c:pt idx="4">
                  <c:v>20</c:v>
                </c:pt>
                <c:pt idx="5">
                  <c:v>26</c:v>
                </c:pt>
                <c:pt idx="6">
                  <c:v>17</c:v>
                </c:pt>
                <c:pt idx="7">
                  <c:v>28</c:v>
                </c:pt>
                <c:pt idx="8">
                  <c:v>13</c:v>
                </c:pt>
                <c:pt idx="9">
                  <c:v>19</c:v>
                </c:pt>
                <c:pt idx="10">
                  <c:v>14</c:v>
                </c:pt>
                <c:pt idx="11">
                  <c:v>27</c:v>
                </c:pt>
                <c:pt idx="12">
                  <c:v>12</c:v>
                </c:pt>
                <c:pt idx="13">
                  <c:v>19</c:v>
                </c:pt>
                <c:pt idx="14">
                  <c:v>15</c:v>
                </c:pt>
                <c:pt idx="15">
                  <c:v>26</c:v>
                </c:pt>
                <c:pt idx="16">
                  <c:v>13</c:v>
                </c:pt>
                <c:pt idx="17">
                  <c:v>21</c:v>
                </c:pt>
                <c:pt idx="18">
                  <c:v>12</c:v>
                </c:pt>
                <c:pt idx="19">
                  <c:v>19</c:v>
                </c:pt>
                <c:pt idx="20">
                  <c:v>10</c:v>
                </c:pt>
                <c:pt idx="21">
                  <c:v>27</c:v>
                </c:pt>
                <c:pt idx="22">
                  <c:v>29</c:v>
                </c:pt>
                <c:pt idx="23">
                  <c:v>38</c:v>
                </c:pt>
                <c:pt idx="24">
                  <c:v>25</c:v>
                </c:pt>
                <c:pt idx="25">
                  <c:v>39</c:v>
                </c:pt>
                <c:pt idx="26">
                  <c:v>30</c:v>
                </c:pt>
                <c:pt idx="27">
                  <c:v>37</c:v>
                </c:pt>
                <c:pt idx="28">
                  <c:v>29</c:v>
                </c:pt>
                <c:pt idx="29">
                  <c:v>22</c:v>
                </c:pt>
                <c:pt idx="30">
                  <c:v>30</c:v>
                </c:pt>
                <c:pt idx="31">
                  <c:v>37</c:v>
                </c:pt>
                <c:pt idx="32">
                  <c:v>25</c:v>
                </c:pt>
              </c:numCache>
            </c:numRef>
          </c:yVal>
          <c:smooth val="0"/>
          <c:extLst>
            <c:ext xmlns:c16="http://schemas.microsoft.com/office/drawing/2014/chart" uri="{C3380CC4-5D6E-409C-BE32-E72D297353CC}">
              <c16:uniqueId val="{00000000-D1F4-2E45-82E0-882550D3097E}"/>
            </c:ext>
          </c:extLst>
        </c:ser>
        <c:dLbls>
          <c:showLegendKey val="0"/>
          <c:showVal val="0"/>
          <c:showCatName val="0"/>
          <c:showSerName val="0"/>
          <c:showPercent val="0"/>
          <c:showBubbleSize val="0"/>
        </c:dLbls>
        <c:axId val="737061272"/>
        <c:axId val="737056352"/>
      </c:scatterChart>
      <c:valAx>
        <c:axId val="737061272"/>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AU"/>
                  <a:t>Work trips (AM)</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37056352"/>
        <c:crosses val="autoZero"/>
        <c:crossBetween val="midCat"/>
        <c:majorUnit val="1"/>
      </c:valAx>
      <c:valAx>
        <c:axId val="737056352"/>
        <c:scaling>
          <c:orientation val="minMax"/>
        </c:scaling>
        <c:delete val="0"/>
        <c:axPos val="l"/>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AU"/>
                  <a:t>Time in minutes</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37061272"/>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b="1" i="0" u="none" strike="noStrike" baseline="0">
                <a:solidFill>
                  <a:srgbClr val="000000"/>
                </a:solidFill>
                <a:latin typeface="Arial"/>
                <a:ea typeface="Arial"/>
                <a:cs typeface="Arial"/>
              </a:defRPr>
            </a:pPr>
            <a:r>
              <a:rPr lang="en-US"/>
              <a:t>Heart rate (bpm):</a:t>
            </a:r>
            <a:r>
              <a:rPr lang="en-US" baseline="0"/>
              <a:t> </a:t>
            </a:r>
            <a:r>
              <a:rPr lang="en-US"/>
              <a:t>Run Chart</a:t>
            </a:r>
          </a:p>
        </c:rich>
      </c:tx>
      <c:layout>
        <c:manualLayout>
          <c:xMode val="edge"/>
          <c:yMode val="edge"/>
          <c:x val="0.24633163792379059"/>
          <c:y val="4.4644065285260236E-2"/>
        </c:manualLayout>
      </c:layout>
      <c:overlay val="0"/>
      <c:spPr>
        <a:noFill/>
        <a:ln w="25400">
          <a:noFill/>
        </a:ln>
      </c:spPr>
    </c:title>
    <c:autoTitleDeleted val="0"/>
    <c:plotArea>
      <c:layout>
        <c:manualLayout>
          <c:layoutTarget val="inner"/>
          <c:xMode val="edge"/>
          <c:yMode val="edge"/>
          <c:x val="3.8448509325268575E-2"/>
          <c:y val="0.18253980043751578"/>
          <c:w val="0.93318723038186502"/>
          <c:h val="0.72313724025840787"/>
        </c:manualLayout>
      </c:layout>
      <c:lineChart>
        <c:grouping val="standard"/>
        <c:varyColors val="0"/>
        <c:ser>
          <c:idx val="0"/>
          <c:order val="0"/>
          <c:tx>
            <c:v>Subgroup</c:v>
          </c:tx>
          <c:spPr>
            <a:ln w="25400">
              <a:solidFill>
                <a:srgbClr val="99CCFF"/>
              </a:solidFill>
              <a:prstDash val="solid"/>
            </a:ln>
          </c:spPr>
          <c:marker>
            <c:symbol val="circle"/>
            <c:size val="6"/>
            <c:spPr>
              <a:solidFill>
                <a:srgbClr val="003366"/>
              </a:solidFill>
              <a:ln>
                <a:solidFill>
                  <a:srgbClr val="000080"/>
                </a:solidFill>
                <a:prstDash val="solid"/>
              </a:ln>
            </c:spPr>
          </c:marker>
          <c:dPt>
            <c:idx val="10"/>
            <c:marker>
              <c:spPr>
                <a:solidFill>
                  <a:srgbClr val="FF0000"/>
                </a:solidFill>
                <a:ln>
                  <a:solidFill>
                    <a:srgbClr val="000080"/>
                  </a:solidFill>
                  <a:prstDash val="solid"/>
                </a:ln>
              </c:spPr>
            </c:marker>
            <c:bubble3D val="0"/>
            <c:extLst>
              <c:ext xmlns:c16="http://schemas.microsoft.com/office/drawing/2014/chart" uri="{C3380CC4-5D6E-409C-BE32-E72D297353CC}">
                <c16:uniqueId val="{00000000-0793-6345-B674-56B74D6B5B43}"/>
              </c:ext>
            </c:extLst>
          </c:dPt>
          <c:cat>
            <c:numRef>
              <c:f>wksDatabase01!$V$62:$V$81</c:f>
              <c:numCache>
                <c:formatCode>General</c:formatCode>
                <c:ptCount val="2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numCache>
            </c:numRef>
          </c:cat>
          <c:val>
            <c:numRef>
              <c:f>wksDatabase01!$W$62:$W$81</c:f>
              <c:numCache>
                <c:formatCode>General</c:formatCode>
                <c:ptCount val="20"/>
                <c:pt idx="0">
                  <c:v>72</c:v>
                </c:pt>
                <c:pt idx="1">
                  <c:v>73</c:v>
                </c:pt>
                <c:pt idx="2">
                  <c:v>70</c:v>
                </c:pt>
                <c:pt idx="3">
                  <c:v>71</c:v>
                </c:pt>
                <c:pt idx="4">
                  <c:v>76</c:v>
                </c:pt>
                <c:pt idx="5">
                  <c:v>74</c:v>
                </c:pt>
                <c:pt idx="6">
                  <c:v>72</c:v>
                </c:pt>
                <c:pt idx="7">
                  <c:v>69</c:v>
                </c:pt>
                <c:pt idx="8">
                  <c:v>73</c:v>
                </c:pt>
                <c:pt idx="9">
                  <c:v>74</c:v>
                </c:pt>
                <c:pt idx="10">
                  <c:v>78</c:v>
                </c:pt>
                <c:pt idx="11">
                  <c:v>67</c:v>
                </c:pt>
                <c:pt idx="12">
                  <c:v>76</c:v>
                </c:pt>
                <c:pt idx="13">
                  <c:v>77</c:v>
                </c:pt>
                <c:pt idx="14">
                  <c:v>69</c:v>
                </c:pt>
                <c:pt idx="15">
                  <c:v>70</c:v>
                </c:pt>
                <c:pt idx="16">
                  <c:v>68</c:v>
                </c:pt>
                <c:pt idx="17">
                  <c:v>73</c:v>
                </c:pt>
                <c:pt idx="18">
                  <c:v>76</c:v>
                </c:pt>
                <c:pt idx="19">
                  <c:v>74</c:v>
                </c:pt>
              </c:numCache>
            </c:numRef>
          </c:val>
          <c:smooth val="0"/>
          <c:extLst>
            <c:ext xmlns:c16="http://schemas.microsoft.com/office/drawing/2014/chart" uri="{C3380CC4-5D6E-409C-BE32-E72D297353CC}">
              <c16:uniqueId val="{00000001-0793-6345-B674-56B74D6B5B43}"/>
            </c:ext>
          </c:extLst>
        </c:ser>
        <c:ser>
          <c:idx val="1"/>
          <c:order val="1"/>
          <c:tx>
            <c:v>Median</c:v>
          </c:tx>
          <c:spPr>
            <a:ln w="19050">
              <a:solidFill>
                <a:srgbClr val="002060"/>
              </a:solidFill>
              <a:prstDash val="solid"/>
            </a:ln>
          </c:spPr>
          <c:marker>
            <c:symbol val="none"/>
          </c:marker>
          <c:cat>
            <c:numRef>
              <c:f>wksDatabase01!$V$62:$V$81</c:f>
              <c:numCache>
                <c:formatCode>General</c:formatCode>
                <c:ptCount val="2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numCache>
            </c:numRef>
          </c:cat>
          <c:val>
            <c:numRef>
              <c:f>wksDatabase01!$X$62:$X$81</c:f>
              <c:numCache>
                <c:formatCode>0.0</c:formatCode>
                <c:ptCount val="20"/>
                <c:pt idx="0">
                  <c:v>73</c:v>
                </c:pt>
                <c:pt idx="1">
                  <c:v>73</c:v>
                </c:pt>
                <c:pt idx="2">
                  <c:v>73</c:v>
                </c:pt>
                <c:pt idx="3">
                  <c:v>73</c:v>
                </c:pt>
                <c:pt idx="4">
                  <c:v>73</c:v>
                </c:pt>
                <c:pt idx="5">
                  <c:v>73</c:v>
                </c:pt>
                <c:pt idx="6">
                  <c:v>73</c:v>
                </c:pt>
                <c:pt idx="7">
                  <c:v>73</c:v>
                </c:pt>
                <c:pt idx="8">
                  <c:v>73</c:v>
                </c:pt>
                <c:pt idx="9">
                  <c:v>73</c:v>
                </c:pt>
                <c:pt idx="10">
                  <c:v>73</c:v>
                </c:pt>
                <c:pt idx="11">
                  <c:v>73</c:v>
                </c:pt>
                <c:pt idx="12">
                  <c:v>73</c:v>
                </c:pt>
                <c:pt idx="13">
                  <c:v>73</c:v>
                </c:pt>
                <c:pt idx="14">
                  <c:v>73</c:v>
                </c:pt>
                <c:pt idx="15">
                  <c:v>73</c:v>
                </c:pt>
                <c:pt idx="16">
                  <c:v>73</c:v>
                </c:pt>
                <c:pt idx="17">
                  <c:v>73</c:v>
                </c:pt>
                <c:pt idx="18">
                  <c:v>73</c:v>
                </c:pt>
                <c:pt idx="19">
                  <c:v>73</c:v>
                </c:pt>
              </c:numCache>
            </c:numRef>
          </c:val>
          <c:smooth val="0"/>
          <c:extLst>
            <c:ext xmlns:c16="http://schemas.microsoft.com/office/drawing/2014/chart" uri="{C3380CC4-5D6E-409C-BE32-E72D297353CC}">
              <c16:uniqueId val="{00000002-0793-6345-B674-56B74D6B5B43}"/>
            </c:ext>
          </c:extLst>
        </c:ser>
        <c:dLbls>
          <c:showLegendKey val="0"/>
          <c:showVal val="0"/>
          <c:showCatName val="0"/>
          <c:showSerName val="0"/>
          <c:showPercent val="0"/>
          <c:showBubbleSize val="0"/>
        </c:dLbls>
        <c:marker val="1"/>
        <c:smooth val="0"/>
        <c:axId val="1001208912"/>
        <c:axId val="1"/>
      </c:lineChart>
      <c:catAx>
        <c:axId val="1001208912"/>
        <c:scaling>
          <c:orientation val="minMax"/>
        </c:scaling>
        <c:delete val="0"/>
        <c:axPos val="b"/>
        <c:numFmt formatCode="General" sourceLinked="1"/>
        <c:majorTickMark val="out"/>
        <c:minorTickMark val="none"/>
        <c:tickLblPos val="nextTo"/>
        <c:spPr>
          <a:ln w="3175">
            <a:solidFill>
              <a:srgbClr val="000000"/>
            </a:solidFill>
            <a:prstDash val="solid"/>
          </a:ln>
        </c:spPr>
        <c:txPr>
          <a:bodyPr rot="-5400000" vert="horz"/>
          <a:lstStyle/>
          <a:p>
            <a:pPr>
              <a:defRPr sz="900" b="0" i="0" u="none" strike="noStrike" baseline="0">
                <a:solidFill>
                  <a:srgbClr val="000000"/>
                </a:solidFill>
                <a:latin typeface="Arial"/>
                <a:ea typeface="Arial"/>
                <a:cs typeface="Arial"/>
              </a:defRPr>
            </a:pPr>
            <a:endParaRPr lang="en-US"/>
          </a:p>
        </c:txPr>
        <c:crossAx val="1"/>
        <c:crosses val="autoZero"/>
        <c:auto val="0"/>
        <c:lblAlgn val="ctr"/>
        <c:lblOffset val="100"/>
        <c:tickLblSkip val="1"/>
        <c:tickMarkSkip val="1"/>
        <c:noMultiLvlLbl val="0"/>
      </c:catAx>
      <c:valAx>
        <c:axId val="1"/>
        <c:scaling>
          <c:orientation val="minMax"/>
        </c:scaling>
        <c:delete val="0"/>
        <c:axPos val="l"/>
        <c:numFmt formatCode="General" sourceLinked="0"/>
        <c:majorTickMark val="cross"/>
        <c:minorTickMark val="in"/>
        <c:tickLblPos val="nextTo"/>
        <c:spPr>
          <a:ln w="3175">
            <a:solidFill>
              <a:srgbClr val="000000"/>
            </a:solidFill>
            <a:prstDash val="solid"/>
          </a:ln>
        </c:spPr>
        <c:txPr>
          <a:bodyPr rot="0" vert="horz"/>
          <a:lstStyle/>
          <a:p>
            <a:pPr>
              <a:defRPr sz="900" b="0" i="0" u="none" strike="noStrike" baseline="0">
                <a:solidFill>
                  <a:srgbClr val="000000"/>
                </a:solidFill>
                <a:latin typeface="Arial"/>
                <a:ea typeface="Arial"/>
                <a:cs typeface="Arial"/>
              </a:defRPr>
            </a:pPr>
            <a:endParaRPr lang="en-US"/>
          </a:p>
        </c:txPr>
        <c:crossAx val="1001208912"/>
        <c:crosses val="autoZero"/>
        <c:crossBetween val="between"/>
        <c:majorUnit val="5"/>
      </c:valAx>
      <c:spPr>
        <a:noFill/>
        <a:ln w="25400">
          <a:noFill/>
        </a:ln>
      </c:spPr>
    </c:plotArea>
    <c:legend>
      <c:legendPos val="r"/>
      <c:legendEntry>
        <c:idx val="0"/>
        <c:delete val="1"/>
      </c:legendEntry>
      <c:layout>
        <c:manualLayout>
          <c:xMode val="edge"/>
          <c:yMode val="edge"/>
          <c:x val="0.70303985939634439"/>
          <c:y val="4.761907837500412E-2"/>
          <c:w val="0.28729330207159065"/>
          <c:h val="0.14021173077084545"/>
        </c:manualLayout>
      </c:layout>
      <c:overlay val="0"/>
      <c:txPr>
        <a:bodyPr/>
        <a:lstStyle/>
        <a:p>
          <a:pPr>
            <a:defRPr sz="800"/>
          </a:pPr>
          <a:endParaRPr lang="en-US"/>
        </a:p>
      </c:txPr>
    </c:legend>
    <c:plotVisOnly val="1"/>
    <c:dispBlanksAs val="gap"/>
    <c:showDLblsOverMax val="0"/>
  </c:chart>
  <c:spPr>
    <a:solidFill>
      <a:srgbClr val="FFFFFF"/>
    </a:solidFill>
    <a:ln w="3175">
      <a:solidFill>
        <a:srgbClr val="000000"/>
      </a:solidFill>
      <a:prstDash val="solid"/>
    </a:ln>
  </c:spPr>
  <c:txPr>
    <a:bodyPr/>
    <a:lstStyle/>
    <a:p>
      <a:pPr>
        <a:defRPr sz="500" b="0" i="0" u="none" strike="noStrike" baseline="0">
          <a:solidFill>
            <a:srgbClr val="000000"/>
          </a:solidFill>
          <a:latin typeface="Arial"/>
          <a:ea typeface="Arial"/>
          <a:cs typeface="Arial"/>
        </a:defRPr>
      </a:pPr>
      <a:endParaRPr lang="en-US"/>
    </a:p>
  </c:txPr>
  <c:externalData r:id="rId1">
    <c:autoUpdate val="0"/>
  </c:externalData>
  <c:userShapes r:id="rId2"/>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b="1" i="0" u="none" strike="noStrike" baseline="0">
                <a:solidFill>
                  <a:srgbClr val="000000"/>
                </a:solidFill>
                <a:latin typeface="Arial"/>
                <a:ea typeface="Arial"/>
                <a:cs typeface="Arial"/>
              </a:defRPr>
            </a:pPr>
            <a:r>
              <a:rPr lang="en-US"/>
              <a:t>Commute time (minutes): Run Chart</a:t>
            </a:r>
          </a:p>
        </c:rich>
      </c:tx>
      <c:layout>
        <c:manualLayout>
          <c:xMode val="edge"/>
          <c:yMode val="edge"/>
          <c:x val="0.17059403591500216"/>
          <c:y val="3.6858117767928376E-2"/>
        </c:manualLayout>
      </c:layout>
      <c:overlay val="0"/>
      <c:spPr>
        <a:noFill/>
        <a:ln w="25400">
          <a:noFill/>
        </a:ln>
      </c:spPr>
    </c:title>
    <c:autoTitleDeleted val="0"/>
    <c:plotArea>
      <c:layout>
        <c:manualLayout>
          <c:layoutTarget val="inner"/>
          <c:xMode val="edge"/>
          <c:yMode val="edge"/>
          <c:x val="0.11187864167210983"/>
          <c:y val="0.18253980043751578"/>
          <c:w val="0.84530529263371867"/>
          <c:h val="0.62433902758338733"/>
        </c:manualLayout>
      </c:layout>
      <c:lineChart>
        <c:grouping val="standard"/>
        <c:varyColors val="0"/>
        <c:ser>
          <c:idx val="0"/>
          <c:order val="0"/>
          <c:tx>
            <c:v>Subgroup</c:v>
          </c:tx>
          <c:spPr>
            <a:ln w="25400">
              <a:solidFill>
                <a:srgbClr val="99CCFF"/>
              </a:solidFill>
              <a:prstDash val="solid"/>
            </a:ln>
          </c:spPr>
          <c:marker>
            <c:symbol val="circle"/>
            <c:size val="6"/>
            <c:spPr>
              <a:solidFill>
                <a:srgbClr val="003366"/>
              </a:solidFill>
              <a:ln>
                <a:solidFill>
                  <a:srgbClr val="000080"/>
                </a:solidFill>
                <a:prstDash val="solid"/>
              </a:ln>
            </c:spPr>
          </c:marker>
          <c:dPt>
            <c:idx val="6"/>
            <c:marker>
              <c:spPr>
                <a:solidFill>
                  <a:srgbClr val="FF0000"/>
                </a:solidFill>
                <a:ln>
                  <a:solidFill>
                    <a:srgbClr val="000080"/>
                  </a:solidFill>
                  <a:prstDash val="solid"/>
                </a:ln>
              </c:spPr>
            </c:marker>
            <c:bubble3D val="0"/>
            <c:extLst>
              <c:ext xmlns:c16="http://schemas.microsoft.com/office/drawing/2014/chart" uri="{C3380CC4-5D6E-409C-BE32-E72D297353CC}">
                <c16:uniqueId val="{00000000-C6D1-3146-A71F-20828F40F9D4}"/>
              </c:ext>
            </c:extLst>
          </c:dPt>
          <c:cat>
            <c:numRef>
              <c:f>wksDatabase01!$AP$62:$AP$81</c:f>
              <c:numCache>
                <c:formatCode>General</c:formatCode>
                <c:ptCount val="2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numCache>
            </c:numRef>
          </c:cat>
          <c:val>
            <c:numRef>
              <c:f>wksDatabase01!$AQ$62:$AQ$81</c:f>
              <c:numCache>
                <c:formatCode>General</c:formatCode>
                <c:ptCount val="20"/>
                <c:pt idx="0">
                  <c:v>72</c:v>
                </c:pt>
                <c:pt idx="1">
                  <c:v>73</c:v>
                </c:pt>
                <c:pt idx="2">
                  <c:v>70</c:v>
                </c:pt>
                <c:pt idx="3">
                  <c:v>71</c:v>
                </c:pt>
                <c:pt idx="4">
                  <c:v>76</c:v>
                </c:pt>
                <c:pt idx="5">
                  <c:v>74</c:v>
                </c:pt>
                <c:pt idx="6">
                  <c:v>126</c:v>
                </c:pt>
                <c:pt idx="7">
                  <c:v>69</c:v>
                </c:pt>
                <c:pt idx="8">
                  <c:v>73</c:v>
                </c:pt>
                <c:pt idx="9">
                  <c:v>74</c:v>
                </c:pt>
                <c:pt idx="10">
                  <c:v>78</c:v>
                </c:pt>
                <c:pt idx="11">
                  <c:v>67</c:v>
                </c:pt>
                <c:pt idx="12">
                  <c:v>76</c:v>
                </c:pt>
                <c:pt idx="13">
                  <c:v>77</c:v>
                </c:pt>
                <c:pt idx="14">
                  <c:v>69</c:v>
                </c:pt>
                <c:pt idx="15">
                  <c:v>70</c:v>
                </c:pt>
                <c:pt idx="16">
                  <c:v>68</c:v>
                </c:pt>
                <c:pt idx="17">
                  <c:v>73</c:v>
                </c:pt>
                <c:pt idx="18">
                  <c:v>76</c:v>
                </c:pt>
                <c:pt idx="19">
                  <c:v>74</c:v>
                </c:pt>
              </c:numCache>
            </c:numRef>
          </c:val>
          <c:smooth val="0"/>
          <c:extLst>
            <c:ext xmlns:c16="http://schemas.microsoft.com/office/drawing/2014/chart" uri="{C3380CC4-5D6E-409C-BE32-E72D297353CC}">
              <c16:uniqueId val="{00000001-C6D1-3146-A71F-20828F40F9D4}"/>
            </c:ext>
          </c:extLst>
        </c:ser>
        <c:ser>
          <c:idx val="1"/>
          <c:order val="1"/>
          <c:tx>
            <c:v>Median</c:v>
          </c:tx>
          <c:spPr>
            <a:ln w="19050">
              <a:solidFill>
                <a:srgbClr val="002060"/>
              </a:solidFill>
              <a:prstDash val="solid"/>
            </a:ln>
          </c:spPr>
          <c:marker>
            <c:symbol val="none"/>
          </c:marker>
          <c:cat>
            <c:numRef>
              <c:f>wksDatabase01!$AP$62:$AP$81</c:f>
              <c:numCache>
                <c:formatCode>General</c:formatCode>
                <c:ptCount val="2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numCache>
            </c:numRef>
          </c:cat>
          <c:val>
            <c:numRef>
              <c:f>wksDatabase01!$AR$62:$AR$81</c:f>
              <c:numCache>
                <c:formatCode>0.0</c:formatCode>
                <c:ptCount val="20"/>
                <c:pt idx="0">
                  <c:v>73</c:v>
                </c:pt>
                <c:pt idx="1">
                  <c:v>73</c:v>
                </c:pt>
                <c:pt idx="2">
                  <c:v>73</c:v>
                </c:pt>
                <c:pt idx="3">
                  <c:v>73</c:v>
                </c:pt>
                <c:pt idx="4">
                  <c:v>73</c:v>
                </c:pt>
                <c:pt idx="5">
                  <c:v>73</c:v>
                </c:pt>
                <c:pt idx="6">
                  <c:v>73</c:v>
                </c:pt>
                <c:pt idx="7">
                  <c:v>73</c:v>
                </c:pt>
                <c:pt idx="8">
                  <c:v>73</c:v>
                </c:pt>
                <c:pt idx="9">
                  <c:v>73</c:v>
                </c:pt>
                <c:pt idx="10">
                  <c:v>73</c:v>
                </c:pt>
                <c:pt idx="11">
                  <c:v>73</c:v>
                </c:pt>
                <c:pt idx="12">
                  <c:v>73</c:v>
                </c:pt>
                <c:pt idx="13">
                  <c:v>73</c:v>
                </c:pt>
                <c:pt idx="14">
                  <c:v>73</c:v>
                </c:pt>
                <c:pt idx="15">
                  <c:v>73</c:v>
                </c:pt>
                <c:pt idx="16">
                  <c:v>73</c:v>
                </c:pt>
                <c:pt idx="17">
                  <c:v>73</c:v>
                </c:pt>
                <c:pt idx="18">
                  <c:v>73</c:v>
                </c:pt>
                <c:pt idx="19">
                  <c:v>73</c:v>
                </c:pt>
              </c:numCache>
            </c:numRef>
          </c:val>
          <c:smooth val="0"/>
          <c:extLst>
            <c:ext xmlns:c16="http://schemas.microsoft.com/office/drawing/2014/chart" uri="{C3380CC4-5D6E-409C-BE32-E72D297353CC}">
              <c16:uniqueId val="{00000002-C6D1-3146-A71F-20828F40F9D4}"/>
            </c:ext>
          </c:extLst>
        </c:ser>
        <c:dLbls>
          <c:showLegendKey val="0"/>
          <c:showVal val="0"/>
          <c:showCatName val="0"/>
          <c:showSerName val="0"/>
          <c:showPercent val="0"/>
          <c:showBubbleSize val="0"/>
        </c:dLbls>
        <c:marker val="1"/>
        <c:smooth val="0"/>
        <c:axId val="1115001592"/>
        <c:axId val="1"/>
      </c:lineChart>
      <c:catAx>
        <c:axId val="1115001592"/>
        <c:scaling>
          <c:orientation val="minMax"/>
        </c:scaling>
        <c:delete val="0"/>
        <c:axPos val="b"/>
        <c:numFmt formatCode="General" sourceLinked="1"/>
        <c:majorTickMark val="out"/>
        <c:minorTickMark val="none"/>
        <c:tickLblPos val="nextTo"/>
        <c:spPr>
          <a:ln w="3175">
            <a:solidFill>
              <a:srgbClr val="000000"/>
            </a:solidFill>
            <a:prstDash val="solid"/>
          </a:ln>
        </c:spPr>
        <c:txPr>
          <a:bodyPr rot="-5400000" vert="horz"/>
          <a:lstStyle/>
          <a:p>
            <a:pPr>
              <a:defRPr sz="900" b="0" i="0" u="none" strike="noStrike" baseline="0">
                <a:solidFill>
                  <a:srgbClr val="000000"/>
                </a:solidFill>
                <a:latin typeface="Arial"/>
                <a:ea typeface="Arial"/>
                <a:cs typeface="Arial"/>
              </a:defRPr>
            </a:pPr>
            <a:endParaRPr lang="en-US"/>
          </a:p>
        </c:txPr>
        <c:crossAx val="1"/>
        <c:crosses val="autoZero"/>
        <c:auto val="0"/>
        <c:lblAlgn val="ctr"/>
        <c:lblOffset val="100"/>
        <c:tickLblSkip val="1"/>
        <c:tickMarkSkip val="1"/>
        <c:noMultiLvlLbl val="0"/>
      </c:catAx>
      <c:valAx>
        <c:axId val="1"/>
        <c:scaling>
          <c:orientation val="minMax"/>
          <c:min val="60"/>
        </c:scaling>
        <c:delete val="0"/>
        <c:axPos val="l"/>
        <c:numFmt formatCode="General" sourceLinked="0"/>
        <c:majorTickMark val="cross"/>
        <c:minorTickMark val="in"/>
        <c:tickLblPos val="nextTo"/>
        <c:spPr>
          <a:ln w="3175">
            <a:solidFill>
              <a:srgbClr val="000000"/>
            </a:solidFill>
            <a:prstDash val="solid"/>
          </a:ln>
        </c:spPr>
        <c:txPr>
          <a:bodyPr rot="0" vert="horz"/>
          <a:lstStyle/>
          <a:p>
            <a:pPr>
              <a:defRPr sz="900" b="0" i="0" u="none" strike="noStrike" baseline="0">
                <a:solidFill>
                  <a:srgbClr val="000000"/>
                </a:solidFill>
                <a:latin typeface="Arial"/>
                <a:ea typeface="Arial"/>
                <a:cs typeface="Arial"/>
              </a:defRPr>
            </a:pPr>
            <a:endParaRPr lang="en-US"/>
          </a:p>
        </c:txPr>
        <c:crossAx val="1115001592"/>
        <c:crosses val="autoZero"/>
        <c:crossBetween val="between"/>
      </c:valAx>
      <c:spPr>
        <a:noFill/>
        <a:ln w="25400">
          <a:noFill/>
        </a:ln>
      </c:spPr>
    </c:plotArea>
    <c:legend>
      <c:legendPos val="r"/>
      <c:legendEntry>
        <c:idx val="0"/>
        <c:delete val="1"/>
      </c:legendEntry>
      <c:layout>
        <c:manualLayout>
          <c:xMode val="edge"/>
          <c:yMode val="edge"/>
          <c:x val="0.70303985939634439"/>
          <c:y val="4.761907837500412E-2"/>
          <c:w val="0.28729330207159065"/>
          <c:h val="0.14021173077084545"/>
        </c:manualLayout>
      </c:layout>
      <c:overlay val="0"/>
      <c:txPr>
        <a:bodyPr/>
        <a:lstStyle/>
        <a:p>
          <a:pPr>
            <a:defRPr sz="800"/>
          </a:pPr>
          <a:endParaRPr lang="en-US"/>
        </a:p>
      </c:txPr>
    </c:legend>
    <c:plotVisOnly val="1"/>
    <c:dispBlanksAs val="gap"/>
    <c:showDLblsOverMax val="0"/>
  </c:chart>
  <c:spPr>
    <a:solidFill>
      <a:srgbClr val="FFFFFF"/>
    </a:solidFill>
    <a:ln w="3175">
      <a:solidFill>
        <a:srgbClr val="000000"/>
      </a:solidFill>
      <a:prstDash val="solid"/>
    </a:ln>
  </c:spPr>
  <c:txPr>
    <a:bodyPr/>
    <a:lstStyle/>
    <a:p>
      <a:pPr>
        <a:defRPr sz="500" b="0" i="0" u="none" strike="noStrike" baseline="0">
          <a:solidFill>
            <a:srgbClr val="000000"/>
          </a:solidFill>
          <a:latin typeface="Arial"/>
          <a:ea typeface="Arial"/>
          <a:cs typeface="Arial"/>
        </a:defRPr>
      </a:pPr>
      <a:endParaRPr lang="en-US"/>
    </a:p>
  </c:txPr>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5" Type="http://schemas.openxmlformats.org/officeDocument/2006/relationships/image" Target="../media/image41.pn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45.png"/></Relationships>
</file>

<file path=ppt/diagrams/_rels/data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image" Target="../media/image60.jpeg"/><Relationship Id="rId4" Type="http://schemas.openxmlformats.org/officeDocument/2006/relationships/image" Target="../media/image63.png"/></Relationships>
</file>

<file path=ppt/diagrams/_rels/drawing1.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5" Type="http://schemas.openxmlformats.org/officeDocument/2006/relationships/image" Target="../media/image41.pn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45.png"/></Relationships>
</file>

<file path=ppt/diagrams/_rels/drawing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image" Target="../media/image60.jpeg"/><Relationship Id="rId4" Type="http://schemas.openxmlformats.org/officeDocument/2006/relationships/image" Target="../media/image63.pn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AB19F3-CCB6-49C8-9FF5-B23F678372B3}" type="doc">
      <dgm:prSet loTypeId="urn:microsoft.com/office/officeart/2018/2/layout/IconLabelList" loCatId="icon" qsTypeId="urn:microsoft.com/office/officeart/2005/8/quickstyle/simple1" qsCatId="simple" csTypeId="urn:microsoft.com/office/officeart/2005/8/colors/accent3_2" csCatId="accent3" phldr="1"/>
      <dgm:spPr/>
      <dgm:t>
        <a:bodyPr/>
        <a:lstStyle/>
        <a:p>
          <a:endParaRPr lang="en-GB"/>
        </a:p>
      </dgm:t>
    </dgm:pt>
    <dgm:pt modelId="{14AA25E9-21AD-4B91-A81F-D6B594C5F0F6}">
      <dgm:prSet phldrT="[Text]" phldr="0" custT="1"/>
      <dgm:spPr/>
      <dgm:t>
        <a:bodyPr/>
        <a:lstStyle/>
        <a:p>
          <a:pPr>
            <a:lnSpc>
              <a:spcPct val="100000"/>
            </a:lnSpc>
          </a:pPr>
          <a:r>
            <a:rPr lang="en-GB" sz="2000">
              <a:latin typeface="VIC"/>
            </a:rPr>
            <a:t>Feedback</a:t>
          </a:r>
          <a:r>
            <a:rPr lang="en-GB" sz="1200">
              <a:latin typeface="VIC"/>
            </a:rPr>
            <a:t> </a:t>
          </a:r>
          <a:endParaRPr lang="en-GB" sz="2000"/>
        </a:p>
      </dgm:t>
    </dgm:pt>
    <dgm:pt modelId="{655E0416-5D7C-4627-A523-714EB8E5CF4A}" type="parTrans" cxnId="{F2F37798-C6C0-4CA4-8B03-95C490E0C358}">
      <dgm:prSet/>
      <dgm:spPr/>
      <dgm:t>
        <a:bodyPr/>
        <a:lstStyle/>
        <a:p>
          <a:endParaRPr lang="en-GB"/>
        </a:p>
      </dgm:t>
    </dgm:pt>
    <dgm:pt modelId="{D985F6A7-491A-43AE-BDF5-065CD25FBE5D}" type="sibTrans" cxnId="{F2F37798-C6C0-4CA4-8B03-95C490E0C358}">
      <dgm:prSet/>
      <dgm:spPr/>
      <dgm:t>
        <a:bodyPr/>
        <a:lstStyle/>
        <a:p>
          <a:endParaRPr lang="en-GB"/>
        </a:p>
      </dgm:t>
    </dgm:pt>
    <dgm:pt modelId="{F32621E8-D69E-452D-9768-519FE67320A9}">
      <dgm:prSet phldrT="[Text]" phldr="0" custT="1"/>
      <dgm:spPr/>
      <dgm:t>
        <a:bodyPr/>
        <a:lstStyle/>
        <a:p>
          <a:pPr>
            <a:lnSpc>
              <a:spcPct val="100000"/>
            </a:lnSpc>
          </a:pPr>
          <a:r>
            <a:rPr lang="en-GB" sz="2000">
              <a:latin typeface="VIC"/>
            </a:rPr>
            <a:t>Incidents </a:t>
          </a:r>
          <a:endParaRPr lang="en-GB" sz="2000"/>
        </a:p>
      </dgm:t>
    </dgm:pt>
    <dgm:pt modelId="{E16E7464-B2A0-4D70-8B5A-76F48675D7DA}" type="parTrans" cxnId="{B4F8A758-F79B-453C-870E-AE6BB288B638}">
      <dgm:prSet/>
      <dgm:spPr/>
      <dgm:t>
        <a:bodyPr/>
        <a:lstStyle/>
        <a:p>
          <a:endParaRPr lang="en-GB"/>
        </a:p>
      </dgm:t>
    </dgm:pt>
    <dgm:pt modelId="{ED3F8D72-59D3-4095-BDC5-9D5AB4E9A3FD}" type="sibTrans" cxnId="{B4F8A758-F79B-453C-870E-AE6BB288B638}">
      <dgm:prSet/>
      <dgm:spPr/>
      <dgm:t>
        <a:bodyPr/>
        <a:lstStyle/>
        <a:p>
          <a:endParaRPr lang="en-GB"/>
        </a:p>
      </dgm:t>
    </dgm:pt>
    <dgm:pt modelId="{EA77002C-2E38-45AC-8351-63E94543ADBC}">
      <dgm:prSet phldrT="[Text]" phldr="0" custT="1"/>
      <dgm:spPr/>
      <dgm:t>
        <a:bodyPr/>
        <a:lstStyle/>
        <a:p>
          <a:pPr>
            <a:lnSpc>
              <a:spcPct val="100000"/>
            </a:lnSpc>
          </a:pPr>
          <a:r>
            <a:rPr lang="en-GB" sz="2000">
              <a:latin typeface="VIC"/>
            </a:rPr>
            <a:t>System data </a:t>
          </a:r>
          <a:br>
            <a:rPr lang="en-GB" sz="2000">
              <a:latin typeface="VIC"/>
            </a:rPr>
          </a:br>
          <a:r>
            <a:rPr lang="en-GB" sz="2000">
              <a:latin typeface="VIC"/>
            </a:rPr>
            <a:t>(e.g. electronic records) </a:t>
          </a:r>
          <a:endParaRPr lang="en-GB" sz="2000"/>
        </a:p>
      </dgm:t>
    </dgm:pt>
    <dgm:pt modelId="{8C8B86FE-0FFD-4801-BE35-187D2C591DC7}" type="parTrans" cxnId="{3C7585DB-A6D2-4451-8C66-47BF1B0FA6D9}">
      <dgm:prSet/>
      <dgm:spPr/>
      <dgm:t>
        <a:bodyPr/>
        <a:lstStyle/>
        <a:p>
          <a:endParaRPr lang="en-GB"/>
        </a:p>
      </dgm:t>
    </dgm:pt>
    <dgm:pt modelId="{3A7BAEFA-71E2-4177-9AA7-A38A1309082B}" type="sibTrans" cxnId="{3C7585DB-A6D2-4451-8C66-47BF1B0FA6D9}">
      <dgm:prSet/>
      <dgm:spPr/>
      <dgm:t>
        <a:bodyPr/>
        <a:lstStyle/>
        <a:p>
          <a:endParaRPr lang="en-GB"/>
        </a:p>
      </dgm:t>
    </dgm:pt>
    <dgm:pt modelId="{52C911ED-C919-4221-861C-A7C85A9E983D}">
      <dgm:prSet phldrT="[Text]" phldr="0" custT="1"/>
      <dgm:spPr/>
      <dgm:t>
        <a:bodyPr/>
        <a:lstStyle/>
        <a:p>
          <a:pPr>
            <a:lnSpc>
              <a:spcPct val="100000"/>
            </a:lnSpc>
          </a:pPr>
          <a:r>
            <a:rPr lang="en-GB" sz="2000">
              <a:latin typeface="VIC"/>
            </a:rPr>
            <a:t>Shadow or observe the system</a:t>
          </a:r>
          <a:endParaRPr lang="en-GB" sz="2000"/>
        </a:p>
      </dgm:t>
    </dgm:pt>
    <dgm:pt modelId="{5E43EE15-594A-49B2-89F1-52AA67D97E92}" type="parTrans" cxnId="{A0F48EDC-4469-4A07-98FF-27512DFCDAB2}">
      <dgm:prSet/>
      <dgm:spPr/>
      <dgm:t>
        <a:bodyPr/>
        <a:lstStyle/>
        <a:p>
          <a:endParaRPr lang="en-GB"/>
        </a:p>
      </dgm:t>
    </dgm:pt>
    <dgm:pt modelId="{B9CD3AF2-4CD5-4124-AD7C-AC82ACCC5A5C}" type="sibTrans" cxnId="{A0F48EDC-4469-4A07-98FF-27512DFCDAB2}">
      <dgm:prSet/>
      <dgm:spPr/>
      <dgm:t>
        <a:bodyPr/>
        <a:lstStyle/>
        <a:p>
          <a:endParaRPr lang="en-GB"/>
        </a:p>
      </dgm:t>
    </dgm:pt>
    <dgm:pt modelId="{139E8D16-8F73-40B9-B91A-A6965DA8070A}">
      <dgm:prSet phldrT="[Text]" phldr="0" custT="1"/>
      <dgm:spPr/>
      <dgm:t>
        <a:bodyPr/>
        <a:lstStyle/>
        <a:p>
          <a:pPr>
            <a:lnSpc>
              <a:spcPct val="100000"/>
            </a:lnSpc>
          </a:pPr>
          <a:r>
            <a:rPr lang="en-GB" sz="2000">
              <a:latin typeface="VIC"/>
            </a:rPr>
            <a:t>Tools: process maps, stakeholder analysis, Cause-and-effect diagrams </a:t>
          </a:r>
          <a:r>
            <a:rPr lang="en-GB" sz="1300">
              <a:latin typeface="VIC"/>
            </a:rPr>
            <a:t> </a:t>
          </a:r>
          <a:endParaRPr lang="en-GB" sz="1300"/>
        </a:p>
      </dgm:t>
    </dgm:pt>
    <dgm:pt modelId="{5263E145-21B6-46DF-948F-1E74AB904FAD}" type="parTrans" cxnId="{8026CFBB-CB3B-4963-B92C-33202ED709A6}">
      <dgm:prSet/>
      <dgm:spPr/>
      <dgm:t>
        <a:bodyPr/>
        <a:lstStyle/>
        <a:p>
          <a:endParaRPr lang="en-GB"/>
        </a:p>
      </dgm:t>
    </dgm:pt>
    <dgm:pt modelId="{3E3098DA-CE2A-42DA-8166-987E07EA7D5E}" type="sibTrans" cxnId="{8026CFBB-CB3B-4963-B92C-33202ED709A6}">
      <dgm:prSet/>
      <dgm:spPr/>
      <dgm:t>
        <a:bodyPr/>
        <a:lstStyle/>
        <a:p>
          <a:endParaRPr lang="en-GB"/>
        </a:p>
      </dgm:t>
    </dgm:pt>
    <dgm:pt modelId="{82499384-D456-4B27-806D-95A518DE7CAC}" type="pres">
      <dgm:prSet presAssocID="{44AB19F3-CCB6-49C8-9FF5-B23F678372B3}" presName="root" presStyleCnt="0">
        <dgm:presLayoutVars>
          <dgm:dir/>
          <dgm:resizeHandles val="exact"/>
        </dgm:presLayoutVars>
      </dgm:prSet>
      <dgm:spPr/>
    </dgm:pt>
    <dgm:pt modelId="{00B16C1F-431A-402B-98C8-74600B2E2358}" type="pres">
      <dgm:prSet presAssocID="{14AA25E9-21AD-4B91-A81F-D6B594C5F0F6}" presName="compNode" presStyleCnt="0"/>
      <dgm:spPr/>
    </dgm:pt>
    <dgm:pt modelId="{87BEF563-E293-494E-A62A-4653599BB14D}" type="pres">
      <dgm:prSet presAssocID="{14AA25E9-21AD-4B91-A81F-D6B594C5F0F6}"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at"/>
        </a:ext>
      </dgm:extLst>
    </dgm:pt>
    <dgm:pt modelId="{A6273386-3662-464C-923B-BC22CAE8FD70}" type="pres">
      <dgm:prSet presAssocID="{14AA25E9-21AD-4B91-A81F-D6B594C5F0F6}" presName="spaceRect" presStyleCnt="0"/>
      <dgm:spPr/>
    </dgm:pt>
    <dgm:pt modelId="{A3E57993-B0E7-4C74-9456-9DD411715640}" type="pres">
      <dgm:prSet presAssocID="{14AA25E9-21AD-4B91-A81F-D6B594C5F0F6}" presName="textRect" presStyleLbl="revTx" presStyleIdx="0" presStyleCnt="5">
        <dgm:presLayoutVars>
          <dgm:chMax val="1"/>
          <dgm:chPref val="1"/>
        </dgm:presLayoutVars>
      </dgm:prSet>
      <dgm:spPr/>
    </dgm:pt>
    <dgm:pt modelId="{A5E06AFE-B538-4B25-9F6B-6F6224D0CE6A}" type="pres">
      <dgm:prSet presAssocID="{D985F6A7-491A-43AE-BDF5-065CD25FBE5D}" presName="sibTrans" presStyleCnt="0"/>
      <dgm:spPr/>
    </dgm:pt>
    <dgm:pt modelId="{571AAB94-7964-406B-9130-EFD967425DC9}" type="pres">
      <dgm:prSet presAssocID="{F32621E8-D69E-452D-9768-519FE67320A9}" presName="compNode" presStyleCnt="0"/>
      <dgm:spPr/>
    </dgm:pt>
    <dgm:pt modelId="{16DD3422-0D62-43C7-8EEB-FE03E51343EB}" type="pres">
      <dgm:prSet presAssocID="{F32621E8-D69E-452D-9768-519FE67320A9}"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ad Face with No Fill"/>
        </a:ext>
      </dgm:extLst>
    </dgm:pt>
    <dgm:pt modelId="{1C9C5EE4-3417-43E0-8E3E-70D2DC7A26D5}" type="pres">
      <dgm:prSet presAssocID="{F32621E8-D69E-452D-9768-519FE67320A9}" presName="spaceRect" presStyleCnt="0"/>
      <dgm:spPr/>
    </dgm:pt>
    <dgm:pt modelId="{CD4A7CC6-37EB-400A-B158-5E9550BA3C73}" type="pres">
      <dgm:prSet presAssocID="{F32621E8-D69E-452D-9768-519FE67320A9}" presName="textRect" presStyleLbl="revTx" presStyleIdx="1" presStyleCnt="5" custScaleX="90502" custScaleY="89479" custLinFactNeighborX="4189" custLinFactNeighborY="-16543">
        <dgm:presLayoutVars>
          <dgm:chMax val="1"/>
          <dgm:chPref val="1"/>
        </dgm:presLayoutVars>
      </dgm:prSet>
      <dgm:spPr/>
    </dgm:pt>
    <dgm:pt modelId="{B5978E88-E790-42A8-B566-3C642624501C}" type="pres">
      <dgm:prSet presAssocID="{ED3F8D72-59D3-4095-BDC5-9D5AB4E9A3FD}" presName="sibTrans" presStyleCnt="0"/>
      <dgm:spPr/>
    </dgm:pt>
    <dgm:pt modelId="{25233266-BECC-4B05-8245-89E06813F71E}" type="pres">
      <dgm:prSet presAssocID="{EA77002C-2E38-45AC-8351-63E94543ADBC}" presName="compNode" presStyleCnt="0"/>
      <dgm:spPr/>
    </dgm:pt>
    <dgm:pt modelId="{6895915E-953B-4B25-9F13-FE1BE9C94B1B}" type="pres">
      <dgm:prSet presAssocID="{EA77002C-2E38-45AC-8351-63E94543ADBC}"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atabase"/>
        </a:ext>
      </dgm:extLst>
    </dgm:pt>
    <dgm:pt modelId="{B0FFBA53-29E3-430C-92E5-0FAF445CC0E8}" type="pres">
      <dgm:prSet presAssocID="{EA77002C-2E38-45AC-8351-63E94543ADBC}" presName="spaceRect" presStyleCnt="0"/>
      <dgm:spPr/>
    </dgm:pt>
    <dgm:pt modelId="{C6F3E2A9-264B-435B-BD88-F4A2DA3843F6}" type="pres">
      <dgm:prSet presAssocID="{EA77002C-2E38-45AC-8351-63E94543ADBC}" presName="textRect" presStyleLbl="revTx" presStyleIdx="2" presStyleCnt="5" custScaleX="164340">
        <dgm:presLayoutVars>
          <dgm:chMax val="1"/>
          <dgm:chPref val="1"/>
        </dgm:presLayoutVars>
      </dgm:prSet>
      <dgm:spPr/>
    </dgm:pt>
    <dgm:pt modelId="{3CEB9BD3-B750-44C7-B65C-A546D00439CB}" type="pres">
      <dgm:prSet presAssocID="{3A7BAEFA-71E2-4177-9AA7-A38A1309082B}" presName="sibTrans" presStyleCnt="0"/>
      <dgm:spPr/>
    </dgm:pt>
    <dgm:pt modelId="{B1B73526-6AA1-40E6-BDCE-0EA78439520C}" type="pres">
      <dgm:prSet presAssocID="{52C911ED-C919-4221-861C-A7C85A9E983D}" presName="compNode" presStyleCnt="0"/>
      <dgm:spPr/>
    </dgm:pt>
    <dgm:pt modelId="{AB3414EF-C243-4EDF-B80A-3BD36EA5C538}" type="pres">
      <dgm:prSet presAssocID="{52C911ED-C919-4221-861C-A7C85A9E983D}"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Eye"/>
        </a:ext>
      </dgm:extLst>
    </dgm:pt>
    <dgm:pt modelId="{A4FF1E16-4493-4C79-8EE3-D1864729EB42}" type="pres">
      <dgm:prSet presAssocID="{52C911ED-C919-4221-861C-A7C85A9E983D}" presName="spaceRect" presStyleCnt="0"/>
      <dgm:spPr/>
    </dgm:pt>
    <dgm:pt modelId="{4CB02B71-0A3F-4BD1-BF2A-974C281AF150}" type="pres">
      <dgm:prSet presAssocID="{52C911ED-C919-4221-861C-A7C85A9E983D}" presName="textRect" presStyleLbl="revTx" presStyleIdx="3" presStyleCnt="5">
        <dgm:presLayoutVars>
          <dgm:chMax val="1"/>
          <dgm:chPref val="1"/>
        </dgm:presLayoutVars>
      </dgm:prSet>
      <dgm:spPr/>
    </dgm:pt>
    <dgm:pt modelId="{55B5CCDB-C7C0-4E37-92BF-79B62981B04D}" type="pres">
      <dgm:prSet presAssocID="{B9CD3AF2-4CD5-4124-AD7C-AC82ACCC5A5C}" presName="sibTrans" presStyleCnt="0"/>
      <dgm:spPr/>
    </dgm:pt>
    <dgm:pt modelId="{D7524372-E152-485C-A449-7127C544561B}" type="pres">
      <dgm:prSet presAssocID="{139E8D16-8F73-40B9-B91A-A6965DA8070A}" presName="compNode" presStyleCnt="0"/>
      <dgm:spPr/>
    </dgm:pt>
    <dgm:pt modelId="{38F6AE85-18D3-4872-B06D-DD63F6D09BDC}" type="pres">
      <dgm:prSet presAssocID="{139E8D16-8F73-40B9-B91A-A6965DA8070A}"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Gears"/>
        </a:ext>
      </dgm:extLst>
    </dgm:pt>
    <dgm:pt modelId="{C94CC74F-551E-4D7D-B7C9-7FFB59F66E65}" type="pres">
      <dgm:prSet presAssocID="{139E8D16-8F73-40B9-B91A-A6965DA8070A}" presName="spaceRect" presStyleCnt="0"/>
      <dgm:spPr/>
    </dgm:pt>
    <dgm:pt modelId="{DEFA372A-F151-40C3-AB37-E497431B0239}" type="pres">
      <dgm:prSet presAssocID="{139E8D16-8F73-40B9-B91A-A6965DA8070A}" presName="textRect" presStyleLbl="revTx" presStyleIdx="4" presStyleCnt="5" custScaleX="107851">
        <dgm:presLayoutVars>
          <dgm:chMax val="1"/>
          <dgm:chPref val="1"/>
        </dgm:presLayoutVars>
      </dgm:prSet>
      <dgm:spPr/>
    </dgm:pt>
  </dgm:ptLst>
  <dgm:cxnLst>
    <dgm:cxn modelId="{DDC5551B-7B40-473E-8989-4D0BFB2A5D06}" type="presOf" srcId="{14AA25E9-21AD-4B91-A81F-D6B594C5F0F6}" destId="{A3E57993-B0E7-4C74-9456-9DD411715640}" srcOrd="0" destOrd="0" presId="urn:microsoft.com/office/officeart/2018/2/layout/IconLabelList"/>
    <dgm:cxn modelId="{6ACDDA30-BC52-4228-9D91-E98A07FBABE2}" type="presOf" srcId="{139E8D16-8F73-40B9-B91A-A6965DA8070A}" destId="{DEFA372A-F151-40C3-AB37-E497431B0239}" srcOrd="0" destOrd="0" presId="urn:microsoft.com/office/officeart/2018/2/layout/IconLabelList"/>
    <dgm:cxn modelId="{E397F935-7D41-4A1F-9D69-000713F4A0D2}" type="presOf" srcId="{44AB19F3-CCB6-49C8-9FF5-B23F678372B3}" destId="{82499384-D456-4B27-806D-95A518DE7CAC}" srcOrd="0" destOrd="0" presId="urn:microsoft.com/office/officeart/2018/2/layout/IconLabelList"/>
    <dgm:cxn modelId="{B5DF6F66-361A-4D4F-B04A-9E15F5E9B0B8}" type="presOf" srcId="{52C911ED-C919-4221-861C-A7C85A9E983D}" destId="{4CB02B71-0A3F-4BD1-BF2A-974C281AF150}" srcOrd="0" destOrd="0" presId="urn:microsoft.com/office/officeart/2018/2/layout/IconLabelList"/>
    <dgm:cxn modelId="{7E840070-B18D-4425-852C-A52FB790E929}" type="presOf" srcId="{F32621E8-D69E-452D-9768-519FE67320A9}" destId="{CD4A7CC6-37EB-400A-B158-5E9550BA3C73}" srcOrd="0" destOrd="0" presId="urn:microsoft.com/office/officeart/2018/2/layout/IconLabelList"/>
    <dgm:cxn modelId="{B4F8A758-F79B-453C-870E-AE6BB288B638}" srcId="{44AB19F3-CCB6-49C8-9FF5-B23F678372B3}" destId="{F32621E8-D69E-452D-9768-519FE67320A9}" srcOrd="1" destOrd="0" parTransId="{E16E7464-B2A0-4D70-8B5A-76F48675D7DA}" sibTransId="{ED3F8D72-59D3-4095-BDC5-9D5AB4E9A3FD}"/>
    <dgm:cxn modelId="{F2F37798-C6C0-4CA4-8B03-95C490E0C358}" srcId="{44AB19F3-CCB6-49C8-9FF5-B23F678372B3}" destId="{14AA25E9-21AD-4B91-A81F-D6B594C5F0F6}" srcOrd="0" destOrd="0" parTransId="{655E0416-5D7C-4627-A523-714EB8E5CF4A}" sibTransId="{D985F6A7-491A-43AE-BDF5-065CD25FBE5D}"/>
    <dgm:cxn modelId="{8026CFBB-CB3B-4963-B92C-33202ED709A6}" srcId="{44AB19F3-CCB6-49C8-9FF5-B23F678372B3}" destId="{139E8D16-8F73-40B9-B91A-A6965DA8070A}" srcOrd="4" destOrd="0" parTransId="{5263E145-21B6-46DF-948F-1E74AB904FAD}" sibTransId="{3E3098DA-CE2A-42DA-8166-987E07EA7D5E}"/>
    <dgm:cxn modelId="{3C7585DB-A6D2-4451-8C66-47BF1B0FA6D9}" srcId="{44AB19F3-CCB6-49C8-9FF5-B23F678372B3}" destId="{EA77002C-2E38-45AC-8351-63E94543ADBC}" srcOrd="2" destOrd="0" parTransId="{8C8B86FE-0FFD-4801-BE35-187D2C591DC7}" sibTransId="{3A7BAEFA-71E2-4177-9AA7-A38A1309082B}"/>
    <dgm:cxn modelId="{A0F48EDC-4469-4A07-98FF-27512DFCDAB2}" srcId="{44AB19F3-CCB6-49C8-9FF5-B23F678372B3}" destId="{52C911ED-C919-4221-861C-A7C85A9E983D}" srcOrd="3" destOrd="0" parTransId="{5E43EE15-594A-49B2-89F1-52AA67D97E92}" sibTransId="{B9CD3AF2-4CD5-4124-AD7C-AC82ACCC5A5C}"/>
    <dgm:cxn modelId="{DE9D6AFF-943A-4652-B525-1B711BD875A6}" type="presOf" srcId="{EA77002C-2E38-45AC-8351-63E94543ADBC}" destId="{C6F3E2A9-264B-435B-BD88-F4A2DA3843F6}" srcOrd="0" destOrd="0" presId="urn:microsoft.com/office/officeart/2018/2/layout/IconLabelList"/>
    <dgm:cxn modelId="{953D6A12-E668-4D89-82DE-6F353FA135FE}" type="presParOf" srcId="{82499384-D456-4B27-806D-95A518DE7CAC}" destId="{00B16C1F-431A-402B-98C8-74600B2E2358}" srcOrd="0" destOrd="0" presId="urn:microsoft.com/office/officeart/2018/2/layout/IconLabelList"/>
    <dgm:cxn modelId="{4E55D1A5-8822-4653-8D91-90093A35472C}" type="presParOf" srcId="{00B16C1F-431A-402B-98C8-74600B2E2358}" destId="{87BEF563-E293-494E-A62A-4653599BB14D}" srcOrd="0" destOrd="0" presId="urn:microsoft.com/office/officeart/2018/2/layout/IconLabelList"/>
    <dgm:cxn modelId="{3F6D8561-FECC-404F-B940-97D174BFE8F2}" type="presParOf" srcId="{00B16C1F-431A-402B-98C8-74600B2E2358}" destId="{A6273386-3662-464C-923B-BC22CAE8FD70}" srcOrd="1" destOrd="0" presId="urn:microsoft.com/office/officeart/2018/2/layout/IconLabelList"/>
    <dgm:cxn modelId="{FEB02712-93B8-42B7-A00A-1D5A5C0884FD}" type="presParOf" srcId="{00B16C1F-431A-402B-98C8-74600B2E2358}" destId="{A3E57993-B0E7-4C74-9456-9DD411715640}" srcOrd="2" destOrd="0" presId="urn:microsoft.com/office/officeart/2018/2/layout/IconLabelList"/>
    <dgm:cxn modelId="{F6D8EEE4-2594-4E5F-BDC6-3024156B9121}" type="presParOf" srcId="{82499384-D456-4B27-806D-95A518DE7CAC}" destId="{A5E06AFE-B538-4B25-9F6B-6F6224D0CE6A}" srcOrd="1" destOrd="0" presId="urn:microsoft.com/office/officeart/2018/2/layout/IconLabelList"/>
    <dgm:cxn modelId="{5E516159-B59C-4500-A7F1-80F1B27F909B}" type="presParOf" srcId="{82499384-D456-4B27-806D-95A518DE7CAC}" destId="{571AAB94-7964-406B-9130-EFD967425DC9}" srcOrd="2" destOrd="0" presId="urn:microsoft.com/office/officeart/2018/2/layout/IconLabelList"/>
    <dgm:cxn modelId="{8FBB50ED-3825-4F4D-A515-3B51D935B9A7}" type="presParOf" srcId="{571AAB94-7964-406B-9130-EFD967425DC9}" destId="{16DD3422-0D62-43C7-8EEB-FE03E51343EB}" srcOrd="0" destOrd="0" presId="urn:microsoft.com/office/officeart/2018/2/layout/IconLabelList"/>
    <dgm:cxn modelId="{D8A80BA5-A1C6-4DC2-97B9-95A9047545CB}" type="presParOf" srcId="{571AAB94-7964-406B-9130-EFD967425DC9}" destId="{1C9C5EE4-3417-43E0-8E3E-70D2DC7A26D5}" srcOrd="1" destOrd="0" presId="urn:microsoft.com/office/officeart/2018/2/layout/IconLabelList"/>
    <dgm:cxn modelId="{2602E70A-0728-45D0-BB0A-C4C7BC0EB3BC}" type="presParOf" srcId="{571AAB94-7964-406B-9130-EFD967425DC9}" destId="{CD4A7CC6-37EB-400A-B158-5E9550BA3C73}" srcOrd="2" destOrd="0" presId="urn:microsoft.com/office/officeart/2018/2/layout/IconLabelList"/>
    <dgm:cxn modelId="{D9954750-600C-40AD-B2F2-B05788A8A6C5}" type="presParOf" srcId="{82499384-D456-4B27-806D-95A518DE7CAC}" destId="{B5978E88-E790-42A8-B566-3C642624501C}" srcOrd="3" destOrd="0" presId="urn:microsoft.com/office/officeart/2018/2/layout/IconLabelList"/>
    <dgm:cxn modelId="{2C08A334-2A52-4BBA-8284-7448C3D8E329}" type="presParOf" srcId="{82499384-D456-4B27-806D-95A518DE7CAC}" destId="{25233266-BECC-4B05-8245-89E06813F71E}" srcOrd="4" destOrd="0" presId="urn:microsoft.com/office/officeart/2018/2/layout/IconLabelList"/>
    <dgm:cxn modelId="{3BDAF054-0A14-43C2-A0C8-372AB6918DF6}" type="presParOf" srcId="{25233266-BECC-4B05-8245-89E06813F71E}" destId="{6895915E-953B-4B25-9F13-FE1BE9C94B1B}" srcOrd="0" destOrd="0" presId="urn:microsoft.com/office/officeart/2018/2/layout/IconLabelList"/>
    <dgm:cxn modelId="{38265318-5CA8-48A9-A415-FC729AE0147D}" type="presParOf" srcId="{25233266-BECC-4B05-8245-89E06813F71E}" destId="{B0FFBA53-29E3-430C-92E5-0FAF445CC0E8}" srcOrd="1" destOrd="0" presId="urn:microsoft.com/office/officeart/2018/2/layout/IconLabelList"/>
    <dgm:cxn modelId="{5A7A079A-FB77-43E1-9177-FF7906A1B433}" type="presParOf" srcId="{25233266-BECC-4B05-8245-89E06813F71E}" destId="{C6F3E2A9-264B-435B-BD88-F4A2DA3843F6}" srcOrd="2" destOrd="0" presId="urn:microsoft.com/office/officeart/2018/2/layout/IconLabelList"/>
    <dgm:cxn modelId="{7B00BDCF-8C1D-4256-B1FE-1E7056E863DD}" type="presParOf" srcId="{82499384-D456-4B27-806D-95A518DE7CAC}" destId="{3CEB9BD3-B750-44C7-B65C-A546D00439CB}" srcOrd="5" destOrd="0" presId="urn:microsoft.com/office/officeart/2018/2/layout/IconLabelList"/>
    <dgm:cxn modelId="{0C26FCCB-4CF9-48D7-880A-DEACE990CDF8}" type="presParOf" srcId="{82499384-D456-4B27-806D-95A518DE7CAC}" destId="{B1B73526-6AA1-40E6-BDCE-0EA78439520C}" srcOrd="6" destOrd="0" presId="urn:microsoft.com/office/officeart/2018/2/layout/IconLabelList"/>
    <dgm:cxn modelId="{CF8D7FC3-16FF-4AAF-B95A-FE9EA18E37D3}" type="presParOf" srcId="{B1B73526-6AA1-40E6-BDCE-0EA78439520C}" destId="{AB3414EF-C243-4EDF-B80A-3BD36EA5C538}" srcOrd="0" destOrd="0" presId="urn:microsoft.com/office/officeart/2018/2/layout/IconLabelList"/>
    <dgm:cxn modelId="{5BFB59B7-D4BC-4EFF-82BB-2429060C329F}" type="presParOf" srcId="{B1B73526-6AA1-40E6-BDCE-0EA78439520C}" destId="{A4FF1E16-4493-4C79-8EE3-D1864729EB42}" srcOrd="1" destOrd="0" presId="urn:microsoft.com/office/officeart/2018/2/layout/IconLabelList"/>
    <dgm:cxn modelId="{D4F6B6EA-EBE7-414A-BBE7-8AC5CB54A1E5}" type="presParOf" srcId="{B1B73526-6AA1-40E6-BDCE-0EA78439520C}" destId="{4CB02B71-0A3F-4BD1-BF2A-974C281AF150}" srcOrd="2" destOrd="0" presId="urn:microsoft.com/office/officeart/2018/2/layout/IconLabelList"/>
    <dgm:cxn modelId="{44FD8D86-4356-42E6-BC9C-3CA4C0749884}" type="presParOf" srcId="{82499384-D456-4B27-806D-95A518DE7CAC}" destId="{55B5CCDB-C7C0-4E37-92BF-79B62981B04D}" srcOrd="7" destOrd="0" presId="urn:microsoft.com/office/officeart/2018/2/layout/IconLabelList"/>
    <dgm:cxn modelId="{9BF65EBB-C1B3-44C0-8E8F-A09537871B54}" type="presParOf" srcId="{82499384-D456-4B27-806D-95A518DE7CAC}" destId="{D7524372-E152-485C-A449-7127C544561B}" srcOrd="8" destOrd="0" presId="urn:microsoft.com/office/officeart/2018/2/layout/IconLabelList"/>
    <dgm:cxn modelId="{5202ABC3-8A83-4FBF-B4AF-FEC3953F8FFE}" type="presParOf" srcId="{D7524372-E152-485C-A449-7127C544561B}" destId="{38F6AE85-18D3-4872-B06D-DD63F6D09BDC}" srcOrd="0" destOrd="0" presId="urn:microsoft.com/office/officeart/2018/2/layout/IconLabelList"/>
    <dgm:cxn modelId="{6E5C4AF3-78FF-4168-9CB3-704942FBDB51}" type="presParOf" srcId="{D7524372-E152-485C-A449-7127C544561B}" destId="{C94CC74F-551E-4D7D-B7C9-7FFB59F66E65}" srcOrd="1" destOrd="0" presId="urn:microsoft.com/office/officeart/2018/2/layout/IconLabelList"/>
    <dgm:cxn modelId="{0CABEF64-65E5-4FB3-816F-647CE6D942A5}" type="presParOf" srcId="{D7524372-E152-485C-A449-7127C544561B}" destId="{DEFA372A-F151-40C3-AB37-E497431B0239}"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8F05CA3-62FD-477D-A2AF-57C19EEF86F1}"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AU"/>
        </a:p>
      </dgm:t>
    </dgm:pt>
    <dgm:pt modelId="{7E446E28-1DBC-470B-A221-06786B67CD14}">
      <dgm:prSet phldrT="[Text]"/>
      <dgm:spPr/>
      <dgm:t>
        <a:bodyPr/>
        <a:lstStyle/>
        <a:p>
          <a:r>
            <a:rPr lang="en-AU">
              <a:latin typeface="+mn-lt"/>
            </a:rPr>
            <a:t>Intended Variation</a:t>
          </a:r>
        </a:p>
      </dgm:t>
    </dgm:pt>
    <dgm:pt modelId="{EFC1D382-E5B5-499C-BDCC-DF44B7730A9F}" type="parTrans" cxnId="{7ACD8D2A-E046-44D4-BA80-25EA4FB5DEE7}">
      <dgm:prSet/>
      <dgm:spPr/>
      <dgm:t>
        <a:bodyPr/>
        <a:lstStyle/>
        <a:p>
          <a:endParaRPr lang="en-AU">
            <a:latin typeface="+mn-lt"/>
          </a:endParaRPr>
        </a:p>
      </dgm:t>
    </dgm:pt>
    <dgm:pt modelId="{E9C1AABD-182C-4CCC-AAA1-A3AFFFFCA007}" type="sibTrans" cxnId="{7ACD8D2A-E046-44D4-BA80-25EA4FB5DEE7}">
      <dgm:prSet/>
      <dgm:spPr/>
      <dgm:t>
        <a:bodyPr/>
        <a:lstStyle/>
        <a:p>
          <a:endParaRPr lang="en-AU">
            <a:latin typeface="+mn-lt"/>
          </a:endParaRPr>
        </a:p>
      </dgm:t>
    </dgm:pt>
    <dgm:pt modelId="{012A400B-63AA-48E0-9DD2-21AEAF3E6970}">
      <dgm:prSet phldrT="[Text]"/>
      <dgm:spPr/>
      <dgm:t>
        <a:bodyPr/>
        <a:lstStyle/>
        <a:p>
          <a:r>
            <a:rPr lang="en-AU">
              <a:latin typeface="+mn-lt"/>
            </a:rPr>
            <a:t>Unintended Variation</a:t>
          </a:r>
        </a:p>
      </dgm:t>
    </dgm:pt>
    <dgm:pt modelId="{B5A1024F-F5AF-4B2A-ACF9-81FD1C0D22EA}" type="parTrans" cxnId="{4D1B9970-2399-47EB-8B07-5EFE0B6BF4E3}">
      <dgm:prSet/>
      <dgm:spPr/>
      <dgm:t>
        <a:bodyPr/>
        <a:lstStyle/>
        <a:p>
          <a:endParaRPr lang="en-AU">
            <a:latin typeface="+mn-lt"/>
          </a:endParaRPr>
        </a:p>
      </dgm:t>
    </dgm:pt>
    <dgm:pt modelId="{7C2B134D-5BDE-4D86-85D1-37D57FB7830D}" type="sibTrans" cxnId="{4D1B9970-2399-47EB-8B07-5EFE0B6BF4E3}">
      <dgm:prSet/>
      <dgm:spPr/>
      <dgm:t>
        <a:bodyPr/>
        <a:lstStyle/>
        <a:p>
          <a:endParaRPr lang="en-AU">
            <a:latin typeface="+mn-lt"/>
          </a:endParaRPr>
        </a:p>
      </dgm:t>
    </dgm:pt>
    <dgm:pt modelId="{974A789B-0F48-41BC-8C5F-5DAA80C65782}">
      <dgm:prSet phldrT="[Text]"/>
      <dgm:spPr/>
      <dgm:t>
        <a:bodyPr/>
        <a:lstStyle/>
        <a:p>
          <a:r>
            <a:rPr lang="en-AU">
              <a:latin typeface="+mn-lt"/>
            </a:rPr>
            <a:t>Deliberate changes or adjustments made to processes or systems to achieve specific goals or outcomes</a:t>
          </a:r>
        </a:p>
      </dgm:t>
    </dgm:pt>
    <dgm:pt modelId="{4079E366-DB18-4899-BFE5-206467AFE3C8}" type="parTrans" cxnId="{3BF690B0-49B3-4437-8850-05414EFD9D94}">
      <dgm:prSet/>
      <dgm:spPr/>
      <dgm:t>
        <a:bodyPr/>
        <a:lstStyle/>
        <a:p>
          <a:endParaRPr lang="en-AU">
            <a:latin typeface="+mn-lt"/>
          </a:endParaRPr>
        </a:p>
      </dgm:t>
    </dgm:pt>
    <dgm:pt modelId="{4F6E4CFF-5E37-41BE-BC85-90E71C76535B}" type="sibTrans" cxnId="{3BF690B0-49B3-4437-8850-05414EFD9D94}">
      <dgm:prSet/>
      <dgm:spPr/>
      <dgm:t>
        <a:bodyPr/>
        <a:lstStyle/>
        <a:p>
          <a:endParaRPr lang="en-AU">
            <a:latin typeface="+mn-lt"/>
          </a:endParaRPr>
        </a:p>
      </dgm:t>
    </dgm:pt>
    <dgm:pt modelId="{6F32243B-B4E8-4DF7-982B-CF1E03600BC3}">
      <dgm:prSet phldrT="[Text]"/>
      <dgm:spPr/>
      <dgm:t>
        <a:bodyPr/>
        <a:lstStyle/>
        <a:p>
          <a:r>
            <a:rPr lang="en-AU">
              <a:latin typeface="+mn-lt"/>
            </a:rPr>
            <a:t>Changes introduced into a healthcare process that are not purposeful, planned or guided. Usually, these changes arise from factors such as equipment, supplies, environmental or human factors.</a:t>
          </a:r>
        </a:p>
      </dgm:t>
    </dgm:pt>
    <dgm:pt modelId="{9EC2B9F6-FB22-4189-8A05-857B162FB465}" type="parTrans" cxnId="{F1A84BD8-0F23-4284-80A4-06DE025CBC53}">
      <dgm:prSet/>
      <dgm:spPr/>
      <dgm:t>
        <a:bodyPr/>
        <a:lstStyle/>
        <a:p>
          <a:endParaRPr lang="en-AU">
            <a:latin typeface="+mn-lt"/>
          </a:endParaRPr>
        </a:p>
      </dgm:t>
    </dgm:pt>
    <dgm:pt modelId="{2DD66379-1A2E-4EB9-8BDC-9A627479C361}" type="sibTrans" cxnId="{F1A84BD8-0F23-4284-80A4-06DE025CBC53}">
      <dgm:prSet/>
      <dgm:spPr/>
      <dgm:t>
        <a:bodyPr/>
        <a:lstStyle/>
        <a:p>
          <a:endParaRPr lang="en-AU">
            <a:latin typeface="+mn-lt"/>
          </a:endParaRPr>
        </a:p>
      </dgm:t>
    </dgm:pt>
    <dgm:pt modelId="{CE499715-ACBE-4A3B-8A7E-D4BF7D7A3271}">
      <dgm:prSet phldrT="[Text]"/>
      <dgm:spPr/>
      <dgm:t>
        <a:bodyPr/>
        <a:lstStyle/>
        <a:p>
          <a:r>
            <a:rPr lang="en-AU">
              <a:latin typeface="+mn-lt"/>
            </a:rPr>
            <a:t>E.g. changes implemented as part of improvement project </a:t>
          </a:r>
        </a:p>
      </dgm:t>
    </dgm:pt>
    <dgm:pt modelId="{C50A8087-B93E-4B16-824D-4A94E055107D}" type="parTrans" cxnId="{D8905419-4F05-4695-9F9A-DD9B0C401ABB}">
      <dgm:prSet/>
      <dgm:spPr/>
      <dgm:t>
        <a:bodyPr/>
        <a:lstStyle/>
        <a:p>
          <a:endParaRPr lang="en-AU">
            <a:latin typeface="+mn-lt"/>
          </a:endParaRPr>
        </a:p>
      </dgm:t>
    </dgm:pt>
    <dgm:pt modelId="{F52BE0BA-EDEB-45FE-B614-7AEA824FBC52}" type="sibTrans" cxnId="{D8905419-4F05-4695-9F9A-DD9B0C401ABB}">
      <dgm:prSet/>
      <dgm:spPr/>
      <dgm:t>
        <a:bodyPr/>
        <a:lstStyle/>
        <a:p>
          <a:endParaRPr lang="en-AU">
            <a:latin typeface="+mn-lt"/>
          </a:endParaRPr>
        </a:p>
      </dgm:t>
    </dgm:pt>
    <dgm:pt modelId="{B9C74D41-FCA5-43EE-B0E3-944E497DD405}">
      <dgm:prSet phldrT="[Text]"/>
      <dgm:spPr/>
      <dgm:t>
        <a:bodyPr/>
        <a:lstStyle/>
        <a:p>
          <a:r>
            <a:rPr lang="en-AU">
              <a:latin typeface="+mn-lt"/>
            </a:rPr>
            <a:t>e.g. medication errors due to outdated syringe pump program</a:t>
          </a:r>
        </a:p>
      </dgm:t>
    </dgm:pt>
    <dgm:pt modelId="{75F32E18-93A2-49E8-8A24-568F089EC999}" type="parTrans" cxnId="{34026EA9-F84F-4D45-AE70-59FDF6CBE75B}">
      <dgm:prSet/>
      <dgm:spPr/>
      <dgm:t>
        <a:bodyPr/>
        <a:lstStyle/>
        <a:p>
          <a:endParaRPr lang="en-AU">
            <a:latin typeface="+mn-lt"/>
          </a:endParaRPr>
        </a:p>
      </dgm:t>
    </dgm:pt>
    <dgm:pt modelId="{C0F64934-4805-45F6-ACA7-582F131743B7}" type="sibTrans" cxnId="{34026EA9-F84F-4D45-AE70-59FDF6CBE75B}">
      <dgm:prSet/>
      <dgm:spPr/>
      <dgm:t>
        <a:bodyPr/>
        <a:lstStyle/>
        <a:p>
          <a:endParaRPr lang="en-AU">
            <a:latin typeface="+mn-lt"/>
          </a:endParaRPr>
        </a:p>
      </dgm:t>
    </dgm:pt>
    <dgm:pt modelId="{472241BD-140F-47E0-B636-F2BB563F51A7}" type="pres">
      <dgm:prSet presAssocID="{38F05CA3-62FD-477D-A2AF-57C19EEF86F1}" presName="linear" presStyleCnt="0">
        <dgm:presLayoutVars>
          <dgm:dir/>
          <dgm:animLvl val="lvl"/>
          <dgm:resizeHandles val="exact"/>
        </dgm:presLayoutVars>
      </dgm:prSet>
      <dgm:spPr/>
    </dgm:pt>
    <dgm:pt modelId="{88564EEA-D4E2-41BE-B68D-F123524DAC14}" type="pres">
      <dgm:prSet presAssocID="{7E446E28-1DBC-470B-A221-06786B67CD14}" presName="parentLin" presStyleCnt="0"/>
      <dgm:spPr/>
    </dgm:pt>
    <dgm:pt modelId="{2D75D65D-2D15-4210-85B3-31AC5ABD8D30}" type="pres">
      <dgm:prSet presAssocID="{7E446E28-1DBC-470B-A221-06786B67CD14}" presName="parentLeftMargin" presStyleLbl="node1" presStyleIdx="0" presStyleCnt="2"/>
      <dgm:spPr/>
    </dgm:pt>
    <dgm:pt modelId="{876990B6-840A-476E-95BE-202E9ADAD19C}" type="pres">
      <dgm:prSet presAssocID="{7E446E28-1DBC-470B-A221-06786B67CD14}" presName="parentText" presStyleLbl="node1" presStyleIdx="0" presStyleCnt="2">
        <dgm:presLayoutVars>
          <dgm:chMax val="0"/>
          <dgm:bulletEnabled val="1"/>
        </dgm:presLayoutVars>
      </dgm:prSet>
      <dgm:spPr/>
    </dgm:pt>
    <dgm:pt modelId="{85FCF25E-1E66-41AA-98A3-96659A682C84}" type="pres">
      <dgm:prSet presAssocID="{7E446E28-1DBC-470B-A221-06786B67CD14}" presName="negativeSpace" presStyleCnt="0"/>
      <dgm:spPr/>
    </dgm:pt>
    <dgm:pt modelId="{3C9C1968-76E5-4E45-B7AA-81A691FF1F1E}" type="pres">
      <dgm:prSet presAssocID="{7E446E28-1DBC-470B-A221-06786B67CD14}" presName="childText" presStyleLbl="conFgAcc1" presStyleIdx="0" presStyleCnt="2">
        <dgm:presLayoutVars>
          <dgm:bulletEnabled val="1"/>
        </dgm:presLayoutVars>
      </dgm:prSet>
      <dgm:spPr/>
    </dgm:pt>
    <dgm:pt modelId="{0DD860B0-3FAE-4FFB-893C-FA9C7C01DC7D}" type="pres">
      <dgm:prSet presAssocID="{E9C1AABD-182C-4CCC-AAA1-A3AFFFFCA007}" presName="spaceBetweenRectangles" presStyleCnt="0"/>
      <dgm:spPr/>
    </dgm:pt>
    <dgm:pt modelId="{DBE8EC25-E1A6-4BE1-A67B-4931F3C28BA7}" type="pres">
      <dgm:prSet presAssocID="{012A400B-63AA-48E0-9DD2-21AEAF3E6970}" presName="parentLin" presStyleCnt="0"/>
      <dgm:spPr/>
    </dgm:pt>
    <dgm:pt modelId="{7DFF4648-B31F-4B90-BB66-73DEB962F05C}" type="pres">
      <dgm:prSet presAssocID="{012A400B-63AA-48E0-9DD2-21AEAF3E6970}" presName="parentLeftMargin" presStyleLbl="node1" presStyleIdx="0" presStyleCnt="2"/>
      <dgm:spPr/>
    </dgm:pt>
    <dgm:pt modelId="{CFC4BDA8-9B2C-4479-AA0D-A5CDB3A56F3D}" type="pres">
      <dgm:prSet presAssocID="{012A400B-63AA-48E0-9DD2-21AEAF3E6970}" presName="parentText" presStyleLbl="node1" presStyleIdx="1" presStyleCnt="2">
        <dgm:presLayoutVars>
          <dgm:chMax val="0"/>
          <dgm:bulletEnabled val="1"/>
        </dgm:presLayoutVars>
      </dgm:prSet>
      <dgm:spPr/>
    </dgm:pt>
    <dgm:pt modelId="{A1C38B72-4FB7-47F0-9CCE-FDFA234A71FE}" type="pres">
      <dgm:prSet presAssocID="{012A400B-63AA-48E0-9DD2-21AEAF3E6970}" presName="negativeSpace" presStyleCnt="0"/>
      <dgm:spPr/>
    </dgm:pt>
    <dgm:pt modelId="{23F3E69B-5540-4456-8E7B-282DB97DE351}" type="pres">
      <dgm:prSet presAssocID="{012A400B-63AA-48E0-9DD2-21AEAF3E6970}" presName="childText" presStyleLbl="conFgAcc1" presStyleIdx="1" presStyleCnt="2">
        <dgm:presLayoutVars>
          <dgm:bulletEnabled val="1"/>
        </dgm:presLayoutVars>
      </dgm:prSet>
      <dgm:spPr/>
    </dgm:pt>
  </dgm:ptLst>
  <dgm:cxnLst>
    <dgm:cxn modelId="{1C91F301-E4E7-42F6-A694-15FFFC427196}" type="presOf" srcId="{B9C74D41-FCA5-43EE-B0E3-944E497DD405}" destId="{23F3E69B-5540-4456-8E7B-282DB97DE351}" srcOrd="0" destOrd="1" presId="urn:microsoft.com/office/officeart/2005/8/layout/list1"/>
    <dgm:cxn modelId="{D8905419-4F05-4695-9F9A-DD9B0C401ABB}" srcId="{974A789B-0F48-41BC-8C5F-5DAA80C65782}" destId="{CE499715-ACBE-4A3B-8A7E-D4BF7D7A3271}" srcOrd="0" destOrd="0" parTransId="{C50A8087-B93E-4B16-824D-4A94E055107D}" sibTransId="{F52BE0BA-EDEB-45FE-B614-7AEA824FBC52}"/>
    <dgm:cxn modelId="{7ACD8D2A-E046-44D4-BA80-25EA4FB5DEE7}" srcId="{38F05CA3-62FD-477D-A2AF-57C19EEF86F1}" destId="{7E446E28-1DBC-470B-A221-06786B67CD14}" srcOrd="0" destOrd="0" parTransId="{EFC1D382-E5B5-499C-BDCC-DF44B7730A9F}" sibTransId="{E9C1AABD-182C-4CCC-AAA1-A3AFFFFCA007}"/>
    <dgm:cxn modelId="{3EE97E60-A6BE-4974-9C4F-DD4EE5AF6D78}" type="presOf" srcId="{012A400B-63AA-48E0-9DD2-21AEAF3E6970}" destId="{7DFF4648-B31F-4B90-BB66-73DEB962F05C}" srcOrd="0" destOrd="0" presId="urn:microsoft.com/office/officeart/2005/8/layout/list1"/>
    <dgm:cxn modelId="{4D1B9970-2399-47EB-8B07-5EFE0B6BF4E3}" srcId="{38F05CA3-62FD-477D-A2AF-57C19EEF86F1}" destId="{012A400B-63AA-48E0-9DD2-21AEAF3E6970}" srcOrd="1" destOrd="0" parTransId="{B5A1024F-F5AF-4B2A-ACF9-81FD1C0D22EA}" sibTransId="{7C2B134D-5BDE-4D86-85D1-37D57FB7830D}"/>
    <dgm:cxn modelId="{F37BE5A6-3B6F-4971-94CE-BFDF4A80C0D8}" type="presOf" srcId="{6F32243B-B4E8-4DF7-982B-CF1E03600BC3}" destId="{23F3E69B-5540-4456-8E7B-282DB97DE351}" srcOrd="0" destOrd="0" presId="urn:microsoft.com/office/officeart/2005/8/layout/list1"/>
    <dgm:cxn modelId="{34026EA9-F84F-4D45-AE70-59FDF6CBE75B}" srcId="{6F32243B-B4E8-4DF7-982B-CF1E03600BC3}" destId="{B9C74D41-FCA5-43EE-B0E3-944E497DD405}" srcOrd="0" destOrd="0" parTransId="{75F32E18-93A2-49E8-8A24-568F089EC999}" sibTransId="{C0F64934-4805-45F6-ACA7-582F131743B7}"/>
    <dgm:cxn modelId="{3BF690B0-49B3-4437-8850-05414EFD9D94}" srcId="{7E446E28-1DBC-470B-A221-06786B67CD14}" destId="{974A789B-0F48-41BC-8C5F-5DAA80C65782}" srcOrd="0" destOrd="0" parTransId="{4079E366-DB18-4899-BFE5-206467AFE3C8}" sibTransId="{4F6E4CFF-5E37-41BE-BC85-90E71C76535B}"/>
    <dgm:cxn modelId="{9BB162B3-32A3-4089-A845-357891367FAA}" type="presOf" srcId="{974A789B-0F48-41BC-8C5F-5DAA80C65782}" destId="{3C9C1968-76E5-4E45-B7AA-81A691FF1F1E}" srcOrd="0" destOrd="0" presId="urn:microsoft.com/office/officeart/2005/8/layout/list1"/>
    <dgm:cxn modelId="{546E04C5-BD80-4F10-96E9-44547C434EE1}" type="presOf" srcId="{7E446E28-1DBC-470B-A221-06786B67CD14}" destId="{2D75D65D-2D15-4210-85B3-31AC5ABD8D30}" srcOrd="0" destOrd="0" presId="urn:microsoft.com/office/officeart/2005/8/layout/list1"/>
    <dgm:cxn modelId="{9EA8DDC6-1C69-44B9-8D02-1F7472F8D205}" type="presOf" srcId="{7E446E28-1DBC-470B-A221-06786B67CD14}" destId="{876990B6-840A-476E-95BE-202E9ADAD19C}" srcOrd="1" destOrd="0" presId="urn:microsoft.com/office/officeart/2005/8/layout/list1"/>
    <dgm:cxn modelId="{5EEDCDC7-1E5F-480C-A380-457AD78EC3D4}" type="presOf" srcId="{012A400B-63AA-48E0-9DD2-21AEAF3E6970}" destId="{CFC4BDA8-9B2C-4479-AA0D-A5CDB3A56F3D}" srcOrd="1" destOrd="0" presId="urn:microsoft.com/office/officeart/2005/8/layout/list1"/>
    <dgm:cxn modelId="{624181CA-3898-4A36-ABB0-A359A5D84E95}" type="presOf" srcId="{38F05CA3-62FD-477D-A2AF-57C19EEF86F1}" destId="{472241BD-140F-47E0-B636-F2BB563F51A7}" srcOrd="0" destOrd="0" presId="urn:microsoft.com/office/officeart/2005/8/layout/list1"/>
    <dgm:cxn modelId="{F1A84BD8-0F23-4284-80A4-06DE025CBC53}" srcId="{012A400B-63AA-48E0-9DD2-21AEAF3E6970}" destId="{6F32243B-B4E8-4DF7-982B-CF1E03600BC3}" srcOrd="0" destOrd="0" parTransId="{9EC2B9F6-FB22-4189-8A05-857B162FB465}" sibTransId="{2DD66379-1A2E-4EB9-8BDC-9A627479C361}"/>
    <dgm:cxn modelId="{45448EE0-57D8-4BA9-8ACD-44742B7C6AFD}" type="presOf" srcId="{CE499715-ACBE-4A3B-8A7E-D4BF7D7A3271}" destId="{3C9C1968-76E5-4E45-B7AA-81A691FF1F1E}" srcOrd="0" destOrd="1" presId="urn:microsoft.com/office/officeart/2005/8/layout/list1"/>
    <dgm:cxn modelId="{96824FE1-F0BD-4E68-ADCE-5FB64692F92F}" type="presParOf" srcId="{472241BD-140F-47E0-B636-F2BB563F51A7}" destId="{88564EEA-D4E2-41BE-B68D-F123524DAC14}" srcOrd="0" destOrd="0" presId="urn:microsoft.com/office/officeart/2005/8/layout/list1"/>
    <dgm:cxn modelId="{455350C9-243C-4063-840C-A0D7FD9EBE14}" type="presParOf" srcId="{88564EEA-D4E2-41BE-B68D-F123524DAC14}" destId="{2D75D65D-2D15-4210-85B3-31AC5ABD8D30}" srcOrd="0" destOrd="0" presId="urn:microsoft.com/office/officeart/2005/8/layout/list1"/>
    <dgm:cxn modelId="{A0BBB3F0-116D-419F-967E-2FE66C00FF34}" type="presParOf" srcId="{88564EEA-D4E2-41BE-B68D-F123524DAC14}" destId="{876990B6-840A-476E-95BE-202E9ADAD19C}" srcOrd="1" destOrd="0" presId="urn:microsoft.com/office/officeart/2005/8/layout/list1"/>
    <dgm:cxn modelId="{E38448F2-9CAC-4130-86A8-1AFE48E26ABE}" type="presParOf" srcId="{472241BD-140F-47E0-B636-F2BB563F51A7}" destId="{85FCF25E-1E66-41AA-98A3-96659A682C84}" srcOrd="1" destOrd="0" presId="urn:microsoft.com/office/officeart/2005/8/layout/list1"/>
    <dgm:cxn modelId="{41AB2BA9-2BE6-46C8-A468-0A8FDB46AEB6}" type="presParOf" srcId="{472241BD-140F-47E0-B636-F2BB563F51A7}" destId="{3C9C1968-76E5-4E45-B7AA-81A691FF1F1E}" srcOrd="2" destOrd="0" presId="urn:microsoft.com/office/officeart/2005/8/layout/list1"/>
    <dgm:cxn modelId="{9961A1BE-FAB5-49A0-A8E2-0D7DD3C1845E}" type="presParOf" srcId="{472241BD-140F-47E0-B636-F2BB563F51A7}" destId="{0DD860B0-3FAE-4FFB-893C-FA9C7C01DC7D}" srcOrd="3" destOrd="0" presId="urn:microsoft.com/office/officeart/2005/8/layout/list1"/>
    <dgm:cxn modelId="{656A9A5B-C41C-49F7-86DA-2F9473144A9B}" type="presParOf" srcId="{472241BD-140F-47E0-B636-F2BB563F51A7}" destId="{DBE8EC25-E1A6-4BE1-A67B-4931F3C28BA7}" srcOrd="4" destOrd="0" presId="urn:microsoft.com/office/officeart/2005/8/layout/list1"/>
    <dgm:cxn modelId="{78D4A76F-6CE6-4434-B0C9-44858EF4A46E}" type="presParOf" srcId="{DBE8EC25-E1A6-4BE1-A67B-4931F3C28BA7}" destId="{7DFF4648-B31F-4B90-BB66-73DEB962F05C}" srcOrd="0" destOrd="0" presId="urn:microsoft.com/office/officeart/2005/8/layout/list1"/>
    <dgm:cxn modelId="{AEC0FDD0-85D8-4817-A4E5-C7D66B2D3B45}" type="presParOf" srcId="{DBE8EC25-E1A6-4BE1-A67B-4931F3C28BA7}" destId="{CFC4BDA8-9B2C-4479-AA0D-A5CDB3A56F3D}" srcOrd="1" destOrd="0" presId="urn:microsoft.com/office/officeart/2005/8/layout/list1"/>
    <dgm:cxn modelId="{C5E47137-B2F7-46BB-BB75-DEF83622947B}" type="presParOf" srcId="{472241BD-140F-47E0-B636-F2BB563F51A7}" destId="{A1C38B72-4FB7-47F0-9CCE-FDFA234A71FE}" srcOrd="5" destOrd="0" presId="urn:microsoft.com/office/officeart/2005/8/layout/list1"/>
    <dgm:cxn modelId="{4202B2B1-9414-4B29-9A07-0D2E4ECF5495}" type="presParOf" srcId="{472241BD-140F-47E0-B636-F2BB563F51A7}" destId="{23F3E69B-5540-4456-8E7B-282DB97DE351}"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661E479-760D-476B-8700-1FAABC24294A}" type="doc">
      <dgm:prSet loTypeId="urn:microsoft.com/office/officeart/2005/8/layout/pList2" loCatId="picture" qsTypeId="urn:microsoft.com/office/officeart/2005/8/quickstyle/simple4" qsCatId="simple" csTypeId="urn:microsoft.com/office/officeart/2005/8/colors/colorful1" csCatId="colorful" phldr="1"/>
      <dgm:spPr/>
    </dgm:pt>
    <dgm:pt modelId="{B085C90F-F4AD-4C1B-B65B-42630777AD82}">
      <dgm:prSet phldrT="[Text]"/>
      <dgm:spPr/>
      <dgm:t>
        <a:bodyPr/>
        <a:lstStyle/>
        <a:p>
          <a:r>
            <a:rPr lang="en-AU"/>
            <a:t>5 Whys</a:t>
          </a:r>
        </a:p>
      </dgm:t>
    </dgm:pt>
    <dgm:pt modelId="{819AEDAB-15F1-4F8D-AF90-6B6BCFCCE32C}" type="parTrans" cxnId="{10F2BB46-09ED-4C4E-93EE-2E7EE48AAB54}">
      <dgm:prSet/>
      <dgm:spPr/>
      <dgm:t>
        <a:bodyPr/>
        <a:lstStyle/>
        <a:p>
          <a:endParaRPr lang="en-AU"/>
        </a:p>
      </dgm:t>
    </dgm:pt>
    <dgm:pt modelId="{1DCE0488-2137-4CA2-8615-07C2A2095DA9}" type="sibTrans" cxnId="{10F2BB46-09ED-4C4E-93EE-2E7EE48AAB54}">
      <dgm:prSet/>
      <dgm:spPr/>
      <dgm:t>
        <a:bodyPr/>
        <a:lstStyle/>
        <a:p>
          <a:endParaRPr lang="en-AU"/>
        </a:p>
      </dgm:t>
    </dgm:pt>
    <dgm:pt modelId="{D96FB953-E5FB-4655-98F3-01813C2491EF}">
      <dgm:prSet phldrT="[Text]"/>
      <dgm:spPr/>
      <dgm:t>
        <a:bodyPr/>
        <a:lstStyle/>
        <a:p>
          <a:r>
            <a:rPr lang="en-AU"/>
            <a:t>Cause-and-Effect (fishbone) Diagram</a:t>
          </a:r>
        </a:p>
      </dgm:t>
    </dgm:pt>
    <dgm:pt modelId="{8F02176C-A458-429A-ADFB-C8C28DB5D857}" type="parTrans" cxnId="{222360A9-BFA2-4AEF-9337-36B8DC3FCAD0}">
      <dgm:prSet/>
      <dgm:spPr/>
      <dgm:t>
        <a:bodyPr/>
        <a:lstStyle/>
        <a:p>
          <a:endParaRPr lang="en-AU"/>
        </a:p>
      </dgm:t>
    </dgm:pt>
    <dgm:pt modelId="{AF352EF1-8161-4846-85CB-AE402F942E71}" type="sibTrans" cxnId="{222360A9-BFA2-4AEF-9337-36B8DC3FCAD0}">
      <dgm:prSet/>
      <dgm:spPr/>
      <dgm:t>
        <a:bodyPr/>
        <a:lstStyle/>
        <a:p>
          <a:endParaRPr lang="en-AU"/>
        </a:p>
      </dgm:t>
    </dgm:pt>
    <dgm:pt modelId="{7B7960D2-4880-4381-A625-170D32B7DC12}">
      <dgm:prSet phldrT="[Text]"/>
      <dgm:spPr/>
      <dgm:t>
        <a:bodyPr/>
        <a:lstStyle/>
        <a:p>
          <a:r>
            <a:rPr lang="en-AU"/>
            <a:t>Process Mapping</a:t>
          </a:r>
        </a:p>
      </dgm:t>
    </dgm:pt>
    <dgm:pt modelId="{5F1638E2-D301-4E6E-AFEE-8559451ECEE5}" type="parTrans" cxnId="{D16D1A68-6A3A-4237-A173-7A67E8EF6B31}">
      <dgm:prSet/>
      <dgm:spPr/>
      <dgm:t>
        <a:bodyPr/>
        <a:lstStyle/>
        <a:p>
          <a:endParaRPr lang="en-AU"/>
        </a:p>
      </dgm:t>
    </dgm:pt>
    <dgm:pt modelId="{2BCF1D88-2ED0-41A2-9068-A9AB7A6C17F5}" type="sibTrans" cxnId="{D16D1A68-6A3A-4237-A173-7A67E8EF6B31}">
      <dgm:prSet/>
      <dgm:spPr/>
      <dgm:t>
        <a:bodyPr/>
        <a:lstStyle/>
        <a:p>
          <a:endParaRPr lang="en-AU"/>
        </a:p>
      </dgm:t>
    </dgm:pt>
    <dgm:pt modelId="{2197C2B4-0419-4C31-AFDE-BE6E77653506}">
      <dgm:prSet phldrT="[Text]"/>
      <dgm:spPr/>
      <dgm:t>
        <a:bodyPr/>
        <a:lstStyle/>
        <a:p>
          <a:r>
            <a:rPr lang="en-AU"/>
            <a:t>Pareto Chart</a:t>
          </a:r>
        </a:p>
      </dgm:t>
    </dgm:pt>
    <dgm:pt modelId="{2C32348E-BB67-45CF-A55D-18D5D97D36DA}" type="parTrans" cxnId="{983AA373-0105-4354-A49A-EF7E5D0A46B9}">
      <dgm:prSet/>
      <dgm:spPr/>
      <dgm:t>
        <a:bodyPr/>
        <a:lstStyle/>
        <a:p>
          <a:endParaRPr lang="en-AU"/>
        </a:p>
      </dgm:t>
    </dgm:pt>
    <dgm:pt modelId="{5F0B75FF-74F3-4723-AC4D-F82D99369DA7}" type="sibTrans" cxnId="{983AA373-0105-4354-A49A-EF7E5D0A46B9}">
      <dgm:prSet/>
      <dgm:spPr/>
      <dgm:t>
        <a:bodyPr/>
        <a:lstStyle/>
        <a:p>
          <a:endParaRPr lang="en-AU"/>
        </a:p>
      </dgm:t>
    </dgm:pt>
    <dgm:pt modelId="{C9FC524B-67ED-4B41-A447-36951FF01DD0}" type="pres">
      <dgm:prSet presAssocID="{5661E479-760D-476B-8700-1FAABC24294A}" presName="Name0" presStyleCnt="0">
        <dgm:presLayoutVars>
          <dgm:dir/>
          <dgm:resizeHandles val="exact"/>
        </dgm:presLayoutVars>
      </dgm:prSet>
      <dgm:spPr/>
    </dgm:pt>
    <dgm:pt modelId="{397DA985-5602-4181-AF16-27BDB7ABC8BF}" type="pres">
      <dgm:prSet presAssocID="{5661E479-760D-476B-8700-1FAABC24294A}" presName="bkgdShp" presStyleLbl="alignAccFollowNode1" presStyleIdx="0" presStyleCnt="1"/>
      <dgm:spPr/>
    </dgm:pt>
    <dgm:pt modelId="{1A73AB78-4D47-4E7F-8EF7-5EA86DC3040A}" type="pres">
      <dgm:prSet presAssocID="{5661E479-760D-476B-8700-1FAABC24294A}" presName="linComp" presStyleCnt="0"/>
      <dgm:spPr/>
    </dgm:pt>
    <dgm:pt modelId="{BE1F40D6-69E9-4EA6-9AFA-02EBEAEA92A7}" type="pres">
      <dgm:prSet presAssocID="{B085C90F-F4AD-4C1B-B65B-42630777AD82}" presName="compNode" presStyleCnt="0"/>
      <dgm:spPr/>
    </dgm:pt>
    <dgm:pt modelId="{11B916E4-3524-489B-9D96-63C97241490A}" type="pres">
      <dgm:prSet presAssocID="{B085C90F-F4AD-4C1B-B65B-42630777AD82}" presName="node" presStyleLbl="node1" presStyleIdx="0" presStyleCnt="4">
        <dgm:presLayoutVars>
          <dgm:bulletEnabled val="1"/>
        </dgm:presLayoutVars>
      </dgm:prSet>
      <dgm:spPr/>
    </dgm:pt>
    <dgm:pt modelId="{125213E8-7A26-4F8D-8819-61C3E166147A}" type="pres">
      <dgm:prSet presAssocID="{B085C90F-F4AD-4C1B-B65B-42630777AD82}" presName="invisiNode" presStyleLbl="node1" presStyleIdx="0" presStyleCnt="4"/>
      <dgm:spPr/>
    </dgm:pt>
    <dgm:pt modelId="{1605C0BE-701D-40CB-800E-06084854484E}" type="pres">
      <dgm:prSet presAssocID="{B085C90F-F4AD-4C1B-B65B-42630777AD82}" presName="imagNode"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descr="Question mark boxes"/>
        </a:ext>
      </dgm:extLst>
    </dgm:pt>
    <dgm:pt modelId="{5AB1D79C-D957-4C16-9473-6A1D6255B086}" type="pres">
      <dgm:prSet presAssocID="{1DCE0488-2137-4CA2-8615-07C2A2095DA9}" presName="sibTrans" presStyleLbl="sibTrans2D1" presStyleIdx="0" presStyleCnt="0"/>
      <dgm:spPr/>
    </dgm:pt>
    <dgm:pt modelId="{A7685E0D-FDFD-4ADB-9356-8274E97DC674}" type="pres">
      <dgm:prSet presAssocID="{D96FB953-E5FB-4655-98F3-01813C2491EF}" presName="compNode" presStyleCnt="0"/>
      <dgm:spPr/>
    </dgm:pt>
    <dgm:pt modelId="{3B632AFC-669F-4172-8F81-EE823D67D697}" type="pres">
      <dgm:prSet presAssocID="{D96FB953-E5FB-4655-98F3-01813C2491EF}" presName="node" presStyleLbl="node1" presStyleIdx="1" presStyleCnt="4">
        <dgm:presLayoutVars>
          <dgm:bulletEnabled val="1"/>
        </dgm:presLayoutVars>
      </dgm:prSet>
      <dgm:spPr/>
    </dgm:pt>
    <dgm:pt modelId="{FAE6E0C3-3620-4CB1-9C56-5504A1A32F42}" type="pres">
      <dgm:prSet presAssocID="{D96FB953-E5FB-4655-98F3-01813C2491EF}" presName="invisiNode" presStyleLbl="node1" presStyleIdx="1" presStyleCnt="4"/>
      <dgm:spPr/>
    </dgm:pt>
    <dgm:pt modelId="{1B8AE6F1-69DC-4A58-A729-93FE40EF3760}" type="pres">
      <dgm:prSet presAssocID="{D96FB953-E5FB-4655-98F3-01813C2491EF}" presName="imagNode"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2000" r="-2000"/>
          </a:stretch>
        </a:blipFill>
      </dgm:spPr>
    </dgm:pt>
    <dgm:pt modelId="{9F8C8876-9755-4A06-A460-66AB2DF9D2FE}" type="pres">
      <dgm:prSet presAssocID="{AF352EF1-8161-4846-85CB-AE402F942E71}" presName="sibTrans" presStyleLbl="sibTrans2D1" presStyleIdx="0" presStyleCnt="0"/>
      <dgm:spPr/>
    </dgm:pt>
    <dgm:pt modelId="{27503CA8-A28D-43D6-9678-6978F3C4396C}" type="pres">
      <dgm:prSet presAssocID="{7B7960D2-4880-4381-A625-170D32B7DC12}" presName="compNode" presStyleCnt="0"/>
      <dgm:spPr/>
    </dgm:pt>
    <dgm:pt modelId="{180399C3-D34F-4E8B-9832-C362B66FDEEE}" type="pres">
      <dgm:prSet presAssocID="{7B7960D2-4880-4381-A625-170D32B7DC12}" presName="node" presStyleLbl="node1" presStyleIdx="2" presStyleCnt="4">
        <dgm:presLayoutVars>
          <dgm:bulletEnabled val="1"/>
        </dgm:presLayoutVars>
      </dgm:prSet>
      <dgm:spPr/>
    </dgm:pt>
    <dgm:pt modelId="{9009C0D4-D97F-4841-B0B7-1448731DD446}" type="pres">
      <dgm:prSet presAssocID="{7B7960D2-4880-4381-A625-170D32B7DC12}" presName="invisiNode" presStyleLbl="node1" presStyleIdx="2" presStyleCnt="4"/>
      <dgm:spPr/>
    </dgm:pt>
    <dgm:pt modelId="{CF995AFB-8379-4C52-88AF-64651F249FE4}" type="pres">
      <dgm:prSet presAssocID="{7B7960D2-4880-4381-A625-170D32B7DC12}" presName="imagNode"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59000" r="-59000"/>
          </a:stretch>
        </a:blipFill>
      </dgm:spPr>
    </dgm:pt>
    <dgm:pt modelId="{18EDACA8-2C19-403C-B6C0-B379AE34F32D}" type="pres">
      <dgm:prSet presAssocID="{2BCF1D88-2ED0-41A2-9068-A9AB7A6C17F5}" presName="sibTrans" presStyleLbl="sibTrans2D1" presStyleIdx="0" presStyleCnt="0"/>
      <dgm:spPr/>
    </dgm:pt>
    <dgm:pt modelId="{C76932BD-AEBB-4A2A-81E3-4CCAFB311C81}" type="pres">
      <dgm:prSet presAssocID="{2197C2B4-0419-4C31-AFDE-BE6E77653506}" presName="compNode" presStyleCnt="0"/>
      <dgm:spPr/>
    </dgm:pt>
    <dgm:pt modelId="{58CEE2E0-EDAB-46D2-BAC7-558902AF7A14}" type="pres">
      <dgm:prSet presAssocID="{2197C2B4-0419-4C31-AFDE-BE6E77653506}" presName="node" presStyleLbl="node1" presStyleIdx="3" presStyleCnt="4">
        <dgm:presLayoutVars>
          <dgm:bulletEnabled val="1"/>
        </dgm:presLayoutVars>
      </dgm:prSet>
      <dgm:spPr/>
    </dgm:pt>
    <dgm:pt modelId="{88007034-E3DF-4DBE-BD20-5FC40B052A5F}" type="pres">
      <dgm:prSet presAssocID="{2197C2B4-0419-4C31-AFDE-BE6E77653506}" presName="invisiNode" presStyleLbl="node1" presStyleIdx="3" presStyleCnt="4"/>
      <dgm:spPr/>
    </dgm:pt>
    <dgm:pt modelId="{75551A21-E9D9-4A46-AC3A-9AD9281B3060}" type="pres">
      <dgm:prSet presAssocID="{2197C2B4-0419-4C31-AFDE-BE6E77653506}" presName="imagNode" presStyleLbl="f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t="-13000" b="-13000"/>
          </a:stretch>
        </a:blipFill>
      </dgm:spPr>
    </dgm:pt>
  </dgm:ptLst>
  <dgm:cxnLst>
    <dgm:cxn modelId="{DD1E9605-0BC2-4040-94C2-0447CFB2C081}" type="presOf" srcId="{7B7960D2-4880-4381-A625-170D32B7DC12}" destId="{180399C3-D34F-4E8B-9832-C362B66FDEEE}" srcOrd="0" destOrd="0" presId="urn:microsoft.com/office/officeart/2005/8/layout/pList2"/>
    <dgm:cxn modelId="{1153AE33-21C0-4BA4-B26E-64C7BD311E1D}" type="presOf" srcId="{1DCE0488-2137-4CA2-8615-07C2A2095DA9}" destId="{5AB1D79C-D957-4C16-9473-6A1D6255B086}" srcOrd="0" destOrd="0" presId="urn:microsoft.com/office/officeart/2005/8/layout/pList2"/>
    <dgm:cxn modelId="{E521E539-6476-47CC-AA99-AF8CA57A9581}" type="presOf" srcId="{5661E479-760D-476B-8700-1FAABC24294A}" destId="{C9FC524B-67ED-4B41-A447-36951FF01DD0}" srcOrd="0" destOrd="0" presId="urn:microsoft.com/office/officeart/2005/8/layout/pList2"/>
    <dgm:cxn modelId="{3ED0123B-7B48-4B30-9E98-5DBFDAAED613}" type="presOf" srcId="{2197C2B4-0419-4C31-AFDE-BE6E77653506}" destId="{58CEE2E0-EDAB-46D2-BAC7-558902AF7A14}" srcOrd="0" destOrd="0" presId="urn:microsoft.com/office/officeart/2005/8/layout/pList2"/>
    <dgm:cxn modelId="{10F2BB46-09ED-4C4E-93EE-2E7EE48AAB54}" srcId="{5661E479-760D-476B-8700-1FAABC24294A}" destId="{B085C90F-F4AD-4C1B-B65B-42630777AD82}" srcOrd="0" destOrd="0" parTransId="{819AEDAB-15F1-4F8D-AF90-6B6BCFCCE32C}" sibTransId="{1DCE0488-2137-4CA2-8615-07C2A2095DA9}"/>
    <dgm:cxn modelId="{D16D1A68-6A3A-4237-A173-7A67E8EF6B31}" srcId="{5661E479-760D-476B-8700-1FAABC24294A}" destId="{7B7960D2-4880-4381-A625-170D32B7DC12}" srcOrd="2" destOrd="0" parTransId="{5F1638E2-D301-4E6E-AFEE-8559451ECEE5}" sibTransId="{2BCF1D88-2ED0-41A2-9068-A9AB7A6C17F5}"/>
    <dgm:cxn modelId="{983AA373-0105-4354-A49A-EF7E5D0A46B9}" srcId="{5661E479-760D-476B-8700-1FAABC24294A}" destId="{2197C2B4-0419-4C31-AFDE-BE6E77653506}" srcOrd="3" destOrd="0" parTransId="{2C32348E-BB67-45CF-A55D-18D5D97D36DA}" sibTransId="{5F0B75FF-74F3-4723-AC4D-F82D99369DA7}"/>
    <dgm:cxn modelId="{733A4A95-9824-49E6-8A8D-4817E5AB06BD}" type="presOf" srcId="{2BCF1D88-2ED0-41A2-9068-A9AB7A6C17F5}" destId="{18EDACA8-2C19-403C-B6C0-B379AE34F32D}" srcOrd="0" destOrd="0" presId="urn:microsoft.com/office/officeart/2005/8/layout/pList2"/>
    <dgm:cxn modelId="{0DF564A6-EC5C-4556-9DB4-271CB0E66D87}" type="presOf" srcId="{B085C90F-F4AD-4C1B-B65B-42630777AD82}" destId="{11B916E4-3524-489B-9D96-63C97241490A}" srcOrd="0" destOrd="0" presId="urn:microsoft.com/office/officeart/2005/8/layout/pList2"/>
    <dgm:cxn modelId="{030669A8-E8B7-4241-98AF-20F18CDDBCF2}" type="presOf" srcId="{D96FB953-E5FB-4655-98F3-01813C2491EF}" destId="{3B632AFC-669F-4172-8F81-EE823D67D697}" srcOrd="0" destOrd="0" presId="urn:microsoft.com/office/officeart/2005/8/layout/pList2"/>
    <dgm:cxn modelId="{222360A9-BFA2-4AEF-9337-36B8DC3FCAD0}" srcId="{5661E479-760D-476B-8700-1FAABC24294A}" destId="{D96FB953-E5FB-4655-98F3-01813C2491EF}" srcOrd="1" destOrd="0" parTransId="{8F02176C-A458-429A-ADFB-C8C28DB5D857}" sibTransId="{AF352EF1-8161-4846-85CB-AE402F942E71}"/>
    <dgm:cxn modelId="{8D14E5EF-6979-4457-8622-2FD61B981D7B}" type="presOf" srcId="{AF352EF1-8161-4846-85CB-AE402F942E71}" destId="{9F8C8876-9755-4A06-A460-66AB2DF9D2FE}" srcOrd="0" destOrd="0" presId="urn:microsoft.com/office/officeart/2005/8/layout/pList2"/>
    <dgm:cxn modelId="{1825D68F-D96F-4176-A0B1-FD1D0EE7C8F4}" type="presParOf" srcId="{C9FC524B-67ED-4B41-A447-36951FF01DD0}" destId="{397DA985-5602-4181-AF16-27BDB7ABC8BF}" srcOrd="0" destOrd="0" presId="urn:microsoft.com/office/officeart/2005/8/layout/pList2"/>
    <dgm:cxn modelId="{B4E469C3-7FAC-41DA-8567-063B23E0EB2A}" type="presParOf" srcId="{C9FC524B-67ED-4B41-A447-36951FF01DD0}" destId="{1A73AB78-4D47-4E7F-8EF7-5EA86DC3040A}" srcOrd="1" destOrd="0" presId="urn:microsoft.com/office/officeart/2005/8/layout/pList2"/>
    <dgm:cxn modelId="{150088F7-3BE5-4C29-9CE2-7EEE5AEC08FD}" type="presParOf" srcId="{1A73AB78-4D47-4E7F-8EF7-5EA86DC3040A}" destId="{BE1F40D6-69E9-4EA6-9AFA-02EBEAEA92A7}" srcOrd="0" destOrd="0" presId="urn:microsoft.com/office/officeart/2005/8/layout/pList2"/>
    <dgm:cxn modelId="{E10961C9-F039-4608-AB70-1B0F4447C0C1}" type="presParOf" srcId="{BE1F40D6-69E9-4EA6-9AFA-02EBEAEA92A7}" destId="{11B916E4-3524-489B-9D96-63C97241490A}" srcOrd="0" destOrd="0" presId="urn:microsoft.com/office/officeart/2005/8/layout/pList2"/>
    <dgm:cxn modelId="{A65FE7A2-C3FC-491F-9B8A-D792BB94D5AF}" type="presParOf" srcId="{BE1F40D6-69E9-4EA6-9AFA-02EBEAEA92A7}" destId="{125213E8-7A26-4F8D-8819-61C3E166147A}" srcOrd="1" destOrd="0" presId="urn:microsoft.com/office/officeart/2005/8/layout/pList2"/>
    <dgm:cxn modelId="{8563DAC7-15E9-4D7C-B863-16A4BE79F76E}" type="presParOf" srcId="{BE1F40D6-69E9-4EA6-9AFA-02EBEAEA92A7}" destId="{1605C0BE-701D-40CB-800E-06084854484E}" srcOrd="2" destOrd="0" presId="urn:microsoft.com/office/officeart/2005/8/layout/pList2"/>
    <dgm:cxn modelId="{941B3213-20A5-469A-A54B-19F2D52BCC38}" type="presParOf" srcId="{1A73AB78-4D47-4E7F-8EF7-5EA86DC3040A}" destId="{5AB1D79C-D957-4C16-9473-6A1D6255B086}" srcOrd="1" destOrd="0" presId="urn:microsoft.com/office/officeart/2005/8/layout/pList2"/>
    <dgm:cxn modelId="{5F8D3D7D-4056-463B-82DE-463B5F0E852F}" type="presParOf" srcId="{1A73AB78-4D47-4E7F-8EF7-5EA86DC3040A}" destId="{A7685E0D-FDFD-4ADB-9356-8274E97DC674}" srcOrd="2" destOrd="0" presId="urn:microsoft.com/office/officeart/2005/8/layout/pList2"/>
    <dgm:cxn modelId="{3B2A28AC-0DAD-4BCE-9DA1-236D2A2B69F5}" type="presParOf" srcId="{A7685E0D-FDFD-4ADB-9356-8274E97DC674}" destId="{3B632AFC-669F-4172-8F81-EE823D67D697}" srcOrd="0" destOrd="0" presId="urn:microsoft.com/office/officeart/2005/8/layout/pList2"/>
    <dgm:cxn modelId="{DACD95EA-6490-4C28-852C-CADCBEF6F080}" type="presParOf" srcId="{A7685E0D-FDFD-4ADB-9356-8274E97DC674}" destId="{FAE6E0C3-3620-4CB1-9C56-5504A1A32F42}" srcOrd="1" destOrd="0" presId="urn:microsoft.com/office/officeart/2005/8/layout/pList2"/>
    <dgm:cxn modelId="{8C0D47E2-2BC4-45D2-9464-0C4E12A04D1B}" type="presParOf" srcId="{A7685E0D-FDFD-4ADB-9356-8274E97DC674}" destId="{1B8AE6F1-69DC-4A58-A729-93FE40EF3760}" srcOrd="2" destOrd="0" presId="urn:microsoft.com/office/officeart/2005/8/layout/pList2"/>
    <dgm:cxn modelId="{4A83818D-3500-4610-BFD5-14D06F3E19F1}" type="presParOf" srcId="{1A73AB78-4D47-4E7F-8EF7-5EA86DC3040A}" destId="{9F8C8876-9755-4A06-A460-66AB2DF9D2FE}" srcOrd="3" destOrd="0" presId="urn:microsoft.com/office/officeart/2005/8/layout/pList2"/>
    <dgm:cxn modelId="{7D9E6740-FCBD-41FE-9EE7-8A5F80170595}" type="presParOf" srcId="{1A73AB78-4D47-4E7F-8EF7-5EA86DC3040A}" destId="{27503CA8-A28D-43D6-9678-6978F3C4396C}" srcOrd="4" destOrd="0" presId="urn:microsoft.com/office/officeart/2005/8/layout/pList2"/>
    <dgm:cxn modelId="{E4BE08A9-7339-43C3-8900-3209CBB2EB77}" type="presParOf" srcId="{27503CA8-A28D-43D6-9678-6978F3C4396C}" destId="{180399C3-D34F-4E8B-9832-C362B66FDEEE}" srcOrd="0" destOrd="0" presId="urn:microsoft.com/office/officeart/2005/8/layout/pList2"/>
    <dgm:cxn modelId="{07760778-7CDC-4BCD-AC99-637CF236DCC2}" type="presParOf" srcId="{27503CA8-A28D-43D6-9678-6978F3C4396C}" destId="{9009C0D4-D97F-4841-B0B7-1448731DD446}" srcOrd="1" destOrd="0" presId="urn:microsoft.com/office/officeart/2005/8/layout/pList2"/>
    <dgm:cxn modelId="{56585E1C-F093-4917-AC3D-9A289E0ACE1B}" type="presParOf" srcId="{27503CA8-A28D-43D6-9678-6978F3C4396C}" destId="{CF995AFB-8379-4C52-88AF-64651F249FE4}" srcOrd="2" destOrd="0" presId="urn:microsoft.com/office/officeart/2005/8/layout/pList2"/>
    <dgm:cxn modelId="{BF372778-48F5-4804-97FD-5EE1B9571482}" type="presParOf" srcId="{1A73AB78-4D47-4E7F-8EF7-5EA86DC3040A}" destId="{18EDACA8-2C19-403C-B6C0-B379AE34F32D}" srcOrd="5" destOrd="0" presId="urn:microsoft.com/office/officeart/2005/8/layout/pList2"/>
    <dgm:cxn modelId="{C8D35BB0-6109-4B1F-AEB5-9119A61723BC}" type="presParOf" srcId="{1A73AB78-4D47-4E7F-8EF7-5EA86DC3040A}" destId="{C76932BD-AEBB-4A2A-81E3-4CCAFB311C81}" srcOrd="6" destOrd="0" presId="urn:microsoft.com/office/officeart/2005/8/layout/pList2"/>
    <dgm:cxn modelId="{EBE5ED4D-A207-4847-9DAF-FC9A8451C178}" type="presParOf" srcId="{C76932BD-AEBB-4A2A-81E3-4CCAFB311C81}" destId="{58CEE2E0-EDAB-46D2-BAC7-558902AF7A14}" srcOrd="0" destOrd="0" presId="urn:microsoft.com/office/officeart/2005/8/layout/pList2"/>
    <dgm:cxn modelId="{62CD91BA-E18A-47BC-90CF-CEE302489AC9}" type="presParOf" srcId="{C76932BD-AEBB-4A2A-81E3-4CCAFB311C81}" destId="{88007034-E3DF-4DBE-BD20-5FC40B052A5F}" srcOrd="1" destOrd="0" presId="urn:microsoft.com/office/officeart/2005/8/layout/pList2"/>
    <dgm:cxn modelId="{403312FA-FF72-4E16-B849-2B3F77BCC283}" type="presParOf" srcId="{C76932BD-AEBB-4A2A-81E3-4CCAFB311C81}" destId="{75551A21-E9D9-4A46-AC3A-9AD9281B3060}"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BEF563-E293-494E-A62A-4653599BB14D}">
      <dsp:nvSpPr>
        <dsp:cNvPr id="0" name=""/>
        <dsp:cNvSpPr/>
      </dsp:nvSpPr>
      <dsp:spPr>
        <a:xfrm>
          <a:off x="929044" y="1295792"/>
          <a:ext cx="810000" cy="81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3E57993-B0E7-4C74-9456-9DD411715640}">
      <dsp:nvSpPr>
        <dsp:cNvPr id="0" name=""/>
        <dsp:cNvSpPr/>
      </dsp:nvSpPr>
      <dsp:spPr>
        <a:xfrm>
          <a:off x="434044" y="2395058"/>
          <a:ext cx="1800000" cy="8252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GB" sz="2000" kern="1200">
              <a:latin typeface="VIC"/>
            </a:rPr>
            <a:t>Feedback</a:t>
          </a:r>
          <a:r>
            <a:rPr lang="en-GB" sz="1200" kern="1200">
              <a:latin typeface="VIC"/>
            </a:rPr>
            <a:t> </a:t>
          </a:r>
          <a:endParaRPr lang="en-GB" sz="2000" kern="1200"/>
        </a:p>
      </dsp:txBody>
      <dsp:txXfrm>
        <a:off x="434044" y="2395058"/>
        <a:ext cx="1800000" cy="825297"/>
      </dsp:txXfrm>
    </dsp:sp>
    <dsp:sp modelId="{16DD3422-0D62-43C7-8EEB-FE03E51343EB}">
      <dsp:nvSpPr>
        <dsp:cNvPr id="0" name=""/>
        <dsp:cNvSpPr/>
      </dsp:nvSpPr>
      <dsp:spPr>
        <a:xfrm>
          <a:off x="3044044" y="1358630"/>
          <a:ext cx="810000" cy="81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D4A7CC6-37EB-400A-B158-5E9550BA3C73}">
      <dsp:nvSpPr>
        <dsp:cNvPr id="0" name=""/>
        <dsp:cNvSpPr/>
      </dsp:nvSpPr>
      <dsp:spPr>
        <a:xfrm>
          <a:off x="2694647" y="2374579"/>
          <a:ext cx="1474310" cy="6607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GB" sz="2000" kern="1200">
              <a:latin typeface="VIC"/>
            </a:rPr>
            <a:t>Incidents </a:t>
          </a:r>
          <a:endParaRPr lang="en-GB" sz="2000" kern="1200"/>
        </a:p>
      </dsp:txBody>
      <dsp:txXfrm>
        <a:off x="2694647" y="2374579"/>
        <a:ext cx="1474310" cy="660773"/>
      </dsp:txXfrm>
    </dsp:sp>
    <dsp:sp modelId="{6895915E-953B-4B25-9F13-FE1BE9C94B1B}">
      <dsp:nvSpPr>
        <dsp:cNvPr id="0" name=""/>
        <dsp:cNvSpPr/>
      </dsp:nvSpPr>
      <dsp:spPr>
        <a:xfrm>
          <a:off x="5738104" y="1339206"/>
          <a:ext cx="810000" cy="81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6F3E2A9-264B-435B-BD88-F4A2DA3843F6}">
      <dsp:nvSpPr>
        <dsp:cNvPr id="0" name=""/>
        <dsp:cNvSpPr/>
      </dsp:nvSpPr>
      <dsp:spPr>
        <a:xfrm>
          <a:off x="4664044" y="2438473"/>
          <a:ext cx="2958120" cy="738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GB" sz="2000" kern="1200">
              <a:latin typeface="VIC"/>
            </a:rPr>
            <a:t>System data </a:t>
          </a:r>
          <a:br>
            <a:rPr lang="en-GB" sz="2000" kern="1200">
              <a:latin typeface="VIC"/>
            </a:rPr>
          </a:br>
          <a:r>
            <a:rPr lang="en-GB" sz="2000" kern="1200">
              <a:latin typeface="VIC"/>
            </a:rPr>
            <a:t>(e.g. electronic records) </a:t>
          </a:r>
          <a:endParaRPr lang="en-GB" sz="2000" kern="1200"/>
        </a:p>
      </dsp:txBody>
      <dsp:txXfrm>
        <a:off x="4664044" y="2438473"/>
        <a:ext cx="2958120" cy="738467"/>
      </dsp:txXfrm>
    </dsp:sp>
    <dsp:sp modelId="{AB3414EF-C243-4EDF-B80A-3BD36EA5C538}">
      <dsp:nvSpPr>
        <dsp:cNvPr id="0" name=""/>
        <dsp:cNvSpPr/>
      </dsp:nvSpPr>
      <dsp:spPr>
        <a:xfrm>
          <a:off x="8432164" y="1339206"/>
          <a:ext cx="810000" cy="81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CB02B71-0A3F-4BD1-BF2A-974C281AF150}">
      <dsp:nvSpPr>
        <dsp:cNvPr id="0" name=""/>
        <dsp:cNvSpPr/>
      </dsp:nvSpPr>
      <dsp:spPr>
        <a:xfrm>
          <a:off x="7937164" y="2438473"/>
          <a:ext cx="1800000" cy="738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GB" sz="2000" kern="1200">
              <a:latin typeface="VIC"/>
            </a:rPr>
            <a:t>Shadow or observe the system</a:t>
          </a:r>
          <a:endParaRPr lang="en-GB" sz="2000" kern="1200"/>
        </a:p>
      </dsp:txBody>
      <dsp:txXfrm>
        <a:off x="7937164" y="2438473"/>
        <a:ext cx="1800000" cy="738467"/>
      </dsp:txXfrm>
    </dsp:sp>
    <dsp:sp modelId="{38F6AE85-18D3-4872-B06D-DD63F6D09BDC}">
      <dsp:nvSpPr>
        <dsp:cNvPr id="0" name=""/>
        <dsp:cNvSpPr/>
      </dsp:nvSpPr>
      <dsp:spPr>
        <a:xfrm>
          <a:off x="10617823" y="1339206"/>
          <a:ext cx="810000" cy="8100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EFA372A-F151-40C3-AB37-E497431B0239}">
      <dsp:nvSpPr>
        <dsp:cNvPr id="0" name=""/>
        <dsp:cNvSpPr/>
      </dsp:nvSpPr>
      <dsp:spPr>
        <a:xfrm>
          <a:off x="10052164" y="2438473"/>
          <a:ext cx="1941318" cy="738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GB" sz="2000" kern="1200">
              <a:latin typeface="VIC"/>
            </a:rPr>
            <a:t>Tools: process maps, stakeholder analysis, Cause-and-effect diagrams </a:t>
          </a:r>
          <a:r>
            <a:rPr lang="en-GB" sz="1300" kern="1200">
              <a:latin typeface="VIC"/>
            </a:rPr>
            <a:t> </a:t>
          </a:r>
          <a:endParaRPr lang="en-GB" sz="1300" kern="1200"/>
        </a:p>
      </dsp:txBody>
      <dsp:txXfrm>
        <a:off x="10052164" y="2438473"/>
        <a:ext cx="1941318" cy="73846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9C1968-76E5-4E45-B7AA-81A691FF1F1E}">
      <dsp:nvSpPr>
        <dsp:cNvPr id="0" name=""/>
        <dsp:cNvSpPr/>
      </dsp:nvSpPr>
      <dsp:spPr>
        <a:xfrm>
          <a:off x="0" y="418418"/>
          <a:ext cx="11761787" cy="155925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2845" tIns="458216" rIns="912845" bIns="156464" numCol="1" spcCol="1270" anchor="t" anchorCtr="0">
          <a:noAutofit/>
        </a:bodyPr>
        <a:lstStyle/>
        <a:p>
          <a:pPr marL="228600" lvl="1" indent="-228600" algn="l" defTabSz="977900">
            <a:lnSpc>
              <a:spcPct val="90000"/>
            </a:lnSpc>
            <a:spcBef>
              <a:spcPct val="0"/>
            </a:spcBef>
            <a:spcAft>
              <a:spcPct val="15000"/>
            </a:spcAft>
            <a:buChar char="•"/>
          </a:pPr>
          <a:r>
            <a:rPr lang="en-AU" sz="2200" kern="1200">
              <a:latin typeface="+mn-lt"/>
            </a:rPr>
            <a:t>Deliberate changes or adjustments made to processes or systems to achieve specific goals or outcomes</a:t>
          </a:r>
        </a:p>
        <a:p>
          <a:pPr marL="457200" lvl="2" indent="-228600" algn="l" defTabSz="977900">
            <a:lnSpc>
              <a:spcPct val="90000"/>
            </a:lnSpc>
            <a:spcBef>
              <a:spcPct val="0"/>
            </a:spcBef>
            <a:spcAft>
              <a:spcPct val="15000"/>
            </a:spcAft>
            <a:buChar char="•"/>
          </a:pPr>
          <a:r>
            <a:rPr lang="en-AU" sz="2200" kern="1200">
              <a:latin typeface="+mn-lt"/>
            </a:rPr>
            <a:t>E.g. changes implemented as part of improvement project </a:t>
          </a:r>
        </a:p>
      </dsp:txBody>
      <dsp:txXfrm>
        <a:off x="0" y="418418"/>
        <a:ext cx="11761787" cy="1559250"/>
      </dsp:txXfrm>
    </dsp:sp>
    <dsp:sp modelId="{876990B6-840A-476E-95BE-202E9ADAD19C}">
      <dsp:nvSpPr>
        <dsp:cNvPr id="0" name=""/>
        <dsp:cNvSpPr/>
      </dsp:nvSpPr>
      <dsp:spPr>
        <a:xfrm>
          <a:off x="588089" y="93698"/>
          <a:ext cx="8233250" cy="64944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1197" tIns="0" rIns="311197" bIns="0" numCol="1" spcCol="1270" anchor="ctr" anchorCtr="0">
          <a:noAutofit/>
        </a:bodyPr>
        <a:lstStyle/>
        <a:p>
          <a:pPr marL="0" lvl="0" indent="0" algn="l" defTabSz="977900">
            <a:lnSpc>
              <a:spcPct val="90000"/>
            </a:lnSpc>
            <a:spcBef>
              <a:spcPct val="0"/>
            </a:spcBef>
            <a:spcAft>
              <a:spcPct val="35000"/>
            </a:spcAft>
            <a:buNone/>
          </a:pPr>
          <a:r>
            <a:rPr lang="en-AU" sz="2200" kern="1200">
              <a:latin typeface="+mn-lt"/>
            </a:rPr>
            <a:t>Intended Variation</a:t>
          </a:r>
        </a:p>
      </dsp:txBody>
      <dsp:txXfrm>
        <a:off x="619792" y="125401"/>
        <a:ext cx="8169844" cy="586034"/>
      </dsp:txXfrm>
    </dsp:sp>
    <dsp:sp modelId="{23F3E69B-5540-4456-8E7B-282DB97DE351}">
      <dsp:nvSpPr>
        <dsp:cNvPr id="0" name=""/>
        <dsp:cNvSpPr/>
      </dsp:nvSpPr>
      <dsp:spPr>
        <a:xfrm>
          <a:off x="0" y="2421188"/>
          <a:ext cx="11761787" cy="183645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2845" tIns="458216" rIns="912845" bIns="156464" numCol="1" spcCol="1270" anchor="t" anchorCtr="0">
          <a:noAutofit/>
        </a:bodyPr>
        <a:lstStyle/>
        <a:p>
          <a:pPr marL="228600" lvl="1" indent="-228600" algn="l" defTabSz="977900">
            <a:lnSpc>
              <a:spcPct val="90000"/>
            </a:lnSpc>
            <a:spcBef>
              <a:spcPct val="0"/>
            </a:spcBef>
            <a:spcAft>
              <a:spcPct val="15000"/>
            </a:spcAft>
            <a:buChar char="•"/>
          </a:pPr>
          <a:r>
            <a:rPr lang="en-AU" sz="2200" kern="1200">
              <a:latin typeface="+mn-lt"/>
            </a:rPr>
            <a:t>Changes introduced into a healthcare process that are not purposeful, planned or guided. Usually, these changes arise from factors such as equipment, supplies, environmental or human factors.</a:t>
          </a:r>
        </a:p>
        <a:p>
          <a:pPr marL="457200" lvl="2" indent="-228600" algn="l" defTabSz="977900">
            <a:lnSpc>
              <a:spcPct val="90000"/>
            </a:lnSpc>
            <a:spcBef>
              <a:spcPct val="0"/>
            </a:spcBef>
            <a:spcAft>
              <a:spcPct val="15000"/>
            </a:spcAft>
            <a:buChar char="•"/>
          </a:pPr>
          <a:r>
            <a:rPr lang="en-AU" sz="2200" kern="1200">
              <a:latin typeface="+mn-lt"/>
            </a:rPr>
            <a:t>e.g. medication errors due to outdated syringe pump program</a:t>
          </a:r>
        </a:p>
      </dsp:txBody>
      <dsp:txXfrm>
        <a:off x="0" y="2421188"/>
        <a:ext cx="11761787" cy="1836450"/>
      </dsp:txXfrm>
    </dsp:sp>
    <dsp:sp modelId="{CFC4BDA8-9B2C-4479-AA0D-A5CDB3A56F3D}">
      <dsp:nvSpPr>
        <dsp:cNvPr id="0" name=""/>
        <dsp:cNvSpPr/>
      </dsp:nvSpPr>
      <dsp:spPr>
        <a:xfrm>
          <a:off x="588089" y="2096468"/>
          <a:ext cx="8233250" cy="64944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1197" tIns="0" rIns="311197" bIns="0" numCol="1" spcCol="1270" anchor="ctr" anchorCtr="0">
          <a:noAutofit/>
        </a:bodyPr>
        <a:lstStyle/>
        <a:p>
          <a:pPr marL="0" lvl="0" indent="0" algn="l" defTabSz="977900">
            <a:lnSpc>
              <a:spcPct val="90000"/>
            </a:lnSpc>
            <a:spcBef>
              <a:spcPct val="0"/>
            </a:spcBef>
            <a:spcAft>
              <a:spcPct val="35000"/>
            </a:spcAft>
            <a:buNone/>
          </a:pPr>
          <a:r>
            <a:rPr lang="en-AU" sz="2200" kern="1200">
              <a:latin typeface="+mn-lt"/>
            </a:rPr>
            <a:t>Unintended Variation</a:t>
          </a:r>
        </a:p>
      </dsp:txBody>
      <dsp:txXfrm>
        <a:off x="619792" y="2128171"/>
        <a:ext cx="8169844" cy="58603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7DA985-5602-4181-AF16-27BDB7ABC8BF}">
      <dsp:nvSpPr>
        <dsp:cNvPr id="0" name=""/>
        <dsp:cNvSpPr/>
      </dsp:nvSpPr>
      <dsp:spPr>
        <a:xfrm>
          <a:off x="0" y="0"/>
          <a:ext cx="10212945" cy="1700250"/>
        </a:xfrm>
        <a:prstGeom prst="roundRect">
          <a:avLst>
            <a:gd name="adj" fmla="val 10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1605C0BE-701D-40CB-800E-06084854484E}">
      <dsp:nvSpPr>
        <dsp:cNvPr id="0" name=""/>
        <dsp:cNvSpPr/>
      </dsp:nvSpPr>
      <dsp:spPr>
        <a:xfrm>
          <a:off x="309200" y="226700"/>
          <a:ext cx="2231289" cy="1246850"/>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11B916E4-3524-489B-9D96-63C97241490A}">
      <dsp:nvSpPr>
        <dsp:cNvPr id="0" name=""/>
        <dsp:cNvSpPr/>
      </dsp:nvSpPr>
      <dsp:spPr>
        <a:xfrm rot="10800000">
          <a:off x="309200" y="1700250"/>
          <a:ext cx="2231289" cy="2078083"/>
        </a:xfrm>
        <a:prstGeom prst="round2SameRect">
          <a:avLst>
            <a:gd name="adj1" fmla="val 10500"/>
            <a:gd name="adj2" fmla="val 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6248" tIns="206248" rIns="206248" bIns="206248" numCol="1" spcCol="1270" anchor="t" anchorCtr="0">
          <a:noAutofit/>
        </a:bodyPr>
        <a:lstStyle/>
        <a:p>
          <a:pPr marL="0" lvl="0" indent="0" algn="ctr" defTabSz="1289050">
            <a:lnSpc>
              <a:spcPct val="90000"/>
            </a:lnSpc>
            <a:spcBef>
              <a:spcPct val="0"/>
            </a:spcBef>
            <a:spcAft>
              <a:spcPct val="35000"/>
            </a:spcAft>
            <a:buNone/>
          </a:pPr>
          <a:r>
            <a:rPr lang="en-AU" sz="2900" kern="1200"/>
            <a:t>5 Whys</a:t>
          </a:r>
        </a:p>
      </dsp:txBody>
      <dsp:txXfrm rot="10800000">
        <a:off x="373108" y="1700250"/>
        <a:ext cx="2103473" cy="2014175"/>
      </dsp:txXfrm>
    </dsp:sp>
    <dsp:sp modelId="{1B8AE6F1-69DC-4A58-A729-93FE40EF3760}">
      <dsp:nvSpPr>
        <dsp:cNvPr id="0" name=""/>
        <dsp:cNvSpPr/>
      </dsp:nvSpPr>
      <dsp:spPr>
        <a:xfrm>
          <a:off x="2763618" y="226700"/>
          <a:ext cx="2231289" cy="1246850"/>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000" r="-2000"/>
          </a:stretch>
        </a:blipFill>
        <a:ln>
          <a:noFill/>
        </a:ln>
        <a:effectLst/>
      </dsp:spPr>
      <dsp:style>
        <a:lnRef idx="0">
          <a:scrgbClr r="0" g="0" b="0"/>
        </a:lnRef>
        <a:fillRef idx="1">
          <a:scrgbClr r="0" g="0" b="0"/>
        </a:fillRef>
        <a:effectRef idx="2">
          <a:scrgbClr r="0" g="0" b="0"/>
        </a:effectRef>
        <a:fontRef idx="minor"/>
      </dsp:style>
    </dsp:sp>
    <dsp:sp modelId="{3B632AFC-669F-4172-8F81-EE823D67D697}">
      <dsp:nvSpPr>
        <dsp:cNvPr id="0" name=""/>
        <dsp:cNvSpPr/>
      </dsp:nvSpPr>
      <dsp:spPr>
        <a:xfrm rot="10800000">
          <a:off x="2763618" y="1700250"/>
          <a:ext cx="2231289" cy="2078083"/>
        </a:xfrm>
        <a:prstGeom prst="round2SameRect">
          <a:avLst>
            <a:gd name="adj1" fmla="val 10500"/>
            <a:gd name="adj2" fmla="val 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6248" tIns="206248" rIns="206248" bIns="206248" numCol="1" spcCol="1270" anchor="t" anchorCtr="0">
          <a:noAutofit/>
        </a:bodyPr>
        <a:lstStyle/>
        <a:p>
          <a:pPr marL="0" lvl="0" indent="0" algn="ctr" defTabSz="1289050">
            <a:lnSpc>
              <a:spcPct val="90000"/>
            </a:lnSpc>
            <a:spcBef>
              <a:spcPct val="0"/>
            </a:spcBef>
            <a:spcAft>
              <a:spcPct val="35000"/>
            </a:spcAft>
            <a:buNone/>
          </a:pPr>
          <a:r>
            <a:rPr lang="en-AU" sz="2900" kern="1200"/>
            <a:t>Cause-and-Effect (fishbone) Diagram</a:t>
          </a:r>
        </a:p>
      </dsp:txBody>
      <dsp:txXfrm rot="10800000">
        <a:off x="2827526" y="1700250"/>
        <a:ext cx="2103473" cy="2014175"/>
      </dsp:txXfrm>
    </dsp:sp>
    <dsp:sp modelId="{CF995AFB-8379-4C52-88AF-64651F249FE4}">
      <dsp:nvSpPr>
        <dsp:cNvPr id="0" name=""/>
        <dsp:cNvSpPr/>
      </dsp:nvSpPr>
      <dsp:spPr>
        <a:xfrm>
          <a:off x="5218036" y="226700"/>
          <a:ext cx="2231289" cy="1246850"/>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59000" r="-59000"/>
          </a:stretch>
        </a:blipFill>
        <a:ln>
          <a:noFill/>
        </a:ln>
        <a:effectLst/>
      </dsp:spPr>
      <dsp:style>
        <a:lnRef idx="0">
          <a:scrgbClr r="0" g="0" b="0"/>
        </a:lnRef>
        <a:fillRef idx="1">
          <a:scrgbClr r="0" g="0" b="0"/>
        </a:fillRef>
        <a:effectRef idx="2">
          <a:scrgbClr r="0" g="0" b="0"/>
        </a:effectRef>
        <a:fontRef idx="minor"/>
      </dsp:style>
    </dsp:sp>
    <dsp:sp modelId="{180399C3-D34F-4E8B-9832-C362B66FDEEE}">
      <dsp:nvSpPr>
        <dsp:cNvPr id="0" name=""/>
        <dsp:cNvSpPr/>
      </dsp:nvSpPr>
      <dsp:spPr>
        <a:xfrm rot="10800000">
          <a:off x="5218036" y="1700250"/>
          <a:ext cx="2231289" cy="2078083"/>
        </a:xfrm>
        <a:prstGeom prst="round2SameRect">
          <a:avLst>
            <a:gd name="adj1" fmla="val 10500"/>
            <a:gd name="adj2" fmla="val 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6248" tIns="206248" rIns="206248" bIns="206248" numCol="1" spcCol="1270" anchor="t" anchorCtr="0">
          <a:noAutofit/>
        </a:bodyPr>
        <a:lstStyle/>
        <a:p>
          <a:pPr marL="0" lvl="0" indent="0" algn="ctr" defTabSz="1289050">
            <a:lnSpc>
              <a:spcPct val="90000"/>
            </a:lnSpc>
            <a:spcBef>
              <a:spcPct val="0"/>
            </a:spcBef>
            <a:spcAft>
              <a:spcPct val="35000"/>
            </a:spcAft>
            <a:buNone/>
          </a:pPr>
          <a:r>
            <a:rPr lang="en-AU" sz="2900" kern="1200"/>
            <a:t>Process Mapping</a:t>
          </a:r>
        </a:p>
      </dsp:txBody>
      <dsp:txXfrm rot="10800000">
        <a:off x="5281944" y="1700250"/>
        <a:ext cx="2103473" cy="2014175"/>
      </dsp:txXfrm>
    </dsp:sp>
    <dsp:sp modelId="{75551A21-E9D9-4A46-AC3A-9AD9281B3060}">
      <dsp:nvSpPr>
        <dsp:cNvPr id="0" name=""/>
        <dsp:cNvSpPr/>
      </dsp:nvSpPr>
      <dsp:spPr>
        <a:xfrm>
          <a:off x="7672454" y="226700"/>
          <a:ext cx="2231289" cy="1246850"/>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13000" b="-13000"/>
          </a:stretch>
        </a:blipFill>
        <a:ln>
          <a:noFill/>
        </a:ln>
        <a:effectLst/>
      </dsp:spPr>
      <dsp:style>
        <a:lnRef idx="0">
          <a:scrgbClr r="0" g="0" b="0"/>
        </a:lnRef>
        <a:fillRef idx="1">
          <a:scrgbClr r="0" g="0" b="0"/>
        </a:fillRef>
        <a:effectRef idx="2">
          <a:scrgbClr r="0" g="0" b="0"/>
        </a:effectRef>
        <a:fontRef idx="minor"/>
      </dsp:style>
    </dsp:sp>
    <dsp:sp modelId="{58CEE2E0-EDAB-46D2-BAC7-558902AF7A14}">
      <dsp:nvSpPr>
        <dsp:cNvPr id="0" name=""/>
        <dsp:cNvSpPr/>
      </dsp:nvSpPr>
      <dsp:spPr>
        <a:xfrm rot="10800000">
          <a:off x="7672454" y="1700250"/>
          <a:ext cx="2231289" cy="2078083"/>
        </a:xfrm>
        <a:prstGeom prst="round2SameRect">
          <a:avLst>
            <a:gd name="adj1" fmla="val 10500"/>
            <a:gd name="adj2" fmla="val 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6248" tIns="206248" rIns="206248" bIns="206248" numCol="1" spcCol="1270" anchor="t" anchorCtr="0">
          <a:noAutofit/>
        </a:bodyPr>
        <a:lstStyle/>
        <a:p>
          <a:pPr marL="0" lvl="0" indent="0" algn="ctr" defTabSz="1289050">
            <a:lnSpc>
              <a:spcPct val="90000"/>
            </a:lnSpc>
            <a:spcBef>
              <a:spcPct val="0"/>
            </a:spcBef>
            <a:spcAft>
              <a:spcPct val="35000"/>
            </a:spcAft>
            <a:buNone/>
          </a:pPr>
          <a:r>
            <a:rPr lang="en-AU" sz="2900" kern="1200"/>
            <a:t>Pareto Chart</a:t>
          </a:r>
        </a:p>
      </dsp:txBody>
      <dsp:txXfrm rot="10800000">
        <a:off x="7736362" y="1700250"/>
        <a:ext cx="2103473" cy="2014175"/>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0.0772</cdr:x>
      <cdr:y>0.47608</cdr:y>
    </cdr:from>
    <cdr:to>
      <cdr:x>0.9498</cdr:x>
      <cdr:y>0.47608</cdr:y>
    </cdr:to>
    <cdr:cxnSp macro="">
      <cdr:nvCxnSpPr>
        <cdr:cNvPr id="4" name="Straight Connector 3">
          <a:extLst xmlns:a="http://schemas.openxmlformats.org/drawingml/2006/main">
            <a:ext uri="{FF2B5EF4-FFF2-40B4-BE49-F238E27FC236}">
              <a16:creationId xmlns:a16="http://schemas.microsoft.com/office/drawing/2014/main" id="{67EF3FFB-82BE-433C-9AEF-7516DE06736E}"/>
            </a:ext>
          </a:extLst>
        </cdr:cNvPr>
        <cdr:cNvCxnSpPr/>
      </cdr:nvCxnSpPr>
      <cdr:spPr>
        <a:xfrm xmlns:a="http://schemas.openxmlformats.org/drawingml/2006/main">
          <a:off x="853596" y="2237467"/>
          <a:ext cx="9648250" cy="0"/>
        </a:xfrm>
        <a:prstGeom xmlns:a="http://schemas.openxmlformats.org/drawingml/2006/main" prst="line">
          <a:avLst/>
        </a:prstGeom>
        <a:ln xmlns:a="http://schemas.openxmlformats.org/drawingml/2006/main">
          <a:solidFill>
            <a:schemeClr val="accent5"/>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0.00738</cdr:x>
      <cdr:y>0.01414</cdr:y>
    </cdr:from>
    <cdr:to>
      <cdr:x>0.32819</cdr:x>
      <cdr:y>0.12166</cdr:y>
    </cdr:to>
    <cdr:sp macro="" textlink="">
      <cdr:nvSpPr>
        <cdr:cNvPr id="34817" name="Text Box 1"/>
        <cdr:cNvSpPr txBox="1">
          <a:spLocks xmlns:a="http://schemas.openxmlformats.org/drawingml/2006/main" noChangeArrowheads="1"/>
        </cdr:cNvSpPr>
      </cdr:nvSpPr>
      <cdr:spPr bwMode="auto">
        <a:xfrm xmlns:a="http://schemas.openxmlformats.org/drawingml/2006/main">
          <a:off x="129338" y="202124"/>
          <a:ext cx="2055699" cy="248421"/>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cdr:spPr>
      <cdr:txBody>
        <a:bodyPr xmlns:a="http://schemas.openxmlformats.org/drawingml/2006/main" vertOverflow="clip" wrap="square" lIns="27432" tIns="22860" rIns="0" bIns="22860" anchor="ctr" upright="1"/>
        <a:lstStyle xmlns:a="http://schemas.openxmlformats.org/drawingml/2006/main"/>
        <a:p xmlns:a="http://schemas.openxmlformats.org/drawingml/2006/main">
          <a:pPr algn="l" rtl="0">
            <a:defRPr sz="1000"/>
          </a:pPr>
          <a:r>
            <a:rPr lang="en-AU" sz="800" b="0" i="0" u="none" strike="noStrike" baseline="0" dirty="0">
              <a:solidFill>
                <a:srgbClr val="000000"/>
              </a:solidFill>
              <a:latin typeface="Arial"/>
              <a:cs typeface="Arial"/>
            </a:rPr>
            <a:t>Measure</a:t>
          </a:r>
        </a:p>
      </cdr:txBody>
    </cdr:sp>
  </cdr:relSizeAnchor>
</c:userShapes>
</file>

<file path=ppt/drawings/drawing3.xml><?xml version="1.0" encoding="utf-8"?>
<c:userShapes xmlns:c="http://schemas.openxmlformats.org/drawingml/2006/chart">
  <cdr:relSizeAnchor xmlns:cdr="http://schemas.openxmlformats.org/drawingml/2006/chartDrawing">
    <cdr:from>
      <cdr:x>0.00738</cdr:x>
      <cdr:y>0.01414</cdr:y>
    </cdr:from>
    <cdr:to>
      <cdr:x>0.32819</cdr:x>
      <cdr:y>0.12166</cdr:y>
    </cdr:to>
    <cdr:sp macro="" textlink="">
      <cdr:nvSpPr>
        <cdr:cNvPr id="34817" name="Text Box 1"/>
        <cdr:cNvSpPr txBox="1">
          <a:spLocks xmlns:a="http://schemas.openxmlformats.org/drawingml/2006/main" noChangeArrowheads="1"/>
        </cdr:cNvSpPr>
      </cdr:nvSpPr>
      <cdr:spPr bwMode="auto">
        <a:xfrm xmlns:a="http://schemas.openxmlformats.org/drawingml/2006/main">
          <a:off x="129338" y="202124"/>
          <a:ext cx="2055699" cy="248421"/>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cdr:spPr>
      <cdr:txBody>
        <a:bodyPr xmlns:a="http://schemas.openxmlformats.org/drawingml/2006/main" vertOverflow="clip" wrap="square" lIns="27432" tIns="22860" rIns="0" bIns="22860" anchor="ctr" upright="1"/>
        <a:lstStyle xmlns:a="http://schemas.openxmlformats.org/drawingml/2006/main"/>
        <a:p xmlns:a="http://schemas.openxmlformats.org/drawingml/2006/main">
          <a:pPr algn="l" rtl="0">
            <a:defRPr sz="1000"/>
          </a:pPr>
          <a:r>
            <a:rPr lang="en-AU" sz="800" b="0" i="0" u="none" strike="noStrike" baseline="0" dirty="0">
              <a:solidFill>
                <a:srgbClr val="000000"/>
              </a:solidFill>
              <a:latin typeface="Arial"/>
              <a:cs typeface="Arial"/>
            </a:rPr>
            <a:t>Measure</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015543E-674D-047D-B3AA-28288B1F4A0B}"/>
              </a:ext>
            </a:extLst>
          </p:cNvPr>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0844655-2B7C-B661-F118-3A00F420A79F}"/>
              </a:ext>
            </a:extLst>
          </p:cNvPr>
          <p:cNvSpPr>
            <a:spLocks noGrp="1"/>
          </p:cNvSpPr>
          <p:nvPr>
            <p:ph type="dt" sz="quarter" idx="1"/>
          </p:nvPr>
        </p:nvSpPr>
        <p:spPr>
          <a:xfrm>
            <a:off x="3855838" y="0"/>
            <a:ext cx="2949787" cy="498693"/>
          </a:xfrm>
          <a:prstGeom prst="rect">
            <a:avLst/>
          </a:prstGeom>
        </p:spPr>
        <p:txBody>
          <a:bodyPr vert="horz" lIns="91440" tIns="45720" rIns="91440" bIns="45720" rtlCol="0"/>
          <a:lstStyle>
            <a:lvl1pPr algn="r">
              <a:defRPr sz="1200"/>
            </a:lvl1pPr>
          </a:lstStyle>
          <a:p>
            <a:fld id="{113167B7-AF0C-4D2C-9376-2BDFE00864EB}" type="datetimeFigureOut">
              <a:rPr lang="en-US" smtClean="0"/>
              <a:t>6/23/2025</a:t>
            </a:fld>
            <a:endParaRPr lang="en-US"/>
          </a:p>
        </p:txBody>
      </p:sp>
      <p:sp>
        <p:nvSpPr>
          <p:cNvPr id="4" name="Footer Placeholder 3">
            <a:extLst>
              <a:ext uri="{FF2B5EF4-FFF2-40B4-BE49-F238E27FC236}">
                <a16:creationId xmlns:a16="http://schemas.microsoft.com/office/drawing/2014/main" id="{37A7E40F-3043-9553-BB60-5E8332D642CB}"/>
              </a:ext>
            </a:extLst>
          </p:cNvPr>
          <p:cNvSpPr>
            <a:spLocks noGrp="1"/>
          </p:cNvSpPr>
          <p:nvPr>
            <p:ph type="ftr" sz="quarter" idx="2"/>
          </p:nvPr>
        </p:nvSpPr>
        <p:spPr>
          <a:xfrm>
            <a:off x="0" y="9440647"/>
            <a:ext cx="2949787" cy="49869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5E1F705-F0ED-1E05-4FDD-167B550AEA96}"/>
              </a:ext>
            </a:extLst>
          </p:cNvPr>
          <p:cNvSpPr>
            <a:spLocks noGrp="1"/>
          </p:cNvSpPr>
          <p:nvPr>
            <p:ph type="sldNum" sz="quarter" idx="3"/>
          </p:nvPr>
        </p:nvSpPr>
        <p:spPr>
          <a:xfrm>
            <a:off x="3855838" y="9440647"/>
            <a:ext cx="2949787" cy="498692"/>
          </a:xfrm>
          <a:prstGeom prst="rect">
            <a:avLst/>
          </a:prstGeom>
        </p:spPr>
        <p:txBody>
          <a:bodyPr vert="horz" lIns="91440" tIns="45720" rIns="91440" bIns="45720" rtlCol="0" anchor="b"/>
          <a:lstStyle>
            <a:lvl1pPr algn="r">
              <a:defRPr sz="1200"/>
            </a:lvl1pPr>
          </a:lstStyle>
          <a:p>
            <a:fld id="{2611B3DC-B57A-4FA1-8966-95FCE40D9502}" type="slidenum">
              <a:rPr lang="en-US" smtClean="0"/>
              <a:t>‹#›</a:t>
            </a:fld>
            <a:endParaRPr lang="en-US"/>
          </a:p>
        </p:txBody>
      </p:sp>
    </p:spTree>
    <p:extLst>
      <p:ext uri="{BB962C8B-B14F-4D97-AF65-F5344CB8AC3E}">
        <p14:creationId xmlns:p14="http://schemas.microsoft.com/office/powerpoint/2010/main" val="138436766"/>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3131" userDrawn="1">
          <p15:clr>
            <a:srgbClr val="F26B43"/>
          </p15:clr>
        </p15:guide>
        <p15:guide id="2" pos="2144" userDrawn="1">
          <p15:clr>
            <a:srgbClr val="F26B43"/>
          </p15:clr>
        </p15:guide>
      </p15:sldGuideLst>
    </p:ext>
  </p:extLst>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10T00:56:16.184"/>
    </inkml:context>
    <inkml:brush xml:id="br0">
      <inkml:brushProperty name="width" value="0.05" units="cm"/>
      <inkml:brushProperty name="height" value="0.05" units="cm"/>
    </inkml:brush>
  </inkml:definitions>
  <inkml:trace contextRef="#ctx0" brushRef="#br0">0 1 24575,'1'10'0,"0"1"0,1-1 0,0 1 0,1-1 0,5 13 0,7 31 0,25 117 0,-7-40 0,83 266 0,-88-317 0,-27-76 0,0 1 0,0-1 0,1 0 0,0 0 0,-1-1 0,2 1 0,-1 0 0,0-1 0,1 1 0,0-1 0,-1 0 0,1 0 0,0 0 0,1 0 0,-1 0 0,1-1 0,4 4 0,-4-5 0,0-1 0,-1 1 0,1 0 0,0-1 0,-1 0 0,1 0 0,0 0 0,-1 0 0,1 0 0,0-1 0,-1 0 0,1 1 0,0-1 0,-1-1 0,0 1 0,1-1 0,-1 1 0,0-1 0,1 0 0,4-4 0,26-21 0,0-1 0,-2-2 0,-2-2 0,54-69 0,-33 38 0,25-26 0,171-221 0,-233 289 0,-10 13 0,1-1 0,1 1 0,-1 0 0,1 1 0,1 0 0,-1 0 0,1 0 0,14-11 0,-19 18 0,0 0 0,0-1 0,0 1 0,0 0 0,1 0 0,-1 0 0,0 0 0,0 0 0,0 0 0,0 1 0,0-1 0,0 1 0,0 0 0,0-1 0,-1 1 0,1 0 0,0 0 0,0 0 0,0 0 0,-1 0 0,1 1 0,-1-1 0,1 0 0,-1 1 0,1-1 0,-1 1 0,0 0 0,2 3 0,5 5 0,-1 0 0,0 1 0,7 15 0,15 43 0,35 124 0,-49-137 0,3-1 0,1-1 0,4 0 0,43 76 0,-62-124 0,0 0 0,0 0 0,1 0 0,0 0 0,1 0 0,-1-1 0,1 0 0,8 5 0,-11-8 0,1 0 0,1 0 0,-1 0 0,0-1 0,0 1 0,1-1 0,-1 0 0,1 0 0,-1-1 0,1 1 0,-1-1 0,1 0 0,-1 0 0,1-1 0,4 0 0,10-4 0,-1 0 0,0-1 0,0-1 0,0 0 0,-1-2 0,0 0 0,-1-1 0,31-23 0,-12 3 0,0-1 0,47-56 0,-69 70 0,0-2 0,-1 0 0,-2 0 0,0-1 0,11-29 0,-10 22 0,1 1 0,18-31 0,5 1 0,-21 31 0,2 0 0,0 1 0,34-37 0,-47 58 0,0 0 0,1 0 0,-1 0 0,1 0 0,0 0 0,0 1 0,0 0 0,0 0 0,0 0 0,1 0 0,-1 1 0,7-2 0,-8 3 0,-1-1 0,1 1 0,-1 1 0,1-1 0,-1 0 0,1 1 0,-1-1 0,1 1 0,-1 0 0,0-1 0,1 1 0,-1 0 0,0 1 0,0-1 0,1 0 0,-1 1 0,0-1 0,-1 1 0,1 0 0,0-1 0,0 1 0,-1 0 0,1 0 0,2 4 0,20 36 0,-1 1 0,-2 1 0,-2 1 0,18 63 0,-17-48 0,47 99 0,-65-154 0,0-1 0,1 0 0,-1 0 0,1 0 0,0-1 0,0 1 0,0-1 0,0 1 0,0-1 0,1 0 0,0 0 0,0-1 0,-1 1 0,1-1 0,1 0 0,7 3 0,-9-4 0,0-1 0,1 1 0,-1-1 0,1 0 0,-1 0 0,1 0 0,-1-1 0,1 1 0,-1-1 0,0 0 0,1 0 0,-1 0 0,0-1 0,0 1 0,0-1 0,0 1 0,0-1 0,0 0 0,0 0 0,0-1 0,-1 1 0,4-5 0,16-17 0,-1-2 0,-1-1 0,-2-1 0,26-51 0,33-49 0,-76 126 0,115-151 0,-93 127 0,0 1 0,1 1 0,47-35 0,-64 53 0,0 1 0,1 1 0,0-1 0,0 1 0,0 0 0,1 1 0,-1 0 0,18-3 0,-22 5 0,-1 1 0,1 0 0,-1 0 0,0 0 0,1 0 0,-1 1 0,1-1 0,-1 1 0,0 0 0,0 0 0,1 0 0,-1 0 0,0 1 0,0-1 0,0 1 0,0 0 0,-1 0 0,1 0 0,0 0 0,-1 0 0,1 1 0,-1-1 0,0 1 0,0 0 0,0-1 0,2 6 0,12 21 0,-2 1 0,16 46 0,9 23 0,-19-51 0,-2 0 0,20 94 0,-18-62 0,-18-73 0,0-1 0,0 1 0,1 0 0,0-1 0,0 0 0,0 0 0,1 0 0,0 0 0,0 0 0,0-1 0,8 7 0,-10-10 0,0 0 0,0-1 0,1 1 0,-1-1 0,1 0 0,-1 0 0,1 0 0,-1 0 0,1 0 0,0 0 0,0-1 0,-1 0 0,1 1 0,0-1 0,0 0 0,-1 0 0,1 0 0,0-1 0,0 1 0,-1-1 0,1 1 0,0-1 0,-1 0 0,1 0 0,-1 0 0,1-1 0,-1 1 0,1 0 0,-1-1 0,0 0 0,4-2 0,17-17 0,-1-1 0,-1-1 0,-1 0 0,-1-2 0,27-44 0,-15 23 0,45-66 0,8-13 0,110-125 0,-187 242 0,1 0 0,0 1 0,0 0 0,1 0 0,0 0 0,0 1 0,0 1 0,1 0 0,0 0 0,0 1 0,0 0 0,20-5 0,-24 8 0,-1 1 0,0-1 0,1 1 0,-1 0 0,1 0 0,-1 1 0,0-1 0,1 1 0,-1 1 0,0-1 0,0 1 0,0 0 0,0 0 0,0 0 0,0 1 0,0-1 0,-1 1 0,0 0 0,1 1 0,-1-1 0,0 1 0,0 0 0,-1 0 0,1 0 0,-1 0 0,0 0 0,5 10 0,13 29 0,-1 2 0,-2 0 0,16 63 0,16 45 0,-12-32 0,-33-96 0,1 0 0,2-1 0,0 0 0,2 0 0,1-1 0,0 0 0,17 24 0,-24-42 0,-1-1 0,1 0 0,0 1 0,0-2 0,1 1 0,-1 0 0,1-1 0,-1 0 0,1 0 0,0 0 0,0-1 0,1 1 0,-1-1 0,0-1 0,1 1 0,-1-1 0,1 0 0,0 0 0,-1 0 0,1-1 0,0 0 0,-1 0 0,1 0 0,0-1 0,-1 0 0,1 0 0,0 0 0,-1-1 0,0 0 0,1 0 0,7-5 0,7-3 0,-1-2 0,0 0 0,-1-1 0,-1-1 0,0-1 0,25-27 0,94-124 0,28-28 0,53-52 0,-216 244 0,1-1 0,0 1 0,0 0 0,0-1 0,0 1 0,0 0 0,1 0 0,-1 1 0,1-1 0,-1 0 0,1 1 0,0 0 0,-1 0 0,6-2 0,-6 3 0,-1 0 0,0 0 0,1 0 0,-1 1 0,0-1 0,1 0 0,-1 1 0,0-1 0,0 1 0,1-1 0,-1 1 0,0 0 0,0-1 0,0 1 0,0 0 0,0 0 0,0 0 0,0 0 0,0 0 0,0 0 0,0 0 0,-1 0 0,1 0 0,0 0 0,-1 1 0,1-1 0,0 0 0,-1 0 0,0 1 0,1-1 0,-1 0 0,0 1 0,0 1 0,6 24 0,-2 0 0,-1 0 0,-1 0 0,-3 29 0,1-23 0,1 1 0,7 39 0,3 11 0,-9-58 0,1 0 0,1 0 0,10 29 0,-14-52 0,1 1 0,1-1 0,-1 1 0,1-1 0,-1 0 0,1 0 0,0 0 0,0 0 0,0 0 0,0 0 0,1 0 0,-1 0 0,1-1 0,0 0 0,0 1 0,0-1 0,0 0 0,0 0 0,0-1 0,0 1 0,1-1 0,-1 1 0,0-1 0,1 0 0,0 0 0,-1-1 0,1 1 0,-1-1 0,1 1 0,0-1 0,-1 0 0,1-1 0,0 1 0,-1-1 0,1 0 0,-1 1 0,6-3 0,5-2 0,0-1 0,0 0 0,-1-1 0,0 0 0,0-1 0,-1-1 0,0 0 0,11-10 0,22-27 0,49-62 0,4-5 0,-97 112 0,7-9 0,1 0 0,1 1 0,0 1 0,0 0 0,21-13 0,-29 20 0,0 0 0,0 0 0,0 1 0,0-1 0,0 1 0,0-1 0,0 1 0,0-1 0,0 1 0,0 0 0,0 0 0,0 0 0,0 0 0,0 1 0,0-1 0,0 0 0,0 1 0,3 1 0,-3-1 0,1 1 0,-1 0 0,0 0 0,1 0 0,-1 0 0,0 1 0,0-1 0,0 0 0,-1 1 0,1-1 0,0 1 0,-1 0 0,0 0 0,0 0 0,0-1 0,1 5 0,3 13 0,-1 0 0,-1 0 0,0 0 0,-2 0 0,-2 35 0,1-24 0,4 47 0,2-34-103,1 11-528,15 54 0,-9-66-6195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10T00:56:16.185"/>
    </inkml:context>
    <inkml:brush xml:id="br0">
      <inkml:brushProperty name="width" value="0.05" units="cm"/>
      <inkml:brushProperty name="height" value="0.05" units="cm"/>
    </inkml:brush>
  </inkml:definitions>
  <inkml:trace contextRef="#ctx0" brushRef="#br0">0 0 24575,'5'0'0,"1"0"0,-1 1 0,0 0 0,1 0 0,-1 0 0,0 0 0,0 1 0,0 0 0,0 0 0,0 0 0,0 1 0,-1 0 0,1 0 0,4 3 0,-2 1 0,-1-1 0,0 1 0,0 0 0,0 0 0,-1 0 0,0 1 0,7 14 0,1 9 0,-2 0 0,-1 1 0,10 51 0,-16-62 0,8 41 0,-3 1 0,1 77 0,-12 130 0,-1-93 0,3 1120 0,3-1159 0,33 228 0,-30-340 0,0-1 0,2-1 0,20 44 0,-15-38 0,15 49 0,10 77 0,-38-154 0,0-1 0,0 0 0,0 1 0,1-1 0,-1 0 0,0 1 0,1-1 0,-1 0 0,0 0 0,1 1 0,0-1 0,-1 0 0,1 0 0,0 0 0,0 0 0,-1 1 0,1-1 0,0-1 0,0 1 0,0 0 0,0 0 0,0 0 0,0 0 0,1-1 0,-1 1 0,0 0 0,0-1 0,1 1 0,-1-1 0,2 1 0,-1-2 0,0 0 0,1 0 0,-1 0 0,0 0 0,0-1 0,0 1 0,0-1 0,0 1 0,0-1 0,-1 0 0,1 0 0,0 0 0,-1 0 0,1 0 0,-1 0 0,0 0 0,2-4 0,39-74 0,32-90 0,-17 33 0,204-373 0,-231 455 0,60-96 0,-87 145 0,1 0 0,0 1 0,0-1 0,0 1 0,1 0 0,5-4 0,-9 8 0,1 0 0,-1 0 0,0 0 0,1 0 0,-1 0 0,1 1 0,-1-1 0,1 0 0,-1 1 0,1-1 0,0 1 0,-1 0 0,1 0 0,-1-1 0,1 1 0,0 0 0,-1 1 0,1-1 0,0 0 0,-1 0 0,1 1 0,-1-1 0,1 0 0,-1 1 0,1 0 0,-1-1 0,1 1 0,-1 0 0,1 0 0,-1 0 0,2 1 0,4 5 0,-1 0 0,0 0 0,0 1 0,0-1 0,-1 1 0,0 0 0,-1 1 0,1-1 0,-2 1 0,1 0 0,-1 0 0,3 16 0,1 12 0,6 70 0,-9-32 0,-3-37 0,1 0 0,3 1 0,9 39 0,16 52 0,19 67 0,-45-184 0,2-1 0,-1 0 0,1 0 0,1 0 0,0-1 0,1 0 0,0-1 0,1 0 0,0 0 0,1 0 0,0-1 0,0-1 0,1 0 0,19 12 0,-23-16 0,0-1 0,0 0 0,0 0 0,0-1 0,0 1 0,0-1 0,1-1 0,-1 0 0,1 0 0,-1 0 0,1-1 0,0 0 0,-1 0 0,1-1 0,-1 0 0,1 0 0,-1-1 0,1 0 0,-1 0 0,0-1 0,0 0 0,0 0 0,-1-1 0,1 0 0,-1 0 0,0 0 0,8-8 0,9-12 0,-1-2 0,-2 0 0,0-2 0,-2 0 0,23-48 0,-13 25 0,237-465 0,-263 512 0,-1 1 0,0 0 0,1 0 0,0 0 0,0 0 0,0 0 0,0 0 0,0 0 0,0 1 0,1-1 0,0 1 0,-1 0 0,1 0 0,0 0 0,0 0 0,0 0 0,0 0 0,0 1 0,0-1 0,1 1 0,-1 0 0,1 0 0,-1 0 0,0 1 0,1-1 0,-1 1 0,1 0 0,-1 0 0,1 0 0,-1 0 0,1 1 0,-1-1 0,1 1 0,-1 0 0,1 0 0,-1 0 0,0 1 0,0-1 0,0 1 0,1 0 0,-2-1 0,1 1 0,0 1 0,0-1 0,-1 0 0,4 4 0,5 9 0,0 1 0,-2-1 0,0 2 0,0-1 0,-2 1 0,0 0 0,-1 1 0,5 23 0,-3-13 0,1-1 0,24 49 0,-5-31 0,1 0 0,3-2 0,2-2 0,51 51 0,170 134 0,-54-71 0,-197-151 0,1 0 0,1 0 0,-1-1 0,1 0 0,-1 1 0,1-2 0,0 1 0,0-1 0,0 0 0,0 0 0,0-1 0,1 1 0,-1-1 0,0-1 0,1 1 0,-1-1 0,9-1 0,-6-1 0,0 0 0,0 0 0,0-1 0,0-1 0,-1 1 0,1-2 0,-1 1 0,0-1 0,0 0 0,12-11 0,3-5 0,-2-1 0,0-1 0,-2-1 0,-1 0 0,0-2 0,17-34 0,17-43 0,51-143 0,-93 220 0,25-45 0,-32 64 0,0 1 0,1 1 0,0-1 0,0 0 0,0 1 0,0 0 0,1 0 0,0 0 0,0 1 0,1 0 0,-1-1 0,1 2 0,7-5 0,-10 8 0,0-1 0,1 1 0,-1 0 0,0 0 0,0 0 0,0 0 0,0 0 0,1 1 0,-1 0 0,0-1 0,0 1 0,0 0 0,0 0 0,0 1 0,-1-1 0,1 1 0,0-1 0,-1 1 0,1 0 0,-1 0 0,1 0 0,-1 0 0,0 1 0,0-1 0,0 1 0,2 3 0,9 11 0,0 1 0,17 35 0,-17-29 0,58 107 0,-40-70 0,3-1 0,69 92 0,-88-133 0,-2-2 0,1-1 0,0 0 0,29 24 0,-38-36 0,0-1 0,1 1 0,-1-1 0,1 0 0,-1 0 0,1-1 0,0 0 0,0 0 0,1 0 0,-1-1 0,0 0 0,0 0 0,1-1 0,-1 1 0,0-1 0,13-2 0,-6-1 0,0 0 0,0-1 0,0-1 0,-1 0 0,1-1 0,-1 0 0,-1-1 0,1 0 0,-1-1 0,-1 0 0,1 0 0,-1-1 0,16-20 0,-11 11 0,-1 0 0,-1-1 0,0 0 0,-2-1 0,0 0 0,-2-1 0,11-32 0,-1-2 0,51-100 0,-68 152 0,0-1 0,0 1 0,0-1 0,0 1 0,0 0 0,0 0 0,1 0 0,0 0 0,0 1 0,-1-1 0,1 1 0,1-1 0,-1 1 0,0 0 0,7-3 0,-7 5 0,0-1 0,0 1 0,0-1 0,0 1 0,0 0 0,0 1 0,0-1 0,0 0 0,0 1 0,0 0 0,0-1 0,0 1 0,0 0 0,0 1 0,0-1 0,-1 0 0,1 1 0,-1-1 0,1 1 0,-1 0 0,3 2 0,9 9 0,0-1 0,-2 2 0,1 0 0,-1 0 0,14 24 0,45 90 0,-24-43 0,-16-33 0,58 71 0,-68-97 0,1-2 0,1-1 0,1-1 0,40 29 0,-59-48 0,-1 0 0,0-1 0,1 1 0,0-1 0,-1 0 0,1 0 0,0 0 0,0-1 0,0 0 0,0 0 0,0 0 0,1 0 0,-1-1 0,0 0 0,0 0 0,0 0 0,1-1 0,5-1 0,-3-1 0,-1 1 0,0-2 0,1 1 0,-1-1 0,-1 0 0,1 0 0,0-1 0,-1 0 0,0 0 0,9-11 0,7-11 0,-1-1 0,-2-1 0,-1-1 0,19-41 0,-35 67 0,49-111 0,-35 75 0,2 0 0,2 1 0,40-60 0,-57 95 0,0 0 0,0 0 0,1 1 0,-1-1 0,1 1 0,0 0 0,-1 0 0,2 0 0,-1 1 0,0-1 0,0 1 0,1 0 0,-1 0 0,1 0 0,-1 1 0,1 0 0,0 0 0,0 0 0,0 0 0,-1 1 0,1 0 0,0 0 0,0 0 0,0 0 0,0 1 0,0 0 0,-1 0 0,1 0 0,0 1 0,-1 0 0,1-1 0,-1 1 0,1 1 0,5 4 0,8 4 0,0 2 0,-1 0 0,-1 1 0,0 1 0,-1 1 0,23 30 0,39 58 0,58 74 0,-111-150 0,1-1 0,1-2 0,58 44 0,-77-64 0,1 0 0,0 0 0,0-1 0,0 0 0,0 0 0,1-1 0,0 0 0,-1-1 0,1 0 0,0 0 0,0-1 0,0 0 0,13-1 0,-15-1 0,0 0 0,1 0 0,-1-1 0,0 0 0,0 0 0,-1 0 0,1-1 0,0 0 0,-1-1 0,0 0 0,0 0 0,0 0 0,0 0 0,-1-1 0,1 0 0,-1 0 0,6-9 0,22-31 0,-2-2 0,31-64 0,11-18 0,37-57 0,-108 183 0,0-1 0,1 1 0,-1-1 0,1 1 0,0 0 0,-1 0 0,2 0 0,-1 0 0,0 0 0,0 1 0,1-1 0,0 1 0,-1 0 0,1 0 0,0 1 0,0-1 0,0 1 0,0-1 0,0 1 0,0 1 0,0-1 0,1 1 0,-1-1 0,0 1 0,0 0 0,0 1 0,1-1 0,-1 1 0,0-1 0,0 1 0,0 1 0,0-1 0,0 0 0,4 3 0,5 3 0,0 1 0,-1-1 0,-1 2 0,1 0 0,-2 0 0,1 1 0,-1 0 0,0 1 0,8 13 0,127 198 0,-54-77 0,-66-107 0,25 39 0,4-2 0,63 67 0,-114-138 0,0-1 0,0 0 0,0-1 0,1 1 0,-1-1 0,1 1 0,-1-1 0,1 0 0,0 0 0,0-1 0,0 1 0,0-1 0,0 0 0,1 0 0,-1 0 0,0 0 0,6-1 0,-4 0 0,1-1 0,-1 0 0,1 0 0,-1-1 0,1 1 0,-1-1 0,0-1 0,0 1 0,0-1 0,7-4 0,7-7 0,0-1 0,-1-1 0,-1 0 0,30-35 0,5-14 0,59-97 0,-101 146 0,37-64 0,-33 53 0,0 1 0,2 0 0,1 1 0,31-34 0,-45 55 0,1 0 0,-1 0 0,1 1 0,0-1 0,0 1 0,0 0 0,1 0 0,-1 1 0,1-1 0,-1 1 0,1 0 0,0 1 0,-1 0 0,8-1 0,-8 2 0,0 0 0,0 0 0,0 1 0,0 0 0,-1 0 0,1 0 0,0 1 0,0-1 0,-1 1 0,1 0 0,-1 0 0,0 1 0,1 0 0,-1-1 0,0 1 0,-1 1 0,6 4 0,17 22 0,-2 1 0,-1 1 0,-1 1 0,-2 1 0,23 52 0,18 30 0,-37-72 0,-6-11 0,24 35 0,-38-61 0,1-1 0,0 0 0,0 0 0,0-1 0,1 1 0,0-1 0,0 0 0,0-1 0,1 1 0,-1-1 0,12 5 0,-14-8 0,0 0 0,-1 0 0,1 0 0,0 0 0,0-1 0,0 1 0,-1-1 0,1 0 0,0 0 0,0-1 0,0 1 0,0-1 0,-1 0 0,1 0 0,0 0 0,-1 0 0,1-1 0,3-1 0,-1-1 0,-1 0 0,1 0 0,-1 0 0,0-1 0,0 0 0,0 0 0,-1 0 0,0-1 0,5-8 0,5-11 0,-2 0 0,-1-1 0,14-51 0,-24 75 0,15-50 0,2 0 0,3 1 0,2 1 0,40-65 0,-60 110 0,1 0 0,-1 0 0,1 0 0,0 0 0,0 1 0,1-1 0,-1 1 0,1 1 0,0-1 0,0 0 0,0 1 0,1 0 0,-1 0 0,1 1 0,-1 0 0,1 0 0,0 0 0,0 0 0,0 1 0,0 0 0,0 0 0,0 1 0,11 0 0,-6 2 0,0 0 0,0 0 0,0 1 0,-1 0 0,1 1 0,-1 0 0,1 1 0,-1 0 0,-1 1 0,1 0 0,-1 0 0,9 9 0,43 38 0,-40-33 0,2-1 0,0 0 0,1-2 0,0-1 0,46 23 0,232 100-1365,-266-123-5461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FA9B20C0-1FEA-4E30-BE53-E545D4042022}" type="datetimeFigureOut">
              <a:rPr lang="en-US" smtClean="0"/>
              <a:t>6/23/2025</a:t>
            </a:fld>
            <a:endParaRPr lang="en-US"/>
          </a:p>
        </p:txBody>
      </p:sp>
      <p:sp>
        <p:nvSpPr>
          <p:cNvPr id="4" name="Slide Image Placeholder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EBD42010-679D-48A8-9386-1F77E91E5D4C}" type="slidenum">
              <a:rPr lang="en-US" smtClean="0"/>
              <a:t>‹#›</a:t>
            </a:fld>
            <a:endParaRPr lang="en-US"/>
          </a:p>
        </p:txBody>
      </p:sp>
    </p:spTree>
    <p:extLst>
      <p:ext uri="{BB962C8B-B14F-4D97-AF65-F5344CB8AC3E}">
        <p14:creationId xmlns:p14="http://schemas.microsoft.com/office/powerpoint/2010/main" val="25506634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safercare.vic.gov.au/best-practice-improvement/quality-improvement/toolkit"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vimeo.com/safercarevic/5whys?ts=0&amp;share=copy"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www.ihi.org/resources/Pages/HowtoImprove/ScienceofImprovementTestingChanges.aspx"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www.ihi.org/resources/Pages/HowtoImprove/ScienceofImprovementTestingChanges.aspx"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ts val="1400"/>
              </a:lnSpc>
              <a:spcBef>
                <a:spcPts val="800"/>
              </a:spcBef>
              <a:spcAft>
                <a:spcPts val="800"/>
              </a:spcAft>
              <a:buClrTx/>
              <a:buSzTx/>
              <a:buFontTx/>
              <a:buNone/>
              <a:tabLst/>
              <a:defRPr/>
            </a:pPr>
            <a:r>
              <a:rPr lang="en-AU" sz="1800" b="1" dirty="0">
                <a:effectLst/>
                <a:latin typeface="Arial" panose="020B0604020202020204" pitchFamily="34" charset="0"/>
                <a:ea typeface="Times New Roman" panose="02020603050405020304" pitchFamily="18" charset="0"/>
                <a:cs typeface="Arial" panose="020B0604020202020204" pitchFamily="34" charset="0"/>
              </a:rPr>
              <a:t>Faculty name:</a:t>
            </a:r>
          </a:p>
          <a:p>
            <a:pPr fontAlgn="base">
              <a:lnSpc>
                <a:spcPts val="1400"/>
              </a:lnSpc>
              <a:spcBef>
                <a:spcPts val="800"/>
              </a:spcBef>
              <a:spcAft>
                <a:spcPts val="800"/>
              </a:spcAft>
            </a:pPr>
            <a:r>
              <a:rPr lang="en-AU" sz="1800" b="1" dirty="0">
                <a:effectLst/>
                <a:latin typeface="Arial" panose="020B0604020202020204" pitchFamily="34" charset="0"/>
                <a:ea typeface="Times New Roman" panose="02020603050405020304" pitchFamily="18" charset="0"/>
                <a:cs typeface="Arial" panose="020B0604020202020204" pitchFamily="34" charset="0"/>
              </a:rPr>
              <a:t>Session 2 Slide 1</a:t>
            </a:r>
            <a:endParaRPr lang="en-AU" sz="1800" dirty="0">
              <a:effectLst/>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auto" latinLnBrk="0" hangingPunct="1">
              <a:lnSpc>
                <a:spcPts val="1200"/>
              </a:lnSpc>
              <a:spcBef>
                <a:spcPts val="400"/>
              </a:spcBef>
              <a:spcAft>
                <a:spcPts val="300"/>
              </a:spcAft>
              <a:buClrTx/>
              <a:buSzTx/>
              <a:buFont typeface="Arial" panose="020B0604020202020204" pitchFamily="34" charset="0"/>
              <a:buNone/>
              <a:tabLst/>
              <a:defRPr/>
            </a:pPr>
            <a:endParaRPr lang="en-AU" sz="1200" dirty="0">
              <a:effectLst/>
              <a:latin typeface="Arial" panose="020B0604020202020204" pitchFamily="34" charset="0"/>
              <a:ea typeface="Times New Roman" panose="02020603050405020304" pitchFamily="18" charset="0"/>
              <a:cs typeface="Arial" panose="020B0604020202020204" pitchFamily="34" charset="0"/>
            </a:endParaRPr>
          </a:p>
          <a:p>
            <a:pPr marL="171450" indent="-171450">
              <a:lnSpc>
                <a:spcPts val="1200"/>
              </a:lnSpc>
              <a:spcBef>
                <a:spcPts val="400"/>
              </a:spcBef>
              <a:spcAft>
                <a:spcPts val="300"/>
              </a:spcAft>
              <a:buFont typeface="Arial" panose="020B0604020202020204" pitchFamily="34" charset="0"/>
              <a:buChar char="•"/>
            </a:pPr>
            <a:r>
              <a:rPr lang="en-AU" sz="1200" dirty="0">
                <a:effectLst/>
                <a:latin typeface="Arial" panose="020B0604020202020204" pitchFamily="34" charset="0"/>
                <a:ea typeface="Times New Roman" panose="02020603050405020304" pitchFamily="18" charset="0"/>
                <a:cs typeface="Arial" panose="020B0604020202020204" pitchFamily="34" charset="0"/>
              </a:rPr>
              <a:t>Welcome to </a:t>
            </a:r>
            <a:r>
              <a:rPr lang="en-AU" sz="1200" u="sng" dirty="0">
                <a:effectLst/>
                <a:latin typeface="Arial" panose="020B0604020202020204" pitchFamily="34" charset="0"/>
                <a:ea typeface="Times New Roman" panose="02020603050405020304" pitchFamily="18" charset="0"/>
                <a:cs typeface="Arial" panose="020B0604020202020204" pitchFamily="34" charset="0"/>
              </a:rPr>
              <a:t>Quality Improvement (QI) in Action – Session 2: Understanding the system</a:t>
            </a:r>
          </a:p>
          <a:p>
            <a:endParaRPr lang="en-AU" dirty="0"/>
          </a:p>
        </p:txBody>
      </p:sp>
      <p:sp>
        <p:nvSpPr>
          <p:cNvPr id="4" name="Slide Number Placeholder 3"/>
          <p:cNvSpPr>
            <a:spLocks noGrp="1"/>
          </p:cNvSpPr>
          <p:nvPr>
            <p:ph type="sldNum" sz="quarter" idx="5"/>
          </p:nvPr>
        </p:nvSpPr>
        <p:spPr/>
        <p:txBody>
          <a:bodyPr/>
          <a:lstStyle/>
          <a:p>
            <a:fld id="{EBD42010-679D-48A8-9386-1F77E91E5D4C}" type="slidenum">
              <a:rPr lang="en-US" smtClean="0"/>
              <a:t>1</a:t>
            </a:fld>
            <a:endParaRPr lang="en-US"/>
          </a:p>
        </p:txBody>
      </p:sp>
    </p:spTree>
    <p:extLst>
      <p:ext uri="{BB962C8B-B14F-4D97-AF65-F5344CB8AC3E}">
        <p14:creationId xmlns:p14="http://schemas.microsoft.com/office/powerpoint/2010/main" val="16378325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84FB7F-365E-8500-99E6-E82212377A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C7C5CA-E5B6-16DB-7CAF-36CB47AE45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FB5418-1B41-A415-D7C2-8D9071930CFD}"/>
              </a:ext>
            </a:extLst>
          </p:cNvPr>
          <p:cNvSpPr>
            <a:spLocks noGrp="1"/>
          </p:cNvSpPr>
          <p:nvPr>
            <p:ph type="body" idx="1"/>
          </p:nvPr>
        </p:nvSpPr>
        <p:spPr/>
        <p:txBody>
          <a:bodyPr/>
          <a:lstStyle/>
          <a:p>
            <a:pPr fontAlgn="base">
              <a:lnSpc>
                <a:spcPts val="1400"/>
              </a:lnSpc>
              <a:spcBef>
                <a:spcPts val="800"/>
              </a:spcBef>
              <a:spcAft>
                <a:spcPts val="800"/>
              </a:spcAft>
            </a:pPr>
            <a:r>
              <a:rPr lang="en-AU" sz="1000" b="1" dirty="0">
                <a:effectLst/>
                <a:latin typeface="Arial" panose="020B0604020202020204" pitchFamily="34" charset="0"/>
                <a:ea typeface="Times New Roman" panose="02020603050405020304" pitchFamily="18" charset="0"/>
                <a:cs typeface="Arial" panose="020B0604020202020204" pitchFamily="34" charset="0"/>
              </a:rPr>
              <a:t>Session 2 Slide 10:</a:t>
            </a:r>
            <a:endParaRPr lang="en-AU" sz="800" b="1" dirty="0">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800" b="1" dirty="0">
                <a:effectLst/>
                <a:latin typeface="Arial" panose="020B0604020202020204" pitchFamily="34" charset="0"/>
                <a:ea typeface="Times New Roman" panose="02020603050405020304" pitchFamily="18" charset="0"/>
                <a:cs typeface="Arial" panose="020B0604020202020204" pitchFamily="34" charset="0"/>
              </a:rPr>
              <a:t>NOTE: Animations in slide</a:t>
            </a:r>
          </a:p>
          <a:p>
            <a:pPr>
              <a:defRPr/>
            </a:pPr>
            <a:endParaRPr lang="en-AU" sz="1000" dirty="0">
              <a:ea typeface="Calibri"/>
              <a:cs typeface="Calibri"/>
            </a:endParaRPr>
          </a:p>
          <a:p>
            <a:pPr>
              <a:defRPr/>
            </a:pPr>
            <a:r>
              <a:rPr lang="en-AU" sz="1000" dirty="0">
                <a:ea typeface="Calibri"/>
                <a:cs typeface="Calibri"/>
              </a:rPr>
              <a:t>Not all visual displays help us tell the story of improvement. </a:t>
            </a:r>
            <a:endParaRPr lang="en-AU" sz="1000" dirty="0">
              <a:effectLst/>
              <a:latin typeface="Arial" panose="020B0604020202020204" pitchFamily="34" charset="0"/>
              <a:ea typeface="VIC"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000" dirty="0">
              <a:effectLst/>
              <a:latin typeface="Arial" panose="020B0604020202020204" pitchFamily="34" charset="0"/>
              <a:ea typeface="VIC"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000" b="1" dirty="0">
                <a:effectLst/>
                <a:latin typeface="Arial" panose="020B0604020202020204" pitchFamily="34" charset="0"/>
                <a:ea typeface="VIC" panose="00000500000000000000" pitchFamily="2" charset="0"/>
              </a:rPr>
              <a:t>Faculty discussion prompt: </a:t>
            </a:r>
            <a:r>
              <a:rPr lang="en-AU" sz="1000" b="0" dirty="0">
                <a:effectLst/>
                <a:latin typeface="Arial" panose="020B0604020202020204" pitchFamily="34" charset="0"/>
                <a:ea typeface="VIC" panose="00000500000000000000" pitchFamily="2" charset="0"/>
              </a:rPr>
              <a:t>W</a:t>
            </a:r>
            <a:r>
              <a:rPr lang="en-AU" sz="1000" dirty="0">
                <a:effectLst/>
                <a:latin typeface="Arial" panose="020B0604020202020204" pitchFamily="34" charset="0"/>
                <a:ea typeface="VIC" panose="00000500000000000000" pitchFamily="2" charset="0"/>
              </a:rPr>
              <a:t>hat types of charts have you seen to display improvement work or quality data?</a:t>
            </a:r>
            <a:r>
              <a:rPr lang="en-AU" sz="1000" dirty="0">
                <a:ea typeface="Calibri"/>
                <a:cs typeface="Calibri"/>
              </a:rPr>
              <a:t> Who would use a Pie Chart to illustrate their improvement efforts?</a:t>
            </a:r>
          </a:p>
          <a:p>
            <a:pPr>
              <a:defRPr/>
            </a:pPr>
            <a:endParaRPr lang="en-AU" sz="1000"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000" dirty="0">
                <a:effectLst/>
                <a:latin typeface="Arial" panose="020B0604020202020204" pitchFamily="34" charset="0"/>
                <a:ea typeface="Times New Roman" panose="02020603050405020304" pitchFamily="18" charset="0"/>
                <a:cs typeface="Arial" panose="020B0604020202020204" pitchFamily="34" charset="0"/>
              </a:rPr>
              <a:t>Let’s look at some of the differences the way we visualise our data can help or hinder our understanding of what is happening.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000" b="1"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000" i="1" dirty="0">
                <a:effectLst/>
                <a:latin typeface="Arial" panose="020B0604020202020204" pitchFamily="34" charset="0"/>
                <a:ea typeface="Times New Roman" panose="02020603050405020304" pitchFamily="18" charset="0"/>
                <a:cs typeface="Arial" panose="020B0604020202020204" pitchFamily="34" charset="0"/>
              </a:rPr>
              <a:t>Reference: IHI Professional Improvement Coach Program (2023)</a:t>
            </a:r>
            <a:endParaRPr lang="en-AU" sz="1000" dirty="0">
              <a:effectLst/>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000" b="1" dirty="0">
              <a:effectLst/>
              <a:latin typeface="Arial" panose="020B0604020202020204" pitchFamily="34" charset="0"/>
              <a:ea typeface="Times New Roman" panose="02020603050405020304" pitchFamily="18" charset="0"/>
              <a:cs typeface="Times New Roman" panose="02020603050405020304" pitchFamily="18" charset="0"/>
            </a:endParaRPr>
          </a:p>
          <a:p>
            <a:pPr fontAlgn="base">
              <a:lnSpc>
                <a:spcPts val="1400"/>
              </a:lnSpc>
              <a:spcBef>
                <a:spcPts val="800"/>
              </a:spcBef>
              <a:spcAft>
                <a:spcPts val="800"/>
              </a:spcAft>
            </a:pPr>
            <a:endParaRPr lang="en-US" sz="1000" i="1" baseline="0" dirty="0"/>
          </a:p>
        </p:txBody>
      </p:sp>
      <p:sp>
        <p:nvSpPr>
          <p:cNvPr id="4" name="Slide Number Placeholder 3">
            <a:extLst>
              <a:ext uri="{FF2B5EF4-FFF2-40B4-BE49-F238E27FC236}">
                <a16:creationId xmlns:a16="http://schemas.microsoft.com/office/drawing/2014/main" id="{8333B115-BF6D-99A6-BBD1-66A3FC7D6F4C}"/>
              </a:ext>
            </a:extLst>
          </p:cNvPr>
          <p:cNvSpPr>
            <a:spLocks noGrp="1"/>
          </p:cNvSpPr>
          <p:nvPr>
            <p:ph type="sldNum" sz="quarter" idx="5"/>
          </p:nvPr>
        </p:nvSpPr>
        <p:spPr/>
        <p:txBody>
          <a:bodyPr/>
          <a:lstStyle/>
          <a:p>
            <a:fld id="{EBD42010-679D-48A8-9386-1F77E91E5D4C}" type="slidenum">
              <a:rPr lang="en-US" smtClean="0"/>
              <a:t>10</a:t>
            </a:fld>
            <a:endParaRPr lang="en-US"/>
          </a:p>
        </p:txBody>
      </p:sp>
    </p:spTree>
    <p:extLst>
      <p:ext uri="{BB962C8B-B14F-4D97-AF65-F5344CB8AC3E}">
        <p14:creationId xmlns:p14="http://schemas.microsoft.com/office/powerpoint/2010/main" val="23692183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EF9F95-606E-1E96-28CB-03039E7D3B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168259-2D1C-586A-7DA3-1735E2EB1A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CDB7E7-4C04-032C-D6FB-E9C041135167}"/>
              </a:ext>
            </a:extLst>
          </p:cNvPr>
          <p:cNvSpPr>
            <a:spLocks noGrp="1"/>
          </p:cNvSpPr>
          <p:nvPr>
            <p:ph type="body" idx="1"/>
          </p:nvPr>
        </p:nvSpPr>
        <p:spPr/>
        <p:txBody>
          <a:bodyPr/>
          <a:lstStyle/>
          <a:p>
            <a:pPr fontAlgn="base">
              <a:lnSpc>
                <a:spcPts val="1400"/>
              </a:lnSpc>
              <a:spcBef>
                <a:spcPts val="800"/>
              </a:spcBef>
              <a:spcAft>
                <a:spcPts val="800"/>
              </a:spcAft>
            </a:pPr>
            <a:r>
              <a:rPr lang="en-AU" sz="1000" b="1" dirty="0">
                <a:effectLst/>
                <a:latin typeface="Arial" panose="020B0604020202020204" pitchFamily="34" charset="0"/>
                <a:ea typeface="Times New Roman" panose="02020603050405020304" pitchFamily="18" charset="0"/>
                <a:cs typeface="Arial" panose="020B0604020202020204" pitchFamily="34" charset="0"/>
              </a:rPr>
              <a:t>Session 2 Slide 11:</a:t>
            </a:r>
            <a:endParaRPr lang="en-US" sz="1000" b="1" dirty="0">
              <a:effectLst/>
              <a:latin typeface="Arial" panose="020B0604020202020204" pitchFamily="34" charset="0"/>
              <a:ea typeface="Times New Roman" panose="02020603050405020304" pitchFamily="18" charset="0"/>
              <a:cs typeface="Arial" panose="020B0604020202020204" pitchFamily="34" charset="0"/>
            </a:endParaRPr>
          </a:p>
          <a:p>
            <a:endParaRPr lang="en-AU" sz="1000" dirty="0"/>
          </a:p>
          <a:p>
            <a:pPr marL="0" indent="0" fontAlgn="base">
              <a:lnSpc>
                <a:spcPts val="1400"/>
              </a:lnSpc>
              <a:spcBef>
                <a:spcPts val="800"/>
              </a:spcBef>
              <a:spcAft>
                <a:spcPts val="800"/>
              </a:spcAft>
              <a:buFont typeface="Arial" panose="020B0604020202020204" pitchFamily="34" charset="0"/>
              <a:buNone/>
            </a:pPr>
            <a:r>
              <a:rPr lang="en-AU" sz="1000" dirty="0">
                <a:effectLst/>
                <a:latin typeface="Arial" panose="020B0604020202020204" pitchFamily="34" charset="0"/>
                <a:ea typeface="Times New Roman" panose="02020603050405020304" pitchFamily="18" charset="0"/>
                <a:cs typeface="Arial" panose="020B0604020202020204" pitchFamily="34" charset="0"/>
              </a:rPr>
              <a:t>Within data visualisation there are two main types of visuals: dynamic and static. </a:t>
            </a:r>
            <a:endParaRPr lang="en-AU" sz="1000" dirty="0">
              <a:effectLst/>
              <a:latin typeface="Arial" panose="020B0604020202020204" pitchFamily="34" charset="0"/>
              <a:ea typeface="Times New Roman" panose="02020603050405020304" pitchFamily="18" charset="0"/>
              <a:cs typeface="Times New Roman" panose="02020603050405020304" pitchFamily="18" charset="0"/>
            </a:endParaRPr>
          </a:p>
          <a:p>
            <a:pPr marL="285750" indent="-285750" fontAlgn="base">
              <a:lnSpc>
                <a:spcPts val="1400"/>
              </a:lnSpc>
              <a:spcBef>
                <a:spcPts val="800"/>
              </a:spcBef>
              <a:spcAft>
                <a:spcPts val="800"/>
              </a:spcAft>
              <a:buFont typeface="Arial" panose="020B0604020202020204" pitchFamily="34" charset="0"/>
              <a:buChar char="•"/>
            </a:pPr>
            <a:r>
              <a:rPr lang="en-AU" sz="1000" dirty="0">
                <a:effectLst/>
                <a:latin typeface="Arial" panose="020B0604020202020204" pitchFamily="34" charset="0"/>
                <a:ea typeface="Times New Roman" panose="02020603050405020304" pitchFamily="18" charset="0"/>
                <a:cs typeface="Arial" panose="020B0604020202020204" pitchFamily="34" charset="0"/>
              </a:rPr>
              <a:t>Static displays include bar charts, pie charts and gauges. Static data can hide variation. </a:t>
            </a:r>
            <a:endParaRPr lang="en-AU" sz="1000" dirty="0">
              <a:effectLst/>
              <a:latin typeface="Arial" panose="020B0604020202020204" pitchFamily="34" charset="0"/>
              <a:ea typeface="Times New Roman" panose="02020603050405020304" pitchFamily="18" charset="0"/>
              <a:cs typeface="Times New Roman" panose="02020603050405020304" pitchFamily="18" charset="0"/>
            </a:endParaRPr>
          </a:p>
          <a:p>
            <a:pPr marL="285750" indent="-285750" fontAlgn="base">
              <a:lnSpc>
                <a:spcPts val="1400"/>
              </a:lnSpc>
              <a:spcBef>
                <a:spcPts val="800"/>
              </a:spcBef>
              <a:spcAft>
                <a:spcPts val="800"/>
              </a:spcAft>
              <a:buFont typeface="Arial" panose="020B0604020202020204" pitchFamily="34" charset="0"/>
              <a:buChar char="•"/>
            </a:pPr>
            <a:r>
              <a:rPr lang="en-AU" sz="1000" dirty="0">
                <a:effectLst/>
                <a:latin typeface="Arial" panose="020B0604020202020204" pitchFamily="34" charset="0"/>
                <a:ea typeface="Times New Roman" panose="02020603050405020304" pitchFamily="18" charset="0"/>
                <a:cs typeface="Arial" panose="020B0604020202020204" pitchFamily="34" charset="0"/>
              </a:rPr>
              <a:t>People are used to before and after comparisons (bar charts, traffic light scorecards)  </a:t>
            </a:r>
          </a:p>
          <a:p>
            <a:pPr marL="285750" marR="0" lvl="0" indent="-285750" algn="l" defTabSz="914400" rtl="0" eaLnBrk="1" fontAlgn="base" latinLnBrk="0" hangingPunct="1">
              <a:lnSpc>
                <a:spcPts val="1400"/>
              </a:lnSpc>
              <a:spcBef>
                <a:spcPts val="800"/>
              </a:spcBef>
              <a:spcAft>
                <a:spcPts val="800"/>
              </a:spcAft>
              <a:buClrTx/>
              <a:buSzTx/>
              <a:buFont typeface="Arial" panose="020B0604020202020204" pitchFamily="34" charset="0"/>
              <a:buChar char="•"/>
              <a:tabLst/>
              <a:defRPr/>
            </a:pPr>
            <a:r>
              <a:rPr lang="en-AU" sz="1000" dirty="0">
                <a:effectLst/>
                <a:latin typeface="Arial" panose="020B0604020202020204" pitchFamily="34" charset="0"/>
                <a:ea typeface="Times New Roman" panose="02020603050405020304" pitchFamily="18" charset="0"/>
                <a:cs typeface="Arial" panose="020B0604020202020204" pitchFamily="34" charset="0"/>
              </a:rPr>
              <a:t>Dynamic is data over time (e.g. run charts) and can help us to shine a light on any variation in our systems and performance.</a:t>
            </a:r>
            <a:endParaRPr lang="en-AU" sz="10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AU" sz="800" b="0" i="0" u="none" strike="noStrike" kern="1200" dirty="0">
              <a:solidFill>
                <a:schemeClr val="tx1"/>
              </a:solidFill>
              <a:effectLst/>
              <a:latin typeface="+mn-lt"/>
              <a:ea typeface="+mn-ea"/>
              <a:cs typeface="+mn-cs"/>
            </a:endParaRPr>
          </a:p>
          <a:p>
            <a:endParaRPr lang="en-AU" sz="800" b="0" i="1" u="none" strike="noStrike" kern="1200" dirty="0">
              <a:solidFill>
                <a:schemeClr val="tx1"/>
              </a:solidFill>
              <a:effectLst/>
              <a:latin typeface="+mn-lt"/>
              <a:ea typeface="+mn-ea"/>
              <a:cs typeface="+mn-cs"/>
            </a:endParaRPr>
          </a:p>
          <a:p>
            <a:r>
              <a:rPr lang="en-AU" sz="800" b="0" i="1" u="none" strike="noStrike" kern="1200" dirty="0">
                <a:solidFill>
                  <a:schemeClr val="tx1"/>
                </a:solidFill>
                <a:effectLst/>
                <a:latin typeface="+mn-lt"/>
                <a:ea typeface="+mn-ea"/>
                <a:cs typeface="+mn-cs"/>
              </a:rPr>
              <a:t>Reference: Peter Bohlin, Robin Cooper, Elisabet Engdahl, Staffan Larsson. (1999). Information states and dialogue move engines. Department of linguistics </a:t>
            </a:r>
            <a:br>
              <a:rPr lang="en-AU" sz="800" b="0" i="1" u="none" strike="noStrike" kern="1200" dirty="0">
                <a:effectLst/>
                <a:cs typeface="+mn-lt"/>
              </a:rPr>
            </a:br>
            <a:r>
              <a:rPr lang="en-AU" sz="800" b="0" i="1" u="none" strike="noStrike" kern="1200" dirty="0">
                <a:solidFill>
                  <a:schemeClr val="tx1"/>
                </a:solidFill>
                <a:effectLst/>
                <a:latin typeface="+mn-lt"/>
                <a:ea typeface="+mn-ea"/>
                <a:cs typeface="+mn-cs"/>
              </a:rPr>
              <a:t>Göteborg University, Sweden. Link, https://www.google.com.au/url?sa=t&amp;rct=j&amp;q=&amp;esrc=s&amp;source=web&amp;cd=&amp;ved=2ahUKEwjM-qS_277yAhWe_XMBHWN5DTUQFnoECAMQAw&amp;url=https%3A%2F%2Fwww.dfki.de%2Fetai%2FSpecialIssues%2FDia99%2Fbohlin%2Fisdme_html%2Fnode3.html&amp;usg=AOvVaw12lH9RVVGHR79APQpzanlj</a:t>
            </a:r>
            <a:r>
              <a:rPr lang="en-AU" sz="1000" b="0" i="1" dirty="0"/>
              <a:t> </a:t>
            </a:r>
            <a:endParaRPr lang="en-AU" sz="1000" b="1" dirty="0"/>
          </a:p>
          <a:p>
            <a:r>
              <a:rPr lang="en-AU" sz="1000" b="0" i="1" dirty="0"/>
              <a:t>Source: Institute of Healthcare Improvement</a:t>
            </a:r>
          </a:p>
          <a:p>
            <a:endParaRPr lang="en-AU" sz="1000" b="1" dirty="0"/>
          </a:p>
          <a:p>
            <a:endParaRPr lang="en-AU" sz="1000" b="1" dirty="0"/>
          </a:p>
          <a:p>
            <a:pPr fontAlgn="base">
              <a:lnSpc>
                <a:spcPts val="1400"/>
              </a:lnSpc>
              <a:spcBef>
                <a:spcPts val="800"/>
              </a:spcBef>
              <a:spcAft>
                <a:spcPts val="800"/>
              </a:spcAft>
            </a:pPr>
            <a:endParaRPr lang="en-US" sz="1000" i="1" baseline="0" dirty="0"/>
          </a:p>
        </p:txBody>
      </p:sp>
      <p:sp>
        <p:nvSpPr>
          <p:cNvPr id="4" name="Slide Number Placeholder 3">
            <a:extLst>
              <a:ext uri="{FF2B5EF4-FFF2-40B4-BE49-F238E27FC236}">
                <a16:creationId xmlns:a16="http://schemas.microsoft.com/office/drawing/2014/main" id="{28BB7C68-22F9-4607-9072-7316FBDCBB76}"/>
              </a:ext>
            </a:extLst>
          </p:cNvPr>
          <p:cNvSpPr>
            <a:spLocks noGrp="1"/>
          </p:cNvSpPr>
          <p:nvPr>
            <p:ph type="sldNum" sz="quarter" idx="5"/>
          </p:nvPr>
        </p:nvSpPr>
        <p:spPr/>
        <p:txBody>
          <a:bodyPr/>
          <a:lstStyle/>
          <a:p>
            <a:fld id="{EBD42010-679D-48A8-9386-1F77E91E5D4C}" type="slidenum">
              <a:rPr lang="en-US" smtClean="0"/>
              <a:t>11</a:t>
            </a:fld>
            <a:endParaRPr lang="en-US"/>
          </a:p>
        </p:txBody>
      </p:sp>
    </p:spTree>
    <p:extLst>
      <p:ext uri="{BB962C8B-B14F-4D97-AF65-F5344CB8AC3E}">
        <p14:creationId xmlns:p14="http://schemas.microsoft.com/office/powerpoint/2010/main" val="34615720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B545A-F52D-2391-C2B4-3538C517F2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079C23-2C2B-9FF9-0DDE-F5CAD05FE1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24458A-0093-D5F2-FA5E-F75CAC01C451}"/>
              </a:ext>
            </a:extLst>
          </p:cNvPr>
          <p:cNvSpPr>
            <a:spLocks noGrp="1"/>
          </p:cNvSpPr>
          <p:nvPr>
            <p:ph type="body" idx="1"/>
          </p:nvPr>
        </p:nvSpPr>
        <p:spPr/>
        <p:txBody>
          <a:bodyPr/>
          <a:lstStyle/>
          <a:p>
            <a:pPr fontAlgn="base">
              <a:lnSpc>
                <a:spcPts val="1400"/>
              </a:lnSpc>
              <a:spcBef>
                <a:spcPts val="800"/>
              </a:spcBef>
              <a:spcAft>
                <a:spcPts val="800"/>
              </a:spcAft>
            </a:pPr>
            <a:r>
              <a:rPr lang="en-AU" sz="1200" b="1" dirty="0">
                <a:effectLst/>
                <a:latin typeface="Arial" panose="020B0604020202020204" pitchFamily="34" charset="0"/>
                <a:ea typeface="Times New Roman" panose="02020603050405020304" pitchFamily="18" charset="0"/>
                <a:cs typeface="Arial" panose="020B0604020202020204" pitchFamily="34" charset="0"/>
              </a:rPr>
              <a:t>Session 2 Slide 12:</a:t>
            </a:r>
            <a:endParaRPr lang="en-US" sz="10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t>NOTE: Animation in slide </a:t>
            </a:r>
            <a:endParaRPr lang="en-US" sz="1000" dirty="0"/>
          </a:p>
          <a:p>
            <a:endParaRPr lang="en-US" sz="1000" dirty="0">
              <a:cs typeface="Calibri"/>
            </a:endParaRPr>
          </a:p>
          <a:p>
            <a:r>
              <a:rPr lang="en-US" sz="1000" b="1" dirty="0">
                <a:ea typeface="Calibri"/>
                <a:cs typeface="Calibri"/>
              </a:rPr>
              <a:t>Faculty discussion prompt</a:t>
            </a:r>
            <a:r>
              <a:rPr lang="en-US" sz="1000" dirty="0">
                <a:ea typeface="Calibri"/>
                <a:cs typeface="Calibri"/>
              </a:rPr>
              <a:t>: </a:t>
            </a:r>
          </a:p>
          <a:p>
            <a:pPr marL="171450" indent="-171450">
              <a:buFont typeface="Arial" panose="020B0604020202020204" pitchFamily="34" charset="0"/>
              <a:buChar char="•"/>
            </a:pPr>
            <a:r>
              <a:rPr lang="en-US" sz="1000" dirty="0">
                <a:ea typeface="Calibri"/>
                <a:cs typeface="Calibri"/>
              </a:rPr>
              <a:t>Who has used a traffic light system before?</a:t>
            </a:r>
          </a:p>
          <a:p>
            <a:pPr marL="171450" indent="-171450">
              <a:buFont typeface="Arial" panose="020B0604020202020204" pitchFamily="34" charset="0"/>
              <a:buChar char="•"/>
            </a:pPr>
            <a:r>
              <a:rPr lang="en-US" sz="1000" dirty="0">
                <a:ea typeface="Calibri"/>
                <a:cs typeface="Calibri"/>
              </a:rPr>
              <a:t>Does red mean bad in this system? What story does this tell you?</a:t>
            </a:r>
          </a:p>
          <a:p>
            <a:pPr marL="171450" indent="-171450">
              <a:buFont typeface="Arial" panose="020B0604020202020204" pitchFamily="34" charset="0"/>
              <a:buChar char="•"/>
            </a:pPr>
            <a:endParaRPr lang="en-US" sz="1000" dirty="0">
              <a:ea typeface="Calibri"/>
              <a:cs typeface="Calibri"/>
            </a:endParaRPr>
          </a:p>
          <a:p>
            <a:r>
              <a:rPr lang="en-US" sz="1000" dirty="0">
                <a:ea typeface="Calibri"/>
                <a:cs typeface="Calibri"/>
              </a:rPr>
              <a:t>What if the data is displayed over time </a:t>
            </a:r>
            <a:r>
              <a:rPr lang="en-US" sz="1000" b="1" dirty="0">
                <a:ea typeface="Calibri"/>
                <a:cs typeface="Calibri"/>
              </a:rPr>
              <a:t>(click)</a:t>
            </a:r>
            <a:r>
              <a:rPr lang="en-US" sz="1000" dirty="0">
                <a:ea typeface="Calibri"/>
                <a:cs typeface="Calibri"/>
              </a:rPr>
              <a:t>?</a:t>
            </a:r>
          </a:p>
          <a:p>
            <a:endParaRPr lang="en-US" sz="1000"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cs typeface="Calibri"/>
              </a:rPr>
              <a:t>Faculty discussion prompt: </a:t>
            </a:r>
            <a:r>
              <a:rPr lang="en-US" sz="1000" dirty="0">
                <a:cs typeface="Calibri"/>
              </a:rPr>
              <a:t>What can you see now with this same data but presented over time?</a:t>
            </a:r>
          </a:p>
          <a:p>
            <a:endParaRPr lang="en-US" sz="1000" dirty="0">
              <a:cs typeface="Calibri"/>
            </a:endParaRPr>
          </a:p>
          <a:p>
            <a:pPr marL="171450" indent="-171450">
              <a:buFont typeface="Arial" panose="020B0604020202020204" pitchFamily="34" charset="0"/>
              <a:buChar char="•"/>
            </a:pPr>
            <a:r>
              <a:rPr lang="en-US" sz="1000" dirty="0">
                <a:cs typeface="Calibri"/>
              </a:rPr>
              <a:t>Presenting the data over time provides more information can help us analyze our systems better. </a:t>
            </a:r>
          </a:p>
          <a:p>
            <a:endParaRPr lang="en-US" sz="1000" i="1" dirty="0">
              <a:cs typeface="Calibri"/>
            </a:endParaRPr>
          </a:p>
          <a:p>
            <a:r>
              <a:rPr lang="en-US" sz="1000" i="1" dirty="0">
                <a:cs typeface="Calibri"/>
              </a:rPr>
              <a:t>Source: The Data Guide. Provost and Murray 2010.</a:t>
            </a:r>
          </a:p>
          <a:p>
            <a:r>
              <a:rPr lang="en-AU" sz="1200" i="1" dirty="0">
                <a:effectLst/>
                <a:latin typeface="Arial" panose="020B0604020202020204" pitchFamily="34" charset="0"/>
                <a:ea typeface="Times New Roman" panose="02020603050405020304" pitchFamily="18" charset="0"/>
              </a:rPr>
              <a:t>Reference: IHI Professional Improvement Coach Program (2023)</a:t>
            </a:r>
            <a:endParaRPr lang="en-US" sz="1000" i="1" dirty="0">
              <a:cs typeface="Calibri"/>
            </a:endParaRPr>
          </a:p>
          <a:p>
            <a:pPr fontAlgn="base">
              <a:lnSpc>
                <a:spcPts val="1400"/>
              </a:lnSpc>
              <a:spcBef>
                <a:spcPts val="800"/>
              </a:spcBef>
              <a:spcAft>
                <a:spcPts val="800"/>
              </a:spcAft>
            </a:pPr>
            <a:endParaRPr lang="en-US" sz="1000" i="1" baseline="0" dirty="0"/>
          </a:p>
        </p:txBody>
      </p:sp>
      <p:sp>
        <p:nvSpPr>
          <p:cNvPr id="4" name="Slide Number Placeholder 3">
            <a:extLst>
              <a:ext uri="{FF2B5EF4-FFF2-40B4-BE49-F238E27FC236}">
                <a16:creationId xmlns:a16="http://schemas.microsoft.com/office/drawing/2014/main" id="{730E6983-7987-7660-FDFD-4E0E1A902FD4}"/>
              </a:ext>
            </a:extLst>
          </p:cNvPr>
          <p:cNvSpPr>
            <a:spLocks noGrp="1"/>
          </p:cNvSpPr>
          <p:nvPr>
            <p:ph type="sldNum" sz="quarter" idx="5"/>
          </p:nvPr>
        </p:nvSpPr>
        <p:spPr/>
        <p:txBody>
          <a:bodyPr/>
          <a:lstStyle/>
          <a:p>
            <a:fld id="{EBD42010-679D-48A8-9386-1F77E91E5D4C}" type="slidenum">
              <a:rPr lang="en-US" smtClean="0"/>
              <a:t>12</a:t>
            </a:fld>
            <a:endParaRPr lang="en-US"/>
          </a:p>
        </p:txBody>
      </p:sp>
    </p:spTree>
    <p:extLst>
      <p:ext uri="{BB962C8B-B14F-4D97-AF65-F5344CB8AC3E}">
        <p14:creationId xmlns:p14="http://schemas.microsoft.com/office/powerpoint/2010/main" val="41244540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EFEEA1-4102-00C0-74FF-CBA9557738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2120EA-B65B-9E5C-BD71-B841FD0370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E9F89A-9609-12A4-6251-2D802F3EFA1D}"/>
              </a:ext>
            </a:extLst>
          </p:cNvPr>
          <p:cNvSpPr>
            <a:spLocks noGrp="1"/>
          </p:cNvSpPr>
          <p:nvPr>
            <p:ph type="body" idx="1"/>
          </p:nvPr>
        </p:nvSpPr>
        <p:spPr/>
        <p:txBody>
          <a:bodyPr/>
          <a:lstStyle/>
          <a:p>
            <a:pPr fontAlgn="base">
              <a:lnSpc>
                <a:spcPts val="1400"/>
              </a:lnSpc>
              <a:spcBef>
                <a:spcPts val="800"/>
              </a:spcBef>
              <a:spcAft>
                <a:spcPts val="800"/>
              </a:spcAft>
            </a:pPr>
            <a:r>
              <a:rPr lang="en-AU" sz="1800" b="1" dirty="0">
                <a:effectLst/>
                <a:latin typeface="Arial" panose="020B0604020202020204" pitchFamily="34" charset="0"/>
                <a:ea typeface="Times New Roman" panose="02020603050405020304" pitchFamily="18" charset="0"/>
                <a:cs typeface="Arial" panose="020B0604020202020204" pitchFamily="34" charset="0"/>
              </a:rPr>
              <a:t> Session 2 Slide 13:</a:t>
            </a:r>
            <a:endParaRPr lang="en-AU" sz="1800" dirty="0">
              <a:effectLst/>
              <a:latin typeface="Arial" panose="020B0604020202020204" pitchFamily="34" charset="0"/>
              <a:ea typeface="MS PGothic" panose="020B0600070205080204" pitchFamily="34" charset="-128"/>
              <a:cs typeface="Arial" panose="020B0604020202020204" pitchFamily="34" charset="0"/>
            </a:endParaRPr>
          </a:p>
          <a:p>
            <a:pPr defTabSz="685891">
              <a:defRPr/>
            </a:pPr>
            <a:endParaRPr lang="en-US" sz="900" b="0" i="0" kern="1200" dirty="0">
              <a:solidFill>
                <a:schemeClr val="tx1"/>
              </a:solidFill>
              <a:effectLst/>
              <a:latin typeface="+mn-lt"/>
              <a:ea typeface="+mn-ea"/>
              <a:cs typeface="+mn-cs"/>
            </a:endParaRPr>
          </a:p>
          <a:p>
            <a:pPr defTabSz="685891">
              <a:defRPr/>
            </a:pPr>
            <a:r>
              <a:rPr lang="en-US" sz="900" b="0" i="0" kern="1200" dirty="0">
                <a:solidFill>
                  <a:schemeClr val="tx1"/>
                </a:solidFill>
                <a:effectLst/>
                <a:latin typeface="+mn-lt"/>
                <a:ea typeface="+mn-ea"/>
                <a:cs typeface="+mn-cs"/>
              </a:rPr>
              <a:t>There are many different types of charts that will display your data over time these include ranging from the basic to highly complex charts.</a:t>
            </a:r>
            <a:r>
              <a:rPr lang="en-US" sz="900" dirty="0"/>
              <a:t> </a:t>
            </a:r>
            <a:endParaRPr lang="en-US" dirty="0">
              <a:ea typeface="+mn-ea"/>
              <a:cs typeface="+mn-cs"/>
            </a:endParaRPr>
          </a:p>
          <a:p>
            <a:pPr marL="0" marR="0" lvl="0" indent="0" algn="l" defTabSz="685891" rtl="0" eaLnBrk="1" fontAlgn="auto" latinLnBrk="0" hangingPunct="1">
              <a:lnSpc>
                <a:spcPct val="100000"/>
              </a:lnSpc>
              <a:spcBef>
                <a:spcPts val="0"/>
              </a:spcBef>
              <a:spcAft>
                <a:spcPts val="0"/>
              </a:spcAft>
              <a:buClrTx/>
              <a:buSzTx/>
              <a:buFontTx/>
              <a:buNone/>
              <a:tabLst/>
              <a:defRPr/>
            </a:pPr>
            <a:r>
              <a:rPr lang="en-US" sz="900" b="0" i="0" kern="1200" dirty="0">
                <a:solidFill>
                  <a:schemeClr val="tx1"/>
                </a:solidFill>
                <a:effectLst/>
                <a:latin typeface="+mn-lt"/>
                <a:ea typeface="+mn-ea"/>
                <a:cs typeface="+mn-cs"/>
              </a:rPr>
              <a:t>As this is a foundations program designed to be an introduction to the basic methods, mindsets and tools used in quality improvement, we focus on the most basic way to display data over time and that is a run chart.</a:t>
            </a:r>
            <a:endParaRPr lang="en-US" sz="900" b="0" i="0" kern="1200" dirty="0">
              <a:solidFill>
                <a:schemeClr val="tx1"/>
              </a:solidFill>
              <a:effectLst/>
              <a:latin typeface="+mn-lt"/>
              <a:ea typeface="Calibri"/>
              <a:cs typeface="Calibri"/>
            </a:endParaRPr>
          </a:p>
          <a:p>
            <a:pPr marL="0" marR="0" lvl="0" indent="0" algn="l" defTabSz="685891" rtl="0" eaLnBrk="1" fontAlgn="auto" latinLnBrk="0" hangingPunct="1">
              <a:lnSpc>
                <a:spcPct val="100000"/>
              </a:lnSpc>
              <a:spcBef>
                <a:spcPts val="0"/>
              </a:spcBef>
              <a:spcAft>
                <a:spcPts val="0"/>
              </a:spcAft>
              <a:buClrTx/>
              <a:buSzTx/>
              <a:buFontTx/>
              <a:buNone/>
              <a:tabLst/>
              <a:defRPr/>
            </a:pPr>
            <a:endParaRPr lang="en-US" sz="900" b="1" i="0" kern="1200" dirty="0">
              <a:solidFill>
                <a:schemeClr val="tx1"/>
              </a:solidFill>
              <a:effectLst/>
              <a:latin typeface="+mn-lt"/>
              <a:ea typeface="+mn-ea"/>
              <a:cs typeface="+mn-cs"/>
            </a:endParaRPr>
          </a:p>
          <a:p>
            <a:pPr marL="0" marR="0" lvl="0" indent="0" algn="l" defTabSz="685891" rtl="0" eaLnBrk="1" fontAlgn="auto" latinLnBrk="0" hangingPunct="1">
              <a:lnSpc>
                <a:spcPct val="100000"/>
              </a:lnSpc>
              <a:spcBef>
                <a:spcPts val="0"/>
              </a:spcBef>
              <a:spcAft>
                <a:spcPts val="0"/>
              </a:spcAft>
              <a:buClrTx/>
              <a:buSzTx/>
              <a:buFontTx/>
              <a:buNone/>
              <a:tabLst/>
              <a:defRPr/>
            </a:pPr>
            <a:r>
              <a:rPr lang="en-US" sz="900" b="1" i="0" kern="1200" dirty="0">
                <a:solidFill>
                  <a:schemeClr val="tx1"/>
                </a:solidFill>
                <a:effectLst/>
                <a:latin typeface="+mn-lt"/>
                <a:ea typeface="+mn-ea"/>
                <a:cs typeface="+mn-cs"/>
              </a:rPr>
              <a:t>Anatomy of a run chart</a:t>
            </a:r>
            <a:endParaRPr lang="en-US" sz="900" b="1" i="0" kern="1200" dirty="0">
              <a:solidFill>
                <a:schemeClr val="tx1"/>
              </a:solidFill>
              <a:effectLst/>
              <a:latin typeface="+mn-lt"/>
              <a:ea typeface="Calibri"/>
              <a:cs typeface="Calibri"/>
            </a:endParaRPr>
          </a:p>
          <a:p>
            <a:pPr marL="628650" marR="0" lvl="1" indent="-171450" algn="l" defTabSz="685891" rtl="0" eaLnBrk="1" fontAlgn="auto" latinLnBrk="0" hangingPunct="1">
              <a:lnSpc>
                <a:spcPct val="200000"/>
              </a:lnSpc>
              <a:spcBef>
                <a:spcPts val="0"/>
              </a:spcBef>
              <a:spcAft>
                <a:spcPts val="0"/>
              </a:spcAft>
              <a:buClrTx/>
              <a:buSzTx/>
              <a:buFont typeface="Arial" panose="020B0604020202020204" pitchFamily="34" charset="0"/>
              <a:buChar char="•"/>
              <a:tabLst/>
              <a:defRPr/>
            </a:pPr>
            <a:r>
              <a:rPr lang="en-US" sz="900" b="0" i="0" kern="1200" dirty="0">
                <a:solidFill>
                  <a:schemeClr val="tx1"/>
                </a:solidFill>
                <a:effectLst/>
                <a:latin typeface="+mn-lt"/>
                <a:ea typeface="+mn-ea"/>
                <a:cs typeface="+mn-cs"/>
              </a:rPr>
              <a:t>X axis is a time variable e.g. weeks, months, or patient 1, 2, 3.</a:t>
            </a:r>
            <a:endParaRPr lang="en-US" sz="900" b="0" i="0" kern="1200" dirty="0">
              <a:solidFill>
                <a:schemeClr val="tx1"/>
              </a:solidFill>
              <a:effectLst/>
              <a:latin typeface="+mn-lt"/>
              <a:ea typeface="Calibri"/>
              <a:cs typeface="Calibri"/>
            </a:endParaRPr>
          </a:p>
          <a:p>
            <a:pPr marL="628650" marR="0" lvl="1" indent="-171450" algn="l" defTabSz="685891" rtl="0" eaLnBrk="1" fontAlgn="auto" latinLnBrk="0" hangingPunct="1">
              <a:lnSpc>
                <a:spcPct val="200000"/>
              </a:lnSpc>
              <a:spcBef>
                <a:spcPts val="0"/>
              </a:spcBef>
              <a:spcAft>
                <a:spcPts val="0"/>
              </a:spcAft>
              <a:buClrTx/>
              <a:buSzTx/>
              <a:buFont typeface="Arial" panose="020B0604020202020204" pitchFamily="34" charset="0"/>
              <a:buChar char="•"/>
              <a:tabLst/>
              <a:defRPr/>
            </a:pPr>
            <a:r>
              <a:rPr lang="en-US" sz="900" b="0" i="0" kern="1200" dirty="0">
                <a:solidFill>
                  <a:schemeClr val="tx1"/>
                </a:solidFill>
                <a:effectLst/>
                <a:latin typeface="+mn-lt"/>
                <a:ea typeface="+mn-ea"/>
                <a:cs typeface="+mn-cs"/>
              </a:rPr>
              <a:t>Y axis is our variable we are wanting to measure e.g. admission, time waiting, falls, no of infections etc.</a:t>
            </a:r>
          </a:p>
          <a:p>
            <a:pPr marL="628650" marR="0" lvl="1" indent="-171450" algn="l" defTabSz="685891" rtl="0" eaLnBrk="1" fontAlgn="auto" latinLnBrk="0" hangingPunct="1">
              <a:lnSpc>
                <a:spcPct val="200000"/>
              </a:lnSpc>
              <a:spcBef>
                <a:spcPts val="0"/>
              </a:spcBef>
              <a:spcAft>
                <a:spcPts val="0"/>
              </a:spcAft>
              <a:buClrTx/>
              <a:buSzTx/>
              <a:buFont typeface="Arial" panose="020B0604020202020204" pitchFamily="34" charset="0"/>
              <a:buChar char="•"/>
              <a:tabLst/>
              <a:defRPr/>
            </a:pPr>
            <a:r>
              <a:rPr lang="en-US" sz="900" b="0" i="0" kern="1200" dirty="0">
                <a:solidFill>
                  <a:schemeClr val="tx1"/>
                </a:solidFill>
                <a:effectLst/>
                <a:latin typeface="+mn-lt"/>
                <a:ea typeface="+mn-ea"/>
                <a:cs typeface="+mn-cs"/>
              </a:rPr>
              <a:t>Some other information you may find on a run chart are; median lines, goals line and annotations of when changes may have occurred.</a:t>
            </a:r>
            <a:endParaRPr lang="en-US" sz="900" b="0" i="0" kern="1200" dirty="0">
              <a:solidFill>
                <a:schemeClr val="tx1"/>
              </a:solidFill>
              <a:effectLst/>
              <a:latin typeface="+mn-lt"/>
              <a:ea typeface="Calibri"/>
              <a:cs typeface="Calibri"/>
            </a:endParaRPr>
          </a:p>
          <a:p>
            <a:pPr marL="0" marR="0" lvl="0" indent="0" algn="l" defTabSz="685891" rtl="0" eaLnBrk="1" fontAlgn="auto" latinLnBrk="0" hangingPunct="1">
              <a:lnSpc>
                <a:spcPct val="100000"/>
              </a:lnSpc>
              <a:spcBef>
                <a:spcPts val="0"/>
              </a:spcBef>
              <a:spcAft>
                <a:spcPts val="0"/>
              </a:spcAft>
              <a:buClrTx/>
              <a:buSzTx/>
              <a:buFontTx/>
              <a:buNone/>
              <a:tabLst/>
              <a:defRPr/>
            </a:pPr>
            <a:endParaRPr lang="en-US" sz="900" b="0" i="0" kern="1200" dirty="0">
              <a:solidFill>
                <a:schemeClr val="tx1"/>
              </a:solidFill>
              <a:effectLst/>
              <a:latin typeface="+mn-lt"/>
              <a:ea typeface="+mn-ea"/>
              <a:cs typeface="+mn-cs"/>
            </a:endParaRPr>
          </a:p>
          <a:p>
            <a:pPr defTabSz="685891">
              <a:lnSpc>
                <a:spcPct val="200000"/>
              </a:lnSpc>
              <a:defRPr/>
            </a:pPr>
            <a:r>
              <a:rPr lang="en-US" sz="900" b="1" i="0" kern="1200" dirty="0">
                <a:solidFill>
                  <a:schemeClr val="tx1"/>
                </a:solidFill>
                <a:effectLst/>
                <a:latin typeface="+mn-lt"/>
                <a:ea typeface="+mn-ea"/>
                <a:cs typeface="+mn-cs"/>
              </a:rPr>
              <a:t>Why use a run chart</a:t>
            </a:r>
            <a:r>
              <a:rPr lang="en-US" sz="900" b="1" dirty="0"/>
              <a:t> </a:t>
            </a:r>
          </a:p>
          <a:p>
            <a:pPr lvl="1" defTabSz="685891" fontAlgn="base">
              <a:buChar char="•"/>
              <a:defRPr/>
            </a:pPr>
            <a:r>
              <a:rPr lang="en-US" sz="1800" dirty="0">
                <a:solidFill>
                  <a:srgbClr val="455660"/>
                </a:solidFill>
                <a:latin typeface="Arial"/>
                <a:cs typeface="Arial"/>
              </a:rPr>
              <a:t> </a:t>
            </a:r>
            <a:r>
              <a:rPr lang="en-US" sz="1800" b="0" i="0" u="none" strike="noStrike" dirty="0">
                <a:solidFill>
                  <a:srgbClr val="455660"/>
                </a:solidFill>
                <a:effectLst/>
                <a:latin typeface="Arial"/>
                <a:cs typeface="Arial"/>
              </a:rPr>
              <a:t>Can be for any type of performance data.</a:t>
            </a:r>
            <a:r>
              <a:rPr lang="en-US" sz="1800" b="0" i="0" dirty="0">
                <a:solidFill>
                  <a:srgbClr val="000000"/>
                </a:solidFill>
                <a:effectLst/>
                <a:latin typeface="Arial"/>
                <a:cs typeface="Arial"/>
              </a:rPr>
              <a:t>​</a:t>
            </a:r>
            <a:endParaRPr lang="en-US" sz="1100" b="0" i="0" dirty="0">
              <a:solidFill>
                <a:srgbClr val="455660"/>
              </a:solidFill>
              <a:effectLst/>
              <a:latin typeface="Arial"/>
              <a:cs typeface="Arial"/>
            </a:endParaRPr>
          </a:p>
          <a:p>
            <a:pPr lvl="1" fontAlgn="base">
              <a:buFont typeface="Arial" panose="020B0604020202020204" pitchFamily="34" charset="0"/>
              <a:buChar char="•"/>
            </a:pPr>
            <a:r>
              <a:rPr lang="en-US" sz="1800" dirty="0">
                <a:solidFill>
                  <a:srgbClr val="455660"/>
                </a:solidFill>
                <a:latin typeface="Arial"/>
                <a:cs typeface="Arial"/>
              </a:rPr>
              <a:t> </a:t>
            </a:r>
            <a:r>
              <a:rPr lang="en-US" sz="1800" b="0" i="0" u="none" strike="noStrike" dirty="0">
                <a:solidFill>
                  <a:srgbClr val="455660"/>
                </a:solidFill>
                <a:effectLst/>
                <a:latin typeface="Arial"/>
                <a:cs typeface="Arial"/>
              </a:rPr>
              <a:t>No calculations are required. </a:t>
            </a:r>
            <a:r>
              <a:rPr lang="en-US" sz="1800" b="0" i="0" dirty="0">
                <a:solidFill>
                  <a:srgbClr val="000000"/>
                </a:solidFill>
                <a:effectLst/>
                <a:latin typeface="Arial"/>
                <a:cs typeface="Arial"/>
              </a:rPr>
              <a:t>​</a:t>
            </a:r>
            <a:endParaRPr lang="en-US" sz="1100" b="0" i="0" dirty="0">
              <a:solidFill>
                <a:srgbClr val="455660"/>
              </a:solidFill>
              <a:effectLst/>
              <a:latin typeface="Arial"/>
              <a:cs typeface="Arial"/>
            </a:endParaRPr>
          </a:p>
          <a:p>
            <a:pPr lvl="1" fontAlgn="base">
              <a:buFont typeface="Arial" panose="020B0604020202020204" pitchFamily="34" charset="0"/>
              <a:buChar char="•"/>
            </a:pPr>
            <a:r>
              <a:rPr lang="en-US" sz="1800" dirty="0">
                <a:solidFill>
                  <a:srgbClr val="455660"/>
                </a:solidFill>
                <a:latin typeface="Arial"/>
                <a:cs typeface="Arial"/>
              </a:rPr>
              <a:t> </a:t>
            </a:r>
            <a:r>
              <a:rPr lang="en-US" sz="1800" b="0" i="0" u="none" strike="noStrike" dirty="0">
                <a:solidFill>
                  <a:srgbClr val="455660"/>
                </a:solidFill>
                <a:effectLst/>
                <a:latin typeface="Arial"/>
                <a:cs typeface="Arial"/>
              </a:rPr>
              <a:t>Can easily make by hand.</a:t>
            </a:r>
            <a:r>
              <a:rPr lang="en-US" sz="1800" b="0" i="0" dirty="0">
                <a:solidFill>
                  <a:srgbClr val="000000"/>
                </a:solidFill>
                <a:effectLst/>
                <a:latin typeface="Arial"/>
                <a:cs typeface="Arial"/>
              </a:rPr>
              <a:t>​</a:t>
            </a:r>
            <a:endParaRPr lang="en-US" sz="1100" b="0" i="0" dirty="0">
              <a:solidFill>
                <a:srgbClr val="455660"/>
              </a:solidFill>
              <a:effectLst/>
              <a:latin typeface="Arial"/>
              <a:cs typeface="Arial"/>
            </a:endParaRPr>
          </a:p>
          <a:p>
            <a:pPr lvl="1" fontAlgn="base">
              <a:buFont typeface="Arial" panose="020B0604020202020204" pitchFamily="34" charset="0"/>
              <a:buChar char="•"/>
            </a:pPr>
            <a:r>
              <a:rPr lang="en-US" sz="1800" dirty="0">
                <a:solidFill>
                  <a:srgbClr val="455660"/>
                </a:solidFill>
                <a:latin typeface="Arial"/>
                <a:cs typeface="Arial"/>
              </a:rPr>
              <a:t> </a:t>
            </a:r>
            <a:r>
              <a:rPr lang="en-US" sz="1800" b="0" i="0" u="none" strike="noStrike" dirty="0">
                <a:solidFill>
                  <a:srgbClr val="455660"/>
                </a:solidFill>
                <a:effectLst/>
                <a:latin typeface="Arial"/>
                <a:cs typeface="Arial"/>
              </a:rPr>
              <a:t>They show performance behavior at a glance. </a:t>
            </a:r>
            <a:r>
              <a:rPr lang="en-US" sz="1800" b="0" i="0" dirty="0">
                <a:solidFill>
                  <a:srgbClr val="000000"/>
                </a:solidFill>
                <a:effectLst/>
                <a:latin typeface="Arial"/>
                <a:cs typeface="Arial"/>
              </a:rPr>
              <a:t>​</a:t>
            </a:r>
            <a:endParaRPr lang="en-US" sz="1100" b="0" i="0" dirty="0">
              <a:solidFill>
                <a:srgbClr val="455660"/>
              </a:solidFill>
              <a:effectLst/>
              <a:latin typeface="Arial"/>
              <a:cs typeface="Arial"/>
            </a:endParaRPr>
          </a:p>
          <a:p>
            <a:pPr lvl="1" fontAlgn="base">
              <a:buFont typeface="Arial" panose="020B0604020202020204" pitchFamily="34" charset="0"/>
              <a:buChar char="•"/>
            </a:pPr>
            <a:r>
              <a:rPr lang="en-US" sz="1800" dirty="0">
                <a:solidFill>
                  <a:srgbClr val="455660"/>
                </a:solidFill>
                <a:latin typeface="Arial"/>
                <a:cs typeface="Arial"/>
              </a:rPr>
              <a:t> </a:t>
            </a:r>
            <a:r>
              <a:rPr lang="en-US" sz="1800" b="0" i="0" u="none" strike="noStrike" dirty="0">
                <a:solidFill>
                  <a:srgbClr val="455660"/>
                </a:solidFill>
                <a:effectLst/>
                <a:latin typeface="Arial"/>
                <a:cs typeface="Arial"/>
              </a:rPr>
              <a:t>They are readily understood by all.</a:t>
            </a:r>
          </a:p>
          <a:p>
            <a:pPr lvl="1" fontAlgn="base">
              <a:buFont typeface="Arial" panose="020B0604020202020204" pitchFamily="34" charset="0"/>
              <a:buChar char="•"/>
            </a:pPr>
            <a:r>
              <a:rPr lang="en-US" sz="1800" dirty="0">
                <a:solidFill>
                  <a:srgbClr val="455660"/>
                </a:solidFill>
                <a:latin typeface="Arial"/>
                <a:cs typeface="Arial"/>
              </a:rPr>
              <a:t> </a:t>
            </a:r>
            <a:r>
              <a:rPr lang="en-US" sz="1800" b="0" i="0" u="none" strike="noStrike" dirty="0">
                <a:solidFill>
                  <a:srgbClr val="455660"/>
                </a:solidFill>
                <a:effectLst/>
                <a:latin typeface="Arial"/>
                <a:cs typeface="Arial"/>
              </a:rPr>
              <a:t>Can detect signals of change.</a:t>
            </a:r>
            <a:r>
              <a:rPr lang="en-US" sz="1800" dirty="0">
                <a:solidFill>
                  <a:srgbClr val="455660"/>
                </a:solidFill>
                <a:latin typeface="Arial"/>
                <a:cs typeface="Arial"/>
              </a:rPr>
              <a:t> </a:t>
            </a:r>
            <a:endParaRPr lang="en-US" sz="1800" b="0" i="0" u="none" strike="noStrike" dirty="0">
              <a:solidFill>
                <a:srgbClr val="455660"/>
              </a:solidFill>
              <a:effectLst/>
              <a:latin typeface="Arial" panose="020B0604020202020204" pitchFamily="34" charset="0"/>
              <a:cs typeface="Arial"/>
            </a:endParaRPr>
          </a:p>
          <a:p>
            <a:pPr lvl="1" fontAlgn="base">
              <a:buFont typeface="Arial" panose="020B0604020202020204" pitchFamily="34" charset="0"/>
              <a:buChar char="•"/>
            </a:pPr>
            <a:r>
              <a:rPr lang="en-US" sz="1800" dirty="0">
                <a:solidFill>
                  <a:srgbClr val="455660"/>
                </a:solidFill>
                <a:latin typeface="Arial"/>
                <a:cs typeface="Arial"/>
              </a:rPr>
              <a:t> </a:t>
            </a:r>
            <a:r>
              <a:rPr lang="en-US" sz="1800" b="0" i="0" u="none" strike="noStrike" dirty="0">
                <a:solidFill>
                  <a:srgbClr val="455660"/>
                </a:solidFill>
                <a:effectLst/>
                <a:latin typeface="Arial"/>
                <a:cs typeface="Arial"/>
              </a:rPr>
              <a:t>Can start building with 1 data point.</a:t>
            </a:r>
            <a:r>
              <a:rPr lang="en-US" sz="1800" dirty="0">
                <a:solidFill>
                  <a:srgbClr val="455660"/>
                </a:solidFill>
                <a:latin typeface="Arial"/>
                <a:cs typeface="Arial"/>
              </a:rPr>
              <a:t>  </a:t>
            </a:r>
            <a:endParaRPr lang="en-US" sz="1800" b="0" i="0" u="none" strike="noStrike" dirty="0">
              <a:solidFill>
                <a:srgbClr val="455660"/>
              </a:solidFill>
              <a:effectLst/>
              <a:latin typeface="Arial" panose="020B0604020202020204" pitchFamily="34" charset="0"/>
              <a:cs typeface="Arial"/>
            </a:endParaRPr>
          </a:p>
          <a:p>
            <a:pPr lvl="1" fontAlgn="base">
              <a:buFont typeface="Arial" panose="020B0604020202020204" pitchFamily="34" charset="0"/>
              <a:buChar char="•"/>
            </a:pPr>
            <a:r>
              <a:rPr lang="en-US" sz="1100" dirty="0"/>
              <a:t> </a:t>
            </a:r>
            <a:r>
              <a:rPr lang="en-US" sz="1100" b="0" i="0" kern="1200" dirty="0">
                <a:solidFill>
                  <a:schemeClr val="tx1"/>
                </a:solidFill>
                <a:effectLst/>
                <a:latin typeface="+mn-lt"/>
                <a:ea typeface="+mn-ea"/>
                <a:cs typeface="+mn-cs"/>
              </a:rPr>
              <a:t>You don’t need any fancy tools, equipment or software to build one!</a:t>
            </a:r>
            <a:r>
              <a:rPr lang="en-US" sz="1100" dirty="0"/>
              <a:t> </a:t>
            </a:r>
            <a:endParaRPr lang="en-US" sz="1100" b="0" i="0" kern="1200" dirty="0">
              <a:solidFill>
                <a:schemeClr val="tx1"/>
              </a:solidFill>
              <a:effectLst/>
              <a:latin typeface="+mn-lt"/>
              <a:ea typeface="Calibri"/>
              <a:cs typeface="Calibri"/>
            </a:endParaRPr>
          </a:p>
          <a:p>
            <a:pPr lvl="1" fontAlgn="base">
              <a:buFont typeface="Arial" panose="020B0604020202020204" pitchFamily="34" charset="0"/>
              <a:buChar char="•"/>
            </a:pPr>
            <a:r>
              <a:rPr lang="en-US" sz="1100" dirty="0"/>
              <a:t> </a:t>
            </a:r>
            <a:r>
              <a:rPr lang="en-US" sz="1100" b="0" i="0" kern="1200" dirty="0">
                <a:solidFill>
                  <a:schemeClr val="tx1"/>
                </a:solidFill>
                <a:effectLst/>
                <a:latin typeface="+mn-lt"/>
                <a:ea typeface="+mn-ea"/>
                <a:cs typeface="+mn-cs"/>
              </a:rPr>
              <a:t>Can simply start with pen and paper or even on a whiteboard!</a:t>
            </a:r>
            <a:r>
              <a:rPr lang="en-US" sz="1100" dirty="0"/>
              <a:t> </a:t>
            </a:r>
            <a:endParaRPr lang="en-US" sz="1100" b="0" i="0" kern="1200" dirty="0">
              <a:solidFill>
                <a:schemeClr val="tx1"/>
              </a:solidFill>
              <a:effectLst/>
              <a:latin typeface="+mn-lt"/>
              <a:ea typeface="Calibri"/>
              <a:cs typeface="Calibri"/>
            </a:endParaRPr>
          </a:p>
          <a:p>
            <a:pPr lvl="1" algn="l" rtl="0" fontAlgn="base">
              <a:buFont typeface="Arial" panose="020B0604020202020204" pitchFamily="34" charset="0"/>
              <a:buNone/>
            </a:pPr>
            <a:endParaRPr lang="en-US" sz="1100" b="0" i="0" dirty="0">
              <a:solidFill>
                <a:srgbClr val="455660"/>
              </a:solidFill>
              <a:effectLst/>
              <a:latin typeface="Arial" panose="020B0604020202020204" pitchFamily="34" charset="0"/>
            </a:endParaRPr>
          </a:p>
          <a:p>
            <a:pPr algn="l"/>
            <a:r>
              <a:rPr lang="en-AU" sz="1100" b="1" i="0" dirty="0">
                <a:solidFill>
                  <a:srgbClr val="0D0D0D"/>
                </a:solidFill>
                <a:effectLst/>
                <a:latin typeface="Söhne"/>
              </a:rPr>
              <a:t>Use run charts when</a:t>
            </a:r>
            <a:endParaRPr lang="en-AU" sz="1100" b="0" i="0" dirty="0">
              <a:solidFill>
                <a:srgbClr val="0D0D0D"/>
              </a:solidFill>
              <a:effectLst/>
              <a:latin typeface="Söhne"/>
            </a:endParaRPr>
          </a:p>
          <a:p>
            <a:pPr lvl="1">
              <a:buFont typeface="Arial" panose="020B0604020202020204" pitchFamily="34" charset="0"/>
              <a:buChar char="•"/>
            </a:pPr>
            <a:r>
              <a:rPr lang="en-AU" sz="1100" dirty="0">
                <a:solidFill>
                  <a:srgbClr val="0D0D0D"/>
                </a:solidFill>
                <a:latin typeface="Söhne"/>
              </a:rPr>
              <a:t> </a:t>
            </a:r>
            <a:r>
              <a:rPr lang="en-AU" sz="1100" b="0" i="0" dirty="0">
                <a:solidFill>
                  <a:srgbClr val="0D0D0D"/>
                </a:solidFill>
                <a:effectLst/>
                <a:latin typeface="Söhne"/>
              </a:rPr>
              <a:t>You want to visualise the overall performance of a process over time.</a:t>
            </a:r>
          </a:p>
          <a:p>
            <a:pPr lvl="1">
              <a:buFont typeface="Arial" panose="020B0604020202020204" pitchFamily="34" charset="0"/>
              <a:buChar char="•"/>
            </a:pPr>
            <a:r>
              <a:rPr lang="en-AU" sz="1100" dirty="0">
                <a:solidFill>
                  <a:srgbClr val="0D0D0D"/>
                </a:solidFill>
                <a:latin typeface="Söhne"/>
              </a:rPr>
              <a:t> </a:t>
            </a:r>
            <a:r>
              <a:rPr lang="en-AU" sz="1100" b="0" i="0" dirty="0">
                <a:solidFill>
                  <a:srgbClr val="0D0D0D"/>
                </a:solidFill>
                <a:effectLst/>
                <a:latin typeface="Söhne"/>
              </a:rPr>
              <a:t>You are looking for trends, patterns, or shifts in the data.</a:t>
            </a:r>
          </a:p>
          <a:p>
            <a:pPr lvl="1">
              <a:buFont typeface="Arial" panose="020B0604020202020204" pitchFamily="34" charset="0"/>
              <a:buChar char="•"/>
            </a:pPr>
            <a:r>
              <a:rPr lang="en-AU" sz="1100" dirty="0">
                <a:solidFill>
                  <a:srgbClr val="0D0D0D"/>
                </a:solidFill>
                <a:latin typeface="Söhne"/>
              </a:rPr>
              <a:t> </a:t>
            </a:r>
            <a:r>
              <a:rPr lang="en-AU" sz="1100" b="0" i="0" dirty="0">
                <a:solidFill>
                  <a:srgbClr val="0D0D0D"/>
                </a:solidFill>
                <a:effectLst/>
                <a:latin typeface="Söhne"/>
              </a:rPr>
              <a:t>You need a simple, easy-to-understand visualisation of process data.</a:t>
            </a:r>
          </a:p>
          <a:p>
            <a:pPr lvl="0" algn="l">
              <a:buFont typeface="Arial" panose="020B0604020202020204" pitchFamily="34" charset="0"/>
              <a:buNone/>
            </a:pPr>
            <a:endParaRPr lang="en-AU" sz="1100" b="0" i="0" dirty="0">
              <a:solidFill>
                <a:srgbClr val="0D0D0D"/>
              </a:solidFill>
              <a:effectLst/>
              <a:latin typeface="Söhne"/>
            </a:endParaRPr>
          </a:p>
          <a:p>
            <a:pPr lvl="0" algn="l">
              <a:buFont typeface="Arial" panose="020B0604020202020204" pitchFamily="34" charset="0"/>
              <a:buNone/>
            </a:pPr>
            <a:r>
              <a:rPr lang="en-AU" sz="1100" b="1" i="0" dirty="0">
                <a:solidFill>
                  <a:srgbClr val="0D0D0D"/>
                </a:solidFill>
                <a:effectLst/>
                <a:latin typeface="Söhne"/>
              </a:rPr>
              <a:t>Interpreting a run chart</a:t>
            </a:r>
          </a:p>
          <a:p>
            <a:pPr marL="628650" lvl="1" indent="-171450" defTabSz="685891">
              <a:buFont typeface="Arial" panose="020B0604020202020204" pitchFamily="34" charset="0"/>
              <a:buChar char="•"/>
              <a:defRPr/>
            </a:pPr>
            <a:r>
              <a:rPr lang="en-US" sz="900" b="0" i="0" kern="1200" dirty="0">
                <a:solidFill>
                  <a:schemeClr val="tx1"/>
                </a:solidFill>
                <a:effectLst/>
                <a:latin typeface="+mn-lt"/>
                <a:ea typeface="+mn-ea"/>
                <a:cs typeface="+mn-cs"/>
              </a:rPr>
              <a:t>Using run charts, we can better understand our data and thus prompt us to ask the questions when we see data that appears out of place.</a:t>
            </a:r>
            <a:r>
              <a:rPr lang="en-US" sz="900" dirty="0"/>
              <a:t> </a:t>
            </a:r>
            <a:endParaRPr lang="en-US" sz="900" b="0" i="0" kern="1200" dirty="0">
              <a:solidFill>
                <a:schemeClr val="tx1"/>
              </a:solidFill>
              <a:effectLst/>
              <a:latin typeface="+mn-lt"/>
              <a:ea typeface="Calibri"/>
              <a:cs typeface="Calibri"/>
            </a:endParaRPr>
          </a:p>
          <a:p>
            <a:pPr marL="628650" marR="0" lvl="1" indent="-171450" algn="l" defTabSz="68589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dirty="0">
                <a:effectLst/>
              </a:rPr>
              <a:t>Run charts can begin to distinguish between common and special cause variation. </a:t>
            </a:r>
            <a:endParaRPr lang="en-AU" sz="900" dirty="0">
              <a:effectLst/>
              <a:ea typeface="Calibri"/>
              <a:cs typeface="Calibri"/>
            </a:endParaRPr>
          </a:p>
          <a:p>
            <a:pPr marL="628650" marR="0" lvl="1" indent="-171450" algn="l" defTabSz="68589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dirty="0">
                <a:effectLst/>
              </a:rPr>
              <a:t>There are a set of rules for interpreting a run chart that defines what a signal is based on rules of probability which are out of scope of the QI in Action program but you can find more information at through the SCV </a:t>
            </a:r>
            <a:r>
              <a:rPr lang="en-AU" sz="1100" dirty="0">
                <a:hlinkClick r:id="rId3"/>
              </a:rPr>
              <a:t>Quality Improvement Toolkit | Safer Care Victoria</a:t>
            </a:r>
            <a:r>
              <a:rPr lang="en-AU" sz="900" dirty="0">
                <a:effectLst/>
              </a:rPr>
              <a:t>.</a:t>
            </a:r>
            <a:br>
              <a:rPr lang="en-AU" sz="900" dirty="0">
                <a:effectLst/>
                <a:cs typeface="+mn-lt"/>
              </a:rPr>
            </a:br>
            <a:endParaRPr lang="en-AU" sz="900" dirty="0">
              <a:effectLst/>
            </a:endParaRPr>
          </a:p>
          <a:p>
            <a:pPr defTabSz="685891">
              <a:defRPr/>
            </a:pPr>
            <a:r>
              <a:rPr lang="en-AU" sz="900" dirty="0">
                <a:effectLst/>
              </a:rPr>
              <a:t>(but if you need to determine if a process is ‘stable’ you will need a more advanced type of chart to identify the presence of special cause and common cause variation (Shewhart - Statistical Process Control Chart with control limits)</a:t>
            </a:r>
            <a:r>
              <a:rPr lang="en-AU" sz="900" dirty="0"/>
              <a:t> </a:t>
            </a:r>
            <a:endParaRPr lang="en-AU" sz="900" dirty="0">
              <a:effectLst/>
              <a:ea typeface="Calibri"/>
              <a:cs typeface="Calibri"/>
            </a:endParaRPr>
          </a:p>
        </p:txBody>
      </p:sp>
      <p:sp>
        <p:nvSpPr>
          <p:cNvPr id="4" name="Slide Number Placeholder 3">
            <a:extLst>
              <a:ext uri="{FF2B5EF4-FFF2-40B4-BE49-F238E27FC236}">
                <a16:creationId xmlns:a16="http://schemas.microsoft.com/office/drawing/2014/main" id="{D49536D3-CA4C-768F-8C63-600A860D7EC4}"/>
              </a:ext>
            </a:extLst>
          </p:cNvPr>
          <p:cNvSpPr>
            <a:spLocks noGrp="1"/>
          </p:cNvSpPr>
          <p:nvPr>
            <p:ph type="sldNum" sz="quarter" idx="5"/>
          </p:nvPr>
        </p:nvSpPr>
        <p:spPr/>
        <p:txBody>
          <a:bodyPr/>
          <a:lstStyle/>
          <a:p>
            <a:fld id="{EBD42010-679D-48A8-9386-1F77E91E5D4C}" type="slidenum">
              <a:rPr lang="en-US" smtClean="0"/>
              <a:t>13</a:t>
            </a:fld>
            <a:endParaRPr lang="en-US"/>
          </a:p>
        </p:txBody>
      </p:sp>
    </p:spTree>
    <p:extLst>
      <p:ext uri="{BB962C8B-B14F-4D97-AF65-F5344CB8AC3E}">
        <p14:creationId xmlns:p14="http://schemas.microsoft.com/office/powerpoint/2010/main" val="12815699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b="1" dirty="0">
                <a:effectLst/>
                <a:latin typeface="Arial" panose="020B0604020202020204" pitchFamily="34" charset="0"/>
                <a:ea typeface="Times New Roman" panose="02020603050405020304" pitchFamily="18" charset="0"/>
                <a:cs typeface="Arial" panose="020B0604020202020204" pitchFamily="34" charset="0"/>
              </a:rPr>
              <a:t>Session 2 Slide 14:</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b="1" dirty="0">
                <a:effectLst/>
                <a:latin typeface="Arial" panose="020B0604020202020204" pitchFamily="34" charset="0"/>
                <a:ea typeface="Times New Roman" panose="02020603050405020304" pitchFamily="18" charset="0"/>
                <a:cs typeface="Arial" panose="020B0604020202020204" pitchFamily="34" charset="0"/>
              </a:rPr>
              <a:t>NOTE: Animations in slide</a:t>
            </a:r>
          </a:p>
          <a:p>
            <a:pPr marL="0" indent="0">
              <a:buFont typeface="Arial" panose="020B0604020202020204" pitchFamily="34" charset="0"/>
              <a:buNone/>
            </a:pPr>
            <a:endParaRPr lang="en-AU" dirty="0"/>
          </a:p>
          <a:p>
            <a:pPr marL="0" indent="0">
              <a:buFont typeface="Arial" panose="020B0604020202020204" pitchFamily="34" charset="0"/>
              <a:buNone/>
            </a:pPr>
            <a:r>
              <a:rPr lang="en-AU" dirty="0"/>
              <a:t>In this example we are given a statement of 83% of our patients are satisfied with their care by month……but what does that mean???</a:t>
            </a:r>
          </a:p>
          <a:p>
            <a:pPr marL="171450" indent="-171450">
              <a:buFont typeface="Arial" panose="020B0604020202020204" pitchFamily="34" charset="0"/>
              <a:buChar char="•"/>
            </a:pPr>
            <a:r>
              <a:rPr lang="en-AU" dirty="0"/>
              <a:t>Same data plotted over time </a:t>
            </a:r>
            <a:r>
              <a:rPr lang="en-AU" b="1" dirty="0"/>
              <a:t>[click]</a:t>
            </a:r>
            <a:endParaRPr lang="en-AU" b="1" dirty="0">
              <a:ea typeface="Calibri"/>
              <a:cs typeface="Calibri"/>
            </a:endParaRPr>
          </a:p>
          <a:p>
            <a:pPr marL="171450" indent="-171450">
              <a:buFont typeface="Arial" panose="020B0604020202020204" pitchFamily="34" charset="0"/>
              <a:buChar char="•"/>
            </a:pPr>
            <a:r>
              <a:rPr lang="en-AU" dirty="0"/>
              <a:t>See the values month to month for 10 month period</a:t>
            </a:r>
            <a:endParaRPr lang="en-AU" dirty="0">
              <a:cs typeface="Calibri"/>
            </a:endParaRPr>
          </a:p>
          <a:p>
            <a:pPr marL="171450" indent="-171450">
              <a:buFont typeface="Arial" panose="020B0604020202020204" pitchFamily="34" charset="0"/>
              <a:buChar char="•"/>
            </a:pPr>
            <a:r>
              <a:rPr lang="en-AU" dirty="0"/>
              <a:t>Different message</a:t>
            </a:r>
            <a:endParaRPr lang="en-AU" dirty="0">
              <a:cs typeface="Calibri"/>
            </a:endParaRPr>
          </a:p>
          <a:p>
            <a:endParaRPr lang="en-AU" dirty="0"/>
          </a:p>
          <a:p>
            <a:r>
              <a:rPr lang="en-AU" dirty="0"/>
              <a:t>Median 10 months = 83%</a:t>
            </a:r>
            <a:endParaRPr lang="en-AU" dirty="0">
              <a:cs typeface="Calibri"/>
            </a:endParaRPr>
          </a:p>
          <a:p>
            <a:endParaRPr lang="en-AU" dirty="0">
              <a:cs typeface="Calibri"/>
            </a:endParaRPr>
          </a:p>
          <a:p>
            <a:r>
              <a:rPr lang="en-AU" b="1" dirty="0">
                <a:cs typeface="Calibri"/>
              </a:rPr>
              <a:t>Faculty discussion prompt: </a:t>
            </a:r>
          </a:p>
          <a:p>
            <a:pPr marL="171450" indent="-171450">
              <a:buFont typeface="Arial" panose="020B0604020202020204" pitchFamily="34" charset="0"/>
              <a:buChar char="•"/>
            </a:pPr>
            <a:r>
              <a:rPr lang="en-AU" dirty="0">
                <a:cs typeface="Calibri"/>
              </a:rPr>
              <a:t>Does the median mean we are happy with what this actually is over time? </a:t>
            </a:r>
            <a:endParaRPr lang="en-AU" dirty="0">
              <a:ea typeface="Calibri"/>
              <a:cs typeface="Calibri"/>
            </a:endParaRPr>
          </a:p>
          <a:p>
            <a:pPr marL="171450" indent="-171450">
              <a:buFont typeface="Arial" panose="020B0604020202020204" pitchFamily="34" charset="0"/>
              <a:buChar char="•"/>
            </a:pPr>
            <a:r>
              <a:rPr lang="en-AU" dirty="0">
                <a:cs typeface="Calibri"/>
              </a:rPr>
              <a:t>Does the display of data over time tell a different story than the overall percentage?</a:t>
            </a:r>
            <a:endParaRPr lang="en-AU" dirty="0">
              <a:ea typeface="Calibri"/>
              <a:cs typeface="Calibri"/>
            </a:endParaRPr>
          </a:p>
          <a:p>
            <a:endParaRPr lang="en-US" dirty="0"/>
          </a:p>
        </p:txBody>
      </p:sp>
      <p:sp>
        <p:nvSpPr>
          <p:cNvPr id="4" name="Slide Number Placeholder 3"/>
          <p:cNvSpPr>
            <a:spLocks noGrp="1"/>
          </p:cNvSpPr>
          <p:nvPr>
            <p:ph type="sldNum" sz="quarter" idx="5"/>
          </p:nvPr>
        </p:nvSpPr>
        <p:spPr/>
        <p:txBody>
          <a:bodyPr/>
          <a:lstStyle/>
          <a:p>
            <a:fld id="{EBD42010-679D-48A8-9386-1F77E91E5D4C}" type="slidenum">
              <a:rPr lang="en-US" smtClean="0"/>
              <a:t>14</a:t>
            </a:fld>
            <a:endParaRPr lang="en-US"/>
          </a:p>
        </p:txBody>
      </p:sp>
    </p:spTree>
    <p:extLst>
      <p:ext uri="{BB962C8B-B14F-4D97-AF65-F5344CB8AC3E}">
        <p14:creationId xmlns:p14="http://schemas.microsoft.com/office/powerpoint/2010/main" val="983891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8F4B01-04D0-EBE0-AA2A-FF10B2FF36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C1527D-3737-5579-6DE1-1A64D055F9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8741D7-8DC3-4538-22E8-5738768B5A0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b="1" dirty="0">
                <a:effectLst/>
                <a:latin typeface="Arial" panose="020B0604020202020204" pitchFamily="34" charset="0"/>
                <a:ea typeface="Times New Roman" panose="02020603050405020304" pitchFamily="18" charset="0"/>
                <a:cs typeface="Arial" panose="020B0604020202020204" pitchFamily="34" charset="0"/>
              </a:rPr>
              <a:t>Session 2 Slide 15:</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b="1" dirty="0">
                <a:effectLst/>
                <a:latin typeface="Arial" panose="020B0604020202020204" pitchFamily="34" charset="0"/>
                <a:ea typeface="Times New Roman" panose="02020603050405020304" pitchFamily="18" charset="0"/>
                <a:cs typeface="Arial" panose="020B0604020202020204" pitchFamily="34" charset="0"/>
              </a:rPr>
              <a:t>NOTE: Animations in slide</a:t>
            </a:r>
          </a:p>
          <a:p>
            <a:pPr marL="0" indent="0">
              <a:buFont typeface="Arial" panose="020B0604020202020204" pitchFamily="34" charset="0"/>
              <a:buNone/>
            </a:pPr>
            <a:endParaRPr lang="en-AU" dirty="0"/>
          </a:p>
          <a:p>
            <a:pPr marL="0" indent="0">
              <a:buFont typeface="Arial" panose="020B0604020202020204" pitchFamily="34" charset="0"/>
              <a:buNone/>
            </a:pPr>
            <a:r>
              <a:rPr lang="en-AU" dirty="0"/>
              <a:t>This example we are given a statement of median wait time per week is 90mins. </a:t>
            </a:r>
            <a:endParaRPr lang="en-AU" dirty="0">
              <a:ea typeface="Calibri"/>
              <a:cs typeface="Calibri"/>
            </a:endParaRPr>
          </a:p>
          <a:p>
            <a:pPr marL="0" indent="0">
              <a:buFont typeface="Arial" panose="020B0604020202020204" pitchFamily="34" charset="0"/>
              <a:buNone/>
            </a:pPr>
            <a:endParaRPr lang="en-AU" dirty="0"/>
          </a:p>
          <a:p>
            <a:pPr marL="0" indent="0">
              <a:buFont typeface="Arial" panose="020B0604020202020204" pitchFamily="34" charset="0"/>
              <a:buNone/>
            </a:pPr>
            <a:r>
              <a:rPr lang="en-AU" dirty="0"/>
              <a:t>What does this look like over time though?</a:t>
            </a:r>
            <a:endParaRPr lang="en-AU" dirty="0">
              <a:ea typeface="Calibri"/>
              <a:cs typeface="Calibri"/>
            </a:endParaRPr>
          </a:p>
          <a:p>
            <a:pPr marL="171450" indent="-171450">
              <a:buFont typeface="Arial" panose="020B0604020202020204" pitchFamily="34" charset="0"/>
              <a:buChar char="•"/>
            </a:pPr>
            <a:endParaRPr lang="en-AU" dirty="0"/>
          </a:p>
          <a:p>
            <a:pPr marL="171450" indent="-171450">
              <a:buFont typeface="Arial" panose="020B0604020202020204" pitchFamily="34" charset="0"/>
              <a:buChar char="•"/>
            </a:pPr>
            <a:r>
              <a:rPr lang="en-AU" dirty="0"/>
              <a:t>Weekly values for the 10 week period</a:t>
            </a:r>
            <a:endParaRPr lang="en-AU" dirty="0">
              <a:cs typeface="Calibri"/>
            </a:endParaRPr>
          </a:p>
          <a:p>
            <a:pPr marL="171450" indent="-171450">
              <a:buFont typeface="Arial" panose="020B0604020202020204" pitchFamily="34" charset="0"/>
              <a:buChar char="•"/>
            </a:pPr>
            <a:r>
              <a:rPr lang="en-AU" dirty="0"/>
              <a:t>Median count cross 10 days is 90 mins</a:t>
            </a:r>
            <a:endParaRPr lang="en-AU" dirty="0">
              <a:cs typeface="Calibri"/>
            </a:endParaRPr>
          </a:p>
          <a:p>
            <a:endParaRPr lang="en-AU"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800" b="1" dirty="0">
                <a:effectLst/>
                <a:latin typeface="Arial" panose="020B0604020202020204" pitchFamily="34" charset="0"/>
                <a:ea typeface="Times New Roman" panose="02020603050405020304" pitchFamily="18" charset="0"/>
                <a:cs typeface="Arial" panose="020B0604020202020204" pitchFamily="34" charset="0"/>
              </a:rPr>
              <a:t>Faculty discussion prompt</a:t>
            </a:r>
            <a:r>
              <a:rPr lang="en-AU" sz="1800" dirty="0">
                <a:effectLst/>
                <a:latin typeface="Arial" panose="020B0604020202020204" pitchFamily="34" charset="0"/>
                <a:ea typeface="Times New Roman" panose="02020603050405020304" pitchFamily="18" charset="0"/>
                <a:cs typeface="Arial" panose="020B0604020202020204" pitchFamily="34" charset="0"/>
              </a:rPr>
              <a:t>: W</a:t>
            </a:r>
            <a:r>
              <a:rPr lang="en-AU" dirty="0">
                <a:cs typeface="Calibri"/>
              </a:rPr>
              <a:t>hat happened in Week 3? And week 6</a:t>
            </a:r>
            <a:endParaRPr lang="en-AU" dirty="0">
              <a:ea typeface="Calibri"/>
              <a:cs typeface="Calibri"/>
            </a:endParaRPr>
          </a:p>
          <a:p>
            <a:endParaRPr lang="en-US" dirty="0"/>
          </a:p>
        </p:txBody>
      </p:sp>
      <p:sp>
        <p:nvSpPr>
          <p:cNvPr id="4" name="Slide Number Placeholder 3">
            <a:extLst>
              <a:ext uri="{FF2B5EF4-FFF2-40B4-BE49-F238E27FC236}">
                <a16:creationId xmlns:a16="http://schemas.microsoft.com/office/drawing/2014/main" id="{C56CCEDD-6F65-973E-66BB-B830B51F8E2C}"/>
              </a:ext>
            </a:extLst>
          </p:cNvPr>
          <p:cNvSpPr>
            <a:spLocks noGrp="1"/>
          </p:cNvSpPr>
          <p:nvPr>
            <p:ph type="sldNum" sz="quarter" idx="5"/>
          </p:nvPr>
        </p:nvSpPr>
        <p:spPr/>
        <p:txBody>
          <a:bodyPr/>
          <a:lstStyle/>
          <a:p>
            <a:fld id="{EBD42010-679D-48A8-9386-1F77E91E5D4C}" type="slidenum">
              <a:rPr lang="en-US" smtClean="0"/>
              <a:t>15</a:t>
            </a:fld>
            <a:endParaRPr lang="en-US"/>
          </a:p>
        </p:txBody>
      </p:sp>
    </p:spTree>
    <p:extLst>
      <p:ext uri="{BB962C8B-B14F-4D97-AF65-F5344CB8AC3E}">
        <p14:creationId xmlns:p14="http://schemas.microsoft.com/office/powerpoint/2010/main" val="3568933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E93089-81C5-656A-7A62-87ACBB2EF4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DC738F-44AA-FB51-0567-B7156CE7DD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DCDA77-5B8C-762B-8EF4-DF114EFBA3C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b="1" dirty="0">
                <a:effectLst/>
                <a:latin typeface="Arial" panose="020B0604020202020204" pitchFamily="34" charset="0"/>
                <a:ea typeface="Times New Roman" panose="02020603050405020304" pitchFamily="18" charset="0"/>
                <a:cs typeface="Arial" panose="020B0604020202020204" pitchFamily="34" charset="0"/>
              </a:rPr>
              <a:t>Session 2 Slide 16:</a:t>
            </a:r>
            <a:endParaRPr lang="en-AU" sz="1200" dirty="0">
              <a:effectLst/>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b="1" dirty="0">
                <a:effectLst/>
                <a:latin typeface="Arial" panose="020B0604020202020204" pitchFamily="34" charset="0"/>
                <a:ea typeface="Times New Roman" panose="02020603050405020304" pitchFamily="18" charset="0"/>
                <a:cs typeface="Arial" panose="020B0604020202020204" pitchFamily="34" charset="0"/>
              </a:rPr>
              <a:t>NOTE: Animations in slide</a:t>
            </a:r>
          </a:p>
          <a:p>
            <a:pPr marL="0" indent="0">
              <a:buFont typeface="Arial" panose="020B0604020202020204" pitchFamily="34" charset="0"/>
              <a:buNone/>
            </a:pPr>
            <a:endParaRPr lang="en-AU" dirty="0"/>
          </a:p>
          <a:p>
            <a:pPr marL="171450" indent="-171450">
              <a:buFont typeface="Arial" panose="020B0604020202020204" pitchFamily="34" charset="0"/>
              <a:buChar char="•"/>
            </a:pPr>
            <a:r>
              <a:rPr lang="en-AU" dirty="0"/>
              <a:t>All 3 when variation is visible there is useful information there.</a:t>
            </a:r>
            <a:endParaRPr lang="en-AU" dirty="0">
              <a:cs typeface="Calibri"/>
            </a:endParaRPr>
          </a:p>
          <a:p>
            <a:pPr marL="171450" indent="-171450">
              <a:buFont typeface="Arial" panose="020B0604020202020204" pitchFamily="34" charset="0"/>
              <a:buChar char="•"/>
            </a:pPr>
            <a:r>
              <a:rPr lang="en-AU" dirty="0"/>
              <a:t>Median monthly number of telehealth appointments.</a:t>
            </a:r>
            <a:endParaRPr lang="en-AU" dirty="0">
              <a:cs typeface="Calibri"/>
            </a:endParaRPr>
          </a:p>
          <a:p>
            <a:pPr marL="171450" indent="-171450">
              <a:buFont typeface="Arial" panose="020B0604020202020204" pitchFamily="34" charset="0"/>
              <a:buChar char="•"/>
            </a:pPr>
            <a:r>
              <a:rPr lang="en-AU" dirty="0">
                <a:cs typeface="Calibri"/>
              </a:rPr>
              <a:t>A single figure is not enough to understand the patterns, performance of our system – making variation visible through data over time tells a clearer story...helps us understand if our change ideas are working or if there is a problem to explore.</a:t>
            </a:r>
          </a:p>
        </p:txBody>
      </p:sp>
      <p:sp>
        <p:nvSpPr>
          <p:cNvPr id="4" name="Slide Number Placeholder 3">
            <a:extLst>
              <a:ext uri="{FF2B5EF4-FFF2-40B4-BE49-F238E27FC236}">
                <a16:creationId xmlns:a16="http://schemas.microsoft.com/office/drawing/2014/main" id="{E080B7BE-6C8E-4A0D-1F92-877B97EF0F2B}"/>
              </a:ext>
            </a:extLst>
          </p:cNvPr>
          <p:cNvSpPr>
            <a:spLocks noGrp="1"/>
          </p:cNvSpPr>
          <p:nvPr>
            <p:ph type="sldNum" sz="quarter" idx="5"/>
          </p:nvPr>
        </p:nvSpPr>
        <p:spPr/>
        <p:txBody>
          <a:bodyPr/>
          <a:lstStyle/>
          <a:p>
            <a:fld id="{EBD42010-679D-48A8-9386-1F77E91E5D4C}" type="slidenum">
              <a:rPr lang="en-US" smtClean="0"/>
              <a:t>16</a:t>
            </a:fld>
            <a:endParaRPr lang="en-US"/>
          </a:p>
        </p:txBody>
      </p:sp>
    </p:spTree>
    <p:extLst>
      <p:ext uri="{BB962C8B-B14F-4D97-AF65-F5344CB8AC3E}">
        <p14:creationId xmlns:p14="http://schemas.microsoft.com/office/powerpoint/2010/main" val="6088164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25BC95-C9F5-E2CA-80C7-024AFE3D49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5EBFCF-F650-14FE-CD2D-67CCAA093D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1D8789-540D-6E84-A885-4361A1BD5660}"/>
              </a:ext>
            </a:extLst>
          </p:cNvPr>
          <p:cNvSpPr>
            <a:spLocks noGrp="1"/>
          </p:cNvSpPr>
          <p:nvPr>
            <p:ph type="body" idx="1"/>
          </p:nvPr>
        </p:nvSpPr>
        <p:spPr/>
        <p:txBody>
          <a:bodyPr/>
          <a:lstStyle/>
          <a:p>
            <a:pPr marL="0" lvl="0" indent="0" fontAlgn="base">
              <a:lnSpc>
                <a:spcPts val="1400"/>
              </a:lnSpc>
              <a:spcBef>
                <a:spcPts val="800"/>
              </a:spcBef>
              <a:spcAft>
                <a:spcPts val="800"/>
              </a:spcAft>
              <a:buFont typeface="Arial" panose="020B0604020202020204" pitchFamily="34" charset="0"/>
              <a:buNone/>
              <a:tabLst>
                <a:tab pos="457200" algn="l"/>
              </a:tabLst>
            </a:pPr>
            <a:r>
              <a:rPr lang="en-AU" sz="1200" b="1" dirty="0">
                <a:effectLst/>
                <a:latin typeface="Arial" panose="020B0604020202020204" pitchFamily="34" charset="0"/>
                <a:ea typeface="Times New Roman" panose="02020603050405020304" pitchFamily="18" charset="0"/>
                <a:cs typeface="Arial" panose="020B0604020202020204" pitchFamily="34" charset="0"/>
              </a:rPr>
              <a:t>Faculty name:</a:t>
            </a:r>
            <a:endParaRPr lang="en-AU" sz="1200" b="1" dirty="0">
              <a:effectLst/>
              <a:latin typeface="Arial" panose="020B0604020202020204" pitchFamily="34" charset="0"/>
              <a:ea typeface="Times New Roman" panose="02020603050405020304" pitchFamily="18" charset="0"/>
              <a:cs typeface="Times New Roman" panose="02020603050405020304" pitchFamily="18" charset="0"/>
            </a:endParaRPr>
          </a:p>
          <a:p>
            <a:pPr marL="0" lvl="0" indent="0" fontAlgn="base">
              <a:lnSpc>
                <a:spcPts val="1400"/>
              </a:lnSpc>
              <a:spcBef>
                <a:spcPts val="800"/>
              </a:spcBef>
              <a:spcAft>
                <a:spcPts val="800"/>
              </a:spcAft>
              <a:buFont typeface="Arial" panose="020B0604020202020204" pitchFamily="34" charset="0"/>
              <a:buNone/>
              <a:tabLst>
                <a:tab pos="457200" algn="l"/>
              </a:tabLst>
            </a:pPr>
            <a:r>
              <a:rPr lang="en-AU" sz="1200" b="1" dirty="0">
                <a:effectLst/>
                <a:latin typeface="Arial" panose="020B0604020202020204" pitchFamily="34" charset="0"/>
                <a:ea typeface="Times New Roman" panose="02020603050405020304" pitchFamily="18" charset="0"/>
                <a:cs typeface="Arial" panose="020B0604020202020204" pitchFamily="34" charset="0"/>
              </a:rPr>
              <a:t>Session 2 Slides: 17-27</a:t>
            </a:r>
            <a:endParaRPr lang="en-AU" sz="1200" b="1" dirty="0">
              <a:effectLst/>
              <a:latin typeface="Arial" panose="020B0604020202020204" pitchFamily="34" charset="0"/>
              <a:ea typeface="Times New Roman" panose="02020603050405020304" pitchFamily="18" charset="0"/>
              <a:cs typeface="Times New Roman" panose="02020603050405020304" pitchFamily="18" charset="0"/>
            </a:endParaRPr>
          </a:p>
          <a:p>
            <a:pPr marL="0" lvl="0" indent="0" fontAlgn="base">
              <a:lnSpc>
                <a:spcPts val="1400"/>
              </a:lnSpc>
              <a:spcBef>
                <a:spcPts val="800"/>
              </a:spcBef>
              <a:spcAft>
                <a:spcPts val="800"/>
              </a:spcAft>
              <a:buFont typeface="Arial" panose="020B0604020202020204" pitchFamily="34" charset="0"/>
              <a:buNone/>
              <a:tabLst>
                <a:tab pos="457200" algn="l"/>
              </a:tabLst>
            </a:pPr>
            <a:r>
              <a:rPr lang="en-AU" sz="1200" b="1" dirty="0">
                <a:effectLst/>
                <a:latin typeface="Arial" panose="020B0604020202020204" pitchFamily="34" charset="0"/>
                <a:ea typeface="Times New Roman" panose="02020603050405020304" pitchFamily="18" charset="0"/>
                <a:cs typeface="Arial" panose="020B0604020202020204" pitchFamily="34" charset="0"/>
              </a:rPr>
              <a:t>Time: 20mins </a:t>
            </a:r>
          </a:p>
          <a:p>
            <a:pPr marL="0" marR="0" lvl="0" indent="0" algn="l" defTabSz="914400" rtl="0" eaLnBrk="1" fontAlgn="base" latinLnBrk="0" hangingPunct="1">
              <a:lnSpc>
                <a:spcPts val="1400"/>
              </a:lnSpc>
              <a:spcBef>
                <a:spcPts val="800"/>
              </a:spcBef>
              <a:spcAft>
                <a:spcPts val="800"/>
              </a:spcAft>
              <a:buClrTx/>
              <a:buSzTx/>
              <a:buFont typeface="Arial" panose="020B0604020202020204" pitchFamily="34" charset="0"/>
              <a:buNone/>
              <a:tabLst>
                <a:tab pos="457200" algn="l"/>
              </a:tabLst>
              <a:defRPr/>
            </a:pPr>
            <a:endParaRPr lang="en-AU" sz="1200" dirty="0">
              <a:effectLst/>
              <a:latin typeface="Arial" panose="020B0604020202020204" pitchFamily="34" charset="0"/>
              <a:ea typeface="Times New Roman" panose="02020603050405020304" pitchFamily="18" charset="0"/>
              <a:cs typeface="Arial" panose="020B0604020202020204" pitchFamily="34" charset="0"/>
            </a:endParaRPr>
          </a:p>
          <a:p>
            <a:pPr marL="0" lvl="0" indent="0" fontAlgn="base">
              <a:lnSpc>
                <a:spcPts val="1400"/>
              </a:lnSpc>
              <a:spcBef>
                <a:spcPts val="800"/>
              </a:spcBef>
              <a:spcAft>
                <a:spcPts val="800"/>
              </a:spcAft>
              <a:buFont typeface="Arial" panose="020B0604020202020204" pitchFamily="34" charset="0"/>
              <a:buNone/>
              <a:tabLst>
                <a:tab pos="457200" algn="l"/>
              </a:tabLst>
            </a:pPr>
            <a:r>
              <a:rPr lang="en-AU" sz="1200" dirty="0">
                <a:effectLst/>
                <a:latin typeface="Arial" panose="020B0604020202020204" pitchFamily="34" charset="0"/>
                <a:ea typeface="Times New Roman" panose="02020603050405020304" pitchFamily="18" charset="0"/>
                <a:cs typeface="Arial" panose="020B0604020202020204" pitchFamily="34" charset="0"/>
              </a:rPr>
              <a:t>In this section we will be covering what variation is and whether it is common or special cause variation and what you can do. </a:t>
            </a:r>
            <a:endParaRPr lang="en-AU" sz="12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AU" b="1" dirty="0"/>
          </a:p>
          <a:p>
            <a:endParaRPr lang="en-AU" b="1" dirty="0"/>
          </a:p>
          <a:p>
            <a:endParaRPr lang="en-US" dirty="0"/>
          </a:p>
        </p:txBody>
      </p:sp>
      <p:sp>
        <p:nvSpPr>
          <p:cNvPr id="4" name="Slide Number Placeholder 3">
            <a:extLst>
              <a:ext uri="{FF2B5EF4-FFF2-40B4-BE49-F238E27FC236}">
                <a16:creationId xmlns:a16="http://schemas.microsoft.com/office/drawing/2014/main" id="{9431C7E4-8A15-4902-889E-FE04076BA75F}"/>
              </a:ext>
            </a:extLst>
          </p:cNvPr>
          <p:cNvSpPr>
            <a:spLocks noGrp="1"/>
          </p:cNvSpPr>
          <p:nvPr>
            <p:ph type="sldNum" sz="quarter" idx="5"/>
          </p:nvPr>
        </p:nvSpPr>
        <p:spPr/>
        <p:txBody>
          <a:bodyPr/>
          <a:lstStyle/>
          <a:p>
            <a:fld id="{EBD42010-679D-48A8-9386-1F77E91E5D4C}" type="slidenum">
              <a:rPr lang="en-US" smtClean="0"/>
              <a:t>17</a:t>
            </a:fld>
            <a:endParaRPr lang="en-US"/>
          </a:p>
        </p:txBody>
      </p:sp>
    </p:spTree>
    <p:extLst>
      <p:ext uri="{BB962C8B-B14F-4D97-AF65-F5344CB8AC3E}">
        <p14:creationId xmlns:p14="http://schemas.microsoft.com/office/powerpoint/2010/main" val="13216638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537000-555A-5563-1DEF-21FFEEED49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D1DD6E-8403-5616-902C-BB5C5EE9BC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75E21B-BDBA-24BA-A426-5879816475B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000" b="1" dirty="0">
                <a:effectLst/>
                <a:latin typeface="Arial" panose="020B0604020202020204" pitchFamily="34" charset="0"/>
                <a:ea typeface="Times New Roman" panose="02020603050405020304" pitchFamily="18" charset="0"/>
                <a:cs typeface="Arial" panose="020B0604020202020204" pitchFamily="34" charset="0"/>
              </a:rPr>
              <a:t>Session 2 Slide 18:</a:t>
            </a:r>
            <a:endParaRPr lang="en-AU" sz="1000" dirty="0">
              <a:effectLst/>
              <a:latin typeface="Arial" panose="020B0604020202020204" pitchFamily="34" charset="0"/>
              <a:ea typeface="Times New Roman" panose="02020603050405020304" pitchFamily="18" charset="0"/>
              <a:cs typeface="Arial" panose="020B0604020202020204" pitchFamily="34" charset="0"/>
            </a:endParaRPr>
          </a:p>
          <a:p>
            <a:pPr marL="0" indent="0">
              <a:buFont typeface="Arial" panose="020B0604020202020204" pitchFamily="34" charset="0"/>
              <a:buNone/>
            </a:pPr>
            <a:endParaRPr lang="en-AU" sz="1000" dirty="0"/>
          </a:p>
          <a:p>
            <a:pPr marL="171450" indent="-171450">
              <a:buFont typeface="Arial" panose="020B0604020202020204" pitchFamily="34" charset="0"/>
              <a:buChar char="•"/>
            </a:pPr>
            <a:r>
              <a:rPr lang="en-AU" sz="1000" dirty="0"/>
              <a:t>When looking at data from our system, we need to understand what is variation and its different types.</a:t>
            </a:r>
          </a:p>
          <a:p>
            <a:pPr marL="171450" indent="-171450">
              <a:buFont typeface="Arial" panose="020B0604020202020204" pitchFamily="34" charset="0"/>
              <a:buChar char="•"/>
            </a:pPr>
            <a:r>
              <a:rPr lang="en-AU" sz="1000" dirty="0"/>
              <a:t>We need to know how to make variation visible for all to see. We need to be able to interpret which type of variation is occurring and respond accordingly. </a:t>
            </a:r>
          </a:p>
          <a:p>
            <a:pPr marL="171450" indent="-171450">
              <a:buFont typeface="Arial" panose="020B0604020202020204" pitchFamily="34" charset="0"/>
              <a:buChar char="•"/>
            </a:pPr>
            <a:r>
              <a:rPr lang="en-AU" sz="1000" dirty="0"/>
              <a:t>We also need to understand what it means in the context of our quality improvement project/s. </a:t>
            </a:r>
          </a:p>
          <a:p>
            <a:pPr marL="171450" indent="-171450">
              <a:buFont typeface="Arial" panose="020B0604020202020204" pitchFamily="34" charset="0"/>
              <a:buChar char="•"/>
            </a:pPr>
            <a:endParaRPr lang="en-AU" sz="10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000" i="1" dirty="0">
                <a:solidFill>
                  <a:schemeClr val="bg2">
                    <a:lumMod val="75000"/>
                  </a:schemeClr>
                </a:solidFill>
                <a:latin typeface="VIC" panose="00000500000000000000" pitchFamily="2" charset="0"/>
              </a:rPr>
              <a:t>Source: Image created using Canva Pro 2024</a:t>
            </a:r>
          </a:p>
          <a:p>
            <a:pPr marL="0" indent="0">
              <a:buFont typeface="Arial" panose="020B0604020202020204" pitchFamily="34" charset="0"/>
              <a:buNone/>
            </a:pPr>
            <a:endParaRPr lang="en-AU" sz="1000" dirty="0"/>
          </a:p>
          <a:p>
            <a:pPr fontAlgn="base">
              <a:lnSpc>
                <a:spcPts val="1400"/>
              </a:lnSpc>
              <a:spcBef>
                <a:spcPts val="800"/>
              </a:spcBef>
              <a:spcAft>
                <a:spcPts val="800"/>
              </a:spcAft>
            </a:pPr>
            <a:endParaRPr lang="en-US" sz="1000" i="1" baseline="0" dirty="0"/>
          </a:p>
        </p:txBody>
      </p:sp>
      <p:sp>
        <p:nvSpPr>
          <p:cNvPr id="4" name="Slide Number Placeholder 3">
            <a:extLst>
              <a:ext uri="{FF2B5EF4-FFF2-40B4-BE49-F238E27FC236}">
                <a16:creationId xmlns:a16="http://schemas.microsoft.com/office/drawing/2014/main" id="{7FC762D6-FE26-DA28-BBBF-C37B99A51C30}"/>
              </a:ext>
            </a:extLst>
          </p:cNvPr>
          <p:cNvSpPr>
            <a:spLocks noGrp="1"/>
          </p:cNvSpPr>
          <p:nvPr>
            <p:ph type="sldNum" sz="quarter" idx="5"/>
          </p:nvPr>
        </p:nvSpPr>
        <p:spPr/>
        <p:txBody>
          <a:bodyPr/>
          <a:lstStyle/>
          <a:p>
            <a:fld id="{EBD42010-679D-48A8-9386-1F77E91E5D4C}" type="slidenum">
              <a:rPr lang="en-US" smtClean="0"/>
              <a:t>18</a:t>
            </a:fld>
            <a:endParaRPr lang="en-US"/>
          </a:p>
        </p:txBody>
      </p:sp>
    </p:spTree>
    <p:extLst>
      <p:ext uri="{BB962C8B-B14F-4D97-AF65-F5344CB8AC3E}">
        <p14:creationId xmlns:p14="http://schemas.microsoft.com/office/powerpoint/2010/main" val="2964771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E6B07B-D09D-6721-7CD3-3D83FD2486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D636B1-C7E9-EFC1-8257-77DF7DE381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D53C53-9751-39CF-4564-DB7CF6BE38B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000" b="1" dirty="0">
                <a:effectLst/>
                <a:latin typeface="Arial" panose="020B0604020202020204" pitchFamily="34" charset="0"/>
                <a:ea typeface="Times New Roman" panose="02020603050405020304" pitchFamily="18" charset="0"/>
                <a:cs typeface="Arial" panose="020B0604020202020204" pitchFamily="34" charset="0"/>
              </a:rPr>
              <a:t>Session 2 Slide 19:</a:t>
            </a:r>
            <a:endParaRPr lang="en-AU" sz="1000" dirty="0">
              <a:latin typeface="VIC" panose="00000500000000000000" pitchFamily="2" charset="0"/>
              <a:ea typeface="Arial" panose="020B0604020202020204" pitchFamily="34" charset="0"/>
              <a:cs typeface="Arial" panose="020B0604020202020204" pitchFamily="34" charset="0"/>
            </a:endParaRPr>
          </a:p>
          <a:p>
            <a:pPr marL="0" indent="0">
              <a:buFont typeface="Arial" panose="020B0604020202020204" pitchFamily="34" charset="0"/>
              <a:buNone/>
            </a:pPr>
            <a:endParaRPr lang="en-AU" sz="1000" dirty="0">
              <a:latin typeface="VIC" panose="00000500000000000000" pitchFamily="2" charset="0"/>
              <a:ea typeface="Arial" panose="020B0604020202020204" pitchFamily="34" charset="0"/>
              <a:cs typeface="Arial" panose="020B0604020202020204" pitchFamily="34" charset="0"/>
            </a:endParaRPr>
          </a:p>
          <a:p>
            <a:pPr marL="0" indent="0">
              <a:buFont typeface="Arial" panose="020B0604020202020204" pitchFamily="34" charset="0"/>
              <a:buNone/>
            </a:pPr>
            <a:r>
              <a:rPr lang="en-AU" sz="1000" dirty="0">
                <a:latin typeface="VIC" panose="00000500000000000000" pitchFamily="2" charset="0"/>
                <a:ea typeface="Arial" panose="020B0604020202020204" pitchFamily="34" charset="0"/>
                <a:cs typeface="Arial" panose="020B0604020202020204" pitchFamily="34" charset="0"/>
              </a:rPr>
              <a:t>V</a:t>
            </a:r>
            <a:r>
              <a:rPr lang="en-AU" sz="1000" dirty="0">
                <a:effectLst/>
                <a:latin typeface="VIC" panose="00000500000000000000" pitchFamily="2" charset="0"/>
                <a:ea typeface="Arial" panose="020B0604020202020204" pitchFamily="34" charset="0"/>
                <a:cs typeface="Arial" panose="020B0604020202020204" pitchFamily="34" charset="0"/>
              </a:rPr>
              <a:t>ariation refers to the measurable differences, fluctuations, or changes observed in a set of data or a process.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dirty="0"/>
              <a:t>In a nutshell Variation is all about difference, and we expect difference.</a:t>
            </a:r>
          </a:p>
          <a:p>
            <a:pPr marL="171450" indent="-171450">
              <a:buFont typeface="Arial" panose="020B0604020202020204" pitchFamily="34" charset="0"/>
              <a:buChar char="•"/>
            </a:pPr>
            <a:r>
              <a:rPr lang="en-US" sz="1000" i="0" dirty="0"/>
              <a:t>No two apples from an apple tree are exactly the same. </a:t>
            </a:r>
          </a:p>
          <a:p>
            <a:pPr marL="171450" indent="-171450">
              <a:buFont typeface="Arial" panose="020B0604020202020204" pitchFamily="34" charset="0"/>
              <a:buChar char="•"/>
            </a:pPr>
            <a:r>
              <a:rPr lang="en-US" sz="1000" dirty="0"/>
              <a:t>There is variation in things, such as </a:t>
            </a:r>
            <a:r>
              <a:rPr lang="en-AU" sz="1000" noProof="0" dirty="0"/>
              <a:t>colour</a:t>
            </a:r>
            <a:r>
              <a:rPr lang="en-US" sz="1000" dirty="0"/>
              <a:t>, size, shape, flavours.</a:t>
            </a:r>
          </a:p>
          <a:p>
            <a:pPr marL="171450" indent="-171450">
              <a:buFont typeface="Arial" panose="020B0604020202020204" pitchFamily="34" charset="0"/>
              <a:buChar char="•"/>
            </a:pPr>
            <a:r>
              <a:rPr lang="en-US" sz="1000" dirty="0"/>
              <a:t>If we choose to, we can measure and collect data for each of our apples based on these characteristics…. this data can then be organised to understand the nature of variation of this particularly characteristic. </a:t>
            </a:r>
          </a:p>
          <a:p>
            <a:pPr marL="171450" indent="-171450">
              <a:buFont typeface="Arial" panose="020B0604020202020204" pitchFamily="34" charset="0"/>
              <a:buChar char="•"/>
            </a:pPr>
            <a:endParaRPr lang="en-US" sz="1000" dirty="0"/>
          </a:p>
          <a:p>
            <a:pPr marL="0" indent="0">
              <a:buFont typeface="Arial" panose="020B0604020202020204" pitchFamily="34" charset="0"/>
              <a:buNone/>
            </a:pPr>
            <a:r>
              <a:rPr lang="en-US" sz="1000" dirty="0"/>
              <a:t>In health care variation may occur in many things including: </a:t>
            </a:r>
          </a:p>
          <a:p>
            <a:pPr marL="171450" indent="-171450">
              <a:buFontTx/>
              <a:buChar char="-"/>
            </a:pPr>
            <a:r>
              <a:rPr lang="en-US" sz="1000" dirty="0"/>
              <a:t>Patient characteristics</a:t>
            </a:r>
          </a:p>
          <a:p>
            <a:pPr marL="171450" indent="-171450">
              <a:buFontTx/>
              <a:buChar char="-"/>
            </a:pPr>
            <a:r>
              <a:rPr lang="en-US" sz="1000" dirty="0"/>
              <a:t>Care delivery processes (e.g. how people are using EMR, wait-times) </a:t>
            </a:r>
          </a:p>
          <a:p>
            <a:pPr marL="171450" indent="-171450">
              <a:buFontTx/>
              <a:buChar char="-"/>
            </a:pPr>
            <a:r>
              <a:rPr lang="en-US" sz="1000" dirty="0"/>
              <a:t>Patient outcomes </a:t>
            </a:r>
          </a:p>
          <a:p>
            <a:pPr marL="171450" indent="-171450">
              <a:buFont typeface="Arial" panose="020B0604020202020204" pitchFamily="34" charset="0"/>
              <a:buChar char="•"/>
            </a:pPr>
            <a:endParaRPr lang="en-US" sz="1000" dirty="0"/>
          </a:p>
          <a:p>
            <a:pPr marL="0" indent="0">
              <a:buFont typeface="Arial" panose="020B0604020202020204" pitchFamily="34" charset="0"/>
              <a:buNone/>
            </a:pPr>
            <a:r>
              <a:rPr lang="en-US" sz="1000" b="1" dirty="0"/>
              <a:t>Let's have a look at the way we can use data over time to start understanding what different types of variation might look like.</a:t>
            </a:r>
          </a:p>
          <a:p>
            <a:pPr marL="0" indent="0">
              <a:buFont typeface="Arial" panose="020B0604020202020204" pitchFamily="34" charset="0"/>
              <a:buNone/>
            </a:pPr>
            <a:endParaRPr lang="en-US" sz="10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000" i="1" u="none" strike="noStrike" dirty="0">
                <a:solidFill>
                  <a:schemeClr val="bg2">
                    <a:lumMod val="75000"/>
                  </a:schemeClr>
                </a:solidFill>
                <a:effectLst/>
                <a:latin typeface="VIC" panose="00000500000000000000" pitchFamily="2" charset="0"/>
              </a:rPr>
              <a:t>Source: Four apples arranged neatly by Freerangestock under licence: https://creativecommons.org/publicdomain/zero/1.0/</a:t>
            </a:r>
            <a:r>
              <a:rPr lang="en-AU" sz="1000" i="1" dirty="0">
                <a:solidFill>
                  <a:schemeClr val="bg2">
                    <a:lumMod val="75000"/>
                  </a:schemeClr>
                </a:solidFill>
                <a:latin typeface="VIC" panose="00000500000000000000" pitchFamily="2" charset="0"/>
              </a:rPr>
              <a:t> </a:t>
            </a:r>
          </a:p>
          <a:p>
            <a:pPr marL="0" indent="0">
              <a:buFont typeface="Arial" panose="020B0604020202020204" pitchFamily="34" charset="0"/>
              <a:buNone/>
            </a:pPr>
            <a:endParaRPr lang="en-US" sz="1000" dirty="0"/>
          </a:p>
          <a:p>
            <a:pPr fontAlgn="base">
              <a:lnSpc>
                <a:spcPts val="1400"/>
              </a:lnSpc>
              <a:spcBef>
                <a:spcPts val="800"/>
              </a:spcBef>
              <a:spcAft>
                <a:spcPts val="800"/>
              </a:spcAft>
            </a:pPr>
            <a:endParaRPr lang="en-US" sz="1000" i="1" baseline="0" dirty="0"/>
          </a:p>
        </p:txBody>
      </p:sp>
      <p:sp>
        <p:nvSpPr>
          <p:cNvPr id="4" name="Slide Number Placeholder 3">
            <a:extLst>
              <a:ext uri="{FF2B5EF4-FFF2-40B4-BE49-F238E27FC236}">
                <a16:creationId xmlns:a16="http://schemas.microsoft.com/office/drawing/2014/main" id="{3742DD25-C12A-B94C-5288-705D47C021D1}"/>
              </a:ext>
            </a:extLst>
          </p:cNvPr>
          <p:cNvSpPr>
            <a:spLocks noGrp="1"/>
          </p:cNvSpPr>
          <p:nvPr>
            <p:ph type="sldNum" sz="quarter" idx="5"/>
          </p:nvPr>
        </p:nvSpPr>
        <p:spPr/>
        <p:txBody>
          <a:bodyPr/>
          <a:lstStyle/>
          <a:p>
            <a:fld id="{EBD42010-679D-48A8-9386-1F77E91E5D4C}" type="slidenum">
              <a:rPr lang="en-US" smtClean="0"/>
              <a:t>19</a:t>
            </a:fld>
            <a:endParaRPr lang="en-US"/>
          </a:p>
        </p:txBody>
      </p:sp>
    </p:spTree>
    <p:extLst>
      <p:ext uri="{BB962C8B-B14F-4D97-AF65-F5344CB8AC3E}">
        <p14:creationId xmlns:p14="http://schemas.microsoft.com/office/powerpoint/2010/main" val="291887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AU" sz="1200" b="1" dirty="0">
                <a:effectLst/>
                <a:latin typeface="Arial" panose="020B0604020202020204" pitchFamily="34" charset="0"/>
                <a:ea typeface="MS PGothic" panose="020B0600070205080204" pitchFamily="34" charset="-128"/>
              </a:rPr>
              <a:t>Faculty name:</a:t>
            </a:r>
          </a:p>
          <a:p>
            <a:pPr marL="0" indent="0">
              <a:buFont typeface="Arial" panose="020B0604020202020204" pitchFamily="34" charset="0"/>
              <a:buNone/>
            </a:pPr>
            <a:r>
              <a:rPr lang="en-AU" sz="1200" b="1" dirty="0">
                <a:effectLst/>
                <a:latin typeface="Arial" panose="020B0604020202020204" pitchFamily="34" charset="0"/>
                <a:ea typeface="Times New Roman" panose="02020603050405020304" pitchFamily="18" charset="0"/>
                <a:cs typeface="Arial" panose="020B0604020202020204" pitchFamily="34" charset="0"/>
              </a:rPr>
              <a:t>Session 2 </a:t>
            </a:r>
            <a:r>
              <a:rPr lang="en-AU" sz="1200" b="1" dirty="0">
                <a:effectLst/>
                <a:latin typeface="Arial" panose="020B0604020202020204" pitchFamily="34" charset="0"/>
                <a:ea typeface="MS PGothic" panose="020B0600070205080204" pitchFamily="34" charset="-128"/>
              </a:rPr>
              <a:t>Slides: 2-47</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b="1" dirty="0">
                <a:effectLst/>
                <a:latin typeface="Arial" panose="020B0604020202020204" pitchFamily="34" charset="0"/>
                <a:ea typeface="MS PGothic" panose="020B0600070205080204" pitchFamily="34" charset="-128"/>
              </a:rPr>
              <a:t>Time: 2 hours</a:t>
            </a:r>
            <a:endParaRPr lang="en-AU" sz="1800" dirty="0">
              <a:effectLst/>
              <a:latin typeface="Arial" panose="020B0604020202020204" pitchFamily="34" charset="0"/>
              <a:ea typeface="MS PGothic" panose="020B0600070205080204" pitchFamily="34" charset="-128"/>
              <a:cs typeface="Arial" panose="020B0604020202020204" pitchFamily="34" charset="0"/>
            </a:endParaRPr>
          </a:p>
          <a:p>
            <a:endParaRPr lang="en-AU" sz="1200" dirty="0">
              <a:effectLst/>
              <a:latin typeface="Arial" panose="020B0604020202020204" pitchFamily="34" charset="0"/>
              <a:ea typeface="MS PGothic" panose="020B0600070205080204" pitchFamily="34" charset="-128"/>
            </a:endParaRPr>
          </a:p>
          <a:p>
            <a:pPr marL="171450" indent="-171450">
              <a:buFont typeface="Arial" panose="020B0604020202020204" pitchFamily="34" charset="0"/>
              <a:buChar char="•"/>
            </a:pPr>
            <a:r>
              <a:rPr lang="en-AU" sz="1200" dirty="0">
                <a:effectLst/>
                <a:latin typeface="Arial" panose="020B0604020202020204" pitchFamily="34" charset="0"/>
                <a:ea typeface="MS PGothic" panose="020B0600070205080204" pitchFamily="34" charset="-128"/>
              </a:rPr>
              <a:t>In this session we will be discussing what a system is, how to identify if there is a problem in the system through interpreting data, applying QI tools and finally constructing an aim statement for your project.  </a:t>
            </a:r>
            <a:endParaRPr lang="en-AU" dirty="0"/>
          </a:p>
          <a:p>
            <a:endParaRPr lang="en-AU" dirty="0"/>
          </a:p>
        </p:txBody>
      </p:sp>
      <p:sp>
        <p:nvSpPr>
          <p:cNvPr id="4" name="Slide Number Placeholder 3"/>
          <p:cNvSpPr>
            <a:spLocks noGrp="1"/>
          </p:cNvSpPr>
          <p:nvPr>
            <p:ph type="sldNum" sz="quarter" idx="5"/>
          </p:nvPr>
        </p:nvSpPr>
        <p:spPr/>
        <p:txBody>
          <a:bodyPr/>
          <a:lstStyle/>
          <a:p>
            <a:fld id="{EBD42010-679D-48A8-9386-1F77E91E5D4C}" type="slidenum">
              <a:rPr lang="en-US" smtClean="0"/>
              <a:t>2</a:t>
            </a:fld>
            <a:endParaRPr lang="en-US"/>
          </a:p>
        </p:txBody>
      </p:sp>
    </p:spTree>
    <p:extLst>
      <p:ext uri="{BB962C8B-B14F-4D97-AF65-F5344CB8AC3E}">
        <p14:creationId xmlns:p14="http://schemas.microsoft.com/office/powerpoint/2010/main" val="28723354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4DE8B-70B5-F7F4-DF60-DEC0EBBEE6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D9234D-2D2D-E0C7-FC63-CF696B2F76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E6EB0D-CCA8-1CFD-FEF5-BC027F4C0F3F}"/>
              </a:ext>
            </a:extLst>
          </p:cNvPr>
          <p:cNvSpPr>
            <a:spLocks noGrp="1"/>
          </p:cNvSpPr>
          <p:nvPr>
            <p:ph type="body" idx="1"/>
          </p:nvPr>
        </p:nvSpPr>
        <p:spPr/>
        <p:txBody>
          <a:bodyPr/>
          <a:lstStyle/>
          <a:p>
            <a:pPr marL="0" marR="0" lvl="0" indent="0" algn="l" defTabSz="914400" rtl="0" eaLnBrk="1" fontAlgn="base" latinLnBrk="0" hangingPunct="1">
              <a:lnSpc>
                <a:spcPts val="1400"/>
              </a:lnSpc>
              <a:spcBef>
                <a:spcPts val="800"/>
              </a:spcBef>
              <a:spcAft>
                <a:spcPts val="800"/>
              </a:spcAft>
              <a:buClrTx/>
              <a:buSzTx/>
              <a:buFontTx/>
              <a:buNone/>
              <a:tabLst/>
              <a:defRPr/>
            </a:pPr>
            <a:r>
              <a:rPr lang="en-AU" sz="1000" b="1" dirty="0">
                <a:effectLst/>
                <a:latin typeface="Arial" panose="020B0604020202020204" pitchFamily="34" charset="0"/>
                <a:ea typeface="Times New Roman" panose="02020603050405020304" pitchFamily="18" charset="0"/>
                <a:cs typeface="Arial" panose="020B0604020202020204" pitchFamily="34" charset="0"/>
              </a:rPr>
              <a:t>Session 2 Slide 20:</a:t>
            </a:r>
            <a:endParaRPr lang="en-AU" sz="1000" dirty="0">
              <a:effectLst/>
              <a:latin typeface="Arial" panose="020B0604020202020204" pitchFamily="34" charset="0"/>
              <a:ea typeface="Times New Roman" panose="02020603050405020304" pitchFamily="18" charset="0"/>
              <a:cs typeface="Arial" panose="020B0604020202020204" pitchFamily="34" charset="0"/>
            </a:endParaRPr>
          </a:p>
          <a:p>
            <a:pPr fontAlgn="base">
              <a:lnSpc>
                <a:spcPts val="1400"/>
              </a:lnSpc>
              <a:spcBef>
                <a:spcPts val="800"/>
              </a:spcBef>
              <a:spcAft>
                <a:spcPts val="800"/>
              </a:spcAft>
            </a:pPr>
            <a:endParaRPr lang="en-AU" sz="1000" dirty="0">
              <a:effectLst/>
              <a:latin typeface="Arial" panose="020B0604020202020204" pitchFamily="34" charset="0"/>
              <a:ea typeface="Times New Roman" panose="02020603050405020304" pitchFamily="18" charset="0"/>
              <a:cs typeface="Arial" panose="020B0604020202020204" pitchFamily="34" charset="0"/>
            </a:endParaRPr>
          </a:p>
          <a:p>
            <a:pPr fontAlgn="base">
              <a:lnSpc>
                <a:spcPts val="1400"/>
              </a:lnSpc>
              <a:spcBef>
                <a:spcPts val="800"/>
              </a:spcBef>
              <a:spcAft>
                <a:spcPts val="800"/>
              </a:spcAft>
            </a:pPr>
            <a:r>
              <a:rPr lang="en-AU" sz="1000" dirty="0">
                <a:effectLst/>
                <a:latin typeface="Arial" panose="020B0604020202020204" pitchFamily="34" charset="0"/>
                <a:ea typeface="Times New Roman" panose="02020603050405020304" pitchFamily="18" charset="0"/>
                <a:cs typeface="Arial" panose="020B0604020202020204" pitchFamily="34" charset="0"/>
              </a:rPr>
              <a:t>Graph 1: Measuring commute to work overtime. </a:t>
            </a:r>
            <a:endParaRPr lang="en-AU" sz="1000" dirty="0">
              <a:effectLst/>
              <a:latin typeface="Arial" panose="020B0604020202020204" pitchFamily="34" charset="0"/>
              <a:ea typeface="Times New Roman" panose="02020603050405020304" pitchFamily="18" charset="0"/>
              <a:cs typeface="Times New Roman" panose="02020603050405020304" pitchFamily="18" charset="0"/>
            </a:endParaRPr>
          </a:p>
          <a:p>
            <a:pPr fontAlgn="base">
              <a:lnSpc>
                <a:spcPts val="1400"/>
              </a:lnSpc>
              <a:spcBef>
                <a:spcPts val="800"/>
              </a:spcBef>
              <a:spcAft>
                <a:spcPts val="800"/>
              </a:spcAft>
            </a:pPr>
            <a:endParaRPr lang="en-AU" sz="1000" dirty="0">
              <a:effectLst/>
              <a:latin typeface="Arial" panose="020B0604020202020204" pitchFamily="34" charset="0"/>
              <a:ea typeface="Times New Roman" panose="02020603050405020304" pitchFamily="18" charset="0"/>
              <a:cs typeface="Arial" panose="020B0604020202020204" pitchFamily="34" charset="0"/>
            </a:endParaRPr>
          </a:p>
          <a:p>
            <a:pPr fontAlgn="base">
              <a:lnSpc>
                <a:spcPts val="1400"/>
              </a:lnSpc>
              <a:spcBef>
                <a:spcPts val="800"/>
              </a:spcBef>
              <a:spcAft>
                <a:spcPts val="800"/>
              </a:spcAft>
            </a:pPr>
            <a:r>
              <a:rPr lang="en-AU" sz="1000" b="1" dirty="0">
                <a:effectLst/>
                <a:latin typeface="Arial" panose="020B0604020202020204" pitchFamily="34" charset="0"/>
                <a:ea typeface="Times New Roman" panose="02020603050405020304" pitchFamily="18" charset="0"/>
                <a:cs typeface="Arial" panose="020B0604020202020204" pitchFamily="34" charset="0"/>
              </a:rPr>
              <a:t>Faculty discussion prompt</a:t>
            </a:r>
            <a:r>
              <a:rPr lang="en-AU" sz="1000" dirty="0">
                <a:effectLst/>
                <a:latin typeface="Arial" panose="020B0604020202020204" pitchFamily="34" charset="0"/>
                <a:ea typeface="Times New Roman" panose="02020603050405020304" pitchFamily="18" charset="0"/>
                <a:cs typeface="Arial" panose="020B0604020202020204" pitchFamily="34" charset="0"/>
              </a:rPr>
              <a:t>: Is this an accurate representative of real life? Where commute time is exactly the same each day?  </a:t>
            </a:r>
            <a:endParaRPr lang="en-AU" sz="10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AU"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sz="1800" b="1" dirty="0">
                <a:effectLst/>
                <a:latin typeface="Arial" panose="020B0604020202020204" pitchFamily="34" charset="0"/>
                <a:ea typeface="Times New Roman" panose="02020603050405020304" pitchFamily="18" charset="0"/>
                <a:cs typeface="Arial" panose="020B0604020202020204" pitchFamily="34" charset="0"/>
              </a:rPr>
              <a:t>Faculty note: Faculty to consider adding an image to the slide to enhance interest.</a:t>
            </a:r>
            <a:endParaRPr lang="en-AU" sz="1000" dirty="0"/>
          </a:p>
          <a:p>
            <a:endParaRPr lang="en-AU" sz="1000" dirty="0"/>
          </a:p>
          <a:p>
            <a:r>
              <a:rPr lang="en-AU" sz="1000" b="0" i="1" dirty="0">
                <a:solidFill>
                  <a:srgbClr val="000000"/>
                </a:solidFill>
                <a:effectLst/>
                <a:latin typeface="Arial" panose="020B0604020202020204" pitchFamily="34" charset="0"/>
              </a:rPr>
              <a:t>Graph reference slide 20-22: IHI Professional Improvement Coach Program (2023)</a:t>
            </a:r>
            <a:r>
              <a:rPr lang="en-AU" sz="1000" b="0" i="0" dirty="0">
                <a:solidFill>
                  <a:srgbClr val="000000"/>
                </a:solidFill>
                <a:effectLst/>
                <a:latin typeface="Arial" panose="020B0604020202020204" pitchFamily="34" charset="0"/>
              </a:rPr>
              <a:t> </a:t>
            </a:r>
            <a:endParaRPr lang="en-AU" sz="1000" dirty="0"/>
          </a:p>
          <a:p>
            <a:pPr fontAlgn="base">
              <a:lnSpc>
                <a:spcPts val="1400"/>
              </a:lnSpc>
              <a:spcBef>
                <a:spcPts val="800"/>
              </a:spcBef>
              <a:spcAft>
                <a:spcPts val="800"/>
              </a:spcAft>
            </a:pPr>
            <a:endParaRPr lang="en-US" sz="1000" i="1" baseline="0" dirty="0"/>
          </a:p>
        </p:txBody>
      </p:sp>
      <p:sp>
        <p:nvSpPr>
          <p:cNvPr id="4" name="Slide Number Placeholder 3">
            <a:extLst>
              <a:ext uri="{FF2B5EF4-FFF2-40B4-BE49-F238E27FC236}">
                <a16:creationId xmlns:a16="http://schemas.microsoft.com/office/drawing/2014/main" id="{46DEF8C5-AAF2-FF08-C31D-AA51D2CBE507}"/>
              </a:ext>
            </a:extLst>
          </p:cNvPr>
          <p:cNvSpPr>
            <a:spLocks noGrp="1"/>
          </p:cNvSpPr>
          <p:nvPr>
            <p:ph type="sldNum" sz="quarter" idx="5"/>
          </p:nvPr>
        </p:nvSpPr>
        <p:spPr/>
        <p:txBody>
          <a:bodyPr/>
          <a:lstStyle/>
          <a:p>
            <a:fld id="{EBD42010-679D-48A8-9386-1F77E91E5D4C}" type="slidenum">
              <a:rPr lang="en-US" smtClean="0"/>
              <a:t>20</a:t>
            </a:fld>
            <a:endParaRPr lang="en-US"/>
          </a:p>
        </p:txBody>
      </p:sp>
    </p:spTree>
    <p:extLst>
      <p:ext uri="{BB962C8B-B14F-4D97-AF65-F5344CB8AC3E}">
        <p14:creationId xmlns:p14="http://schemas.microsoft.com/office/powerpoint/2010/main" val="32519640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9E34AA-3F3F-A4F1-C516-41541DD6A5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DA48FC-D1BA-339E-C83F-E57A6F21B9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673B83-CB09-319B-8C7D-96AD4BCF4A16}"/>
              </a:ext>
            </a:extLst>
          </p:cNvPr>
          <p:cNvSpPr>
            <a:spLocks noGrp="1"/>
          </p:cNvSpPr>
          <p:nvPr>
            <p:ph type="body" idx="1"/>
          </p:nvPr>
        </p:nvSpPr>
        <p:spPr/>
        <p:txBody>
          <a:bodyPr/>
          <a:lstStyle/>
          <a:p>
            <a:pPr marL="0" marR="0" lvl="0" indent="0" algn="l" defTabSz="914400" rtl="0" eaLnBrk="1" fontAlgn="base" latinLnBrk="0" hangingPunct="1">
              <a:lnSpc>
                <a:spcPts val="1400"/>
              </a:lnSpc>
              <a:spcBef>
                <a:spcPts val="800"/>
              </a:spcBef>
              <a:spcAft>
                <a:spcPts val="800"/>
              </a:spcAft>
              <a:buClrTx/>
              <a:buSzTx/>
              <a:buFontTx/>
              <a:buNone/>
              <a:tabLst/>
              <a:defRPr/>
            </a:pPr>
            <a:r>
              <a:rPr lang="en-AU" sz="1000" b="1" dirty="0">
                <a:effectLst/>
                <a:latin typeface="Arial" panose="020B0604020202020204" pitchFamily="34" charset="0"/>
                <a:ea typeface="Times New Roman" panose="02020603050405020304" pitchFamily="18" charset="0"/>
                <a:cs typeface="Arial" panose="020B0604020202020204" pitchFamily="34" charset="0"/>
              </a:rPr>
              <a:t>Session 2 Slide 21:</a:t>
            </a:r>
            <a:endParaRPr lang="en-AU" sz="1000" dirty="0">
              <a:effectLst/>
              <a:latin typeface="Arial" panose="020B0604020202020204" pitchFamily="34" charset="0"/>
              <a:ea typeface="Times New Roman" panose="02020603050405020304" pitchFamily="18" charset="0"/>
              <a:cs typeface="Arial" panose="020B0604020202020204" pitchFamily="34" charset="0"/>
            </a:endParaRPr>
          </a:p>
          <a:p>
            <a:pPr fontAlgn="base">
              <a:lnSpc>
                <a:spcPts val="1400"/>
              </a:lnSpc>
              <a:spcBef>
                <a:spcPts val="800"/>
              </a:spcBef>
              <a:spcAft>
                <a:spcPts val="800"/>
              </a:spcAft>
            </a:pPr>
            <a:endParaRPr lang="en-AU" sz="1000" dirty="0">
              <a:effectLst/>
              <a:latin typeface="Arial" panose="020B0604020202020204" pitchFamily="34" charset="0"/>
              <a:ea typeface="Times New Roman" panose="02020603050405020304" pitchFamily="18" charset="0"/>
              <a:cs typeface="Arial" panose="020B0604020202020204" pitchFamily="34" charset="0"/>
            </a:endParaRPr>
          </a:p>
          <a:p>
            <a:pPr fontAlgn="base">
              <a:lnSpc>
                <a:spcPts val="1400"/>
              </a:lnSpc>
              <a:spcBef>
                <a:spcPts val="800"/>
              </a:spcBef>
              <a:spcAft>
                <a:spcPts val="800"/>
              </a:spcAft>
            </a:pPr>
            <a:r>
              <a:rPr lang="en-AU" sz="1000" dirty="0">
                <a:effectLst/>
                <a:latin typeface="Arial" panose="020B0604020202020204" pitchFamily="34" charset="0"/>
                <a:ea typeface="Times New Roman" panose="02020603050405020304" pitchFamily="18" charset="0"/>
                <a:cs typeface="Arial" panose="020B0604020202020204" pitchFamily="34" charset="0"/>
              </a:rPr>
              <a:t>Graph 2: Variation type 1: common cause variation  </a:t>
            </a:r>
            <a:endParaRPr lang="en-AU" sz="1000" dirty="0">
              <a:effectLst/>
              <a:latin typeface="Arial" panose="020B0604020202020204" pitchFamily="34" charset="0"/>
              <a:ea typeface="Times New Roman" panose="02020603050405020304" pitchFamily="18" charset="0"/>
              <a:cs typeface="Times New Roman" panose="02020603050405020304" pitchFamily="18" charset="0"/>
            </a:endParaRPr>
          </a:p>
          <a:p>
            <a:pPr fontAlgn="base">
              <a:lnSpc>
                <a:spcPts val="1400"/>
              </a:lnSpc>
              <a:spcBef>
                <a:spcPts val="800"/>
              </a:spcBef>
              <a:spcAft>
                <a:spcPts val="800"/>
              </a:spcAft>
            </a:pPr>
            <a:endParaRPr lang="en-AU" sz="1000" dirty="0">
              <a:effectLst/>
              <a:latin typeface="Arial" panose="020B0604020202020204" pitchFamily="34" charset="0"/>
              <a:ea typeface="Times New Roman" panose="02020603050405020304" pitchFamily="18" charset="0"/>
              <a:cs typeface="Arial" panose="020B0604020202020204" pitchFamily="34" charset="0"/>
            </a:endParaRPr>
          </a:p>
          <a:p>
            <a:pPr fontAlgn="base">
              <a:lnSpc>
                <a:spcPts val="1400"/>
              </a:lnSpc>
              <a:spcBef>
                <a:spcPts val="800"/>
              </a:spcBef>
              <a:spcAft>
                <a:spcPts val="800"/>
              </a:spcAft>
            </a:pPr>
            <a:r>
              <a:rPr lang="en-AU" sz="1000" b="1" dirty="0">
                <a:effectLst/>
                <a:latin typeface="Arial" panose="020B0604020202020204" pitchFamily="34" charset="0"/>
                <a:ea typeface="Times New Roman" panose="02020603050405020304" pitchFamily="18" charset="0"/>
                <a:cs typeface="Arial" panose="020B0604020202020204" pitchFamily="34" charset="0"/>
              </a:rPr>
              <a:t>Faculty discussion prompt</a:t>
            </a:r>
            <a:r>
              <a:rPr lang="en-AU" sz="1000" dirty="0">
                <a:effectLst/>
                <a:latin typeface="Arial" panose="020B0604020202020204" pitchFamily="34" charset="0"/>
                <a:ea typeface="Times New Roman" panose="02020603050405020304" pitchFamily="18" charset="0"/>
                <a:cs typeface="Arial" panose="020B0604020202020204" pitchFamily="34" charset="0"/>
              </a:rPr>
              <a:t>: Is this more indicative of a normal commute time? </a:t>
            </a:r>
            <a:endParaRPr lang="en-AU" sz="1000" dirty="0">
              <a:effectLst/>
              <a:latin typeface="Arial" panose="020B0604020202020204" pitchFamily="34" charset="0"/>
              <a:ea typeface="Times New Roman" panose="02020603050405020304" pitchFamily="18" charset="0"/>
              <a:cs typeface="Times New Roman" panose="02020603050405020304" pitchFamily="18" charset="0"/>
            </a:endParaRPr>
          </a:p>
          <a:p>
            <a:pPr fontAlgn="base">
              <a:lnSpc>
                <a:spcPts val="1400"/>
              </a:lnSpc>
              <a:spcBef>
                <a:spcPts val="800"/>
              </a:spcBef>
              <a:spcAft>
                <a:spcPts val="800"/>
              </a:spcAft>
            </a:pPr>
            <a:endParaRPr lang="en-AU" sz="1000" dirty="0">
              <a:effectLst/>
              <a:latin typeface="Arial" panose="020B0604020202020204" pitchFamily="34" charset="0"/>
              <a:ea typeface="Times New Roman" panose="02020603050405020304" pitchFamily="18" charset="0"/>
              <a:cs typeface="Arial" panose="020B0604020202020204" pitchFamily="34" charset="0"/>
            </a:endParaRPr>
          </a:p>
          <a:p>
            <a:pPr fontAlgn="base">
              <a:lnSpc>
                <a:spcPts val="1400"/>
              </a:lnSpc>
              <a:spcBef>
                <a:spcPts val="800"/>
              </a:spcBef>
              <a:spcAft>
                <a:spcPts val="800"/>
              </a:spcAft>
            </a:pPr>
            <a:r>
              <a:rPr lang="en-AU" sz="1000" dirty="0">
                <a:effectLst/>
                <a:latin typeface="Arial" panose="020B0604020202020204" pitchFamily="34" charset="0"/>
                <a:ea typeface="Times New Roman" panose="02020603050405020304" pitchFamily="18" charset="0"/>
                <a:cs typeface="Arial" panose="020B0604020202020204" pitchFamily="34" charset="0"/>
              </a:rPr>
              <a:t>There is randomly distributed variation with points above and below the median line.  </a:t>
            </a:r>
          </a:p>
          <a:p>
            <a:pPr fontAlgn="base">
              <a:lnSpc>
                <a:spcPts val="1400"/>
              </a:lnSpc>
              <a:spcBef>
                <a:spcPts val="800"/>
              </a:spcBef>
              <a:spcAft>
                <a:spcPts val="800"/>
              </a:spcAft>
            </a:pPr>
            <a:endParaRPr lang="en-AU" sz="1000" dirty="0">
              <a:effectLst/>
              <a:latin typeface="Arial" panose="020B0604020202020204" pitchFamily="34" charset="0"/>
              <a:ea typeface="Times New Roman" panose="02020603050405020304" pitchFamily="18" charset="0"/>
              <a:cs typeface="Arial" panose="020B0604020202020204" pitchFamily="34" charset="0"/>
            </a:endParaRPr>
          </a:p>
          <a:p>
            <a:pPr fontAlgn="base">
              <a:lnSpc>
                <a:spcPts val="1400"/>
              </a:lnSpc>
              <a:spcBef>
                <a:spcPts val="800"/>
              </a:spcBef>
              <a:spcAft>
                <a:spcPts val="800"/>
              </a:spcAft>
            </a:pPr>
            <a:r>
              <a:rPr lang="en-AU" sz="1000" dirty="0">
                <a:effectLst/>
                <a:latin typeface="Arial" panose="020B0604020202020204" pitchFamily="34" charset="0"/>
                <a:ea typeface="Times New Roman" panose="02020603050405020304" pitchFamily="18" charset="0"/>
                <a:cs typeface="Arial" panose="020B0604020202020204" pitchFamily="34" charset="0"/>
              </a:rPr>
              <a:t>This type of variation is called: Common cause – normal variation that is inherent in the system. </a:t>
            </a:r>
            <a:endParaRPr lang="en-AU" sz="1000" dirty="0">
              <a:effectLst/>
              <a:latin typeface="Arial" panose="020B0604020202020204" pitchFamily="34" charset="0"/>
              <a:ea typeface="Times New Roman" panose="02020603050405020304" pitchFamily="18" charset="0"/>
              <a:cs typeface="Times New Roman" panose="02020603050405020304" pitchFamily="18" charset="0"/>
            </a:endParaRPr>
          </a:p>
          <a:p>
            <a:pPr fontAlgn="base">
              <a:lnSpc>
                <a:spcPts val="1400"/>
              </a:lnSpc>
              <a:spcBef>
                <a:spcPts val="800"/>
              </a:spcBef>
              <a:spcAft>
                <a:spcPts val="800"/>
              </a:spcAft>
            </a:pPr>
            <a:endParaRPr lang="en-US" sz="1000" i="1" baseline="0" dirty="0"/>
          </a:p>
        </p:txBody>
      </p:sp>
      <p:sp>
        <p:nvSpPr>
          <p:cNvPr id="4" name="Slide Number Placeholder 3">
            <a:extLst>
              <a:ext uri="{FF2B5EF4-FFF2-40B4-BE49-F238E27FC236}">
                <a16:creationId xmlns:a16="http://schemas.microsoft.com/office/drawing/2014/main" id="{13D57845-7C61-FCF2-502D-B6618A86E45B}"/>
              </a:ext>
            </a:extLst>
          </p:cNvPr>
          <p:cNvSpPr>
            <a:spLocks noGrp="1"/>
          </p:cNvSpPr>
          <p:nvPr>
            <p:ph type="sldNum" sz="quarter" idx="5"/>
          </p:nvPr>
        </p:nvSpPr>
        <p:spPr/>
        <p:txBody>
          <a:bodyPr/>
          <a:lstStyle/>
          <a:p>
            <a:fld id="{EBD42010-679D-48A8-9386-1F77E91E5D4C}" type="slidenum">
              <a:rPr lang="en-US" smtClean="0"/>
              <a:t>21</a:t>
            </a:fld>
            <a:endParaRPr lang="en-US"/>
          </a:p>
        </p:txBody>
      </p:sp>
    </p:spTree>
    <p:extLst>
      <p:ext uri="{BB962C8B-B14F-4D97-AF65-F5344CB8AC3E}">
        <p14:creationId xmlns:p14="http://schemas.microsoft.com/office/powerpoint/2010/main" val="32310859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831A20-B601-C407-64FA-4A08E5D3FC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CC1184-13EA-D1B2-F4FA-C000CCA946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8C0342-3CCB-B080-A144-36D531A8C768}"/>
              </a:ext>
            </a:extLst>
          </p:cNvPr>
          <p:cNvSpPr>
            <a:spLocks noGrp="1"/>
          </p:cNvSpPr>
          <p:nvPr>
            <p:ph type="body" idx="1"/>
          </p:nvPr>
        </p:nvSpPr>
        <p:spPr/>
        <p:txBody>
          <a:bodyPr/>
          <a:lstStyle/>
          <a:p>
            <a:pPr marL="0" marR="0" lvl="0" indent="0" algn="l" defTabSz="914400" rtl="0" eaLnBrk="1" fontAlgn="base" latinLnBrk="0" hangingPunct="1">
              <a:lnSpc>
                <a:spcPts val="1400"/>
              </a:lnSpc>
              <a:spcBef>
                <a:spcPts val="800"/>
              </a:spcBef>
              <a:spcAft>
                <a:spcPts val="800"/>
              </a:spcAft>
              <a:buClrTx/>
              <a:buSzTx/>
              <a:buFontTx/>
              <a:buNone/>
              <a:tabLst/>
              <a:defRPr/>
            </a:pPr>
            <a:r>
              <a:rPr lang="en-AU" sz="1000" b="1" dirty="0">
                <a:effectLst/>
                <a:latin typeface="Arial" panose="020B0604020202020204" pitchFamily="34" charset="0"/>
                <a:ea typeface="Times New Roman" panose="02020603050405020304" pitchFamily="18" charset="0"/>
                <a:cs typeface="Arial" panose="020B0604020202020204" pitchFamily="34" charset="0"/>
              </a:rPr>
              <a:t>Session 2 Slide 22:</a:t>
            </a:r>
            <a:endParaRPr lang="en-AU" sz="1000" dirty="0">
              <a:effectLst/>
              <a:latin typeface="Arial" panose="020B0604020202020204" pitchFamily="34" charset="0"/>
              <a:ea typeface="Times New Roman" panose="02020603050405020304" pitchFamily="18" charset="0"/>
              <a:cs typeface="Arial" panose="020B0604020202020204" pitchFamily="34" charset="0"/>
            </a:endParaRPr>
          </a:p>
          <a:p>
            <a:pPr fontAlgn="base">
              <a:lnSpc>
                <a:spcPts val="1400"/>
              </a:lnSpc>
              <a:spcBef>
                <a:spcPts val="800"/>
              </a:spcBef>
              <a:spcAft>
                <a:spcPts val="800"/>
              </a:spcAft>
            </a:pPr>
            <a:endParaRPr lang="en-AU" sz="1000" dirty="0">
              <a:effectLst/>
              <a:latin typeface="Arial" panose="020B0604020202020204" pitchFamily="34" charset="0"/>
              <a:ea typeface="Times New Roman" panose="02020603050405020304" pitchFamily="18" charset="0"/>
              <a:cs typeface="Arial" panose="020B0604020202020204" pitchFamily="34" charset="0"/>
            </a:endParaRPr>
          </a:p>
          <a:p>
            <a:pPr fontAlgn="base">
              <a:lnSpc>
                <a:spcPts val="1400"/>
              </a:lnSpc>
              <a:spcBef>
                <a:spcPts val="800"/>
              </a:spcBef>
              <a:spcAft>
                <a:spcPts val="800"/>
              </a:spcAft>
            </a:pPr>
            <a:r>
              <a:rPr lang="en-AU" sz="1000" dirty="0">
                <a:effectLst/>
                <a:latin typeface="Arial" panose="020B0604020202020204" pitchFamily="34" charset="0"/>
                <a:ea typeface="Times New Roman" panose="02020603050405020304" pitchFamily="18" charset="0"/>
                <a:cs typeface="Arial" panose="020B0604020202020204" pitchFamily="34" charset="0"/>
              </a:rPr>
              <a:t>Graph 3: Variation type 2: Special cause variation  </a:t>
            </a:r>
            <a:endParaRPr lang="en-AU" sz="1000" dirty="0">
              <a:effectLst/>
              <a:latin typeface="Arial" panose="020B0604020202020204" pitchFamily="34" charset="0"/>
              <a:ea typeface="Times New Roman" panose="02020603050405020304" pitchFamily="18" charset="0"/>
              <a:cs typeface="Times New Roman" panose="02020603050405020304" pitchFamily="18" charset="0"/>
            </a:endParaRPr>
          </a:p>
          <a:p>
            <a:pPr fontAlgn="base">
              <a:lnSpc>
                <a:spcPts val="1400"/>
              </a:lnSpc>
              <a:spcBef>
                <a:spcPts val="800"/>
              </a:spcBef>
              <a:spcAft>
                <a:spcPts val="800"/>
              </a:spcAft>
            </a:pPr>
            <a:endParaRPr lang="en-AU" sz="1000" b="1" dirty="0">
              <a:effectLst/>
              <a:latin typeface="Arial" panose="020B0604020202020204" pitchFamily="34" charset="0"/>
              <a:ea typeface="Times New Roman" panose="02020603050405020304" pitchFamily="18" charset="0"/>
              <a:cs typeface="Arial" panose="020B0604020202020204" pitchFamily="34" charset="0"/>
            </a:endParaRPr>
          </a:p>
          <a:p>
            <a:pPr fontAlgn="base">
              <a:lnSpc>
                <a:spcPts val="1400"/>
              </a:lnSpc>
              <a:spcBef>
                <a:spcPts val="800"/>
              </a:spcBef>
              <a:spcAft>
                <a:spcPts val="800"/>
              </a:spcAft>
            </a:pPr>
            <a:r>
              <a:rPr lang="en-AU" sz="1000" b="1" dirty="0">
                <a:effectLst/>
                <a:latin typeface="Arial" panose="020B0604020202020204" pitchFamily="34" charset="0"/>
                <a:ea typeface="Times New Roman" panose="02020603050405020304" pitchFamily="18" charset="0"/>
                <a:cs typeface="Arial" panose="020B0604020202020204" pitchFamily="34" charset="0"/>
              </a:rPr>
              <a:t>Faculty discussion prompt</a:t>
            </a:r>
            <a:r>
              <a:rPr lang="en-AU" sz="1000" dirty="0">
                <a:effectLst/>
                <a:latin typeface="Arial" panose="020B0604020202020204" pitchFamily="34" charset="0"/>
                <a:ea typeface="Times New Roman" panose="02020603050405020304" pitchFamily="18" charset="0"/>
                <a:cs typeface="Arial" panose="020B0604020202020204" pitchFamily="34" charset="0"/>
              </a:rPr>
              <a:t>: Can you see any changes to the data now? What looks different in this graph? </a:t>
            </a:r>
            <a:endParaRPr lang="en-AU" sz="1000" dirty="0">
              <a:effectLst/>
              <a:latin typeface="Arial" panose="020B0604020202020204" pitchFamily="34" charset="0"/>
              <a:ea typeface="Times New Roman" panose="02020603050405020304" pitchFamily="18" charset="0"/>
              <a:cs typeface="Times New Roman" panose="02020603050405020304" pitchFamily="18" charset="0"/>
            </a:endParaRPr>
          </a:p>
          <a:p>
            <a:pPr fontAlgn="base">
              <a:lnSpc>
                <a:spcPts val="1400"/>
              </a:lnSpc>
              <a:spcBef>
                <a:spcPts val="800"/>
              </a:spcBef>
              <a:spcAft>
                <a:spcPts val="800"/>
              </a:spcAft>
            </a:pPr>
            <a:endParaRPr lang="en-AU" sz="1000" dirty="0">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base" latinLnBrk="0" hangingPunct="1">
              <a:lnSpc>
                <a:spcPts val="1400"/>
              </a:lnSpc>
              <a:spcBef>
                <a:spcPts val="800"/>
              </a:spcBef>
              <a:spcAft>
                <a:spcPts val="800"/>
              </a:spcAft>
              <a:buClrTx/>
              <a:buSzTx/>
              <a:buFontTx/>
              <a:buNone/>
              <a:tabLst/>
              <a:defRPr/>
            </a:pPr>
            <a:r>
              <a:rPr lang="en-AU" sz="1000" dirty="0">
                <a:effectLst/>
                <a:latin typeface="Arial" panose="020B0604020202020204" pitchFamily="34" charset="0"/>
                <a:ea typeface="Times New Roman" panose="02020603050405020304" pitchFamily="18" charset="0"/>
                <a:cs typeface="Arial" panose="020B0604020202020204" pitchFamily="34" charset="0"/>
              </a:rPr>
              <a:t>What we have here is an indication of Special Cause variation - We have an action that has led to something unexpected e.g. I now walk to the train station rather than drive.  </a:t>
            </a:r>
            <a:r>
              <a:rPr lang="en-AU" sz="1000" dirty="0">
                <a:effectLst/>
                <a:latin typeface="Arial" panose="020B0604020202020204" pitchFamily="34" charset="0"/>
                <a:ea typeface="Times New Roman" panose="02020603050405020304" pitchFamily="18" charset="0"/>
              </a:rPr>
              <a:t>This has created a ‘signal’ that something has changed within the system.  </a:t>
            </a:r>
            <a:endParaRPr lang="en-AU" sz="1000" dirty="0"/>
          </a:p>
          <a:p>
            <a:pPr fontAlgn="base">
              <a:lnSpc>
                <a:spcPts val="1400"/>
              </a:lnSpc>
              <a:spcBef>
                <a:spcPts val="800"/>
              </a:spcBef>
              <a:spcAft>
                <a:spcPts val="800"/>
              </a:spcAft>
            </a:pPr>
            <a:endParaRPr lang="en-AU" sz="1000" dirty="0">
              <a:effectLst/>
              <a:latin typeface="Arial" panose="020B0604020202020204" pitchFamily="34" charset="0"/>
              <a:ea typeface="Times New Roman" panose="02020603050405020304" pitchFamily="18" charset="0"/>
              <a:cs typeface="Arial" panose="020B0604020202020204" pitchFamily="34" charset="0"/>
            </a:endParaRPr>
          </a:p>
          <a:p>
            <a:pPr fontAlgn="base">
              <a:lnSpc>
                <a:spcPts val="1400"/>
              </a:lnSpc>
              <a:spcBef>
                <a:spcPts val="800"/>
              </a:spcBef>
              <a:spcAft>
                <a:spcPts val="800"/>
              </a:spcAft>
            </a:pPr>
            <a:r>
              <a:rPr lang="en-AU" sz="1000" dirty="0">
                <a:effectLst/>
                <a:latin typeface="Arial" panose="020B0604020202020204" pitchFamily="34" charset="0"/>
                <a:ea typeface="Times New Roman" panose="02020603050405020304" pitchFamily="18" charset="0"/>
                <a:cs typeface="Arial" panose="020B0604020202020204" pitchFamily="34" charset="0"/>
              </a:rPr>
              <a:t>(In the QI in Action program, remember we talked about quality improvement needing conscious and deliberate action to change the level of performance). </a:t>
            </a:r>
            <a:endParaRPr lang="en-AU" sz="1000" dirty="0">
              <a:effectLst/>
              <a:latin typeface="Arial" panose="020B0604020202020204" pitchFamily="34" charset="0"/>
              <a:ea typeface="Times New Roman" panose="02020603050405020304" pitchFamily="18" charset="0"/>
              <a:cs typeface="Times New Roman" panose="02020603050405020304" pitchFamily="18" charset="0"/>
            </a:endParaRPr>
          </a:p>
          <a:p>
            <a:pPr fontAlgn="base">
              <a:lnSpc>
                <a:spcPts val="1400"/>
              </a:lnSpc>
              <a:spcBef>
                <a:spcPts val="800"/>
              </a:spcBef>
              <a:spcAft>
                <a:spcPts val="800"/>
              </a:spcAft>
            </a:pPr>
            <a:endParaRPr lang="en-US" sz="1000" i="1" baseline="0" dirty="0"/>
          </a:p>
        </p:txBody>
      </p:sp>
      <p:sp>
        <p:nvSpPr>
          <p:cNvPr id="4" name="Slide Number Placeholder 3">
            <a:extLst>
              <a:ext uri="{FF2B5EF4-FFF2-40B4-BE49-F238E27FC236}">
                <a16:creationId xmlns:a16="http://schemas.microsoft.com/office/drawing/2014/main" id="{57A08805-868D-47E4-2351-7736E1332464}"/>
              </a:ext>
            </a:extLst>
          </p:cNvPr>
          <p:cNvSpPr>
            <a:spLocks noGrp="1"/>
          </p:cNvSpPr>
          <p:nvPr>
            <p:ph type="sldNum" sz="quarter" idx="5"/>
          </p:nvPr>
        </p:nvSpPr>
        <p:spPr/>
        <p:txBody>
          <a:bodyPr/>
          <a:lstStyle/>
          <a:p>
            <a:fld id="{EBD42010-679D-48A8-9386-1F77E91E5D4C}" type="slidenum">
              <a:rPr lang="en-US" smtClean="0"/>
              <a:t>22</a:t>
            </a:fld>
            <a:endParaRPr lang="en-US"/>
          </a:p>
        </p:txBody>
      </p:sp>
    </p:spTree>
    <p:extLst>
      <p:ext uri="{BB962C8B-B14F-4D97-AF65-F5344CB8AC3E}">
        <p14:creationId xmlns:p14="http://schemas.microsoft.com/office/powerpoint/2010/main" val="42831175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6C375C-234B-85FE-AEC5-408A3C1202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2ABD8E-FB70-A522-5DF5-DF18A57BE8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4FC257-9AEC-9BF1-4A24-09ACD536C17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b="1" dirty="0">
                <a:effectLst/>
                <a:latin typeface="Arial" panose="020B0604020202020204" pitchFamily="34" charset="0"/>
                <a:ea typeface="Times New Roman" panose="02020603050405020304" pitchFamily="18" charset="0"/>
                <a:cs typeface="Arial" panose="020B0604020202020204" pitchFamily="34" charset="0"/>
              </a:rPr>
              <a:t>Session 2 Slide 23:</a:t>
            </a:r>
            <a:endParaRPr lang="en-NZ" dirty="0">
              <a:cs typeface="Calibri"/>
            </a:endParaRPr>
          </a:p>
          <a:p>
            <a:pPr marL="0" lvl="0" indent="0" algn="l">
              <a:buFont typeface="Arial" panose="020B0604020202020204" pitchFamily="34" charset="0"/>
              <a:buNone/>
            </a:pPr>
            <a:endParaRPr lang="en-NZ" dirty="0">
              <a:cs typeface="Calibri"/>
            </a:endParaRPr>
          </a:p>
          <a:p>
            <a:pPr marL="0" lvl="0" indent="0" algn="l">
              <a:buFont typeface="Arial" panose="020B0604020202020204" pitchFamily="34" charset="0"/>
              <a:buNone/>
            </a:pPr>
            <a:r>
              <a:rPr lang="en-NZ" dirty="0">
                <a:cs typeface="Calibri"/>
              </a:rPr>
              <a:t>This slide provides more of an explanation about what we mean by Special and Common cause variation. Let’s go through these quickly:</a:t>
            </a:r>
          </a:p>
          <a:p>
            <a:pPr marL="171450" lvl="0" indent="-171450" algn="l">
              <a:buFont typeface="Arial" panose="020B0604020202020204" pitchFamily="34" charset="0"/>
              <a:buChar char="•"/>
            </a:pPr>
            <a:r>
              <a:rPr lang="en-NZ" dirty="0">
                <a:cs typeface="Calibri"/>
              </a:rPr>
              <a:t>Special cause variation – a signal</a:t>
            </a:r>
          </a:p>
          <a:p>
            <a:pPr marL="628650" lvl="1" indent="-171450">
              <a:lnSpc>
                <a:spcPct val="100000"/>
              </a:lnSpc>
              <a:buFont typeface="Arial" panose="020B0604020202020204" pitchFamily="34" charset="0"/>
              <a:buChar char="•"/>
            </a:pPr>
            <a:r>
              <a:rPr lang="en-NZ" sz="1200" dirty="0"/>
              <a:t>Due to irregular or unnatural causes that are not inherent in the design of the process</a:t>
            </a:r>
          </a:p>
          <a:p>
            <a:pPr marL="628650" lvl="1" indent="-171450">
              <a:lnSpc>
                <a:spcPct val="100000"/>
              </a:lnSpc>
              <a:buFont typeface="Arial" panose="020B0604020202020204" pitchFamily="34" charset="0"/>
              <a:buChar char="•"/>
            </a:pPr>
            <a:r>
              <a:rPr lang="en-US" sz="1200" dirty="0"/>
              <a:t>Due to something NOT inherent in the process​</a:t>
            </a:r>
          </a:p>
          <a:p>
            <a:pPr marL="628650" lvl="1" indent="-171450" fontAlgn="base">
              <a:lnSpc>
                <a:spcPct val="100000"/>
              </a:lnSpc>
              <a:buFont typeface="Arial" panose="020B0604020202020204" pitchFamily="34" charset="0"/>
              <a:buChar char="•"/>
            </a:pPr>
            <a:r>
              <a:rPr lang="en-US" sz="1200" dirty="0"/>
              <a:t>Affect some (but not all) outputs</a:t>
            </a:r>
          </a:p>
          <a:p>
            <a:pPr marL="628650" lvl="1" indent="-171450">
              <a:lnSpc>
                <a:spcPct val="100000"/>
              </a:lnSpc>
              <a:buFont typeface="Arial" panose="020B0604020202020204" pitchFamily="34" charset="0"/>
              <a:buChar char="•"/>
            </a:pPr>
            <a:r>
              <a:rPr lang="en-NZ" sz="1200" dirty="0"/>
              <a:t>Statistically different from other data points</a:t>
            </a:r>
          </a:p>
          <a:p>
            <a:pPr marL="628650" lvl="1" indent="-171450">
              <a:lnSpc>
                <a:spcPct val="100000"/>
              </a:lnSpc>
              <a:buFont typeface="Arial" panose="020B0604020202020204" pitchFamily="34" charset="0"/>
              <a:buChar char="•"/>
            </a:pPr>
            <a:r>
              <a:rPr lang="en-NZ" sz="1200" dirty="0"/>
              <a:t>Results in an ‘unstable’ process that is not predictable</a:t>
            </a:r>
          </a:p>
          <a:p>
            <a:pPr marL="628650" lvl="1" indent="-171450">
              <a:lnSpc>
                <a:spcPct val="100000"/>
              </a:lnSpc>
              <a:buFont typeface="Arial" panose="020B0604020202020204" pitchFamily="34" charset="0"/>
              <a:buChar char="•"/>
            </a:pPr>
            <a:r>
              <a:rPr lang="en-NZ" sz="1200" dirty="0"/>
              <a:t>Also referred to as non-random variation</a:t>
            </a:r>
          </a:p>
          <a:p>
            <a:pPr marL="628650" lvl="1" indent="-171450" algn="l">
              <a:buFont typeface="Arial" panose="020B0604020202020204" pitchFamily="34" charset="0"/>
              <a:buChar char="•"/>
            </a:pPr>
            <a:endParaRPr lang="en-NZ" dirty="0">
              <a:cs typeface="Calibri"/>
            </a:endParaRPr>
          </a:p>
          <a:p>
            <a:pPr marL="171450" indent="-171450">
              <a:buFont typeface="Arial" panose="020B0604020202020204" pitchFamily="34" charset="0"/>
              <a:buChar char="•"/>
            </a:pPr>
            <a:r>
              <a:rPr lang="en-US" dirty="0">
                <a:cs typeface="Calibri"/>
              </a:rPr>
              <a:t>Common cause variation – ‘noise’</a:t>
            </a:r>
          </a:p>
          <a:p>
            <a:pPr marL="628650" lvl="1" indent="-171450">
              <a:buFont typeface="Arial" panose="020B0604020202020204" pitchFamily="34" charset="0"/>
              <a:buChar char="•"/>
            </a:pPr>
            <a:r>
              <a:rPr lang="en-NZ" sz="1200" dirty="0"/>
              <a:t>Due to regular, natural or ordinary causes that are inherent in the design of the process</a:t>
            </a:r>
          </a:p>
          <a:p>
            <a:pPr marL="628650" lvl="1" indent="-171450" algn="l" rtl="0" fontAlgn="base">
              <a:buFont typeface="Arial" panose="020B0604020202020204" pitchFamily="34" charset="0"/>
              <a:buChar char="•"/>
            </a:pPr>
            <a:r>
              <a:rPr lang="en-US" sz="1200" dirty="0"/>
              <a:t>Always present, inherent to the process​</a:t>
            </a:r>
          </a:p>
          <a:p>
            <a:pPr marL="628650" lvl="1" indent="-171450" algn="l" rtl="0" fontAlgn="base">
              <a:buFont typeface="Arial" panose="020B0604020202020204" pitchFamily="34" charset="0"/>
              <a:buChar char="•"/>
            </a:pPr>
            <a:r>
              <a:rPr lang="en-US" sz="1200" dirty="0"/>
              <a:t>Affects all outputs</a:t>
            </a:r>
            <a:endParaRPr lang="en-NZ" sz="1200" dirty="0">
              <a:cs typeface="Calibri"/>
            </a:endParaRPr>
          </a:p>
          <a:p>
            <a:pPr marL="628650" lvl="1" indent="-171450">
              <a:buFont typeface="Arial" panose="020B0604020202020204" pitchFamily="34" charset="0"/>
              <a:buChar char="•"/>
            </a:pPr>
            <a:r>
              <a:rPr lang="en-NZ" sz="1200" dirty="0"/>
              <a:t>Statistically similar to other data points</a:t>
            </a:r>
            <a:endParaRPr lang="en-NZ" sz="1200" dirty="0">
              <a:cs typeface="Calibri"/>
            </a:endParaRPr>
          </a:p>
          <a:p>
            <a:pPr marL="628650" lvl="1" indent="-171450">
              <a:buFont typeface="Arial" panose="020B0604020202020204" pitchFamily="34" charset="0"/>
              <a:buChar char="•"/>
            </a:pPr>
            <a:r>
              <a:rPr lang="en-NZ" sz="1200" dirty="0"/>
              <a:t>Results in a ‘stable’ process that is predictable</a:t>
            </a:r>
          </a:p>
          <a:p>
            <a:pPr marL="628650" lvl="1" indent="-171450">
              <a:buFont typeface="Arial" panose="020B0604020202020204" pitchFamily="34" charset="0"/>
              <a:buChar char="•"/>
            </a:pPr>
            <a:r>
              <a:rPr lang="en-NZ" sz="1200" dirty="0"/>
              <a:t>Also referred to as random variation</a:t>
            </a:r>
          </a:p>
          <a:p>
            <a:pPr marL="171450" indent="-171450" algn="l">
              <a:buFont typeface="Arial" panose="020B0604020202020204" pitchFamily="34" charset="0"/>
              <a:buChar char="•"/>
            </a:pPr>
            <a:endParaRPr lang="en-NZ" dirty="0"/>
          </a:p>
          <a:p>
            <a:pPr marL="171450" indent="-171450" algn="l">
              <a:buFont typeface="Arial" panose="020B0604020202020204" pitchFamily="34" charset="0"/>
              <a:buChar char="•"/>
            </a:pPr>
            <a:r>
              <a:rPr lang="en-NZ" dirty="0"/>
              <a:t>All things vary naturally – this is a fact of life</a:t>
            </a:r>
            <a:endParaRPr lang="en-NZ" dirty="0">
              <a:cs typeface="Calibri"/>
            </a:endParaRPr>
          </a:p>
          <a:p>
            <a:pPr marL="628650" lvl="1" indent="-171450" algn="l">
              <a:buFont typeface="Arial" panose="020B0604020202020204" pitchFamily="34" charset="0"/>
              <a:buChar char="•"/>
            </a:pPr>
            <a:r>
              <a:rPr lang="en-NZ" dirty="0"/>
              <a:t>We need tools to identify true changes in data versus variation that is inherent in a system and we want to identify true changes as soon as is possible</a:t>
            </a:r>
            <a:endParaRPr lang="en-NZ" dirty="0">
              <a:cs typeface="Calibri"/>
            </a:endParaRPr>
          </a:p>
          <a:p>
            <a:pPr marL="628650" lvl="1" indent="-171450" algn="l">
              <a:buFont typeface="Arial" panose="020B0604020202020204" pitchFamily="34" charset="0"/>
              <a:buChar char="•"/>
            </a:pPr>
            <a:r>
              <a:rPr lang="en-NZ" dirty="0"/>
              <a:t>Run and control charts are tools that help us </a:t>
            </a:r>
            <a:r>
              <a:rPr lang="en-NZ" b="1" dirty="0"/>
              <a:t>begin to </a:t>
            </a:r>
            <a:r>
              <a:rPr lang="en-NZ" dirty="0"/>
              <a:t>interpret special cause and common cause variation (which we will define)</a:t>
            </a:r>
          </a:p>
        </p:txBody>
      </p:sp>
      <p:sp>
        <p:nvSpPr>
          <p:cNvPr id="4" name="Slide Number Placeholder 3">
            <a:extLst>
              <a:ext uri="{FF2B5EF4-FFF2-40B4-BE49-F238E27FC236}">
                <a16:creationId xmlns:a16="http://schemas.microsoft.com/office/drawing/2014/main" id="{37CC427D-D14F-BD98-0E5D-1582FADB9777}"/>
              </a:ext>
            </a:extLst>
          </p:cNvPr>
          <p:cNvSpPr>
            <a:spLocks noGrp="1"/>
          </p:cNvSpPr>
          <p:nvPr>
            <p:ph type="sldNum" sz="quarter" idx="5"/>
          </p:nvPr>
        </p:nvSpPr>
        <p:spPr/>
        <p:txBody>
          <a:bodyPr/>
          <a:lstStyle/>
          <a:p>
            <a:fld id="{EBD42010-679D-48A8-9386-1F77E91E5D4C}" type="slidenum">
              <a:rPr lang="en-US" smtClean="0"/>
              <a:t>23</a:t>
            </a:fld>
            <a:endParaRPr lang="en-US"/>
          </a:p>
        </p:txBody>
      </p:sp>
    </p:spTree>
    <p:extLst>
      <p:ext uri="{BB962C8B-B14F-4D97-AF65-F5344CB8AC3E}">
        <p14:creationId xmlns:p14="http://schemas.microsoft.com/office/powerpoint/2010/main" val="625998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923389-4F4E-85F9-9001-E2636F7CB3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DEF9E0-51DE-42EF-9CE1-97C85C0DE7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05A119-13A8-F490-3F84-AFA631B4123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800" b="1" dirty="0">
                <a:effectLst/>
                <a:latin typeface="Arial" panose="020B0604020202020204" pitchFamily="34" charset="0"/>
                <a:ea typeface="Times New Roman" panose="02020603050405020304" pitchFamily="18" charset="0"/>
                <a:cs typeface="Arial" panose="020B0604020202020204" pitchFamily="34" charset="0"/>
              </a:rPr>
              <a:t>Session 2 Slide 24:</a:t>
            </a:r>
            <a:endParaRPr lang="en-AU" sz="1000" b="0" i="0" dirty="0">
              <a:solidFill>
                <a:srgbClr val="374151"/>
              </a:solidFill>
              <a:effectLst/>
              <a:latin typeface="Söhne"/>
            </a:endParaRPr>
          </a:p>
          <a:p>
            <a:endParaRPr lang="en-AU" sz="1000" b="0" i="0" dirty="0">
              <a:solidFill>
                <a:srgbClr val="374151"/>
              </a:solidFill>
              <a:effectLst/>
              <a:latin typeface="Söhne"/>
            </a:endParaRPr>
          </a:p>
          <a:p>
            <a:r>
              <a:rPr lang="en-AU" sz="1000" b="0" i="0" dirty="0">
                <a:solidFill>
                  <a:srgbClr val="374151"/>
                </a:solidFill>
                <a:effectLst/>
                <a:latin typeface="Söhne"/>
              </a:rPr>
              <a:t>Special cause variation, also known as non-random variation, originates from specific factors or events that are not part of the regular, inherent variability of a system. </a:t>
            </a:r>
          </a:p>
          <a:p>
            <a:r>
              <a:rPr lang="en-AU" sz="1000" b="0" i="0" dirty="0">
                <a:solidFill>
                  <a:srgbClr val="374151"/>
                </a:solidFill>
                <a:effectLst/>
                <a:latin typeface="Söhne"/>
              </a:rPr>
              <a:t>Unlike common cause variation, which is a natural and expected part of any process, special cause variation is often linked to identifiable, external influences. </a:t>
            </a:r>
          </a:p>
          <a:p>
            <a:endParaRPr lang="en-AU" sz="1000" b="0" i="0" dirty="0">
              <a:solidFill>
                <a:srgbClr val="374151"/>
              </a:solidFill>
              <a:effectLst/>
              <a:latin typeface="Söhne"/>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000" b="1" i="0" dirty="0">
                <a:solidFill>
                  <a:srgbClr val="374151"/>
                </a:solidFill>
                <a:effectLst/>
                <a:latin typeface="Söhne"/>
              </a:rPr>
              <a:t>Intended Variation</a:t>
            </a:r>
            <a:r>
              <a:rPr lang="en-AU" sz="1000" b="0" i="0" dirty="0">
                <a:solidFill>
                  <a:srgbClr val="374151"/>
                </a:solidFill>
                <a:effectLst/>
                <a:latin typeface="Söhne"/>
              </a:rPr>
              <a:t> </a:t>
            </a:r>
            <a:r>
              <a:rPr lang="en-AU" sz="1000" dirty="0">
                <a:effectLst/>
                <a:latin typeface="VIC" panose="00000500000000000000" pitchFamily="2" charset="0"/>
                <a:ea typeface="Arial" panose="020B0604020202020204" pitchFamily="34" charset="0"/>
                <a:cs typeface="Arial" panose="020B0604020202020204" pitchFamily="34" charset="0"/>
              </a:rPr>
              <a:t>is an important part of effective patient-centred healthcare. It is desirable to have variation with the intent to best match the care being provided to patient preferences. Quality improvement initiatives also be another source of intended variation within a system.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000" b="1" dirty="0">
              <a:effectLst/>
              <a:latin typeface="VIC" panose="00000500000000000000" pitchFamily="2" charset="0"/>
              <a:ea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000" b="1" dirty="0">
                <a:effectLst/>
                <a:latin typeface="VIC" panose="00000500000000000000" pitchFamily="2" charset="0"/>
                <a:ea typeface="Arial" panose="020B0604020202020204" pitchFamily="34" charset="0"/>
                <a:cs typeface="Arial" panose="020B0604020202020204" pitchFamily="34" charset="0"/>
              </a:rPr>
              <a:t>Unintended Variation </a:t>
            </a:r>
            <a:r>
              <a:rPr lang="en-AU" sz="1000" dirty="0">
                <a:effectLst/>
                <a:latin typeface="VIC" panose="00000500000000000000" pitchFamily="2" charset="0"/>
                <a:ea typeface="Arial" panose="020B0604020202020204" pitchFamily="34" charset="0"/>
                <a:cs typeface="Arial" panose="020B0604020202020204" pitchFamily="34" charset="0"/>
              </a:rPr>
              <a:t>creates inefficiencies, waste, re-work, ineffective care, errors, and harm in our healthcare system. </a:t>
            </a:r>
          </a:p>
          <a:p>
            <a:pPr marL="0" indent="0">
              <a:buFont typeface="Arial" panose="020B0604020202020204" pitchFamily="34" charset="0"/>
              <a:buNone/>
            </a:pPr>
            <a:endParaRPr lang="en-AU" sz="1000" dirty="0">
              <a:effectLst/>
              <a:latin typeface="VIC" panose="00000500000000000000" pitchFamily="2" charset="0"/>
              <a:ea typeface="Arial" panose="020B0604020202020204" pitchFamily="34" charset="0"/>
              <a:cs typeface="Arial" panose="020B0604020202020204" pitchFamily="34" charset="0"/>
            </a:endParaRPr>
          </a:p>
          <a:p>
            <a:pPr marL="0" indent="0">
              <a:buFont typeface="Arial" panose="020B0604020202020204" pitchFamily="34" charset="0"/>
              <a:buNone/>
            </a:pPr>
            <a:r>
              <a:rPr lang="en-AU" sz="1000" dirty="0">
                <a:effectLst/>
                <a:latin typeface="VIC" panose="00000500000000000000" pitchFamily="2" charset="0"/>
                <a:ea typeface="Arial" panose="020B0604020202020204" pitchFamily="34" charset="0"/>
                <a:cs typeface="Arial" panose="020B0604020202020204" pitchFamily="34" charset="0"/>
              </a:rPr>
              <a:t>Focussing on reducing unintended variation that is occurring within a process/system usually results in improved outcomes and reduced costs.</a:t>
            </a:r>
          </a:p>
          <a:p>
            <a:pPr marL="285750" indent="-285750">
              <a:buFont typeface="Arial" panose="020B0604020202020204" pitchFamily="34" charset="0"/>
              <a:buChar char="•"/>
            </a:pPr>
            <a:endParaRPr lang="en-AU" sz="1000" dirty="0">
              <a:effectLst/>
              <a:latin typeface="VIC" panose="00000500000000000000" pitchFamily="2" charset="0"/>
              <a:ea typeface="Arial" panose="020B0604020202020204" pitchFamily="34" charset="0"/>
              <a:cs typeface="Arial" panose="020B0604020202020204" pitchFamily="34" charset="0"/>
            </a:endParaRPr>
          </a:p>
          <a:p>
            <a:r>
              <a:rPr lang="en-AU" sz="1000" b="1" dirty="0">
                <a:effectLst/>
                <a:latin typeface="VIC" panose="00000500000000000000" pitchFamily="2" charset="0"/>
                <a:ea typeface="Arial" panose="020B0604020202020204" pitchFamily="34" charset="0"/>
                <a:cs typeface="Arial" panose="020B0604020202020204" pitchFamily="34" charset="0"/>
              </a:rPr>
              <a:t>Faculty discussion prompt: </a:t>
            </a:r>
            <a:r>
              <a:rPr lang="en-AU" sz="1000" b="0" dirty="0">
                <a:effectLst/>
                <a:latin typeface="VIC" panose="00000500000000000000" pitchFamily="2" charset="0"/>
                <a:ea typeface="Arial" panose="020B0604020202020204" pitchFamily="34" charset="0"/>
                <a:cs typeface="Arial" panose="020B0604020202020204" pitchFamily="34" charset="0"/>
              </a:rPr>
              <a:t>Can you think of any </a:t>
            </a:r>
            <a:r>
              <a:rPr lang="en-AU" sz="1000" dirty="0">
                <a:effectLst/>
                <a:latin typeface="VIC" panose="00000500000000000000" pitchFamily="2" charset="0"/>
                <a:ea typeface="Arial" panose="020B0604020202020204" pitchFamily="34" charset="0"/>
                <a:cs typeface="Arial" panose="020B0604020202020204" pitchFamily="34" charset="0"/>
              </a:rPr>
              <a:t>examples of both intended and unintended variation? </a:t>
            </a:r>
          </a:p>
          <a:p>
            <a:r>
              <a:rPr lang="en-AU" sz="1000" dirty="0">
                <a:effectLst/>
                <a:latin typeface="VIC" panose="00000500000000000000" pitchFamily="2" charset="0"/>
                <a:ea typeface="Arial" panose="020B0604020202020204" pitchFamily="34" charset="0"/>
                <a:cs typeface="Arial" panose="020B0604020202020204" pitchFamily="34" charset="0"/>
              </a:rPr>
              <a:t>How did you or your organisation respond to any unintended variation? </a:t>
            </a:r>
          </a:p>
          <a:p>
            <a:endParaRPr lang="en-AU" sz="1000" b="0" i="0" dirty="0">
              <a:solidFill>
                <a:srgbClr val="374151"/>
              </a:solidFill>
              <a:effectLst/>
              <a:latin typeface="Söhne"/>
            </a:endParaRPr>
          </a:p>
          <a:p>
            <a:r>
              <a:rPr lang="en-AU" sz="1000" b="0" i="0" dirty="0">
                <a:solidFill>
                  <a:srgbClr val="374151"/>
                </a:solidFill>
                <a:effectLst/>
                <a:latin typeface="Söhne"/>
              </a:rPr>
              <a:t>Understanding and identifying the sources of special cause variation are crucial for effective quality improvement efforts. </a:t>
            </a:r>
          </a:p>
          <a:p>
            <a:r>
              <a:rPr lang="en-AU" sz="1000" b="0" i="0" dirty="0">
                <a:solidFill>
                  <a:srgbClr val="374151"/>
                </a:solidFill>
                <a:effectLst/>
                <a:latin typeface="Söhne"/>
              </a:rPr>
              <a:t>By addressing these specific causes, you can work to minimise variability and improve the stability and predictability of their systems.</a:t>
            </a:r>
          </a:p>
          <a:p>
            <a:pPr rtl="0"/>
            <a:endParaRPr lang="en-AU" sz="1000" dirty="0"/>
          </a:p>
          <a:p>
            <a:endParaRPr lang="en-AU" sz="1000" dirty="0"/>
          </a:p>
          <a:p>
            <a:pPr fontAlgn="base">
              <a:lnSpc>
                <a:spcPts val="1400"/>
              </a:lnSpc>
              <a:spcBef>
                <a:spcPts val="800"/>
              </a:spcBef>
              <a:spcAft>
                <a:spcPts val="800"/>
              </a:spcAft>
            </a:pPr>
            <a:endParaRPr lang="en-US" sz="1000" i="1" baseline="0" dirty="0"/>
          </a:p>
        </p:txBody>
      </p:sp>
      <p:sp>
        <p:nvSpPr>
          <p:cNvPr id="4" name="Slide Number Placeholder 3">
            <a:extLst>
              <a:ext uri="{FF2B5EF4-FFF2-40B4-BE49-F238E27FC236}">
                <a16:creationId xmlns:a16="http://schemas.microsoft.com/office/drawing/2014/main" id="{2C94AF3C-A5F7-E5C4-43C7-BC1051330396}"/>
              </a:ext>
            </a:extLst>
          </p:cNvPr>
          <p:cNvSpPr>
            <a:spLocks noGrp="1"/>
          </p:cNvSpPr>
          <p:nvPr>
            <p:ph type="sldNum" sz="quarter" idx="5"/>
          </p:nvPr>
        </p:nvSpPr>
        <p:spPr/>
        <p:txBody>
          <a:bodyPr/>
          <a:lstStyle/>
          <a:p>
            <a:fld id="{EBD42010-679D-48A8-9386-1F77E91E5D4C}" type="slidenum">
              <a:rPr lang="en-US" smtClean="0"/>
              <a:t>24</a:t>
            </a:fld>
            <a:endParaRPr lang="en-US"/>
          </a:p>
        </p:txBody>
      </p:sp>
    </p:spTree>
    <p:extLst>
      <p:ext uri="{BB962C8B-B14F-4D97-AF65-F5344CB8AC3E}">
        <p14:creationId xmlns:p14="http://schemas.microsoft.com/office/powerpoint/2010/main" val="33746746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67974E-3318-7ACC-5961-66F0518A15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1EF387-3A23-5452-481A-EE120DAD64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16A2E6-27DE-361D-41F3-1E2989F73A9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dirty="0">
                <a:effectLst/>
                <a:latin typeface="Arial" panose="020B0604020202020204" pitchFamily="34" charset="0"/>
                <a:ea typeface="Times New Roman" panose="02020603050405020304" pitchFamily="18" charset="0"/>
                <a:cs typeface="Arial" panose="020B0604020202020204" pitchFamily="34" charset="0"/>
              </a:rPr>
              <a:t>Session 2 Slide 25:</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dirty="0">
                <a:effectLst/>
                <a:latin typeface="Arial" panose="020B0604020202020204" pitchFamily="34" charset="0"/>
                <a:ea typeface="Times New Roman" panose="02020603050405020304" pitchFamily="18" charset="0"/>
                <a:cs typeface="Arial" panose="020B0604020202020204" pitchFamily="34" charset="0"/>
              </a:rPr>
              <a:t>NOTE: Animations in slide</a:t>
            </a:r>
          </a:p>
          <a:p>
            <a:endParaRPr lang="en-US" dirty="0">
              <a:cs typeface="Calibri"/>
            </a:endParaRPr>
          </a:p>
          <a:p>
            <a:r>
              <a:rPr lang="en-US" dirty="0">
                <a:cs typeface="Calibri"/>
              </a:rPr>
              <a:t>Understanding variation will help ensure you will act appropriately.  </a:t>
            </a:r>
          </a:p>
          <a:p>
            <a:pPr marL="0" indent="0">
              <a:buFontTx/>
              <a:buNone/>
            </a:pPr>
            <a:endParaRPr lang="en-US" dirty="0">
              <a:cs typeface="Calibri"/>
            </a:endParaRPr>
          </a:p>
          <a:p>
            <a:pPr marL="0" indent="0">
              <a:buFontTx/>
              <a:buNone/>
            </a:pPr>
            <a:r>
              <a:rPr lang="en-US" b="1" dirty="0">
                <a:cs typeface="Calibri"/>
              </a:rPr>
              <a:t>Common cause Variation </a:t>
            </a:r>
          </a:p>
          <a:p>
            <a:pPr marL="171450" indent="-171450">
              <a:buFont typeface="Arial" panose="020B0604020202020204" pitchFamily="34" charset="0"/>
              <a:buChar char="•"/>
            </a:pPr>
            <a:r>
              <a:rPr lang="en-US" dirty="0">
                <a:cs typeface="Calibri"/>
              </a:rPr>
              <a:t>You don’t want to react to fluctuations in data that is actually common cause variation – this is called tampering and may result in a more unstable system. </a:t>
            </a:r>
          </a:p>
          <a:p>
            <a:pPr marL="171450" indent="-171450">
              <a:buFont typeface="Arial" panose="020B0604020202020204" pitchFamily="34" charset="0"/>
              <a:buChar char="•"/>
            </a:pPr>
            <a:r>
              <a:rPr lang="en-US" dirty="0">
                <a:cs typeface="Calibri"/>
              </a:rPr>
              <a:t>If your current level of performance is not satisfactory (e.g. Benchmarking Hospital vs Hospital or Ward vs Ward), you want to develop and test theories that might result in improvements to the system. </a:t>
            </a:r>
          </a:p>
          <a:p>
            <a:pPr marL="628650" lvl="1" indent="-171450">
              <a:buFont typeface="Arial" panose="020B0604020202020204" pitchFamily="34" charset="0"/>
              <a:buChar char="•"/>
            </a:pPr>
            <a:r>
              <a:rPr lang="en-US" b="1" dirty="0">
                <a:cs typeface="Calibri"/>
              </a:rPr>
              <a:t>This is the principal of continuous quality improvement </a:t>
            </a:r>
          </a:p>
          <a:p>
            <a:pPr marL="0" indent="0">
              <a:buFontTx/>
              <a:buNone/>
            </a:pPr>
            <a:endParaRPr lang="en-US" dirty="0">
              <a:cs typeface="Calibri"/>
            </a:endParaRPr>
          </a:p>
          <a:p>
            <a:pPr marL="0" indent="0">
              <a:buFontTx/>
              <a:buNone/>
            </a:pPr>
            <a:r>
              <a:rPr lang="en-US" b="1" dirty="0">
                <a:cs typeface="Calibri"/>
              </a:rPr>
              <a:t>Special cause Variation </a:t>
            </a:r>
          </a:p>
          <a:p>
            <a:pPr marL="0" indent="0">
              <a:buFontTx/>
              <a:buNone/>
            </a:pPr>
            <a:r>
              <a:rPr lang="en-US" b="1" dirty="0">
                <a:cs typeface="Calibri"/>
              </a:rPr>
              <a:t>- If undesirable (worsening performance) – Investigate &amp; Eliminate from system</a:t>
            </a:r>
          </a:p>
          <a:p>
            <a:pPr marL="0" indent="0">
              <a:buFontTx/>
              <a:buNone/>
            </a:pPr>
            <a:r>
              <a:rPr lang="en-US" b="1" dirty="0">
                <a:cs typeface="Calibri"/>
              </a:rPr>
              <a:t>- If desirable (improving performance) – investigate and propagate or spread across system </a:t>
            </a:r>
          </a:p>
          <a:p>
            <a:pPr marL="0" indent="0">
              <a:buFontTx/>
              <a:buNone/>
            </a:pP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If you don't recognise special cause variation occurring it can be seen as a missed opportunity to learn there is something unstable in the system.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As mentioned in previous slide “</a:t>
            </a:r>
            <a:r>
              <a:rPr lang="en-NZ" sz="1200" b="1" dirty="0"/>
              <a:t>instability in the process” is a cause of special cause variation.</a:t>
            </a:r>
            <a:endParaRPr lang="en-NZ" sz="1200" dirty="0"/>
          </a:p>
          <a:p>
            <a:pPr marL="0" indent="0">
              <a:buFontTx/>
              <a:buNone/>
            </a:pP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i="1" u="none" strike="noStrike" dirty="0">
                <a:solidFill>
                  <a:schemeClr val="bg2">
                    <a:lumMod val="75000"/>
                  </a:schemeClr>
                </a:solidFill>
                <a:effectLst/>
                <a:latin typeface="Aptos Narrow" panose="020B0004020202020204" pitchFamily="34" charset="0"/>
              </a:rPr>
              <a:t>Source: Sprinter at starting blocks in a race by Freerange under license: https://creativecommons.org/publicdomain/zero/1.0/</a:t>
            </a:r>
            <a:r>
              <a:rPr lang="en-AU" sz="1200" i="1" dirty="0">
                <a:solidFill>
                  <a:schemeClr val="bg2">
                    <a:lumMod val="75000"/>
                  </a:schemeClr>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800" i="1" dirty="0">
                <a:effectLst/>
                <a:latin typeface="Arial" panose="020B0604020202020204" pitchFamily="34" charset="0"/>
                <a:ea typeface="Times New Roman" panose="02020603050405020304" pitchFamily="18" charset="0"/>
                <a:cs typeface="Arial" panose="020B0604020202020204" pitchFamily="34" charset="0"/>
              </a:rPr>
              <a:t>Reference: IHI Professional Improvement Coach Program (2023)</a:t>
            </a:r>
            <a:endParaRPr lang="en-AU" sz="1800" dirty="0">
              <a:effectLst/>
              <a:latin typeface="Arial" panose="020B0604020202020204" pitchFamily="34" charset="0"/>
              <a:ea typeface="MS PGothic" panose="020B0600070205080204" pitchFamily="34" charset="-128"/>
              <a:cs typeface="Arial" panose="020B0604020202020204" pitchFamily="34" charset="0"/>
            </a:endParaRPr>
          </a:p>
          <a:p>
            <a:pPr marL="0" indent="0">
              <a:buFontTx/>
              <a:buNone/>
            </a:pPr>
            <a:endParaRPr lang="en-US" i="1" dirty="0">
              <a:cs typeface="Calibri"/>
            </a:endParaRPr>
          </a:p>
        </p:txBody>
      </p:sp>
      <p:sp>
        <p:nvSpPr>
          <p:cNvPr id="4" name="Slide Number Placeholder 3">
            <a:extLst>
              <a:ext uri="{FF2B5EF4-FFF2-40B4-BE49-F238E27FC236}">
                <a16:creationId xmlns:a16="http://schemas.microsoft.com/office/drawing/2014/main" id="{F431389F-8658-91AB-B5D9-258656D68CB4}"/>
              </a:ext>
            </a:extLst>
          </p:cNvPr>
          <p:cNvSpPr>
            <a:spLocks noGrp="1"/>
          </p:cNvSpPr>
          <p:nvPr>
            <p:ph type="sldNum" sz="quarter" idx="5"/>
          </p:nvPr>
        </p:nvSpPr>
        <p:spPr/>
        <p:txBody>
          <a:bodyPr/>
          <a:lstStyle/>
          <a:p>
            <a:fld id="{EBD42010-679D-48A8-9386-1F77E91E5D4C}" type="slidenum">
              <a:rPr lang="en-US" smtClean="0"/>
              <a:t>25</a:t>
            </a:fld>
            <a:endParaRPr lang="en-US"/>
          </a:p>
        </p:txBody>
      </p:sp>
    </p:spTree>
    <p:extLst>
      <p:ext uri="{BB962C8B-B14F-4D97-AF65-F5344CB8AC3E}">
        <p14:creationId xmlns:p14="http://schemas.microsoft.com/office/powerpoint/2010/main" val="1594529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5F6548-628B-3DF3-D7A3-3103A77978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CDD5B7-F704-B0C5-83D6-CF6AFDB1C3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9007F5-86ED-0FCF-C3FB-98A67DCB0B5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b="1" dirty="0">
                <a:effectLst/>
                <a:latin typeface="Arial" panose="020B0604020202020204" pitchFamily="34" charset="0"/>
                <a:ea typeface="Times New Roman" panose="02020603050405020304" pitchFamily="18" charset="0"/>
                <a:cs typeface="Arial" panose="020B0604020202020204" pitchFamily="34" charset="0"/>
              </a:rPr>
              <a:t>Session 2 Slide 26:</a:t>
            </a:r>
            <a:endParaRPr lang="en-US" dirty="0"/>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If we don’t correctly identify variation, we are more likely to take the wrong action.</a:t>
            </a:r>
            <a:endParaRPr lang="en-US" dirty="0">
              <a:cs typeface="Calibri" panose="020F0502020204030204"/>
            </a:endParaRPr>
          </a:p>
          <a:p>
            <a:pPr marL="171450" indent="-171450">
              <a:buFont typeface="Arial" panose="020B0604020202020204" pitchFamily="34" charset="0"/>
              <a:buChar char="•"/>
            </a:pPr>
            <a:endParaRPr lang="en-US" dirty="0">
              <a:cs typeface="Calibri" panose="020F0502020204030204"/>
            </a:endParaRPr>
          </a:p>
          <a:p>
            <a:pPr marL="171450" indent="-171450">
              <a:buFont typeface="Arial" panose="020B0604020202020204" pitchFamily="34" charset="0"/>
              <a:buChar char="•"/>
            </a:pPr>
            <a:r>
              <a:rPr lang="en-AU" b="1" dirty="0"/>
              <a:t>See</a:t>
            </a:r>
            <a:r>
              <a:rPr lang="en-AU" dirty="0"/>
              <a:t> trends where there are no trends. Shifts where there are no shifts.</a:t>
            </a:r>
            <a:endParaRPr lang="en-US" dirty="0"/>
          </a:p>
          <a:p>
            <a:pPr marL="171450" indent="-171450">
              <a:buFont typeface="Arial" panose="020B0604020202020204" pitchFamily="34" charset="0"/>
              <a:buChar char="•"/>
            </a:pPr>
            <a:r>
              <a:rPr lang="en-AU" b="1" dirty="0"/>
              <a:t>Blame</a:t>
            </a:r>
            <a:r>
              <a:rPr lang="en-AU" dirty="0"/>
              <a:t> and give credit to people for things over which they have no control.</a:t>
            </a:r>
            <a:endParaRPr lang="en-US" dirty="0"/>
          </a:p>
          <a:p>
            <a:pPr marL="171450" indent="-171450">
              <a:buFont typeface="Arial" panose="020B0604020202020204" pitchFamily="34" charset="0"/>
              <a:buChar char="•"/>
            </a:pPr>
            <a:r>
              <a:rPr lang="en-AU" b="1" dirty="0"/>
              <a:t>Spend</a:t>
            </a:r>
            <a:r>
              <a:rPr lang="en-AU" dirty="0"/>
              <a:t> a lot of wasted time trying to explain normal variation as special events.</a:t>
            </a:r>
          </a:p>
          <a:p>
            <a:pPr marL="171450" indent="-171450">
              <a:buFont typeface="Arial" panose="020B0604020202020204" pitchFamily="34" charset="0"/>
              <a:buChar char="•"/>
            </a:pPr>
            <a:endParaRPr lang="en-AU" dirty="0">
              <a:cs typeface="Calibri"/>
            </a:endParaRPr>
          </a:p>
          <a:p>
            <a:pPr marL="171450" indent="-171450">
              <a:buFont typeface="Arial" panose="020B0604020202020204" pitchFamily="34" charset="0"/>
              <a:buChar char="•"/>
            </a:pPr>
            <a:r>
              <a:rPr lang="en-AU" dirty="0">
                <a:cs typeface="Calibri"/>
              </a:rPr>
              <a:t>E.g. red data point = everything is terrible/repercussions.</a:t>
            </a:r>
          </a:p>
          <a:p>
            <a:pPr marL="171450" indent="-171450">
              <a:buFont typeface="Arial" panose="020B0604020202020204" pitchFamily="34" charset="0"/>
              <a:buChar char="•"/>
            </a:pPr>
            <a:endParaRPr lang="en-AU" dirty="0">
              <a:cs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i="1" u="none" strike="noStrike" dirty="0">
                <a:solidFill>
                  <a:schemeClr val="bg2">
                    <a:lumMod val="75000"/>
                  </a:schemeClr>
                </a:solidFill>
                <a:effectLst/>
                <a:latin typeface="VIC" panose="00000500000000000000" pitchFamily="2" charset="0"/>
              </a:rPr>
              <a:t>Source: Photo 1450419 by Pxhere under license: https://creativecommons.org/publicdomain/</a:t>
            </a:r>
            <a:r>
              <a:rPr lang="en-AU" sz="1200" i="1" dirty="0">
                <a:solidFill>
                  <a:schemeClr val="bg2">
                    <a:lumMod val="75000"/>
                  </a:schemeClr>
                </a:solidFill>
                <a:latin typeface="VIC" panose="00000500000000000000" pitchFamily="2" charset="0"/>
              </a:rPr>
              <a:t> </a:t>
            </a:r>
          </a:p>
          <a:p>
            <a:pPr marL="0" indent="0">
              <a:buFont typeface="Arial" panose="020B0604020202020204" pitchFamily="34" charset="0"/>
              <a:buNone/>
            </a:pPr>
            <a:endParaRPr lang="en-AU" dirty="0">
              <a:cs typeface="Calibri"/>
            </a:endParaRPr>
          </a:p>
          <a:p>
            <a:endParaRPr lang="en-US" dirty="0"/>
          </a:p>
        </p:txBody>
      </p:sp>
      <p:sp>
        <p:nvSpPr>
          <p:cNvPr id="4" name="Slide Number Placeholder 3">
            <a:extLst>
              <a:ext uri="{FF2B5EF4-FFF2-40B4-BE49-F238E27FC236}">
                <a16:creationId xmlns:a16="http://schemas.microsoft.com/office/drawing/2014/main" id="{7E7134DB-BDD1-3413-2D86-FE377EDB3822}"/>
              </a:ext>
            </a:extLst>
          </p:cNvPr>
          <p:cNvSpPr>
            <a:spLocks noGrp="1"/>
          </p:cNvSpPr>
          <p:nvPr>
            <p:ph type="sldNum" sz="quarter" idx="5"/>
          </p:nvPr>
        </p:nvSpPr>
        <p:spPr/>
        <p:txBody>
          <a:bodyPr/>
          <a:lstStyle/>
          <a:p>
            <a:fld id="{EBD42010-679D-48A8-9386-1F77E91E5D4C}" type="slidenum">
              <a:rPr lang="en-US" smtClean="0"/>
              <a:t>26</a:t>
            </a:fld>
            <a:endParaRPr lang="en-US"/>
          </a:p>
        </p:txBody>
      </p:sp>
    </p:spTree>
    <p:extLst>
      <p:ext uri="{BB962C8B-B14F-4D97-AF65-F5344CB8AC3E}">
        <p14:creationId xmlns:p14="http://schemas.microsoft.com/office/powerpoint/2010/main" val="33675290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6E8741-76BB-D5D5-4CCF-ABB5A8F211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CA11C4-6FDA-E49B-1773-7BE9769EF0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F31D91-608E-0EEA-1EE8-FBA7270D3B70}"/>
              </a:ext>
            </a:extLst>
          </p:cNvPr>
          <p:cNvSpPr>
            <a:spLocks noGrp="1"/>
          </p:cNvSpPr>
          <p:nvPr>
            <p:ph type="body" idx="1"/>
          </p:nvPr>
        </p:nvSpPr>
        <p:spPr/>
        <p:txBody>
          <a:bodyPr/>
          <a:lstStyle/>
          <a:p>
            <a:pPr marL="0" marR="0" lvl="0" indent="0" algn="l" defTabSz="914400" rtl="0" eaLnBrk="1" fontAlgn="auto" latinLnBrk="0" hangingPunct="1">
              <a:lnSpc>
                <a:spcPts val="1200"/>
              </a:lnSpc>
              <a:spcBef>
                <a:spcPts val="400"/>
              </a:spcBef>
              <a:spcAft>
                <a:spcPts val="300"/>
              </a:spcAft>
              <a:buClrTx/>
              <a:buSzTx/>
              <a:buFont typeface="Arial" panose="020B0604020202020204" pitchFamily="34" charset="0"/>
              <a:buNone/>
              <a:tabLst/>
              <a:defRPr/>
            </a:pPr>
            <a:r>
              <a:rPr lang="en-AU" sz="1000" b="1" dirty="0">
                <a:effectLst/>
                <a:latin typeface="Arial" panose="020B0604020202020204" pitchFamily="34" charset="0"/>
                <a:ea typeface="Times New Roman" panose="02020603050405020304" pitchFamily="18" charset="0"/>
                <a:cs typeface="Arial" panose="020B0604020202020204" pitchFamily="34" charset="0"/>
              </a:rPr>
              <a:t>Session 2 Slide 27:</a:t>
            </a:r>
            <a:endParaRPr lang="en-AU" sz="1000" dirty="0">
              <a:effectLst/>
              <a:latin typeface="Arial" panose="020B0604020202020204" pitchFamily="34" charset="0"/>
              <a:ea typeface="Times New Roman" panose="02020603050405020304" pitchFamily="18" charset="0"/>
              <a:cs typeface="Arial" panose="020B0604020202020204" pitchFamily="34" charset="0"/>
            </a:endParaRPr>
          </a:p>
          <a:p>
            <a:pPr marL="0" indent="0">
              <a:lnSpc>
                <a:spcPts val="1200"/>
              </a:lnSpc>
              <a:spcBef>
                <a:spcPts val="400"/>
              </a:spcBef>
              <a:spcAft>
                <a:spcPts val="300"/>
              </a:spcAft>
              <a:buFont typeface="Arial" panose="020B0604020202020204" pitchFamily="34" charset="0"/>
              <a:buNone/>
            </a:pPr>
            <a:endParaRPr lang="en-AU" sz="1000" dirty="0">
              <a:effectLst/>
              <a:latin typeface="Arial" panose="020B0604020202020204" pitchFamily="34" charset="0"/>
              <a:ea typeface="VIC" panose="00000500000000000000" pitchFamily="2" charset="0"/>
              <a:cs typeface="Arial" panose="020B0604020202020204" pitchFamily="34" charset="0"/>
            </a:endParaRPr>
          </a:p>
          <a:p>
            <a:pPr marL="285750" indent="-285750">
              <a:lnSpc>
                <a:spcPts val="1200"/>
              </a:lnSpc>
              <a:spcBef>
                <a:spcPts val="400"/>
              </a:spcBef>
              <a:spcAft>
                <a:spcPts val="300"/>
              </a:spcAft>
              <a:buFont typeface="Arial" panose="020B0604020202020204" pitchFamily="34" charset="0"/>
              <a:buChar char="•"/>
            </a:pPr>
            <a:r>
              <a:rPr lang="en-AU" sz="1000" dirty="0">
                <a:effectLst/>
                <a:latin typeface="Arial" panose="020B0604020202020204" pitchFamily="34" charset="0"/>
                <a:ea typeface="VIC" panose="00000500000000000000" pitchFamily="2" charset="0"/>
                <a:cs typeface="Arial" panose="020B0604020202020204" pitchFamily="34" charset="0"/>
              </a:rPr>
              <a:t>Variation is an expected in our measurement.</a:t>
            </a:r>
            <a:endParaRPr lang="en-AU" sz="1000" dirty="0">
              <a:effectLst/>
              <a:latin typeface="Arial" panose="020B0604020202020204" pitchFamily="34" charset="0"/>
              <a:ea typeface="Times New Roman" panose="02020603050405020304" pitchFamily="18" charset="0"/>
              <a:cs typeface="Arial" panose="020B0604020202020204" pitchFamily="34" charset="0"/>
            </a:endParaRPr>
          </a:p>
          <a:p>
            <a:pPr marL="285750" indent="-285750">
              <a:lnSpc>
                <a:spcPts val="1200"/>
              </a:lnSpc>
              <a:spcBef>
                <a:spcPts val="400"/>
              </a:spcBef>
              <a:spcAft>
                <a:spcPts val="300"/>
              </a:spcAft>
              <a:buFont typeface="Arial" panose="020B0604020202020204" pitchFamily="34" charset="0"/>
              <a:buChar char="•"/>
            </a:pPr>
            <a:r>
              <a:rPr lang="en-US" sz="1000" dirty="0">
                <a:effectLst/>
                <a:latin typeface="Arial" panose="020B0604020202020204" pitchFamily="34" charset="0"/>
                <a:ea typeface="VIC" panose="00000500000000000000" pitchFamily="2" charset="0"/>
                <a:cs typeface="Arial" panose="020B0604020202020204" pitchFamily="34" charset="0"/>
              </a:rPr>
              <a:t>When you are more comfortable navigating variation and able to distinguish between common and special cause variation (the variation that is expected in your system and the variation that isn’t) your learning is enhanced and the actions you take are more appropriate.</a:t>
            </a:r>
            <a:endParaRPr lang="en-AU" sz="1000" dirty="0">
              <a:effectLst/>
              <a:latin typeface="Arial" panose="020B0604020202020204" pitchFamily="34" charset="0"/>
              <a:ea typeface="Times New Roman" panose="02020603050405020304" pitchFamily="18" charset="0"/>
              <a:cs typeface="Arial" panose="020B0604020202020204" pitchFamily="34" charset="0"/>
            </a:endParaRPr>
          </a:p>
          <a:p>
            <a:pPr marL="285750" indent="-285750">
              <a:buFont typeface="Arial" panose="020B0604020202020204" pitchFamily="34" charset="0"/>
              <a:buChar char="•"/>
            </a:pPr>
            <a:r>
              <a:rPr lang="en-AU" sz="1000" dirty="0">
                <a:effectLst/>
                <a:latin typeface="Arial" panose="020B0604020202020204" pitchFamily="34" charset="0"/>
                <a:ea typeface="VIC" panose="00000500000000000000" pitchFamily="2" charset="0"/>
              </a:rPr>
              <a:t>Remember when you put a good person in a bad system the system always wins.</a:t>
            </a:r>
          </a:p>
          <a:p>
            <a:pPr marL="285750" indent="-285750">
              <a:buFont typeface="Arial" panose="020B0604020202020204" pitchFamily="34" charset="0"/>
              <a:buChar char="•"/>
            </a:pPr>
            <a:endParaRPr lang="en-AU" sz="1000" dirty="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800" i="1" u="none" strike="noStrike" dirty="0">
                <a:solidFill>
                  <a:schemeClr val="bg2">
                    <a:lumMod val="75000"/>
                  </a:schemeClr>
                </a:solidFill>
                <a:effectLst/>
                <a:latin typeface="VIC" panose="00000500000000000000" pitchFamily="2" charset="0"/>
              </a:rPr>
              <a:t>Source: Photo 1640023 by Pxhere under licence: https://creativecommons.org/publicdomain/</a:t>
            </a:r>
            <a:r>
              <a:rPr lang="en-AU" sz="800" i="1" dirty="0">
                <a:solidFill>
                  <a:schemeClr val="bg2">
                    <a:lumMod val="75000"/>
                  </a:schemeClr>
                </a:solidFill>
                <a:latin typeface="VIC" panose="00000500000000000000" pitchFamily="2" charset="0"/>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000" i="1" dirty="0">
                <a:effectLst/>
                <a:latin typeface="Arial" panose="020B0604020202020204" pitchFamily="34" charset="0"/>
                <a:ea typeface="Times New Roman" panose="02020603050405020304" pitchFamily="18" charset="0"/>
                <a:cs typeface="Arial" panose="020B0604020202020204" pitchFamily="34" charset="0"/>
              </a:rPr>
              <a:t>Slide informed by: Institute for Healthcare Improvement (IHI) Professional Improvement Coach Program (2023).</a:t>
            </a:r>
            <a:endParaRPr lang="en-AU" sz="1000" dirty="0">
              <a:effectLst/>
              <a:latin typeface="Arial" panose="020B0604020202020204" pitchFamily="34" charset="0"/>
              <a:ea typeface="MS PGothic" panose="020B0600070205080204" pitchFamily="34" charset="-128"/>
              <a:cs typeface="Arial" panose="020B0604020202020204" pitchFamily="34" charset="0"/>
            </a:endParaRPr>
          </a:p>
          <a:p>
            <a:pPr marL="0" indent="0">
              <a:buFont typeface="Arial" panose="020B0604020202020204" pitchFamily="34" charset="0"/>
              <a:buNone/>
            </a:pPr>
            <a:endParaRPr lang="en-US" sz="1000" dirty="0"/>
          </a:p>
          <a:p>
            <a:pPr fontAlgn="base">
              <a:lnSpc>
                <a:spcPts val="1400"/>
              </a:lnSpc>
              <a:spcBef>
                <a:spcPts val="800"/>
              </a:spcBef>
              <a:spcAft>
                <a:spcPts val="800"/>
              </a:spcAft>
            </a:pPr>
            <a:endParaRPr lang="en-US" sz="1000" i="1" baseline="0" dirty="0"/>
          </a:p>
        </p:txBody>
      </p:sp>
      <p:sp>
        <p:nvSpPr>
          <p:cNvPr id="4" name="Slide Number Placeholder 3">
            <a:extLst>
              <a:ext uri="{FF2B5EF4-FFF2-40B4-BE49-F238E27FC236}">
                <a16:creationId xmlns:a16="http://schemas.microsoft.com/office/drawing/2014/main" id="{B8A3C554-5C12-0E4C-4567-9D9C1F207B43}"/>
              </a:ext>
            </a:extLst>
          </p:cNvPr>
          <p:cNvSpPr>
            <a:spLocks noGrp="1"/>
          </p:cNvSpPr>
          <p:nvPr>
            <p:ph type="sldNum" sz="quarter" idx="5"/>
          </p:nvPr>
        </p:nvSpPr>
        <p:spPr/>
        <p:txBody>
          <a:bodyPr/>
          <a:lstStyle/>
          <a:p>
            <a:fld id="{EBD42010-679D-48A8-9386-1F77E91E5D4C}" type="slidenum">
              <a:rPr lang="en-US" smtClean="0"/>
              <a:t>27</a:t>
            </a:fld>
            <a:endParaRPr lang="en-US"/>
          </a:p>
        </p:txBody>
      </p:sp>
    </p:spTree>
    <p:extLst>
      <p:ext uri="{BB962C8B-B14F-4D97-AF65-F5344CB8AC3E}">
        <p14:creationId xmlns:p14="http://schemas.microsoft.com/office/powerpoint/2010/main" val="13867196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4A5C9F-7C34-E72E-5AFD-97F7669B2A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633553-AC66-DFE7-C4EF-14202D9686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F6DDC6-D907-C397-A21B-1FB240874898}"/>
              </a:ext>
            </a:extLst>
          </p:cNvPr>
          <p:cNvSpPr>
            <a:spLocks noGrp="1"/>
          </p:cNvSpPr>
          <p:nvPr>
            <p:ph type="body" idx="1"/>
          </p:nvPr>
        </p:nvSpPr>
        <p:spPr/>
        <p:txBody>
          <a:bodyPr/>
          <a:lstStyle/>
          <a:p>
            <a:pPr marL="0" indent="0">
              <a:lnSpc>
                <a:spcPts val="1200"/>
              </a:lnSpc>
              <a:spcBef>
                <a:spcPts val="400"/>
              </a:spcBef>
              <a:spcAft>
                <a:spcPts val="300"/>
              </a:spcAft>
              <a:buFont typeface="Arial" panose="020B0604020202020204" pitchFamily="34" charset="0"/>
              <a:buNone/>
            </a:pPr>
            <a:r>
              <a:rPr lang="en-AU" sz="800" b="1" dirty="0">
                <a:effectLst/>
                <a:latin typeface="Arial" panose="020B0604020202020204" pitchFamily="34" charset="0"/>
                <a:ea typeface="Times New Roman" panose="02020603050405020304" pitchFamily="18" charset="0"/>
                <a:cs typeface="Arial" panose="020B0604020202020204" pitchFamily="34" charset="0"/>
              </a:rPr>
              <a:t>Faculty name:</a:t>
            </a:r>
          </a:p>
          <a:p>
            <a:pPr marL="0" indent="0">
              <a:lnSpc>
                <a:spcPts val="1200"/>
              </a:lnSpc>
              <a:spcBef>
                <a:spcPts val="400"/>
              </a:spcBef>
              <a:spcAft>
                <a:spcPts val="300"/>
              </a:spcAft>
              <a:buFont typeface="Arial" panose="020B0604020202020204" pitchFamily="34" charset="0"/>
              <a:buNone/>
            </a:pPr>
            <a:r>
              <a:rPr lang="en-AU" sz="800" b="1" dirty="0">
                <a:effectLst/>
                <a:latin typeface="Arial" panose="020B0604020202020204" pitchFamily="34" charset="0"/>
                <a:ea typeface="Times New Roman" panose="02020603050405020304" pitchFamily="18" charset="0"/>
                <a:cs typeface="Arial" panose="020B0604020202020204" pitchFamily="34" charset="0"/>
              </a:rPr>
              <a:t>Session 2 </a:t>
            </a:r>
            <a:r>
              <a:rPr lang="en-AU" sz="800" b="1">
                <a:effectLst/>
                <a:latin typeface="Arial" panose="020B0604020202020204" pitchFamily="34" charset="0"/>
                <a:ea typeface="Times New Roman" panose="02020603050405020304" pitchFamily="18" charset="0"/>
                <a:cs typeface="Arial" panose="020B0604020202020204" pitchFamily="34" charset="0"/>
              </a:rPr>
              <a:t>Slides 28-32</a:t>
            </a:r>
            <a:endParaRPr lang="en-AU" sz="800" b="1" dirty="0">
              <a:effectLst/>
              <a:latin typeface="Arial" panose="020B0604020202020204" pitchFamily="34" charset="0"/>
              <a:ea typeface="Times New Roman" panose="02020603050405020304" pitchFamily="18" charset="0"/>
              <a:cs typeface="Arial" panose="020B0604020202020204" pitchFamily="34" charset="0"/>
            </a:endParaRPr>
          </a:p>
          <a:p>
            <a:pPr marL="0" indent="0">
              <a:lnSpc>
                <a:spcPts val="1200"/>
              </a:lnSpc>
              <a:spcBef>
                <a:spcPts val="400"/>
              </a:spcBef>
              <a:spcAft>
                <a:spcPts val="300"/>
              </a:spcAft>
              <a:buFont typeface="Arial" panose="020B0604020202020204" pitchFamily="34" charset="0"/>
              <a:buNone/>
            </a:pPr>
            <a:r>
              <a:rPr lang="en-AU" sz="800" b="1" dirty="0">
                <a:effectLst/>
                <a:latin typeface="Arial" panose="020B0604020202020204" pitchFamily="34" charset="0"/>
                <a:ea typeface="Times New Roman" panose="02020603050405020304" pitchFamily="18" charset="0"/>
                <a:cs typeface="Arial" panose="020B0604020202020204" pitchFamily="34" charset="0"/>
              </a:rPr>
              <a:t>Time: 10+min + 5min discussion/feedback </a:t>
            </a:r>
          </a:p>
          <a:p>
            <a:endParaRPr lang="en-AU" sz="1000" dirty="0"/>
          </a:p>
          <a:p>
            <a:r>
              <a:rPr lang="en-US" sz="1000" dirty="0"/>
              <a:t>Now that we have learnt about variation, let’s have a look at some examples.</a:t>
            </a:r>
          </a:p>
          <a:p>
            <a:endParaRPr lang="en-AU" sz="1000" dirty="0">
              <a:ea typeface="Calibri" panose="020F0502020204030204"/>
              <a:cs typeface="Calibri" panose="020F0502020204030204"/>
            </a:endParaRPr>
          </a:p>
          <a:p>
            <a:r>
              <a:rPr lang="en-AU" sz="1000" b="1" dirty="0">
                <a:ea typeface="Calibri" panose="020F0502020204030204"/>
                <a:cs typeface="Calibri" panose="020F0502020204030204"/>
              </a:rPr>
              <a:t>Activity instructions</a:t>
            </a:r>
          </a:p>
          <a:p>
            <a:pPr marL="0" indent="0">
              <a:buFont typeface="Arial" panose="020B0604020202020204" pitchFamily="34" charset="0"/>
              <a:buNone/>
            </a:pPr>
            <a:r>
              <a:rPr lang="en-AU" sz="1000" dirty="0">
                <a:effectLst/>
                <a:latin typeface="Arial" panose="020B0604020202020204" pitchFamily="34" charset="0"/>
                <a:ea typeface="MS PGothic" panose="020B0600070205080204" pitchFamily="34" charset="-128"/>
              </a:rPr>
              <a:t>Participants to review the 3 graphs in their workbook</a:t>
            </a:r>
          </a:p>
          <a:p>
            <a:pPr marL="0" indent="0">
              <a:buFont typeface="Arial" panose="020B0604020202020204" pitchFamily="34" charset="0"/>
              <a:buNone/>
            </a:pPr>
            <a:r>
              <a:rPr lang="en-AU" sz="1000" dirty="0">
                <a:effectLst/>
                <a:latin typeface="Arial" panose="020B0604020202020204" pitchFamily="34" charset="0"/>
                <a:ea typeface="MS PGothic" panose="020B0600070205080204" pitchFamily="34" charset="-128"/>
              </a:rPr>
              <a:t>Discuss and answer the following questions:</a:t>
            </a:r>
          </a:p>
          <a:p>
            <a:pPr marL="285750" indent="-285750">
              <a:buFont typeface="Arial" panose="020B0604020202020204" pitchFamily="34" charset="0"/>
              <a:buChar char="•"/>
            </a:pPr>
            <a:r>
              <a:rPr lang="en-AU" sz="1000" dirty="0">
                <a:effectLst/>
                <a:latin typeface="Arial" panose="020B0604020202020204" pitchFamily="34" charset="0"/>
                <a:ea typeface="MS PGothic" panose="020B0600070205080204" pitchFamily="34" charset="-128"/>
              </a:rPr>
              <a:t>Are there patterns or changes in the data that may indicate special cause variation?</a:t>
            </a:r>
          </a:p>
          <a:p>
            <a:pPr marL="285750" indent="-285750">
              <a:buFont typeface="Arial" panose="020B0604020202020204" pitchFamily="34" charset="0"/>
              <a:buChar char="•"/>
            </a:pPr>
            <a:r>
              <a:rPr lang="en-AU" sz="1000" dirty="0">
                <a:effectLst/>
                <a:latin typeface="Arial" panose="020B0604020202020204" pitchFamily="34" charset="0"/>
                <a:ea typeface="MS PGothic" panose="020B0600070205080204" pitchFamily="34" charset="-128"/>
              </a:rPr>
              <a:t>Would you take action?</a:t>
            </a:r>
          </a:p>
          <a:p>
            <a:pPr marL="285750" indent="-285750">
              <a:buFont typeface="Arial" panose="020B0604020202020204" pitchFamily="34" charset="0"/>
              <a:buChar char="•"/>
            </a:pPr>
            <a:r>
              <a:rPr lang="en-AU" sz="1000" dirty="0">
                <a:effectLst/>
                <a:latin typeface="Arial" panose="020B0604020202020204" pitchFamily="34" charset="0"/>
                <a:ea typeface="MS PGothic" panose="020B0600070205080204" pitchFamily="34" charset="-128"/>
              </a:rPr>
              <a:t>Has a new level of improvement been reached?</a:t>
            </a:r>
          </a:p>
          <a:p>
            <a:pPr marL="0" indent="0">
              <a:buFont typeface="Arial" panose="020B0604020202020204" pitchFamily="34" charset="0"/>
              <a:buNone/>
            </a:pPr>
            <a:endParaRPr lang="en-AU" sz="1000" dirty="0">
              <a:effectLst/>
              <a:latin typeface="Arial" panose="020B0604020202020204" pitchFamily="34" charset="0"/>
              <a:ea typeface="MS PGothic" panose="020B0600070205080204" pitchFamily="34" charset="-128"/>
            </a:endParaRPr>
          </a:p>
          <a:p>
            <a:pPr marL="0" indent="0">
              <a:buFont typeface="Arial" panose="020B0604020202020204" pitchFamily="34" charset="0"/>
              <a:buNone/>
            </a:pPr>
            <a:r>
              <a:rPr lang="en-AU" sz="1000" b="1" dirty="0">
                <a:effectLst/>
                <a:latin typeface="Arial" panose="020B0604020202020204" pitchFamily="34" charset="0"/>
                <a:ea typeface="MS PGothic" panose="020B0600070205080204" pitchFamily="34" charset="-128"/>
              </a:rPr>
              <a:t>Faculty to facilitate discussion when group comes back</a:t>
            </a:r>
          </a:p>
          <a:p>
            <a:pPr marL="285750" indent="-285750">
              <a:buFont typeface="Arial" panose="020B0604020202020204" pitchFamily="34" charset="0"/>
              <a:buChar char="•"/>
            </a:pPr>
            <a:r>
              <a:rPr lang="en-AU" sz="1000" b="0" dirty="0">
                <a:effectLst/>
                <a:latin typeface="Arial" panose="020B0604020202020204" pitchFamily="34" charset="0"/>
                <a:ea typeface="MS PGothic" panose="020B0600070205080204" pitchFamily="34" charset="-128"/>
              </a:rPr>
              <a:t>Graph 1: indicates common cause variation – no action required. </a:t>
            </a:r>
          </a:p>
          <a:p>
            <a:pPr marL="285750" indent="-285750">
              <a:buFont typeface="Arial" panose="020B0604020202020204" pitchFamily="34" charset="0"/>
              <a:buChar char="•"/>
            </a:pPr>
            <a:r>
              <a:rPr lang="en-AU" sz="1000" b="0" dirty="0">
                <a:effectLst/>
                <a:latin typeface="Arial" panose="020B0604020202020204" pitchFamily="34" charset="0"/>
                <a:ea typeface="MS PGothic" panose="020B0600070205080204" pitchFamily="34" charset="-128"/>
              </a:rPr>
              <a:t>Graph 2: indicates an astronomical point – participants might look into the astronomical point but not take action. </a:t>
            </a:r>
          </a:p>
          <a:p>
            <a:pPr marL="285750" indent="-285750">
              <a:buFont typeface="Arial" panose="020B0604020202020204" pitchFamily="34" charset="0"/>
              <a:buChar char="•"/>
            </a:pPr>
            <a:r>
              <a:rPr lang="en-AU" sz="1000" b="0" dirty="0">
                <a:effectLst/>
                <a:latin typeface="Arial" panose="020B0604020202020204" pitchFamily="34" charset="0"/>
                <a:ea typeface="MS PGothic" panose="020B0600070205080204" pitchFamily="34" charset="-128"/>
              </a:rPr>
              <a:t>Graph 3: indicates a deliberate change and new level of performance. More data would tell us if the new level is sustained but shows early signs of a change.</a:t>
            </a:r>
            <a:endParaRPr lang="en-US" sz="1000" b="0" dirty="0">
              <a:effectLst/>
              <a:latin typeface="Arial" panose="020B0604020202020204" pitchFamily="34" charset="0"/>
              <a:ea typeface="MS PGothic" panose="020B0600070205080204" pitchFamily="34" charset="-128"/>
            </a:endParaRPr>
          </a:p>
          <a:p>
            <a:pPr marL="0" lvl="0" indent="0" fontAlgn="base">
              <a:lnSpc>
                <a:spcPts val="1400"/>
              </a:lnSpc>
              <a:spcBef>
                <a:spcPts val="800"/>
              </a:spcBef>
              <a:spcAft>
                <a:spcPts val="800"/>
              </a:spcAft>
              <a:buFont typeface="Arial" panose="020B0604020202020204" pitchFamily="34" charset="0"/>
              <a:buNone/>
              <a:tabLst>
                <a:tab pos="457200" algn="l"/>
              </a:tabLst>
            </a:pPr>
            <a:endParaRPr lang="en-AU" sz="1000" dirty="0">
              <a:solidFill>
                <a:srgbClr val="007586"/>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base" latinLnBrk="0" hangingPunct="1">
              <a:lnSpc>
                <a:spcPts val="1400"/>
              </a:lnSpc>
              <a:spcBef>
                <a:spcPts val="800"/>
              </a:spcBef>
              <a:spcAft>
                <a:spcPts val="800"/>
              </a:spcAft>
              <a:buClrTx/>
              <a:buSzTx/>
              <a:buFont typeface="Arial" panose="020B0604020202020204" pitchFamily="34" charset="0"/>
              <a:buNone/>
              <a:tabLst>
                <a:tab pos="457200" algn="l"/>
              </a:tabLst>
              <a:defRPr/>
            </a:pPr>
            <a:r>
              <a:rPr lang="en-AU" sz="1000" b="0" i="1" dirty="0">
                <a:solidFill>
                  <a:srgbClr val="000000"/>
                </a:solidFill>
                <a:effectLst/>
                <a:latin typeface="Arial" panose="020B0604020202020204" pitchFamily="34" charset="0"/>
              </a:rPr>
              <a:t>Activity Graph </a:t>
            </a:r>
            <a:r>
              <a:rPr lang="en-AU" sz="1000" i="1" dirty="0">
                <a:solidFill>
                  <a:srgbClr val="000000"/>
                </a:solidFill>
                <a:latin typeface="Arial" panose="020B0604020202020204" pitchFamily="34" charset="0"/>
              </a:rPr>
              <a:t>r</a:t>
            </a:r>
            <a:r>
              <a:rPr lang="en-AU" sz="1000" b="0" i="1" dirty="0">
                <a:solidFill>
                  <a:srgbClr val="000000"/>
                </a:solidFill>
                <a:effectLst/>
                <a:latin typeface="Arial" panose="020B0604020202020204" pitchFamily="34" charset="0"/>
              </a:rPr>
              <a:t>eferences: IHI Professional Improvement Coach Program (2023)</a:t>
            </a:r>
            <a:r>
              <a:rPr lang="en-AU" sz="1000" b="0" i="0" dirty="0">
                <a:solidFill>
                  <a:srgbClr val="000000"/>
                </a:solidFill>
                <a:effectLst/>
                <a:latin typeface="Arial" panose="020B0604020202020204" pitchFamily="34" charset="0"/>
              </a:rPr>
              <a:t> </a:t>
            </a:r>
            <a:endParaRPr lang="en-AU" sz="1000" dirty="0"/>
          </a:p>
        </p:txBody>
      </p:sp>
      <p:sp>
        <p:nvSpPr>
          <p:cNvPr id="4" name="Slide Number Placeholder 3">
            <a:extLst>
              <a:ext uri="{FF2B5EF4-FFF2-40B4-BE49-F238E27FC236}">
                <a16:creationId xmlns:a16="http://schemas.microsoft.com/office/drawing/2014/main" id="{B59B6175-039B-C700-FF46-6A9B2B63B454}"/>
              </a:ext>
            </a:extLst>
          </p:cNvPr>
          <p:cNvSpPr>
            <a:spLocks noGrp="1"/>
          </p:cNvSpPr>
          <p:nvPr>
            <p:ph type="sldNum" sz="quarter" idx="5"/>
          </p:nvPr>
        </p:nvSpPr>
        <p:spPr/>
        <p:txBody>
          <a:bodyPr/>
          <a:lstStyle/>
          <a:p>
            <a:fld id="{EBD42010-679D-48A8-9386-1F77E91E5D4C}" type="slidenum">
              <a:rPr lang="en-US" smtClean="0"/>
              <a:t>28</a:t>
            </a:fld>
            <a:endParaRPr lang="en-US"/>
          </a:p>
        </p:txBody>
      </p:sp>
    </p:spTree>
    <p:extLst>
      <p:ext uri="{BB962C8B-B14F-4D97-AF65-F5344CB8AC3E}">
        <p14:creationId xmlns:p14="http://schemas.microsoft.com/office/powerpoint/2010/main" val="36135926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24654B-B194-117E-FE47-98334C60D4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637F52-3461-0D22-CCD6-D2AE72BF14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06019B-4E5E-C82A-57C4-B305EAAAE65A}"/>
              </a:ext>
            </a:extLst>
          </p:cNvPr>
          <p:cNvSpPr>
            <a:spLocks noGrp="1"/>
          </p:cNvSpPr>
          <p:nvPr>
            <p:ph type="body" idx="1"/>
          </p:nvPr>
        </p:nvSpPr>
        <p:spPr/>
        <p:txBody>
          <a:bodyPr/>
          <a:lstStyle/>
          <a:p>
            <a:pPr marL="0" marR="0" lvl="0" indent="0" algn="l" defTabSz="914400" rtl="0" eaLnBrk="1" fontAlgn="base" latinLnBrk="0" hangingPunct="1">
              <a:lnSpc>
                <a:spcPts val="1400"/>
              </a:lnSpc>
              <a:spcBef>
                <a:spcPts val="800"/>
              </a:spcBef>
              <a:spcAft>
                <a:spcPts val="800"/>
              </a:spcAft>
              <a:buClrTx/>
              <a:buSzTx/>
              <a:buFontTx/>
              <a:buNone/>
              <a:tabLst/>
              <a:defRPr/>
            </a:pPr>
            <a:r>
              <a:rPr lang="en-AU" sz="1000" b="1" dirty="0">
                <a:effectLst/>
                <a:latin typeface="Arial" panose="020B0604020202020204" pitchFamily="34" charset="0"/>
                <a:ea typeface="Times New Roman" panose="02020603050405020304" pitchFamily="18" charset="0"/>
                <a:cs typeface="Arial" panose="020B0604020202020204" pitchFamily="34" charset="0"/>
              </a:rPr>
              <a:t>Session 2 Slide 29:</a:t>
            </a:r>
          </a:p>
          <a:p>
            <a:pPr marL="0" marR="0" lvl="0" indent="0" algn="l" defTabSz="914400" rtl="0" eaLnBrk="1" fontAlgn="base" latinLnBrk="0" hangingPunct="1">
              <a:lnSpc>
                <a:spcPts val="1400"/>
              </a:lnSpc>
              <a:spcBef>
                <a:spcPts val="800"/>
              </a:spcBef>
              <a:spcAft>
                <a:spcPts val="800"/>
              </a:spcAft>
              <a:buClrTx/>
              <a:buSzTx/>
              <a:buFontTx/>
              <a:buNone/>
              <a:tabLst/>
              <a:defRPr/>
            </a:pPr>
            <a:r>
              <a:rPr lang="en-AU" sz="1000" b="1" dirty="0">
                <a:effectLst/>
                <a:latin typeface="Arial" panose="020B0604020202020204" pitchFamily="34" charset="0"/>
                <a:ea typeface="Times New Roman" panose="02020603050405020304" pitchFamily="18" charset="0"/>
                <a:cs typeface="Arial" panose="020B0604020202020204" pitchFamily="34" charset="0"/>
              </a:rPr>
              <a:t>NOTE: Animations in slide</a:t>
            </a:r>
          </a:p>
          <a:p>
            <a:pPr fontAlgn="base">
              <a:lnSpc>
                <a:spcPts val="1400"/>
              </a:lnSpc>
              <a:spcBef>
                <a:spcPts val="800"/>
              </a:spcBef>
              <a:spcAft>
                <a:spcPts val="800"/>
              </a:spcAft>
            </a:pPr>
            <a:endParaRPr lang="en-AU" sz="1000" dirty="0">
              <a:effectLst/>
              <a:latin typeface="Arial" panose="020B0604020202020204" pitchFamily="34" charset="0"/>
              <a:ea typeface="Times New Roman" panose="02020603050405020304" pitchFamily="18" charset="0"/>
              <a:cs typeface="Arial" panose="020B0604020202020204" pitchFamily="34" charset="0"/>
            </a:endParaRPr>
          </a:p>
          <a:p>
            <a:pPr fontAlgn="base">
              <a:lnSpc>
                <a:spcPts val="1400"/>
              </a:lnSpc>
              <a:spcBef>
                <a:spcPts val="800"/>
              </a:spcBef>
              <a:spcAft>
                <a:spcPts val="800"/>
              </a:spcAft>
            </a:pPr>
            <a:r>
              <a:rPr lang="en-AU" sz="1000" dirty="0">
                <a:effectLst/>
                <a:latin typeface="Arial" panose="020B0604020202020204" pitchFamily="34" charset="0"/>
                <a:ea typeface="Times New Roman" panose="02020603050405020304" pitchFamily="18" charset="0"/>
                <a:cs typeface="Arial" panose="020B0604020202020204" pitchFamily="34" charset="0"/>
              </a:rPr>
              <a:t>Graph 1: Common cause variation  </a:t>
            </a:r>
            <a:endParaRPr lang="en-AU" sz="10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fontAlgn="base">
              <a:lnSpc>
                <a:spcPts val="1400"/>
              </a:lnSpc>
              <a:spcBef>
                <a:spcPts val="800"/>
              </a:spcBef>
              <a:buFont typeface="Symbol" panose="05050102010706020507" pitchFamily="18" charset="2"/>
              <a:buChar char=""/>
            </a:pPr>
            <a:r>
              <a:rPr lang="en-AU" sz="1000" dirty="0">
                <a:effectLst/>
                <a:latin typeface="Arial" panose="020B0604020202020204" pitchFamily="34" charset="0"/>
                <a:ea typeface="Times New Roman" panose="02020603050405020304" pitchFamily="18" charset="0"/>
                <a:cs typeface="Arial" panose="020B0604020202020204" pitchFamily="34" charset="0"/>
              </a:rPr>
              <a:t>Are we seeing any patterns, trends or changes in the data that may indicate something worth investigating?  </a:t>
            </a:r>
            <a:endParaRPr lang="en-AU" sz="10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fontAlgn="base">
              <a:lnSpc>
                <a:spcPts val="1400"/>
              </a:lnSpc>
              <a:buFont typeface="Symbol" panose="05050102010706020507" pitchFamily="18" charset="2"/>
              <a:buChar char=""/>
            </a:pPr>
            <a:r>
              <a:rPr lang="en-AU" sz="1000" dirty="0">
                <a:effectLst/>
                <a:latin typeface="Arial" panose="020B0604020202020204" pitchFamily="34" charset="0"/>
                <a:ea typeface="Times New Roman" panose="02020603050405020304" pitchFamily="18" charset="0"/>
                <a:cs typeface="Arial" panose="020B0604020202020204" pitchFamily="34" charset="0"/>
              </a:rPr>
              <a:t>Do we treat it as part of the system?  </a:t>
            </a:r>
            <a:endParaRPr lang="en-AU" sz="10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fontAlgn="base">
              <a:lnSpc>
                <a:spcPts val="1400"/>
              </a:lnSpc>
              <a:spcAft>
                <a:spcPts val="800"/>
              </a:spcAft>
              <a:buFont typeface="Symbol" panose="05050102010706020507" pitchFamily="18" charset="2"/>
              <a:buChar char=""/>
            </a:pPr>
            <a:r>
              <a:rPr lang="en-AU" sz="1000" dirty="0">
                <a:effectLst/>
                <a:latin typeface="Arial" panose="020B0604020202020204" pitchFamily="34" charset="0"/>
                <a:ea typeface="Times New Roman" panose="02020603050405020304" pitchFamily="18" charset="0"/>
                <a:cs typeface="Arial" panose="020B0604020202020204" pitchFamily="34" charset="0"/>
              </a:rPr>
              <a:t>Do we panic and inform the GP?  </a:t>
            </a:r>
            <a:endParaRPr lang="en-AU" sz="1000" dirty="0">
              <a:effectLst/>
              <a:latin typeface="Arial" panose="020B0604020202020204" pitchFamily="34" charset="0"/>
              <a:ea typeface="Times New Roman" panose="02020603050405020304" pitchFamily="18" charset="0"/>
              <a:cs typeface="Times New Roman" panose="02020603050405020304" pitchFamily="18" charset="0"/>
            </a:endParaRPr>
          </a:p>
          <a:p>
            <a:pPr fontAlgn="base">
              <a:lnSpc>
                <a:spcPts val="1400"/>
              </a:lnSpc>
              <a:spcBef>
                <a:spcPts val="800"/>
              </a:spcBef>
              <a:spcAft>
                <a:spcPts val="800"/>
              </a:spcAft>
            </a:pPr>
            <a:endParaRPr lang="en-US" sz="1000" i="1" baseline="0" dirty="0"/>
          </a:p>
        </p:txBody>
      </p:sp>
      <p:sp>
        <p:nvSpPr>
          <p:cNvPr id="4" name="Slide Number Placeholder 3">
            <a:extLst>
              <a:ext uri="{FF2B5EF4-FFF2-40B4-BE49-F238E27FC236}">
                <a16:creationId xmlns:a16="http://schemas.microsoft.com/office/drawing/2014/main" id="{443DF7CD-3278-89C5-7C59-6C77EF0689A5}"/>
              </a:ext>
            </a:extLst>
          </p:cNvPr>
          <p:cNvSpPr>
            <a:spLocks noGrp="1"/>
          </p:cNvSpPr>
          <p:nvPr>
            <p:ph type="sldNum" sz="quarter" idx="5"/>
          </p:nvPr>
        </p:nvSpPr>
        <p:spPr/>
        <p:txBody>
          <a:bodyPr/>
          <a:lstStyle/>
          <a:p>
            <a:fld id="{EBD42010-679D-48A8-9386-1F77E91E5D4C}" type="slidenum">
              <a:rPr lang="en-US" smtClean="0"/>
              <a:t>29</a:t>
            </a:fld>
            <a:endParaRPr lang="en-US"/>
          </a:p>
        </p:txBody>
      </p:sp>
    </p:spTree>
    <p:extLst>
      <p:ext uri="{BB962C8B-B14F-4D97-AF65-F5344CB8AC3E}">
        <p14:creationId xmlns:p14="http://schemas.microsoft.com/office/powerpoint/2010/main" val="24878833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AU" sz="1200" b="1" dirty="0">
                <a:effectLst/>
                <a:latin typeface="Arial" panose="020B0604020202020204" pitchFamily="34" charset="0"/>
                <a:ea typeface="Times New Roman" panose="02020603050405020304" pitchFamily="18" charset="0"/>
                <a:cs typeface="Arial" panose="020B0604020202020204" pitchFamily="34" charset="0"/>
              </a:rPr>
              <a:t>Session 2 </a:t>
            </a:r>
            <a:r>
              <a:rPr lang="en-AU" sz="1200" b="1" dirty="0">
                <a:effectLst/>
                <a:latin typeface="Arial" panose="020B0604020202020204" pitchFamily="34" charset="0"/>
                <a:ea typeface="MS PGothic" panose="020B0600070205080204" pitchFamily="34" charset="-128"/>
              </a:rPr>
              <a:t>Slides: 3-7</a:t>
            </a:r>
          </a:p>
          <a:p>
            <a:pPr marL="0" indent="0">
              <a:buFont typeface="Arial" panose="020B0604020202020204" pitchFamily="34" charset="0"/>
              <a:buNone/>
            </a:pPr>
            <a:r>
              <a:rPr lang="en-AU" sz="1200" b="1" dirty="0">
                <a:effectLst/>
                <a:latin typeface="Arial" panose="020B0604020202020204" pitchFamily="34" charset="0"/>
                <a:ea typeface="MS PGothic" panose="020B0600070205080204" pitchFamily="34" charset="-128"/>
              </a:rPr>
              <a:t>Time: 10mins </a:t>
            </a:r>
          </a:p>
          <a:p>
            <a:pPr fontAlgn="base">
              <a:lnSpc>
                <a:spcPts val="1400"/>
              </a:lnSpc>
              <a:spcBef>
                <a:spcPts val="800"/>
              </a:spcBef>
              <a:spcAft>
                <a:spcPts val="800"/>
              </a:spcAft>
            </a:pPr>
            <a:r>
              <a:rPr lang="en-AU" sz="1800" b="1" dirty="0">
                <a:effectLst/>
                <a:latin typeface="Arial" panose="020B0604020202020204" pitchFamily="34" charset="0"/>
                <a:ea typeface="Times New Roman" panose="02020603050405020304" pitchFamily="18" charset="0"/>
                <a:cs typeface="Arial" panose="020B0604020202020204" pitchFamily="34" charset="0"/>
              </a:rPr>
              <a:t> </a:t>
            </a: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What is a system?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t>A system is an interdependent group of items, people or processes working together to a common goal.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t>A system can be as small as a team/ward and as large as an organisation or the entire health system.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i="0" dirty="0">
                <a:solidFill>
                  <a:srgbClr val="002639"/>
                </a:solidFill>
                <a:effectLst/>
                <a:highlight>
                  <a:srgbClr val="FFFFFF"/>
                </a:highlight>
                <a:latin typeface="Fira Sans" panose="020F0502020204030204" pitchFamily="34" charset="0"/>
              </a:rPr>
              <a:t>Changes made to systems can result in delayed effects, minimal or magnified effects and unintended consequences.</a:t>
            </a:r>
          </a:p>
          <a:p>
            <a:endParaRPr lang="en-AU" dirty="0"/>
          </a:p>
          <a:p>
            <a:r>
              <a:rPr lang="en-AU" dirty="0"/>
              <a:t>Here you can see a depiction of what a system is and isn’t.</a:t>
            </a:r>
          </a:p>
          <a:p>
            <a:pPr marL="171450" indent="-171450">
              <a:buFont typeface="Arial" panose="020B0604020202020204" pitchFamily="34" charset="0"/>
              <a:buChar char="•"/>
            </a:pPr>
            <a:r>
              <a:rPr lang="en-AU" dirty="0"/>
              <a:t>On the left we have a heap of equipment. When one piece is taken away or added, nothing changes to this heap.</a:t>
            </a:r>
            <a:endParaRPr lang="en-AU" dirty="0">
              <a:cs typeface="Calibri"/>
            </a:endParaRPr>
          </a:p>
          <a:p>
            <a:pPr marL="171450" indent="-171450">
              <a:buFont typeface="Arial" panose="020B0604020202020204" pitchFamily="34" charset="0"/>
              <a:buChar char="•"/>
            </a:pPr>
            <a:r>
              <a:rPr lang="en-AU" dirty="0"/>
              <a:t>On the right we have a system. All the equipment is connected to one another. If you add or take away part of this system, a change is made. </a:t>
            </a:r>
          </a:p>
          <a:p>
            <a:pPr marL="0" indent="0">
              <a:buFontTx/>
              <a:buNone/>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i="1" dirty="0"/>
              <a:t>Reference: Institute of Play – systems thinking design curriculum pack (instituteofplay.org.)</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i="1" dirty="0">
                <a:solidFill>
                  <a:schemeClr val="bg2">
                    <a:lumMod val="75000"/>
                  </a:schemeClr>
                </a:solidFill>
                <a:latin typeface="VIC" panose="00000500000000000000" pitchFamily="2" charset="0"/>
              </a:rPr>
              <a:t>Source: Image generated using DeepAI from the prompt Create two images, one of an old fashioned bike and another image of an identical bike except the parts are all disassembled 2025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AU"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AU" i="1" dirty="0"/>
          </a:p>
          <a:p>
            <a:pPr marL="171450" indent="-171450">
              <a:buFontTx/>
              <a:buChar char="-"/>
            </a:pPr>
            <a:endParaRPr lang="en-AU" dirty="0"/>
          </a:p>
          <a:p>
            <a:endParaRPr lang="en-US" dirty="0"/>
          </a:p>
        </p:txBody>
      </p:sp>
      <p:sp>
        <p:nvSpPr>
          <p:cNvPr id="4" name="Slide Number Placeholder 3"/>
          <p:cNvSpPr>
            <a:spLocks noGrp="1"/>
          </p:cNvSpPr>
          <p:nvPr>
            <p:ph type="sldNum" sz="quarter" idx="5"/>
          </p:nvPr>
        </p:nvSpPr>
        <p:spPr/>
        <p:txBody>
          <a:bodyPr/>
          <a:lstStyle/>
          <a:p>
            <a:fld id="{EBD42010-679D-48A8-9386-1F77E91E5D4C}" type="slidenum">
              <a:rPr lang="en-US" smtClean="0"/>
              <a:t>3</a:t>
            </a:fld>
            <a:endParaRPr lang="en-US"/>
          </a:p>
        </p:txBody>
      </p:sp>
    </p:spTree>
    <p:extLst>
      <p:ext uri="{BB962C8B-B14F-4D97-AF65-F5344CB8AC3E}">
        <p14:creationId xmlns:p14="http://schemas.microsoft.com/office/powerpoint/2010/main" val="42285170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641540-4BF0-D5B2-689B-5BF5E21212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B03459-4138-FDA7-B708-5BA48DB880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703183-F17C-5E59-3D02-AB6A0E1F1786}"/>
              </a:ext>
            </a:extLst>
          </p:cNvPr>
          <p:cNvSpPr>
            <a:spLocks noGrp="1"/>
          </p:cNvSpPr>
          <p:nvPr>
            <p:ph type="body" idx="1"/>
          </p:nvPr>
        </p:nvSpPr>
        <p:spPr/>
        <p:txBody>
          <a:bodyPr/>
          <a:lstStyle/>
          <a:p>
            <a:pPr marL="0" marR="0" lvl="0" indent="0" algn="l" defTabSz="914400" rtl="0" eaLnBrk="1" fontAlgn="base" latinLnBrk="0" hangingPunct="1">
              <a:lnSpc>
                <a:spcPts val="1400"/>
              </a:lnSpc>
              <a:spcBef>
                <a:spcPts val="800"/>
              </a:spcBef>
              <a:spcAft>
                <a:spcPts val="800"/>
              </a:spcAft>
              <a:buClrTx/>
              <a:buSzTx/>
              <a:buFontTx/>
              <a:buNone/>
              <a:tabLst/>
              <a:defRPr/>
            </a:pPr>
            <a:r>
              <a:rPr lang="en-AU" sz="1000" b="1" dirty="0">
                <a:effectLst/>
                <a:latin typeface="Arial" panose="020B0604020202020204" pitchFamily="34" charset="0"/>
                <a:ea typeface="Times New Roman" panose="02020603050405020304" pitchFamily="18" charset="0"/>
                <a:cs typeface="Arial" panose="020B0604020202020204" pitchFamily="34" charset="0"/>
              </a:rPr>
              <a:t>Session 2 Slide 30:</a:t>
            </a:r>
          </a:p>
          <a:p>
            <a:pPr marL="0" marR="0" lvl="0" indent="0" algn="l" defTabSz="914400" rtl="0" eaLnBrk="1" fontAlgn="base" latinLnBrk="0" hangingPunct="1">
              <a:lnSpc>
                <a:spcPts val="1400"/>
              </a:lnSpc>
              <a:spcBef>
                <a:spcPts val="800"/>
              </a:spcBef>
              <a:spcAft>
                <a:spcPts val="800"/>
              </a:spcAft>
              <a:buClrTx/>
              <a:buSzTx/>
              <a:buFontTx/>
              <a:buNone/>
              <a:tabLst/>
              <a:defRPr/>
            </a:pPr>
            <a:r>
              <a:rPr lang="en-AU" sz="1000" b="1" dirty="0">
                <a:effectLst/>
                <a:latin typeface="Arial" panose="020B0604020202020204" pitchFamily="34" charset="0"/>
                <a:ea typeface="Times New Roman" panose="02020603050405020304" pitchFamily="18" charset="0"/>
                <a:cs typeface="Arial" panose="020B0604020202020204" pitchFamily="34" charset="0"/>
              </a:rPr>
              <a:t>NOTE: Animations in slide</a:t>
            </a:r>
          </a:p>
          <a:p>
            <a:pPr fontAlgn="base">
              <a:lnSpc>
                <a:spcPts val="1400"/>
              </a:lnSpc>
              <a:spcBef>
                <a:spcPts val="800"/>
              </a:spcBef>
              <a:spcAft>
                <a:spcPts val="800"/>
              </a:spcAft>
            </a:pPr>
            <a:endParaRPr lang="en-AU" sz="1000" dirty="0">
              <a:effectLst/>
              <a:latin typeface="Arial" panose="020B0604020202020204" pitchFamily="34" charset="0"/>
              <a:ea typeface="Times New Roman" panose="02020603050405020304" pitchFamily="18" charset="0"/>
              <a:cs typeface="Arial" panose="020B0604020202020204" pitchFamily="34" charset="0"/>
            </a:endParaRPr>
          </a:p>
          <a:p>
            <a:pPr fontAlgn="base">
              <a:lnSpc>
                <a:spcPts val="1400"/>
              </a:lnSpc>
              <a:spcBef>
                <a:spcPts val="800"/>
              </a:spcBef>
              <a:spcAft>
                <a:spcPts val="800"/>
              </a:spcAft>
            </a:pPr>
            <a:r>
              <a:rPr lang="en-AU" sz="1000" dirty="0">
                <a:effectLst/>
                <a:latin typeface="Arial" panose="020B0604020202020204" pitchFamily="34" charset="0"/>
                <a:ea typeface="Times New Roman" panose="02020603050405020304" pitchFamily="18" charset="0"/>
                <a:cs typeface="Arial" panose="020B0604020202020204" pitchFamily="34" charset="0"/>
              </a:rPr>
              <a:t>Graph 2: Astronomical point  </a:t>
            </a:r>
            <a:endParaRPr lang="en-AU" sz="10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fontAlgn="base">
              <a:lnSpc>
                <a:spcPts val="1400"/>
              </a:lnSpc>
              <a:spcBef>
                <a:spcPts val="800"/>
              </a:spcBef>
              <a:spcAft>
                <a:spcPts val="800"/>
              </a:spcAft>
              <a:buFont typeface="Symbol" panose="05050102010706020507" pitchFamily="18" charset="2"/>
              <a:buChar char=""/>
            </a:pPr>
            <a:r>
              <a:rPr lang="en-AU" sz="1000" dirty="0">
                <a:effectLst/>
                <a:latin typeface="Arial" panose="020B0604020202020204" pitchFamily="34" charset="0"/>
                <a:ea typeface="Times New Roman" panose="02020603050405020304" pitchFamily="18" charset="0"/>
                <a:cs typeface="Arial" panose="020B0604020202020204" pitchFamily="34" charset="0"/>
              </a:rPr>
              <a:t>Are we seeing any patterns, trends or changes in the data that may indicate something worth investigating?  </a:t>
            </a:r>
            <a:endParaRPr lang="en-AU" sz="1000" dirty="0">
              <a:effectLst/>
              <a:latin typeface="Arial" panose="020B0604020202020204" pitchFamily="34" charset="0"/>
              <a:ea typeface="Times New Roman" panose="02020603050405020304" pitchFamily="18" charset="0"/>
              <a:cs typeface="Times New Roman" panose="02020603050405020304" pitchFamily="18" charset="0"/>
            </a:endParaRPr>
          </a:p>
          <a:p>
            <a:pPr fontAlgn="base">
              <a:lnSpc>
                <a:spcPts val="1400"/>
              </a:lnSpc>
              <a:spcBef>
                <a:spcPts val="800"/>
              </a:spcBef>
              <a:spcAft>
                <a:spcPts val="800"/>
              </a:spcAft>
            </a:pPr>
            <a:endParaRPr lang="en-AU" sz="1000" dirty="0">
              <a:effectLst/>
              <a:latin typeface="Arial" panose="020B0604020202020204" pitchFamily="34" charset="0"/>
              <a:ea typeface="Times New Roman" panose="02020603050405020304" pitchFamily="18" charset="0"/>
              <a:cs typeface="Arial" panose="020B0604020202020204" pitchFamily="34" charset="0"/>
            </a:endParaRPr>
          </a:p>
          <a:p>
            <a:pPr fontAlgn="base">
              <a:lnSpc>
                <a:spcPts val="1400"/>
              </a:lnSpc>
              <a:spcBef>
                <a:spcPts val="800"/>
              </a:spcBef>
              <a:spcAft>
                <a:spcPts val="800"/>
              </a:spcAft>
            </a:pPr>
            <a:r>
              <a:rPr lang="en-AU" sz="1000" dirty="0">
                <a:effectLst/>
                <a:latin typeface="Arial" panose="020B0604020202020204" pitchFamily="34" charset="0"/>
                <a:ea typeface="Times New Roman" panose="02020603050405020304" pitchFamily="18" charset="0"/>
                <a:cs typeface="Arial" panose="020B0604020202020204" pitchFamily="34" charset="0"/>
              </a:rPr>
              <a:t>Should we:  </a:t>
            </a:r>
            <a:endParaRPr lang="en-AU" sz="10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fontAlgn="base">
              <a:lnSpc>
                <a:spcPts val="1400"/>
              </a:lnSpc>
              <a:spcBef>
                <a:spcPts val="800"/>
              </a:spcBef>
              <a:buFont typeface="Symbol" panose="05050102010706020507" pitchFamily="18" charset="2"/>
              <a:buChar char=""/>
            </a:pPr>
            <a:r>
              <a:rPr lang="en-AU" sz="1000" dirty="0">
                <a:effectLst/>
                <a:latin typeface="Arial" panose="020B0604020202020204" pitchFamily="34" charset="0"/>
                <a:ea typeface="Times New Roman" panose="02020603050405020304" pitchFamily="18" charset="0"/>
                <a:cs typeface="Arial" panose="020B0604020202020204" pitchFamily="34" charset="0"/>
              </a:rPr>
              <a:t>Investigate the astronomical point (#7)?  </a:t>
            </a:r>
            <a:endParaRPr lang="en-AU" sz="10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fontAlgn="base">
              <a:lnSpc>
                <a:spcPts val="1400"/>
              </a:lnSpc>
              <a:spcAft>
                <a:spcPts val="800"/>
              </a:spcAft>
              <a:buFont typeface="Symbol" panose="05050102010706020507" pitchFamily="18" charset="2"/>
              <a:buChar char=""/>
            </a:pPr>
            <a:r>
              <a:rPr lang="en-AU" sz="1000" dirty="0">
                <a:effectLst/>
                <a:latin typeface="Arial" panose="020B0604020202020204" pitchFamily="34" charset="0"/>
                <a:ea typeface="Times New Roman" panose="02020603050405020304" pitchFamily="18" charset="0"/>
                <a:cs typeface="Arial" panose="020B0604020202020204" pitchFamily="34" charset="0"/>
              </a:rPr>
              <a:t>Standardise the approach to commuting?  </a:t>
            </a:r>
            <a:endParaRPr lang="en-AU" sz="1000" dirty="0">
              <a:effectLst/>
              <a:latin typeface="Arial" panose="020B0604020202020204" pitchFamily="34" charset="0"/>
              <a:ea typeface="Times New Roman" panose="02020603050405020304" pitchFamily="18" charset="0"/>
              <a:cs typeface="Times New Roman" panose="02020603050405020304" pitchFamily="18" charset="0"/>
            </a:endParaRPr>
          </a:p>
          <a:p>
            <a:pPr fontAlgn="base">
              <a:lnSpc>
                <a:spcPts val="1400"/>
              </a:lnSpc>
              <a:spcBef>
                <a:spcPts val="800"/>
              </a:spcBef>
              <a:spcAft>
                <a:spcPts val="800"/>
              </a:spcAft>
            </a:pPr>
            <a:endParaRPr lang="en-US" sz="1000" i="1" baseline="0" dirty="0"/>
          </a:p>
        </p:txBody>
      </p:sp>
      <p:sp>
        <p:nvSpPr>
          <p:cNvPr id="4" name="Slide Number Placeholder 3">
            <a:extLst>
              <a:ext uri="{FF2B5EF4-FFF2-40B4-BE49-F238E27FC236}">
                <a16:creationId xmlns:a16="http://schemas.microsoft.com/office/drawing/2014/main" id="{1FA3891E-143E-185E-E01D-782093F5F613}"/>
              </a:ext>
            </a:extLst>
          </p:cNvPr>
          <p:cNvSpPr>
            <a:spLocks noGrp="1"/>
          </p:cNvSpPr>
          <p:nvPr>
            <p:ph type="sldNum" sz="quarter" idx="5"/>
          </p:nvPr>
        </p:nvSpPr>
        <p:spPr/>
        <p:txBody>
          <a:bodyPr/>
          <a:lstStyle/>
          <a:p>
            <a:fld id="{EBD42010-679D-48A8-9386-1F77E91E5D4C}" type="slidenum">
              <a:rPr lang="en-US" smtClean="0"/>
              <a:t>30</a:t>
            </a:fld>
            <a:endParaRPr lang="en-US"/>
          </a:p>
        </p:txBody>
      </p:sp>
    </p:spTree>
    <p:extLst>
      <p:ext uri="{BB962C8B-B14F-4D97-AF65-F5344CB8AC3E}">
        <p14:creationId xmlns:p14="http://schemas.microsoft.com/office/powerpoint/2010/main" val="11109978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61038C-2D43-DC4A-FBCA-EFFFA77603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1CE571-6A03-8B41-98BC-2D72B0D04A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1000C1-C52E-5870-E1E9-C98238F8DC42}"/>
              </a:ext>
            </a:extLst>
          </p:cNvPr>
          <p:cNvSpPr>
            <a:spLocks noGrp="1"/>
          </p:cNvSpPr>
          <p:nvPr>
            <p:ph type="body" idx="1"/>
          </p:nvPr>
        </p:nvSpPr>
        <p:spPr/>
        <p:txBody>
          <a:bodyPr/>
          <a:lstStyle/>
          <a:p>
            <a:pPr marL="0" marR="0" lvl="0" indent="0" algn="l" defTabSz="914400" rtl="0" eaLnBrk="1" fontAlgn="base" latinLnBrk="0" hangingPunct="1">
              <a:lnSpc>
                <a:spcPts val="1400"/>
              </a:lnSpc>
              <a:spcBef>
                <a:spcPts val="800"/>
              </a:spcBef>
              <a:spcAft>
                <a:spcPts val="800"/>
              </a:spcAft>
              <a:buClrTx/>
              <a:buSzTx/>
              <a:buFontTx/>
              <a:buNone/>
              <a:tabLst/>
              <a:defRPr/>
            </a:pPr>
            <a:r>
              <a:rPr lang="en-AU" sz="1000" b="1" dirty="0">
                <a:effectLst/>
                <a:latin typeface="Arial" panose="020B0604020202020204" pitchFamily="34" charset="0"/>
                <a:ea typeface="Times New Roman" panose="02020603050405020304" pitchFamily="18" charset="0"/>
                <a:cs typeface="Arial" panose="020B0604020202020204" pitchFamily="34" charset="0"/>
              </a:rPr>
              <a:t>Session 2 Slide 31:</a:t>
            </a:r>
          </a:p>
          <a:p>
            <a:pPr marL="0" marR="0" lvl="0" indent="0" algn="l" defTabSz="914400" rtl="0" eaLnBrk="1" fontAlgn="base" latinLnBrk="0" hangingPunct="1">
              <a:lnSpc>
                <a:spcPts val="1400"/>
              </a:lnSpc>
              <a:spcBef>
                <a:spcPts val="800"/>
              </a:spcBef>
              <a:spcAft>
                <a:spcPts val="800"/>
              </a:spcAft>
              <a:buClrTx/>
              <a:buSzTx/>
              <a:buFontTx/>
              <a:buNone/>
              <a:tabLst/>
              <a:defRPr/>
            </a:pPr>
            <a:r>
              <a:rPr lang="en-AU" sz="1000" b="1" dirty="0">
                <a:effectLst/>
                <a:latin typeface="Arial" panose="020B0604020202020204" pitchFamily="34" charset="0"/>
                <a:ea typeface="Times New Roman" panose="02020603050405020304" pitchFamily="18" charset="0"/>
                <a:cs typeface="Arial" panose="020B0604020202020204" pitchFamily="34" charset="0"/>
              </a:rPr>
              <a:t>NOTE: Animations in slide</a:t>
            </a:r>
          </a:p>
          <a:p>
            <a:pPr fontAlgn="base">
              <a:lnSpc>
                <a:spcPts val="1400"/>
              </a:lnSpc>
              <a:spcBef>
                <a:spcPts val="800"/>
              </a:spcBef>
              <a:spcAft>
                <a:spcPts val="800"/>
              </a:spcAft>
            </a:pPr>
            <a:endParaRPr lang="en-AU" sz="1000" dirty="0">
              <a:effectLst/>
              <a:latin typeface="Arial" panose="020B0604020202020204" pitchFamily="34" charset="0"/>
              <a:ea typeface="Times New Roman" panose="02020603050405020304" pitchFamily="18" charset="0"/>
              <a:cs typeface="Arial" panose="020B0604020202020204" pitchFamily="34" charset="0"/>
            </a:endParaRPr>
          </a:p>
          <a:p>
            <a:pPr fontAlgn="base">
              <a:lnSpc>
                <a:spcPts val="1400"/>
              </a:lnSpc>
              <a:spcBef>
                <a:spcPts val="800"/>
              </a:spcBef>
              <a:spcAft>
                <a:spcPts val="800"/>
              </a:spcAft>
            </a:pPr>
            <a:r>
              <a:rPr lang="en-AU" sz="1000" dirty="0">
                <a:effectLst/>
                <a:latin typeface="Arial" panose="020B0604020202020204" pitchFamily="34" charset="0"/>
                <a:ea typeface="Times New Roman" panose="02020603050405020304" pitchFamily="18" charset="0"/>
                <a:cs typeface="Arial" panose="020B0604020202020204" pitchFamily="34" charset="0"/>
              </a:rPr>
              <a:t>Graph 3: Special cause variation </a:t>
            </a:r>
            <a:endParaRPr lang="en-AU" sz="10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fontAlgn="base">
              <a:lnSpc>
                <a:spcPts val="1400"/>
              </a:lnSpc>
              <a:spcBef>
                <a:spcPts val="800"/>
              </a:spcBef>
              <a:buFont typeface="Symbol" panose="05050102010706020507" pitchFamily="18" charset="2"/>
              <a:buChar char=""/>
            </a:pPr>
            <a:r>
              <a:rPr lang="en-AU" sz="1000" dirty="0">
                <a:effectLst/>
                <a:latin typeface="Arial" panose="020B0604020202020204" pitchFamily="34" charset="0"/>
                <a:ea typeface="Times New Roman" panose="02020603050405020304" pitchFamily="18" charset="0"/>
                <a:cs typeface="Arial" panose="020B0604020202020204" pitchFamily="34" charset="0"/>
              </a:rPr>
              <a:t>Was the improvement activity successful? </a:t>
            </a:r>
            <a:endParaRPr lang="en-AU" sz="10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fontAlgn="base">
              <a:lnSpc>
                <a:spcPts val="1400"/>
              </a:lnSpc>
              <a:spcAft>
                <a:spcPts val="800"/>
              </a:spcAft>
              <a:buFont typeface="Symbol" panose="05050102010706020507" pitchFamily="18" charset="2"/>
              <a:buChar char=""/>
            </a:pPr>
            <a:r>
              <a:rPr lang="en-AU" sz="1000" dirty="0">
                <a:effectLst/>
                <a:latin typeface="Arial" panose="020B0604020202020204" pitchFamily="34" charset="0"/>
                <a:ea typeface="Times New Roman" panose="02020603050405020304" pitchFamily="18" charset="0"/>
                <a:cs typeface="Arial" panose="020B0604020202020204" pitchFamily="34" charset="0"/>
              </a:rPr>
              <a:t>Has a new level of performance been reached? It looks positive but more data is needed to determine this. </a:t>
            </a:r>
            <a:endParaRPr lang="en-AU" sz="10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fontAlgn="base">
              <a:lnSpc>
                <a:spcPts val="1400"/>
              </a:lnSpc>
              <a:spcAft>
                <a:spcPts val="800"/>
              </a:spcAft>
              <a:buFont typeface="Symbol" panose="05050102010706020507" pitchFamily="18" charset="2"/>
              <a:buChar char=""/>
            </a:pPr>
            <a:r>
              <a:rPr lang="en-AU" sz="1000" dirty="0">
                <a:effectLst/>
                <a:latin typeface="Arial" panose="020B0604020202020204" pitchFamily="34" charset="0"/>
                <a:ea typeface="Times New Roman" panose="02020603050405020304" pitchFamily="18" charset="0"/>
              </a:rPr>
              <a:t>Is the change sustainable/being sustained? More data is needed to determine this. </a:t>
            </a:r>
            <a:endParaRPr lang="en-AU" sz="1000" dirty="0"/>
          </a:p>
          <a:p>
            <a:pPr fontAlgn="base">
              <a:lnSpc>
                <a:spcPts val="1400"/>
              </a:lnSpc>
              <a:spcBef>
                <a:spcPts val="800"/>
              </a:spcBef>
              <a:spcAft>
                <a:spcPts val="800"/>
              </a:spcAft>
            </a:pPr>
            <a:endParaRPr lang="en-US" sz="1000" i="1" baseline="0" dirty="0"/>
          </a:p>
        </p:txBody>
      </p:sp>
      <p:sp>
        <p:nvSpPr>
          <p:cNvPr id="4" name="Slide Number Placeholder 3">
            <a:extLst>
              <a:ext uri="{FF2B5EF4-FFF2-40B4-BE49-F238E27FC236}">
                <a16:creationId xmlns:a16="http://schemas.microsoft.com/office/drawing/2014/main" id="{B3DBDEC3-2CEE-044A-FE16-A29F139E13B9}"/>
              </a:ext>
            </a:extLst>
          </p:cNvPr>
          <p:cNvSpPr>
            <a:spLocks noGrp="1"/>
          </p:cNvSpPr>
          <p:nvPr>
            <p:ph type="sldNum" sz="quarter" idx="5"/>
          </p:nvPr>
        </p:nvSpPr>
        <p:spPr/>
        <p:txBody>
          <a:bodyPr/>
          <a:lstStyle/>
          <a:p>
            <a:fld id="{EBD42010-679D-48A8-9386-1F77E91E5D4C}" type="slidenum">
              <a:rPr lang="en-US" smtClean="0"/>
              <a:t>31</a:t>
            </a:fld>
            <a:endParaRPr lang="en-US"/>
          </a:p>
        </p:txBody>
      </p:sp>
    </p:spTree>
    <p:extLst>
      <p:ext uri="{BB962C8B-B14F-4D97-AF65-F5344CB8AC3E}">
        <p14:creationId xmlns:p14="http://schemas.microsoft.com/office/powerpoint/2010/main" val="35459603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8483F7-0671-052A-1846-71D64BCB8A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80B9AC-717F-E0F3-C06C-9CC9505FD1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DF794B-9BDA-BDAA-FA60-B24F1BD7C56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b="1" dirty="0">
                <a:effectLst/>
                <a:latin typeface="Arial" panose="020B0604020202020204" pitchFamily="34" charset="0"/>
                <a:ea typeface="Times New Roman" panose="02020603050405020304" pitchFamily="18" charset="0"/>
                <a:cs typeface="Arial" panose="020B0604020202020204" pitchFamily="34" charset="0"/>
              </a:rPr>
              <a:t>Session 2 Slide 32:</a:t>
            </a:r>
            <a:endParaRPr lang="en-US" sz="1000" dirty="0">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effectLst/>
              <a:latin typeface="Arial" panose="020B0604020202020204" pitchFamily="34" charset="0"/>
              <a:ea typeface="Times New Roman" panose="02020603050405020304" pitchFamily="18"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effectLst/>
                <a:latin typeface="Arial" panose="020B0604020202020204" pitchFamily="34" charset="0"/>
                <a:ea typeface="Times New Roman" panose="02020603050405020304" pitchFamily="18" charset="0"/>
                <a:cs typeface="Arial" panose="020B0604020202020204" pitchFamily="34" charset="0"/>
              </a:rPr>
              <a:t>In improvement we are trying to introduce favourable special cause variation (signals) through testing changes and then hold these gains over time so they become part of the system (random variation that is sustained).</a:t>
            </a:r>
            <a:r>
              <a:rPr lang="en-AU" sz="1000" dirty="0">
                <a:effectLst/>
                <a:latin typeface="Arial" panose="020B0604020202020204" pitchFamily="34" charset="0"/>
                <a:ea typeface="Times New Roman" panose="02020603050405020304" pitchFamily="18" charset="0"/>
                <a:cs typeface="Arial" panose="020B0604020202020204" pitchFamily="34" charset="0"/>
              </a:rPr>
              <a:t> </a:t>
            </a:r>
            <a:endParaRPr lang="en-AU" sz="10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AU" sz="1000" dirty="0"/>
          </a:p>
          <a:p>
            <a:pPr fontAlgn="base">
              <a:lnSpc>
                <a:spcPts val="1400"/>
              </a:lnSpc>
              <a:spcBef>
                <a:spcPts val="800"/>
              </a:spcBef>
              <a:spcAft>
                <a:spcPts val="800"/>
              </a:spcAft>
            </a:pPr>
            <a:endParaRPr lang="en-US" sz="1000" i="1" baseline="0" dirty="0"/>
          </a:p>
        </p:txBody>
      </p:sp>
      <p:sp>
        <p:nvSpPr>
          <p:cNvPr id="4" name="Slide Number Placeholder 3">
            <a:extLst>
              <a:ext uri="{FF2B5EF4-FFF2-40B4-BE49-F238E27FC236}">
                <a16:creationId xmlns:a16="http://schemas.microsoft.com/office/drawing/2014/main" id="{5FE69DBF-24AB-68E4-F5E0-A0E3408561E0}"/>
              </a:ext>
            </a:extLst>
          </p:cNvPr>
          <p:cNvSpPr>
            <a:spLocks noGrp="1"/>
          </p:cNvSpPr>
          <p:nvPr>
            <p:ph type="sldNum" sz="quarter" idx="5"/>
          </p:nvPr>
        </p:nvSpPr>
        <p:spPr/>
        <p:txBody>
          <a:bodyPr/>
          <a:lstStyle/>
          <a:p>
            <a:fld id="{EBD42010-679D-48A8-9386-1F77E91E5D4C}" type="slidenum">
              <a:rPr lang="en-US" smtClean="0"/>
              <a:t>32</a:t>
            </a:fld>
            <a:endParaRPr lang="en-US"/>
          </a:p>
        </p:txBody>
      </p:sp>
    </p:spTree>
    <p:extLst>
      <p:ext uri="{BB962C8B-B14F-4D97-AF65-F5344CB8AC3E}">
        <p14:creationId xmlns:p14="http://schemas.microsoft.com/office/powerpoint/2010/main" val="3043026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DE4DC9-39AA-FB9A-E853-882281EE54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240449-FE72-87AB-8D0B-832D5E36CE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2A7163-78BA-14B3-6E71-496CB9ABE8C8}"/>
              </a:ext>
            </a:extLst>
          </p:cNvPr>
          <p:cNvSpPr>
            <a:spLocks noGrp="1"/>
          </p:cNvSpPr>
          <p:nvPr>
            <p:ph type="body" idx="1"/>
          </p:nvPr>
        </p:nvSpPr>
        <p:spPr/>
        <p:txBody>
          <a:bodyPr/>
          <a:lstStyle/>
          <a:p>
            <a:pPr marL="0" lvl="0" indent="0" fontAlgn="base">
              <a:lnSpc>
                <a:spcPts val="1400"/>
              </a:lnSpc>
              <a:spcBef>
                <a:spcPts val="800"/>
              </a:spcBef>
              <a:spcAft>
                <a:spcPts val="800"/>
              </a:spcAft>
              <a:buFont typeface="Arial" panose="020B0604020202020204" pitchFamily="34" charset="0"/>
              <a:buNone/>
              <a:tabLst>
                <a:tab pos="457200" algn="l"/>
              </a:tabLst>
            </a:pPr>
            <a:r>
              <a:rPr lang="en-AU" sz="1200" b="1" dirty="0">
                <a:effectLst/>
                <a:latin typeface="Arial" panose="020B0604020202020204" pitchFamily="34" charset="0"/>
                <a:ea typeface="Times New Roman" panose="02020603050405020304" pitchFamily="18" charset="0"/>
                <a:cs typeface="Arial" panose="020B0604020202020204" pitchFamily="34" charset="0"/>
              </a:rPr>
              <a:t>Faculty name:</a:t>
            </a:r>
            <a:endParaRPr lang="en-AU" sz="1200" b="1" dirty="0">
              <a:effectLst/>
              <a:latin typeface="Arial" panose="020B0604020202020204" pitchFamily="34" charset="0"/>
              <a:ea typeface="Times New Roman" panose="02020603050405020304" pitchFamily="18" charset="0"/>
              <a:cs typeface="Times New Roman" panose="02020603050405020304" pitchFamily="18" charset="0"/>
            </a:endParaRPr>
          </a:p>
          <a:p>
            <a:pPr marL="0" lvl="0" indent="0" fontAlgn="base">
              <a:lnSpc>
                <a:spcPts val="1400"/>
              </a:lnSpc>
              <a:spcBef>
                <a:spcPts val="800"/>
              </a:spcBef>
              <a:spcAft>
                <a:spcPts val="800"/>
              </a:spcAft>
              <a:buFont typeface="Arial" panose="020B0604020202020204" pitchFamily="34" charset="0"/>
              <a:buNone/>
              <a:tabLst>
                <a:tab pos="457200" algn="l"/>
              </a:tabLst>
            </a:pPr>
            <a:r>
              <a:rPr lang="en-AU" sz="1200" b="1" dirty="0">
                <a:effectLst/>
                <a:latin typeface="Arial" panose="020B0604020202020204" pitchFamily="34" charset="0"/>
                <a:ea typeface="Times New Roman" panose="02020603050405020304" pitchFamily="18" charset="0"/>
                <a:cs typeface="Arial" panose="020B0604020202020204" pitchFamily="34" charset="0"/>
              </a:rPr>
              <a:t>Session 2 Slides: 33-37</a:t>
            </a:r>
            <a:endParaRPr lang="en-AU" sz="1200" b="1" dirty="0">
              <a:effectLst/>
              <a:latin typeface="Arial" panose="020B0604020202020204" pitchFamily="34" charset="0"/>
              <a:ea typeface="Times New Roman" panose="02020603050405020304" pitchFamily="18" charset="0"/>
              <a:cs typeface="Times New Roman" panose="02020603050405020304" pitchFamily="18" charset="0"/>
            </a:endParaRPr>
          </a:p>
          <a:p>
            <a:pPr marL="0" lvl="0" indent="0" fontAlgn="base">
              <a:lnSpc>
                <a:spcPts val="1400"/>
              </a:lnSpc>
              <a:spcBef>
                <a:spcPts val="800"/>
              </a:spcBef>
              <a:spcAft>
                <a:spcPts val="800"/>
              </a:spcAft>
              <a:buFont typeface="Arial" panose="020B0604020202020204" pitchFamily="34" charset="0"/>
              <a:buNone/>
              <a:tabLst>
                <a:tab pos="457200" algn="l"/>
              </a:tabLst>
            </a:pPr>
            <a:r>
              <a:rPr lang="en-AU" sz="1200" b="1" dirty="0">
                <a:effectLst/>
                <a:latin typeface="Arial" panose="020B0604020202020204" pitchFamily="34" charset="0"/>
                <a:ea typeface="Times New Roman" panose="02020603050405020304" pitchFamily="18" charset="0"/>
                <a:cs typeface="Arial" panose="020B0604020202020204" pitchFamily="34" charset="0"/>
              </a:rPr>
              <a:t>Time: 5mins </a:t>
            </a:r>
          </a:p>
          <a:p>
            <a:endParaRPr lang="en-AU" sz="1200" dirty="0">
              <a:effectLst/>
              <a:latin typeface="Arial" panose="020B0604020202020204" pitchFamily="34" charset="0"/>
              <a:ea typeface="VIC" panose="00000500000000000000" pitchFamily="2" charset="0"/>
            </a:endParaRPr>
          </a:p>
          <a:p>
            <a:pPr marL="285750" indent="-285750">
              <a:buFont typeface="Arial" panose="020B0604020202020204" pitchFamily="34" charset="0"/>
              <a:buChar char="•"/>
            </a:pPr>
            <a:r>
              <a:rPr lang="en-AU" sz="1200" dirty="0">
                <a:effectLst/>
                <a:latin typeface="Arial" panose="020B0604020202020204" pitchFamily="34" charset="0"/>
                <a:ea typeface="VIC" panose="00000500000000000000" pitchFamily="2" charset="0"/>
              </a:rPr>
              <a:t>Now that we can assess our system and identify common and special cause variation. We can use other QI tools to interrogate whether there is a problem there or opportunity for improvement. </a:t>
            </a:r>
            <a:endParaRPr lang="en-AU" dirty="0"/>
          </a:p>
          <a:p>
            <a:endParaRPr lang="en-US" dirty="0"/>
          </a:p>
        </p:txBody>
      </p:sp>
      <p:sp>
        <p:nvSpPr>
          <p:cNvPr id="4" name="Slide Number Placeholder 3">
            <a:extLst>
              <a:ext uri="{FF2B5EF4-FFF2-40B4-BE49-F238E27FC236}">
                <a16:creationId xmlns:a16="http://schemas.microsoft.com/office/drawing/2014/main" id="{491A6B9C-358F-DCB1-9181-DBE375C1DDF4}"/>
              </a:ext>
            </a:extLst>
          </p:cNvPr>
          <p:cNvSpPr>
            <a:spLocks noGrp="1"/>
          </p:cNvSpPr>
          <p:nvPr>
            <p:ph type="sldNum" sz="quarter" idx="5"/>
          </p:nvPr>
        </p:nvSpPr>
        <p:spPr/>
        <p:txBody>
          <a:bodyPr/>
          <a:lstStyle/>
          <a:p>
            <a:fld id="{EBD42010-679D-48A8-9386-1F77E91E5D4C}" type="slidenum">
              <a:rPr lang="en-US" smtClean="0"/>
              <a:t>33</a:t>
            </a:fld>
            <a:endParaRPr lang="en-US"/>
          </a:p>
        </p:txBody>
      </p:sp>
    </p:spTree>
    <p:extLst>
      <p:ext uri="{BB962C8B-B14F-4D97-AF65-F5344CB8AC3E}">
        <p14:creationId xmlns:p14="http://schemas.microsoft.com/office/powerpoint/2010/main" val="31509201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6E7761-5F7D-DDAA-8C83-5B2741E6AA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2BC9C3-10E5-FFCF-0146-14A872D7F9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262202-71A5-AFE0-2F28-D5C5DE7FCDA3}"/>
              </a:ext>
            </a:extLst>
          </p:cNvPr>
          <p:cNvSpPr>
            <a:spLocks noGrp="1"/>
          </p:cNvSpPr>
          <p:nvPr>
            <p:ph type="body" idx="1"/>
          </p:nvPr>
        </p:nvSpPr>
        <p:spPr/>
        <p:txBody>
          <a:bodyPr/>
          <a:lstStyle/>
          <a:p>
            <a:pPr marL="0" indent="0">
              <a:lnSpc>
                <a:spcPts val="1400"/>
              </a:lnSpc>
              <a:spcBef>
                <a:spcPts val="800"/>
              </a:spcBef>
              <a:spcAft>
                <a:spcPts val="800"/>
              </a:spcAft>
              <a:buFont typeface="Arial" panose="020B0604020202020204" pitchFamily="34" charset="0"/>
              <a:buNone/>
            </a:pPr>
            <a:r>
              <a:rPr lang="en-AU" sz="1000" b="1" dirty="0">
                <a:effectLst/>
                <a:latin typeface="Arial" panose="020B0604020202020204" pitchFamily="34" charset="0"/>
                <a:ea typeface="Times New Roman" panose="02020603050405020304" pitchFamily="18" charset="0"/>
                <a:cs typeface="Arial" panose="020B0604020202020204" pitchFamily="34" charset="0"/>
              </a:rPr>
              <a:t>Session 2 </a:t>
            </a:r>
            <a:r>
              <a:rPr lang="en-AU" sz="1000" b="1" dirty="0">
                <a:effectLst/>
                <a:latin typeface="Arial" panose="020B0604020202020204" pitchFamily="34" charset="0"/>
                <a:ea typeface="Times New Roman" panose="02020603050405020304" pitchFamily="18" charset="0"/>
              </a:rPr>
              <a:t>Slide 34:</a:t>
            </a:r>
          </a:p>
          <a:p>
            <a:pPr marL="0" indent="0">
              <a:lnSpc>
                <a:spcPts val="1400"/>
              </a:lnSpc>
              <a:spcBef>
                <a:spcPts val="800"/>
              </a:spcBef>
              <a:spcAft>
                <a:spcPts val="800"/>
              </a:spcAft>
              <a:buFont typeface="Arial" panose="020B0604020202020204" pitchFamily="34" charset="0"/>
              <a:buNone/>
            </a:pPr>
            <a:r>
              <a:rPr lang="en-AU" sz="1000" b="1" dirty="0">
                <a:effectLst/>
                <a:latin typeface="Arial" panose="020B0604020202020204" pitchFamily="34" charset="0"/>
                <a:ea typeface="Times New Roman" panose="02020603050405020304" pitchFamily="18" charset="0"/>
              </a:rPr>
              <a:t>NOTE: Animations in slide</a:t>
            </a:r>
          </a:p>
          <a:p>
            <a:pPr marL="285750" indent="-285750">
              <a:lnSpc>
                <a:spcPts val="1400"/>
              </a:lnSpc>
              <a:spcBef>
                <a:spcPts val="800"/>
              </a:spcBef>
              <a:spcAft>
                <a:spcPts val="800"/>
              </a:spcAft>
              <a:buFont typeface="Arial" panose="020B0604020202020204" pitchFamily="34" charset="0"/>
              <a:buChar char="•"/>
            </a:pPr>
            <a:endParaRPr lang="en-AU" sz="1000" dirty="0">
              <a:effectLst/>
              <a:latin typeface="Arial" panose="020B0604020202020204" pitchFamily="34" charset="0"/>
              <a:ea typeface="Times New Roman" panose="02020603050405020304" pitchFamily="18" charset="0"/>
            </a:endParaRPr>
          </a:p>
          <a:p>
            <a:pPr marL="285750" indent="-285750">
              <a:lnSpc>
                <a:spcPts val="1400"/>
              </a:lnSpc>
              <a:spcBef>
                <a:spcPts val="800"/>
              </a:spcBef>
              <a:spcAft>
                <a:spcPts val="800"/>
              </a:spcAft>
              <a:buFont typeface="Arial" panose="020B0604020202020204" pitchFamily="34" charset="0"/>
              <a:buChar char="•"/>
            </a:pPr>
            <a:r>
              <a:rPr lang="en-AU" sz="1000" dirty="0">
                <a:effectLst/>
                <a:latin typeface="Arial" panose="020B0604020202020204" pitchFamily="34" charset="0"/>
                <a:ea typeface="Times New Roman" panose="02020603050405020304" pitchFamily="18" charset="0"/>
              </a:rPr>
              <a:t>There are many QI tools we can use to understand the problem and each tool has its place in understanding the problem. It is good to keep in mind that often it can be good to use more than one tool to unpack the root causes of the problem. Today we are going to teach you about the 5 Whys.</a:t>
            </a:r>
            <a:endParaRPr lang="en-AU" sz="1000" dirty="0"/>
          </a:p>
          <a:p>
            <a:pPr fontAlgn="base">
              <a:lnSpc>
                <a:spcPts val="1400"/>
              </a:lnSpc>
              <a:spcBef>
                <a:spcPts val="800"/>
              </a:spcBef>
              <a:spcAft>
                <a:spcPts val="800"/>
              </a:spcAft>
            </a:pPr>
            <a:endParaRPr lang="en-US" sz="1000" i="1" baseline="0" dirty="0"/>
          </a:p>
        </p:txBody>
      </p:sp>
      <p:sp>
        <p:nvSpPr>
          <p:cNvPr id="4" name="Slide Number Placeholder 3">
            <a:extLst>
              <a:ext uri="{FF2B5EF4-FFF2-40B4-BE49-F238E27FC236}">
                <a16:creationId xmlns:a16="http://schemas.microsoft.com/office/drawing/2014/main" id="{9A8AAD42-DA85-E15C-AA37-84A8BCB00A00}"/>
              </a:ext>
            </a:extLst>
          </p:cNvPr>
          <p:cNvSpPr>
            <a:spLocks noGrp="1"/>
          </p:cNvSpPr>
          <p:nvPr>
            <p:ph type="sldNum" sz="quarter" idx="5"/>
          </p:nvPr>
        </p:nvSpPr>
        <p:spPr/>
        <p:txBody>
          <a:bodyPr/>
          <a:lstStyle/>
          <a:p>
            <a:fld id="{EBD42010-679D-48A8-9386-1F77E91E5D4C}" type="slidenum">
              <a:rPr lang="en-US" smtClean="0"/>
              <a:t>34</a:t>
            </a:fld>
            <a:endParaRPr lang="en-US"/>
          </a:p>
        </p:txBody>
      </p:sp>
    </p:spTree>
    <p:extLst>
      <p:ext uri="{BB962C8B-B14F-4D97-AF65-F5344CB8AC3E}">
        <p14:creationId xmlns:p14="http://schemas.microsoft.com/office/powerpoint/2010/main" val="35445797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D34B17-49B1-B271-F650-28750201FB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6C975E-9F49-BA80-7C33-0E0A00E0F3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AD55ED-1598-259A-9289-F9BCD5C17320}"/>
              </a:ext>
            </a:extLst>
          </p:cNvPr>
          <p:cNvSpPr>
            <a:spLocks noGrp="1"/>
          </p:cNvSpPr>
          <p:nvPr>
            <p:ph type="body" idx="1"/>
          </p:nvPr>
        </p:nvSpPr>
        <p:spPr/>
        <p:txBody>
          <a:bodyPr/>
          <a:lstStyle/>
          <a:p>
            <a:pPr marL="0" indent="0">
              <a:buFont typeface="Arial" panose="020B0604020202020204" pitchFamily="34" charset="0"/>
              <a:buNone/>
            </a:pPr>
            <a:r>
              <a:rPr lang="en-AU" sz="1000" b="1" dirty="0">
                <a:effectLst/>
                <a:latin typeface="Arial" panose="020B0604020202020204" pitchFamily="34" charset="0"/>
                <a:ea typeface="Times New Roman" panose="02020603050405020304" pitchFamily="18" charset="0"/>
                <a:cs typeface="Arial" panose="020B0604020202020204" pitchFamily="34" charset="0"/>
              </a:rPr>
              <a:t>Session 2 </a:t>
            </a:r>
            <a:r>
              <a:rPr lang="en-AU" sz="1000" b="1" i="0" dirty="0">
                <a:solidFill>
                  <a:srgbClr val="202124"/>
                </a:solidFill>
                <a:effectLst/>
                <a:latin typeface="Google Sans"/>
              </a:rPr>
              <a:t>Slide 35:</a:t>
            </a:r>
          </a:p>
          <a:p>
            <a:pPr marL="0" indent="0">
              <a:buFont typeface="Arial" panose="020B0604020202020204" pitchFamily="34" charset="0"/>
              <a:buNone/>
            </a:pPr>
            <a:r>
              <a:rPr lang="en-AU" sz="1000" b="1" i="0" dirty="0">
                <a:solidFill>
                  <a:srgbClr val="202124"/>
                </a:solidFill>
                <a:effectLst/>
                <a:latin typeface="Google Sans"/>
              </a:rPr>
              <a:t>NOTE: Animations in slide</a:t>
            </a:r>
          </a:p>
          <a:p>
            <a:pPr marL="0" indent="0">
              <a:buFont typeface="Arial" panose="020B0604020202020204" pitchFamily="34" charset="0"/>
              <a:buNone/>
            </a:pPr>
            <a:endParaRPr lang="en-AU" sz="1000" b="0" i="0" dirty="0">
              <a:solidFill>
                <a:srgbClr val="202124"/>
              </a:solidFill>
              <a:effectLst/>
              <a:latin typeface="Google Sans"/>
            </a:endParaRPr>
          </a:p>
          <a:p>
            <a:pPr marL="171450" indent="-171450">
              <a:buFont typeface="Arial" panose="020B0604020202020204" pitchFamily="34" charset="0"/>
              <a:buChar char="•"/>
            </a:pPr>
            <a:r>
              <a:rPr lang="en-AU" sz="1000" b="0" i="0" dirty="0">
                <a:solidFill>
                  <a:srgbClr val="202124"/>
                </a:solidFill>
                <a:effectLst/>
                <a:latin typeface="Google Sans"/>
              </a:rPr>
              <a:t>5 Whys is </a:t>
            </a:r>
            <a:r>
              <a:rPr lang="en-AU" sz="1000" b="0" i="0" dirty="0">
                <a:solidFill>
                  <a:srgbClr val="040C28"/>
                </a:solidFill>
                <a:effectLst/>
                <a:latin typeface="Google Sans"/>
              </a:rPr>
              <a:t>the practice of asking why repeatedly whenever a problem is encountered in order to get beyond the obvious symptoms to discover the root cause</a:t>
            </a:r>
            <a:r>
              <a:rPr lang="en-AU" sz="1000" b="0" i="0" dirty="0">
                <a:solidFill>
                  <a:srgbClr val="202124"/>
                </a:solidFill>
                <a:effectLst/>
                <a:latin typeface="Google Sans"/>
              </a:rPr>
              <a:t>.</a:t>
            </a:r>
          </a:p>
          <a:p>
            <a:pPr marL="171450" indent="-171450">
              <a:buFont typeface="Arial" panose="020B0604020202020204" pitchFamily="34" charset="0"/>
              <a:buChar char="•"/>
            </a:pPr>
            <a:r>
              <a:rPr lang="en-AU" sz="1200" dirty="0">
                <a:effectLst/>
                <a:latin typeface="Arial" panose="020B0604020202020204" pitchFamily="34" charset="0"/>
                <a:ea typeface="Times New Roman" panose="02020603050405020304" pitchFamily="18" charset="0"/>
              </a:rPr>
              <a:t>This can be applied in conjunction with other QI tools like a cause and effect diagram to help interrogate your understanding of the root cause of your problem and therefore bring more focus to your improvement efforts.</a:t>
            </a:r>
          </a:p>
          <a:p>
            <a:pPr marL="285750" indent="-285750">
              <a:buFont typeface="Arial" panose="020B0604020202020204" pitchFamily="34" charset="0"/>
              <a:buChar char="•"/>
            </a:pPr>
            <a:endParaRPr lang="en-AU" sz="1200" dirty="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000" i="1" u="none" strike="noStrike" dirty="0">
                <a:solidFill>
                  <a:schemeClr val="bg2">
                    <a:lumMod val="75000"/>
                  </a:schemeClr>
                </a:solidFill>
                <a:effectLst/>
                <a:latin typeface="VIC" panose="00000500000000000000" pitchFamily="2" charset="0"/>
              </a:rPr>
              <a:t>Reference: Olivier D Serrat. The Five Whys Technique. Knowledge Solutions 2009. https://www.adb.org/publications/five-whys-technique Accessed January 2025.</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000" i="1" u="none" strike="noStrike" dirty="0">
                <a:solidFill>
                  <a:schemeClr val="bg2">
                    <a:lumMod val="75000"/>
                  </a:schemeClr>
                </a:solidFill>
                <a:effectLst/>
                <a:latin typeface="VIC" panose="00000500000000000000" pitchFamily="2" charset="0"/>
              </a:rPr>
              <a:t>Source: Question1 by Flickr under license: https://creativecommons.org/licenses/by-nc/2.0/</a:t>
            </a:r>
            <a:r>
              <a:rPr lang="en-AU" sz="1000" i="1" dirty="0">
                <a:solidFill>
                  <a:schemeClr val="bg2">
                    <a:lumMod val="75000"/>
                  </a:schemeClr>
                </a:solidFill>
                <a:latin typeface="VIC" panose="00000500000000000000" pitchFamily="2" charset="0"/>
              </a:rPr>
              <a:t> </a:t>
            </a:r>
          </a:p>
          <a:p>
            <a:pPr marL="0" indent="0">
              <a:buFont typeface="Arial" panose="020B0604020202020204" pitchFamily="34" charset="0"/>
              <a:buNone/>
            </a:pPr>
            <a:endParaRPr lang="en-AU" sz="1000" dirty="0"/>
          </a:p>
          <a:p>
            <a:pPr fontAlgn="base">
              <a:lnSpc>
                <a:spcPts val="1400"/>
              </a:lnSpc>
              <a:spcBef>
                <a:spcPts val="800"/>
              </a:spcBef>
              <a:spcAft>
                <a:spcPts val="800"/>
              </a:spcAft>
            </a:pPr>
            <a:endParaRPr lang="en-US" sz="1000" i="1" baseline="0" dirty="0"/>
          </a:p>
        </p:txBody>
      </p:sp>
      <p:sp>
        <p:nvSpPr>
          <p:cNvPr id="4" name="Slide Number Placeholder 3">
            <a:extLst>
              <a:ext uri="{FF2B5EF4-FFF2-40B4-BE49-F238E27FC236}">
                <a16:creationId xmlns:a16="http://schemas.microsoft.com/office/drawing/2014/main" id="{31F3A667-1A06-91D2-B37E-BB35E22B4C02}"/>
              </a:ext>
            </a:extLst>
          </p:cNvPr>
          <p:cNvSpPr>
            <a:spLocks noGrp="1"/>
          </p:cNvSpPr>
          <p:nvPr>
            <p:ph type="sldNum" sz="quarter" idx="5"/>
          </p:nvPr>
        </p:nvSpPr>
        <p:spPr/>
        <p:txBody>
          <a:bodyPr/>
          <a:lstStyle/>
          <a:p>
            <a:fld id="{EBD42010-679D-48A8-9386-1F77E91E5D4C}" type="slidenum">
              <a:rPr lang="en-US" smtClean="0"/>
              <a:t>35</a:t>
            </a:fld>
            <a:endParaRPr lang="en-US"/>
          </a:p>
        </p:txBody>
      </p:sp>
    </p:spTree>
    <p:extLst>
      <p:ext uri="{BB962C8B-B14F-4D97-AF65-F5344CB8AC3E}">
        <p14:creationId xmlns:p14="http://schemas.microsoft.com/office/powerpoint/2010/main" val="258953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71C04-BEBA-4AF5-84BD-EE61096895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4EFD68-3DB0-33DE-88BC-7EE5CBA861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773A13-B3CD-7120-75C4-51CCB3946638}"/>
              </a:ext>
            </a:extLst>
          </p:cNvPr>
          <p:cNvSpPr>
            <a:spLocks noGrp="1"/>
          </p:cNvSpPr>
          <p:nvPr>
            <p:ph type="body" idx="1"/>
          </p:nvPr>
        </p:nvSpPr>
        <p:spPr/>
        <p:txBody>
          <a:bodyPr/>
          <a:lstStyle/>
          <a:p>
            <a:pPr>
              <a:lnSpc>
                <a:spcPts val="1200"/>
              </a:lnSpc>
              <a:spcBef>
                <a:spcPts val="400"/>
              </a:spcBef>
              <a:spcAft>
                <a:spcPts val="300"/>
              </a:spcAft>
            </a:pPr>
            <a:r>
              <a:rPr lang="en-AU" sz="800" b="1" dirty="0">
                <a:effectLst/>
                <a:latin typeface="Arial" panose="020B0604020202020204" pitchFamily="34" charset="0"/>
                <a:ea typeface="Times New Roman" panose="02020603050405020304" pitchFamily="18" charset="0"/>
                <a:cs typeface="Arial" panose="020B0604020202020204" pitchFamily="34" charset="0"/>
              </a:rPr>
              <a:t>Session 2 Slide 36:</a:t>
            </a:r>
          </a:p>
          <a:p>
            <a:pPr>
              <a:lnSpc>
                <a:spcPts val="1200"/>
              </a:lnSpc>
              <a:spcBef>
                <a:spcPts val="400"/>
              </a:spcBef>
              <a:spcAft>
                <a:spcPts val="300"/>
              </a:spcAft>
            </a:pPr>
            <a:r>
              <a:rPr lang="en-AU" sz="800" b="1" dirty="0">
                <a:effectLst/>
                <a:latin typeface="Arial" panose="020B0604020202020204" pitchFamily="34" charset="0"/>
                <a:ea typeface="Times New Roman" panose="02020603050405020304" pitchFamily="18" charset="0"/>
                <a:cs typeface="Arial" panose="020B0604020202020204" pitchFamily="34" charset="0"/>
              </a:rPr>
              <a:t>NOTE: Click to play video</a:t>
            </a:r>
          </a:p>
          <a:p>
            <a:endParaRPr lang="en-AU" sz="1000" dirty="0"/>
          </a:p>
          <a:p>
            <a:pPr marL="285750" indent="-285750">
              <a:buFont typeface="Arial" panose="020B0604020202020204" pitchFamily="34" charset="0"/>
              <a:buChar char="•"/>
            </a:pPr>
            <a:r>
              <a:rPr lang="en-AU" sz="1000" dirty="0">
                <a:effectLst/>
                <a:latin typeface="Arial" panose="020B0604020202020204" pitchFamily="34" charset="0"/>
                <a:ea typeface="Times New Roman" panose="02020603050405020304" pitchFamily="18" charset="0"/>
              </a:rPr>
              <a:t>This 3 min video demonstrates how the 5 Whys can be applied to interrogate the root cause of a problem.  </a:t>
            </a:r>
          </a:p>
          <a:p>
            <a:endParaRPr lang="en-AU" sz="1000" dirty="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000" i="1" dirty="0">
                <a:effectLst/>
                <a:latin typeface="Arial" panose="020B0604020202020204" pitchFamily="34" charset="0"/>
                <a:ea typeface="MS PGothic" panose="020B0600070205080204" pitchFamily="34" charset="-128"/>
                <a:cs typeface="Arial" panose="020B0604020202020204" pitchFamily="34" charset="0"/>
              </a:rPr>
              <a:t>Source: Safer Care Victoria (2025) The 5 Whys Tool </a:t>
            </a:r>
            <a:r>
              <a:rPr lang="en-AU" sz="1000" b="1" i="1" u="sng" dirty="0">
                <a:solidFill>
                  <a:srgbClr val="004C97"/>
                </a:solidFill>
                <a:effectLst/>
                <a:latin typeface="Arial" panose="020B0604020202020204" pitchFamily="34" charset="0"/>
                <a:ea typeface="MS PGothic" panose="020B0600070205080204" pitchFamily="34" charset="-128"/>
                <a:cs typeface="Arial" panose="020B0604020202020204" pitchFamily="34" charset="0"/>
                <a:hlinkClick r:id="rId3"/>
              </a:rPr>
              <a:t>https://vimeo.com/safercarevic/5whys?ts=0&amp;share=copy</a:t>
            </a:r>
            <a:endParaRPr lang="en-AU" sz="1000" dirty="0">
              <a:effectLst/>
              <a:latin typeface="Arial" panose="020B0604020202020204" pitchFamily="34" charset="0"/>
              <a:ea typeface="MS PGothic" panose="020B0600070205080204" pitchFamily="34" charset="-128"/>
              <a:cs typeface="Arial" panose="020B0604020202020204" pitchFamily="34" charset="0"/>
            </a:endParaRPr>
          </a:p>
          <a:p>
            <a:endParaRPr lang="en-AU" sz="1000" dirty="0">
              <a:effectLst/>
              <a:latin typeface="Arial" panose="020B0604020202020204" pitchFamily="34" charset="0"/>
            </a:endParaRPr>
          </a:p>
          <a:p>
            <a:pPr fontAlgn="base">
              <a:lnSpc>
                <a:spcPts val="1400"/>
              </a:lnSpc>
              <a:spcBef>
                <a:spcPts val="800"/>
              </a:spcBef>
              <a:spcAft>
                <a:spcPts val="800"/>
              </a:spcAft>
              <a:buNone/>
            </a:pPr>
            <a:r>
              <a:rPr lang="en-AU" sz="1800" b="1" dirty="0">
                <a:effectLst/>
                <a:latin typeface="Arial" panose="020B0604020202020204" pitchFamily="34" charset="0"/>
                <a:ea typeface="Times New Roman" panose="02020603050405020304" pitchFamily="18" charset="0"/>
                <a:cs typeface="Arial" panose="020B0604020202020204" pitchFamily="34" charset="0"/>
              </a:rPr>
              <a:t>The 5 Whys Tool – video transcript</a:t>
            </a:r>
            <a:endParaRPr lang="en-AU" sz="1800" dirty="0">
              <a:effectLst/>
              <a:latin typeface="Arial" panose="020B0604020202020204" pitchFamily="34" charset="0"/>
              <a:ea typeface="MS PGothic" panose="020B0600070205080204" pitchFamily="34" charset="-128"/>
              <a:cs typeface="Arial" panose="020B0604020202020204" pitchFamily="34" charset="0"/>
            </a:endParaRPr>
          </a:p>
          <a:p>
            <a:pPr fontAlgn="base">
              <a:lnSpc>
                <a:spcPts val="1400"/>
              </a:lnSpc>
              <a:spcBef>
                <a:spcPts val="800"/>
              </a:spcBef>
              <a:spcAft>
                <a:spcPts val="800"/>
              </a:spcAft>
              <a:buNone/>
            </a:pPr>
            <a:r>
              <a:rPr lang="en-AU" sz="1800" dirty="0">
                <a:effectLst/>
                <a:latin typeface="Arial" panose="020B0604020202020204" pitchFamily="34" charset="0"/>
                <a:ea typeface="Times New Roman" panose="02020603050405020304" pitchFamily="18" charset="0"/>
                <a:cs typeface="Arial" panose="020B0604020202020204" pitchFamily="34" charset="0"/>
              </a:rPr>
              <a:t>Often when we try to solve a problem, we jump to the first solution that comes to mind without investigating the underlying cause.</a:t>
            </a:r>
            <a:endParaRPr lang="en-AU" sz="1800" dirty="0">
              <a:effectLst/>
              <a:latin typeface="Arial" panose="020B0604020202020204" pitchFamily="34" charset="0"/>
              <a:ea typeface="MS PGothic" panose="020B0600070205080204" pitchFamily="34" charset="-128"/>
              <a:cs typeface="Arial" panose="020B0604020202020204" pitchFamily="34" charset="0"/>
            </a:endParaRPr>
          </a:p>
          <a:p>
            <a:pPr fontAlgn="base">
              <a:lnSpc>
                <a:spcPts val="1400"/>
              </a:lnSpc>
              <a:spcBef>
                <a:spcPts val="800"/>
              </a:spcBef>
              <a:spcAft>
                <a:spcPts val="800"/>
              </a:spcAft>
              <a:buNone/>
            </a:pPr>
            <a:r>
              <a:rPr lang="en-AU" sz="1800" dirty="0">
                <a:effectLst/>
                <a:latin typeface="Arial" panose="020B0604020202020204" pitchFamily="34" charset="0"/>
                <a:ea typeface="Times New Roman" panose="02020603050405020304" pitchFamily="18" charset="0"/>
                <a:cs typeface="Arial" panose="020B0604020202020204" pitchFamily="34" charset="0"/>
              </a:rPr>
              <a:t> </a:t>
            </a:r>
            <a:endParaRPr lang="en-AU" sz="1800" dirty="0">
              <a:effectLst/>
              <a:latin typeface="Arial" panose="020B0604020202020204" pitchFamily="34" charset="0"/>
              <a:ea typeface="MS PGothic" panose="020B0600070205080204" pitchFamily="34" charset="-128"/>
              <a:cs typeface="Arial" panose="020B0604020202020204" pitchFamily="34" charset="0"/>
            </a:endParaRPr>
          </a:p>
          <a:p>
            <a:pPr fontAlgn="base">
              <a:lnSpc>
                <a:spcPts val="1400"/>
              </a:lnSpc>
              <a:spcBef>
                <a:spcPts val="800"/>
              </a:spcBef>
              <a:spcAft>
                <a:spcPts val="800"/>
              </a:spcAft>
              <a:buNone/>
            </a:pPr>
            <a:r>
              <a:rPr lang="en-AU" sz="1800" dirty="0">
                <a:effectLst/>
                <a:latin typeface="Arial" panose="020B0604020202020204" pitchFamily="34" charset="0"/>
                <a:ea typeface="Times New Roman" panose="02020603050405020304" pitchFamily="18" charset="0"/>
                <a:cs typeface="Arial" panose="020B0604020202020204" pitchFamily="34" charset="0"/>
              </a:rPr>
              <a:t>The 5 Whys Tool is a simple way to peel back the layers of a problem and identify the root cause. Let's have a look at how the 5 Whys technique helped Barry.</a:t>
            </a:r>
            <a:endParaRPr lang="en-AU" sz="1800" dirty="0">
              <a:effectLst/>
              <a:latin typeface="Arial" panose="020B0604020202020204" pitchFamily="34" charset="0"/>
              <a:ea typeface="MS PGothic" panose="020B0600070205080204" pitchFamily="34" charset="-128"/>
              <a:cs typeface="Arial" panose="020B0604020202020204" pitchFamily="34" charset="0"/>
            </a:endParaRPr>
          </a:p>
          <a:p>
            <a:pPr fontAlgn="base">
              <a:lnSpc>
                <a:spcPts val="1400"/>
              </a:lnSpc>
              <a:spcBef>
                <a:spcPts val="800"/>
              </a:spcBef>
              <a:spcAft>
                <a:spcPts val="800"/>
              </a:spcAft>
              <a:buNone/>
            </a:pPr>
            <a:r>
              <a:rPr lang="en-AU" sz="1800" dirty="0">
                <a:effectLst/>
                <a:latin typeface="Arial" panose="020B0604020202020204" pitchFamily="34" charset="0"/>
                <a:ea typeface="Times New Roman" panose="02020603050405020304" pitchFamily="18" charset="0"/>
                <a:cs typeface="Arial" panose="020B0604020202020204" pitchFamily="34" charset="0"/>
              </a:rPr>
              <a:t> </a:t>
            </a:r>
            <a:endParaRPr lang="en-AU" sz="1800" dirty="0">
              <a:effectLst/>
              <a:latin typeface="Arial" panose="020B0604020202020204" pitchFamily="34" charset="0"/>
              <a:ea typeface="MS PGothic" panose="020B0600070205080204" pitchFamily="34" charset="-128"/>
              <a:cs typeface="Arial" panose="020B0604020202020204" pitchFamily="34" charset="0"/>
            </a:endParaRPr>
          </a:p>
          <a:p>
            <a:pPr fontAlgn="base">
              <a:lnSpc>
                <a:spcPts val="1400"/>
              </a:lnSpc>
              <a:spcBef>
                <a:spcPts val="800"/>
              </a:spcBef>
              <a:spcAft>
                <a:spcPts val="800"/>
              </a:spcAft>
              <a:buNone/>
            </a:pPr>
            <a:r>
              <a:rPr lang="en-AU" sz="1800" dirty="0">
                <a:effectLst/>
                <a:latin typeface="Arial" panose="020B0604020202020204" pitchFamily="34" charset="0"/>
                <a:ea typeface="Times New Roman" panose="02020603050405020304" pitchFamily="18" charset="0"/>
                <a:cs typeface="Arial" panose="020B0604020202020204" pitchFamily="34" charset="0"/>
              </a:rPr>
              <a:t>Barry is a cafe owner and is dismayed at the sharp increase in his café’s cleaning bills during the summer months due to frequent cleaning of bird droppings.</a:t>
            </a:r>
            <a:endParaRPr lang="en-AU" sz="1800" dirty="0">
              <a:effectLst/>
              <a:latin typeface="Arial" panose="020B0604020202020204" pitchFamily="34" charset="0"/>
              <a:ea typeface="MS PGothic" panose="020B0600070205080204" pitchFamily="34" charset="-128"/>
              <a:cs typeface="Arial" panose="020B0604020202020204" pitchFamily="34" charset="0"/>
            </a:endParaRPr>
          </a:p>
          <a:p>
            <a:pPr fontAlgn="base">
              <a:lnSpc>
                <a:spcPts val="1400"/>
              </a:lnSpc>
              <a:spcBef>
                <a:spcPts val="800"/>
              </a:spcBef>
              <a:spcAft>
                <a:spcPts val="800"/>
              </a:spcAft>
              <a:buNone/>
            </a:pPr>
            <a:r>
              <a:rPr lang="en-AU" sz="1800" dirty="0">
                <a:effectLst/>
                <a:latin typeface="Arial" panose="020B0604020202020204" pitchFamily="34" charset="0"/>
                <a:ea typeface="Times New Roman" panose="02020603050405020304" pitchFamily="18" charset="0"/>
                <a:cs typeface="Arial" panose="020B0604020202020204" pitchFamily="34" charset="0"/>
              </a:rPr>
              <a:t> </a:t>
            </a:r>
            <a:endParaRPr lang="en-AU" sz="1800" dirty="0">
              <a:effectLst/>
              <a:latin typeface="Arial" panose="020B0604020202020204" pitchFamily="34" charset="0"/>
              <a:ea typeface="MS PGothic" panose="020B0600070205080204" pitchFamily="34" charset="-128"/>
              <a:cs typeface="Arial" panose="020B0604020202020204" pitchFamily="34" charset="0"/>
            </a:endParaRPr>
          </a:p>
          <a:p>
            <a:pPr fontAlgn="base">
              <a:lnSpc>
                <a:spcPts val="1400"/>
              </a:lnSpc>
              <a:spcBef>
                <a:spcPts val="800"/>
              </a:spcBef>
              <a:spcAft>
                <a:spcPts val="800"/>
              </a:spcAft>
              <a:buNone/>
            </a:pPr>
            <a:r>
              <a:rPr lang="en-AU" sz="1800" dirty="0">
                <a:effectLst/>
                <a:latin typeface="Arial" panose="020B0604020202020204" pitchFamily="34" charset="0"/>
                <a:ea typeface="Times New Roman" panose="02020603050405020304" pitchFamily="18" charset="0"/>
                <a:cs typeface="Arial" panose="020B0604020202020204" pitchFamily="34" charset="0"/>
              </a:rPr>
              <a:t>Determined to find the root cause, Barry starts asking why and conducts a 5 Whys analysis.</a:t>
            </a:r>
            <a:endParaRPr lang="en-AU" sz="1800" dirty="0">
              <a:effectLst/>
              <a:latin typeface="Arial" panose="020B0604020202020204" pitchFamily="34" charset="0"/>
              <a:ea typeface="MS PGothic" panose="020B0600070205080204" pitchFamily="34" charset="-128"/>
              <a:cs typeface="Arial" panose="020B0604020202020204" pitchFamily="34" charset="0"/>
            </a:endParaRPr>
          </a:p>
          <a:p>
            <a:pPr fontAlgn="base">
              <a:lnSpc>
                <a:spcPts val="1400"/>
              </a:lnSpc>
              <a:spcBef>
                <a:spcPts val="800"/>
              </a:spcBef>
              <a:spcAft>
                <a:spcPts val="800"/>
              </a:spcAft>
              <a:buNone/>
            </a:pPr>
            <a:r>
              <a:rPr lang="en-AU" sz="1800" dirty="0">
                <a:effectLst/>
                <a:latin typeface="Arial" panose="020B0604020202020204" pitchFamily="34" charset="0"/>
                <a:ea typeface="Times New Roman" panose="02020603050405020304" pitchFamily="18" charset="0"/>
                <a:cs typeface="Arial" panose="020B0604020202020204" pitchFamily="34" charset="0"/>
              </a:rPr>
              <a:t> </a:t>
            </a:r>
            <a:endParaRPr lang="en-AU" sz="1800" dirty="0">
              <a:effectLst/>
              <a:latin typeface="Arial" panose="020B0604020202020204" pitchFamily="34" charset="0"/>
              <a:ea typeface="MS PGothic" panose="020B0600070205080204" pitchFamily="34" charset="-128"/>
              <a:cs typeface="Arial" panose="020B0604020202020204" pitchFamily="34" charset="0"/>
            </a:endParaRPr>
          </a:p>
          <a:p>
            <a:pPr fontAlgn="base">
              <a:lnSpc>
                <a:spcPts val="1400"/>
              </a:lnSpc>
              <a:spcBef>
                <a:spcPts val="800"/>
              </a:spcBef>
              <a:spcAft>
                <a:spcPts val="800"/>
              </a:spcAft>
              <a:buNone/>
            </a:pPr>
            <a:r>
              <a:rPr lang="en-AU" sz="1800" dirty="0">
                <a:effectLst/>
                <a:latin typeface="Arial" panose="020B0604020202020204" pitchFamily="34" charset="0"/>
                <a:ea typeface="Times New Roman" panose="02020603050405020304" pitchFamily="18" charset="0"/>
                <a:cs typeface="Arial" panose="020B0604020202020204" pitchFamily="34" charset="0"/>
              </a:rPr>
              <a:t>He starts with identifying the problem. The cafe's high cleaning bill in summer.</a:t>
            </a:r>
            <a:endParaRPr lang="en-AU" sz="1800" dirty="0">
              <a:effectLst/>
              <a:latin typeface="Arial" panose="020B0604020202020204" pitchFamily="34" charset="0"/>
              <a:ea typeface="MS PGothic" panose="020B0600070205080204" pitchFamily="34" charset="-128"/>
              <a:cs typeface="Arial" panose="020B0604020202020204" pitchFamily="34" charset="0"/>
            </a:endParaRPr>
          </a:p>
          <a:p>
            <a:pPr fontAlgn="base">
              <a:lnSpc>
                <a:spcPts val="1400"/>
              </a:lnSpc>
              <a:spcBef>
                <a:spcPts val="800"/>
              </a:spcBef>
              <a:spcAft>
                <a:spcPts val="800"/>
              </a:spcAft>
              <a:buNone/>
            </a:pPr>
            <a:r>
              <a:rPr lang="en-AU" sz="1800" dirty="0">
                <a:effectLst/>
                <a:latin typeface="Arial" panose="020B0604020202020204" pitchFamily="34" charset="0"/>
                <a:ea typeface="Times New Roman" panose="02020603050405020304" pitchFamily="18" charset="0"/>
                <a:cs typeface="Arial" panose="020B0604020202020204" pitchFamily="34" charset="0"/>
              </a:rPr>
              <a:t> </a:t>
            </a:r>
            <a:endParaRPr lang="en-AU" sz="1800" dirty="0">
              <a:effectLst/>
              <a:latin typeface="Arial" panose="020B0604020202020204" pitchFamily="34" charset="0"/>
              <a:ea typeface="MS PGothic" panose="020B0600070205080204" pitchFamily="34" charset="-128"/>
              <a:cs typeface="Arial" panose="020B0604020202020204" pitchFamily="34" charset="0"/>
            </a:endParaRPr>
          </a:p>
          <a:p>
            <a:pPr fontAlgn="base">
              <a:lnSpc>
                <a:spcPts val="1400"/>
              </a:lnSpc>
              <a:spcBef>
                <a:spcPts val="800"/>
              </a:spcBef>
              <a:spcAft>
                <a:spcPts val="800"/>
              </a:spcAft>
              <a:buNone/>
            </a:pPr>
            <a:r>
              <a:rPr lang="en-AU" sz="1800" dirty="0">
                <a:effectLst/>
                <a:latin typeface="Arial" panose="020B0604020202020204" pitchFamily="34" charset="0"/>
                <a:ea typeface="Times New Roman" panose="02020603050405020304" pitchFamily="18" charset="0"/>
                <a:cs typeface="Arial" panose="020B0604020202020204" pitchFamily="34" charset="0"/>
              </a:rPr>
              <a:t>Why is the cleaning bill so high in summer? Because of frequent cleaning of bird droppings.</a:t>
            </a:r>
            <a:endParaRPr lang="en-AU" sz="1800" dirty="0">
              <a:effectLst/>
              <a:latin typeface="Arial" panose="020B0604020202020204" pitchFamily="34" charset="0"/>
              <a:ea typeface="MS PGothic" panose="020B0600070205080204" pitchFamily="34" charset="-128"/>
              <a:cs typeface="Arial" panose="020B0604020202020204" pitchFamily="34" charset="0"/>
            </a:endParaRPr>
          </a:p>
          <a:p>
            <a:pPr fontAlgn="base">
              <a:lnSpc>
                <a:spcPts val="1400"/>
              </a:lnSpc>
              <a:spcBef>
                <a:spcPts val="800"/>
              </a:spcBef>
              <a:spcAft>
                <a:spcPts val="800"/>
              </a:spcAft>
              <a:buNone/>
            </a:pPr>
            <a:r>
              <a:rPr lang="en-AU" sz="1800" dirty="0">
                <a:effectLst/>
                <a:latin typeface="Arial" panose="020B0604020202020204" pitchFamily="34" charset="0"/>
                <a:ea typeface="Times New Roman" panose="02020603050405020304" pitchFamily="18" charset="0"/>
                <a:cs typeface="Arial" panose="020B0604020202020204" pitchFamily="34" charset="0"/>
              </a:rPr>
              <a:t> </a:t>
            </a:r>
            <a:endParaRPr lang="en-AU" sz="1800" dirty="0">
              <a:effectLst/>
              <a:latin typeface="Arial" panose="020B0604020202020204" pitchFamily="34" charset="0"/>
              <a:ea typeface="MS PGothic" panose="020B0600070205080204" pitchFamily="34" charset="-128"/>
              <a:cs typeface="Arial" panose="020B0604020202020204" pitchFamily="34" charset="0"/>
            </a:endParaRPr>
          </a:p>
          <a:p>
            <a:pPr fontAlgn="base">
              <a:lnSpc>
                <a:spcPts val="1400"/>
              </a:lnSpc>
              <a:spcBef>
                <a:spcPts val="800"/>
              </a:spcBef>
              <a:spcAft>
                <a:spcPts val="800"/>
              </a:spcAft>
              <a:buNone/>
            </a:pPr>
            <a:r>
              <a:rPr lang="en-AU" sz="1800" dirty="0">
                <a:effectLst/>
                <a:latin typeface="Arial" panose="020B0604020202020204" pitchFamily="34" charset="0"/>
                <a:ea typeface="Times New Roman" panose="02020603050405020304" pitchFamily="18" charset="0"/>
                <a:cs typeface="Arial" panose="020B0604020202020204" pitchFamily="34" charset="0"/>
              </a:rPr>
              <a:t>Why are there so many bird droppings? Because the cafe attracts a lot of birds.</a:t>
            </a:r>
            <a:endParaRPr lang="en-AU" sz="1800" dirty="0">
              <a:effectLst/>
              <a:latin typeface="Arial" panose="020B0604020202020204" pitchFamily="34" charset="0"/>
              <a:ea typeface="MS PGothic" panose="020B0600070205080204" pitchFamily="34" charset="-128"/>
              <a:cs typeface="Arial" panose="020B0604020202020204" pitchFamily="34" charset="0"/>
            </a:endParaRPr>
          </a:p>
          <a:p>
            <a:pPr fontAlgn="base">
              <a:lnSpc>
                <a:spcPts val="1400"/>
              </a:lnSpc>
              <a:spcBef>
                <a:spcPts val="800"/>
              </a:spcBef>
              <a:spcAft>
                <a:spcPts val="800"/>
              </a:spcAft>
              <a:buNone/>
            </a:pPr>
            <a:r>
              <a:rPr lang="en-AU" sz="1800" dirty="0">
                <a:effectLst/>
                <a:latin typeface="Arial" panose="020B0604020202020204" pitchFamily="34" charset="0"/>
                <a:ea typeface="Times New Roman" panose="02020603050405020304" pitchFamily="18" charset="0"/>
                <a:cs typeface="Arial" panose="020B0604020202020204" pitchFamily="34" charset="0"/>
              </a:rPr>
              <a:t> </a:t>
            </a:r>
            <a:endParaRPr lang="en-AU" sz="1800" dirty="0">
              <a:effectLst/>
              <a:latin typeface="Arial" panose="020B0604020202020204" pitchFamily="34" charset="0"/>
              <a:ea typeface="MS PGothic" panose="020B0600070205080204" pitchFamily="34" charset="-128"/>
              <a:cs typeface="Arial" panose="020B0604020202020204" pitchFamily="34" charset="0"/>
            </a:endParaRPr>
          </a:p>
          <a:p>
            <a:pPr fontAlgn="base">
              <a:lnSpc>
                <a:spcPts val="1400"/>
              </a:lnSpc>
              <a:spcBef>
                <a:spcPts val="800"/>
              </a:spcBef>
              <a:spcAft>
                <a:spcPts val="800"/>
              </a:spcAft>
              <a:buNone/>
            </a:pPr>
            <a:r>
              <a:rPr lang="en-AU" sz="1800" dirty="0">
                <a:effectLst/>
                <a:latin typeface="Arial" panose="020B0604020202020204" pitchFamily="34" charset="0"/>
                <a:ea typeface="Times New Roman" panose="02020603050405020304" pitchFamily="18" charset="0"/>
                <a:cs typeface="Arial" panose="020B0604020202020204" pitchFamily="34" charset="0"/>
              </a:rPr>
              <a:t>Why are there so many birds around the cafe?</a:t>
            </a:r>
            <a:endParaRPr lang="en-AU" sz="1800" dirty="0">
              <a:effectLst/>
              <a:latin typeface="Arial" panose="020B0604020202020204" pitchFamily="34" charset="0"/>
              <a:ea typeface="MS PGothic" panose="020B0600070205080204" pitchFamily="34" charset="-128"/>
              <a:cs typeface="Arial" panose="020B0604020202020204" pitchFamily="34" charset="0"/>
            </a:endParaRPr>
          </a:p>
          <a:p>
            <a:pPr fontAlgn="base">
              <a:lnSpc>
                <a:spcPts val="1400"/>
              </a:lnSpc>
              <a:spcBef>
                <a:spcPts val="800"/>
              </a:spcBef>
              <a:spcAft>
                <a:spcPts val="800"/>
              </a:spcAft>
              <a:buNone/>
            </a:pPr>
            <a:r>
              <a:rPr lang="en-AU" sz="1800" dirty="0">
                <a:effectLst/>
                <a:latin typeface="Arial" panose="020B0604020202020204" pitchFamily="34" charset="0"/>
                <a:ea typeface="Times New Roman" panose="02020603050405020304" pitchFamily="18" charset="0"/>
                <a:cs typeface="Arial" panose="020B0604020202020204" pitchFamily="34" charset="0"/>
              </a:rPr>
              <a:t> </a:t>
            </a:r>
            <a:endParaRPr lang="en-AU" sz="1800" dirty="0">
              <a:effectLst/>
              <a:latin typeface="Arial" panose="020B0604020202020204" pitchFamily="34" charset="0"/>
              <a:ea typeface="MS PGothic" panose="020B0600070205080204" pitchFamily="34" charset="-128"/>
              <a:cs typeface="Arial" panose="020B0604020202020204" pitchFamily="34" charset="0"/>
            </a:endParaRPr>
          </a:p>
          <a:p>
            <a:pPr fontAlgn="base">
              <a:lnSpc>
                <a:spcPts val="1400"/>
              </a:lnSpc>
              <a:spcBef>
                <a:spcPts val="800"/>
              </a:spcBef>
              <a:spcAft>
                <a:spcPts val="800"/>
              </a:spcAft>
              <a:buNone/>
            </a:pPr>
            <a:r>
              <a:rPr lang="en-AU" sz="1800" dirty="0">
                <a:effectLst/>
                <a:latin typeface="Arial" panose="020B0604020202020204" pitchFamily="34" charset="0"/>
                <a:ea typeface="Times New Roman" panose="02020603050405020304" pitchFamily="18" charset="0"/>
                <a:cs typeface="Arial" panose="020B0604020202020204" pitchFamily="34" charset="0"/>
              </a:rPr>
              <a:t>At first, Barry blames the birds that come to eat the crumbs left by customers.</a:t>
            </a:r>
            <a:endParaRPr lang="en-AU" sz="1800" dirty="0">
              <a:effectLst/>
              <a:latin typeface="Arial" panose="020B0604020202020204" pitchFamily="34" charset="0"/>
              <a:ea typeface="MS PGothic" panose="020B0600070205080204" pitchFamily="34" charset="-128"/>
              <a:cs typeface="Arial" panose="020B0604020202020204" pitchFamily="34" charset="0"/>
            </a:endParaRPr>
          </a:p>
          <a:p>
            <a:pPr fontAlgn="base">
              <a:lnSpc>
                <a:spcPts val="1400"/>
              </a:lnSpc>
              <a:spcBef>
                <a:spcPts val="800"/>
              </a:spcBef>
              <a:spcAft>
                <a:spcPts val="800"/>
              </a:spcAft>
              <a:buNone/>
            </a:pPr>
            <a:r>
              <a:rPr lang="en-AU" sz="1800" dirty="0">
                <a:effectLst/>
                <a:latin typeface="Arial" panose="020B0604020202020204" pitchFamily="34" charset="0"/>
                <a:ea typeface="Times New Roman" panose="02020603050405020304" pitchFamily="18" charset="0"/>
                <a:cs typeface="Arial" panose="020B0604020202020204" pitchFamily="34" charset="0"/>
              </a:rPr>
              <a:t> </a:t>
            </a:r>
            <a:endParaRPr lang="en-AU" sz="1800" dirty="0">
              <a:effectLst/>
              <a:latin typeface="Arial" panose="020B0604020202020204" pitchFamily="34" charset="0"/>
              <a:ea typeface="MS PGothic" panose="020B0600070205080204" pitchFamily="34" charset="-128"/>
              <a:cs typeface="Arial" panose="020B0604020202020204" pitchFamily="34" charset="0"/>
            </a:endParaRPr>
          </a:p>
          <a:p>
            <a:pPr fontAlgn="base">
              <a:lnSpc>
                <a:spcPts val="1400"/>
              </a:lnSpc>
              <a:spcBef>
                <a:spcPts val="800"/>
              </a:spcBef>
              <a:spcAft>
                <a:spcPts val="800"/>
              </a:spcAft>
              <a:buNone/>
            </a:pPr>
            <a:r>
              <a:rPr lang="en-AU" sz="1800" dirty="0">
                <a:effectLst/>
                <a:latin typeface="Arial" panose="020B0604020202020204" pitchFamily="34" charset="0"/>
                <a:ea typeface="Times New Roman" panose="02020603050405020304" pitchFamily="18" charset="0"/>
                <a:cs typeface="Arial" panose="020B0604020202020204" pitchFamily="34" charset="0"/>
              </a:rPr>
              <a:t>The workers sweep up more frequently and notice that while the birds have stopped coming during business hours, the </a:t>
            </a:r>
            <a:endParaRPr lang="en-AU" sz="1800" dirty="0">
              <a:effectLst/>
              <a:latin typeface="Arial" panose="020B0604020202020204" pitchFamily="34" charset="0"/>
              <a:ea typeface="MS PGothic" panose="020B0600070205080204" pitchFamily="34" charset="-128"/>
              <a:cs typeface="Arial" panose="020B0604020202020204" pitchFamily="34" charset="0"/>
            </a:endParaRPr>
          </a:p>
          <a:p>
            <a:pPr fontAlgn="base">
              <a:lnSpc>
                <a:spcPts val="1400"/>
              </a:lnSpc>
              <a:spcBef>
                <a:spcPts val="800"/>
              </a:spcBef>
              <a:spcAft>
                <a:spcPts val="800"/>
              </a:spcAft>
              <a:buNone/>
            </a:pPr>
            <a:r>
              <a:rPr lang="en-AU" sz="1800" dirty="0">
                <a:effectLst/>
                <a:latin typeface="Arial" panose="020B0604020202020204" pitchFamily="34" charset="0"/>
                <a:ea typeface="Times New Roman" panose="02020603050405020304" pitchFamily="18" charset="0"/>
                <a:cs typeface="Arial" panose="020B0604020202020204" pitchFamily="34" charset="0"/>
              </a:rPr>
              <a:t>cafe continues to be plagued by bird droppings.</a:t>
            </a:r>
            <a:endParaRPr lang="en-AU" sz="1800" dirty="0">
              <a:effectLst/>
              <a:latin typeface="Arial" panose="020B0604020202020204" pitchFamily="34" charset="0"/>
              <a:ea typeface="MS PGothic" panose="020B0600070205080204" pitchFamily="34" charset="-128"/>
              <a:cs typeface="Arial" panose="020B0604020202020204" pitchFamily="34" charset="0"/>
            </a:endParaRPr>
          </a:p>
          <a:p>
            <a:pPr fontAlgn="base">
              <a:lnSpc>
                <a:spcPts val="1400"/>
              </a:lnSpc>
              <a:spcBef>
                <a:spcPts val="800"/>
              </a:spcBef>
              <a:spcAft>
                <a:spcPts val="800"/>
              </a:spcAft>
              <a:buNone/>
            </a:pPr>
            <a:r>
              <a:rPr lang="en-AU" sz="1800" dirty="0">
                <a:effectLst/>
                <a:latin typeface="Arial" panose="020B0604020202020204" pitchFamily="34" charset="0"/>
                <a:ea typeface="Times New Roman" panose="02020603050405020304" pitchFamily="18" charset="0"/>
                <a:cs typeface="Arial" panose="020B0604020202020204" pitchFamily="34" charset="0"/>
              </a:rPr>
              <a:t> </a:t>
            </a:r>
            <a:endParaRPr lang="en-AU" sz="1800" dirty="0">
              <a:effectLst/>
              <a:latin typeface="Arial" panose="020B0604020202020204" pitchFamily="34" charset="0"/>
              <a:ea typeface="MS PGothic" panose="020B0600070205080204" pitchFamily="34" charset="-128"/>
              <a:cs typeface="Arial" panose="020B0604020202020204" pitchFamily="34" charset="0"/>
            </a:endParaRPr>
          </a:p>
          <a:p>
            <a:pPr fontAlgn="base">
              <a:lnSpc>
                <a:spcPts val="1400"/>
              </a:lnSpc>
              <a:spcBef>
                <a:spcPts val="800"/>
              </a:spcBef>
              <a:spcAft>
                <a:spcPts val="800"/>
              </a:spcAft>
              <a:buNone/>
            </a:pPr>
            <a:r>
              <a:rPr lang="en-AU" sz="1800" dirty="0">
                <a:effectLst/>
                <a:latin typeface="Arial" panose="020B0604020202020204" pitchFamily="34" charset="0"/>
                <a:ea typeface="Times New Roman" panose="02020603050405020304" pitchFamily="18" charset="0"/>
                <a:cs typeface="Arial" panose="020B0604020202020204" pitchFamily="34" charset="0"/>
              </a:rPr>
              <a:t>Barry and the workers notice that things seem to be messy when they open the cafe in the morning.</a:t>
            </a:r>
            <a:endParaRPr lang="en-AU" sz="1800" dirty="0">
              <a:effectLst/>
              <a:latin typeface="Arial" panose="020B0604020202020204" pitchFamily="34" charset="0"/>
              <a:ea typeface="MS PGothic" panose="020B0600070205080204" pitchFamily="34" charset="-128"/>
              <a:cs typeface="Arial" panose="020B0604020202020204" pitchFamily="34" charset="0"/>
            </a:endParaRPr>
          </a:p>
          <a:p>
            <a:pPr fontAlgn="base">
              <a:lnSpc>
                <a:spcPts val="1400"/>
              </a:lnSpc>
              <a:spcBef>
                <a:spcPts val="800"/>
              </a:spcBef>
              <a:spcAft>
                <a:spcPts val="800"/>
              </a:spcAft>
              <a:buNone/>
            </a:pPr>
            <a:r>
              <a:rPr lang="en-AU" sz="1800" dirty="0">
                <a:effectLst/>
                <a:latin typeface="Arial" panose="020B0604020202020204" pitchFamily="34" charset="0"/>
                <a:ea typeface="Times New Roman" panose="02020603050405020304" pitchFamily="18" charset="0"/>
                <a:cs typeface="Arial" panose="020B0604020202020204" pitchFamily="34" charset="0"/>
              </a:rPr>
              <a:t>Barry tries a different approach and visits the cafe after hours.</a:t>
            </a:r>
            <a:endParaRPr lang="en-AU" sz="1800" dirty="0">
              <a:effectLst/>
              <a:latin typeface="Arial" panose="020B0604020202020204" pitchFamily="34" charset="0"/>
              <a:ea typeface="MS PGothic" panose="020B0600070205080204" pitchFamily="34" charset="-128"/>
              <a:cs typeface="Arial" panose="020B0604020202020204" pitchFamily="34" charset="0"/>
            </a:endParaRPr>
          </a:p>
          <a:p>
            <a:pPr fontAlgn="base">
              <a:lnSpc>
                <a:spcPts val="1400"/>
              </a:lnSpc>
              <a:spcBef>
                <a:spcPts val="800"/>
              </a:spcBef>
              <a:spcAft>
                <a:spcPts val="800"/>
              </a:spcAft>
              <a:buNone/>
            </a:pPr>
            <a:r>
              <a:rPr lang="en-AU" sz="1800" dirty="0">
                <a:effectLst/>
                <a:latin typeface="Arial" panose="020B0604020202020204" pitchFamily="34" charset="0"/>
                <a:ea typeface="Times New Roman" panose="02020603050405020304" pitchFamily="18" charset="0"/>
                <a:cs typeface="Arial" panose="020B0604020202020204" pitchFamily="34" charset="0"/>
              </a:rPr>
              <a:t> </a:t>
            </a:r>
            <a:endParaRPr lang="en-AU" sz="1800" dirty="0">
              <a:effectLst/>
              <a:latin typeface="Arial" panose="020B0604020202020204" pitchFamily="34" charset="0"/>
              <a:ea typeface="MS PGothic" panose="020B0600070205080204" pitchFamily="34" charset="-128"/>
              <a:cs typeface="Arial" panose="020B0604020202020204" pitchFamily="34" charset="0"/>
            </a:endParaRPr>
          </a:p>
          <a:p>
            <a:pPr fontAlgn="base">
              <a:lnSpc>
                <a:spcPts val="1400"/>
              </a:lnSpc>
              <a:spcBef>
                <a:spcPts val="800"/>
              </a:spcBef>
              <a:spcAft>
                <a:spcPts val="800"/>
              </a:spcAft>
              <a:buNone/>
            </a:pPr>
            <a:r>
              <a:rPr lang="en-AU" sz="1800" dirty="0">
                <a:effectLst/>
                <a:latin typeface="Arial" panose="020B0604020202020204" pitchFamily="34" charset="0"/>
                <a:ea typeface="Times New Roman" panose="02020603050405020304" pitchFamily="18" charset="0"/>
                <a:cs typeface="Arial" panose="020B0604020202020204" pitchFamily="34" charset="0"/>
              </a:rPr>
              <a:t>He finds some birds eating insects that are flying around the building.</a:t>
            </a:r>
            <a:endParaRPr lang="en-AU" sz="1800" dirty="0">
              <a:effectLst/>
              <a:latin typeface="Arial" panose="020B0604020202020204" pitchFamily="34" charset="0"/>
              <a:ea typeface="MS PGothic" panose="020B0600070205080204" pitchFamily="34" charset="-128"/>
              <a:cs typeface="Arial" panose="020B0604020202020204" pitchFamily="34" charset="0"/>
            </a:endParaRPr>
          </a:p>
          <a:p>
            <a:pPr fontAlgn="base">
              <a:lnSpc>
                <a:spcPts val="1400"/>
              </a:lnSpc>
              <a:spcBef>
                <a:spcPts val="800"/>
              </a:spcBef>
              <a:spcAft>
                <a:spcPts val="800"/>
              </a:spcAft>
              <a:buNone/>
            </a:pPr>
            <a:r>
              <a:rPr lang="en-AU" sz="1800" dirty="0">
                <a:effectLst/>
                <a:latin typeface="Arial" panose="020B0604020202020204" pitchFamily="34" charset="0"/>
                <a:ea typeface="Times New Roman" panose="02020603050405020304" pitchFamily="18" charset="0"/>
                <a:cs typeface="Arial" panose="020B0604020202020204" pitchFamily="34" charset="0"/>
              </a:rPr>
              <a:t> </a:t>
            </a:r>
            <a:endParaRPr lang="en-AU" sz="1800" dirty="0">
              <a:effectLst/>
              <a:latin typeface="Arial" panose="020B0604020202020204" pitchFamily="34" charset="0"/>
              <a:ea typeface="MS PGothic" panose="020B0600070205080204" pitchFamily="34" charset="-128"/>
              <a:cs typeface="Arial" panose="020B0604020202020204" pitchFamily="34" charset="0"/>
            </a:endParaRPr>
          </a:p>
          <a:p>
            <a:pPr fontAlgn="base">
              <a:lnSpc>
                <a:spcPts val="1400"/>
              </a:lnSpc>
              <a:spcBef>
                <a:spcPts val="800"/>
              </a:spcBef>
              <a:spcAft>
                <a:spcPts val="800"/>
              </a:spcAft>
              <a:buNone/>
            </a:pPr>
            <a:r>
              <a:rPr lang="en-AU" sz="1800" dirty="0">
                <a:effectLst/>
                <a:latin typeface="Arial" panose="020B0604020202020204" pitchFamily="34" charset="0"/>
                <a:ea typeface="Times New Roman" panose="02020603050405020304" pitchFamily="18" charset="0"/>
                <a:cs typeface="Arial" panose="020B0604020202020204" pitchFamily="34" charset="0"/>
              </a:rPr>
              <a:t>Why are there so many insects around the cafe?</a:t>
            </a:r>
            <a:endParaRPr lang="en-AU" sz="1800" dirty="0">
              <a:effectLst/>
              <a:latin typeface="Arial" panose="020B0604020202020204" pitchFamily="34" charset="0"/>
              <a:ea typeface="MS PGothic" panose="020B0600070205080204" pitchFamily="34" charset="-128"/>
              <a:cs typeface="Arial" panose="020B0604020202020204" pitchFamily="34" charset="0"/>
            </a:endParaRPr>
          </a:p>
          <a:p>
            <a:pPr fontAlgn="base">
              <a:lnSpc>
                <a:spcPts val="1400"/>
              </a:lnSpc>
              <a:spcBef>
                <a:spcPts val="800"/>
              </a:spcBef>
              <a:spcAft>
                <a:spcPts val="800"/>
              </a:spcAft>
              <a:buNone/>
            </a:pPr>
            <a:r>
              <a:rPr lang="en-AU" sz="1800" dirty="0">
                <a:effectLst/>
                <a:latin typeface="Arial" panose="020B0604020202020204" pitchFamily="34" charset="0"/>
                <a:ea typeface="Times New Roman" panose="02020603050405020304" pitchFamily="18" charset="0"/>
                <a:cs typeface="Arial" panose="020B0604020202020204" pitchFamily="34" charset="0"/>
              </a:rPr>
              <a:t> </a:t>
            </a:r>
            <a:endParaRPr lang="en-AU" sz="1800" dirty="0">
              <a:effectLst/>
              <a:latin typeface="Arial" panose="020B0604020202020204" pitchFamily="34" charset="0"/>
              <a:ea typeface="MS PGothic" panose="020B0600070205080204" pitchFamily="34" charset="-128"/>
              <a:cs typeface="Arial" panose="020B0604020202020204" pitchFamily="34" charset="0"/>
            </a:endParaRPr>
          </a:p>
          <a:p>
            <a:pPr fontAlgn="base">
              <a:lnSpc>
                <a:spcPts val="1400"/>
              </a:lnSpc>
              <a:spcBef>
                <a:spcPts val="800"/>
              </a:spcBef>
              <a:spcAft>
                <a:spcPts val="800"/>
              </a:spcAft>
              <a:buNone/>
            </a:pPr>
            <a:r>
              <a:rPr lang="en-AU" sz="1800" dirty="0">
                <a:effectLst/>
                <a:latin typeface="Arial" panose="020B0604020202020204" pitchFamily="34" charset="0"/>
                <a:ea typeface="Times New Roman" panose="02020603050405020304" pitchFamily="18" charset="0"/>
                <a:cs typeface="Arial" panose="020B0604020202020204" pitchFamily="34" charset="0"/>
              </a:rPr>
              <a:t>It turns out that the insects are drawn to the lights that are kept on at night.</a:t>
            </a:r>
            <a:endParaRPr lang="en-AU" sz="1800" dirty="0">
              <a:effectLst/>
              <a:latin typeface="Arial" panose="020B0604020202020204" pitchFamily="34" charset="0"/>
              <a:ea typeface="MS PGothic" panose="020B0600070205080204" pitchFamily="34" charset="-128"/>
              <a:cs typeface="Arial" panose="020B0604020202020204" pitchFamily="34" charset="0"/>
            </a:endParaRPr>
          </a:p>
          <a:p>
            <a:pPr fontAlgn="base">
              <a:lnSpc>
                <a:spcPts val="1400"/>
              </a:lnSpc>
              <a:spcBef>
                <a:spcPts val="800"/>
              </a:spcBef>
              <a:spcAft>
                <a:spcPts val="800"/>
              </a:spcAft>
              <a:buNone/>
            </a:pPr>
            <a:r>
              <a:rPr lang="en-AU" sz="1800" dirty="0">
                <a:effectLst/>
                <a:latin typeface="Arial" panose="020B0604020202020204" pitchFamily="34" charset="0"/>
                <a:ea typeface="Times New Roman" panose="02020603050405020304" pitchFamily="18" charset="0"/>
                <a:cs typeface="Arial" panose="020B0604020202020204" pitchFamily="34" charset="0"/>
              </a:rPr>
              <a:t> </a:t>
            </a:r>
            <a:endParaRPr lang="en-AU" sz="1800" dirty="0">
              <a:effectLst/>
              <a:latin typeface="Arial" panose="020B0604020202020204" pitchFamily="34" charset="0"/>
              <a:ea typeface="MS PGothic" panose="020B0600070205080204" pitchFamily="34" charset="-128"/>
              <a:cs typeface="Arial" panose="020B0604020202020204" pitchFamily="34" charset="0"/>
            </a:endParaRPr>
          </a:p>
          <a:p>
            <a:pPr fontAlgn="base">
              <a:lnSpc>
                <a:spcPts val="1400"/>
              </a:lnSpc>
              <a:spcBef>
                <a:spcPts val="800"/>
              </a:spcBef>
              <a:spcAft>
                <a:spcPts val="800"/>
              </a:spcAft>
              <a:buNone/>
            </a:pPr>
            <a:r>
              <a:rPr lang="en-AU" sz="1800" dirty="0">
                <a:effectLst/>
                <a:latin typeface="Arial" panose="020B0604020202020204" pitchFamily="34" charset="0"/>
                <a:ea typeface="Times New Roman" panose="02020603050405020304" pitchFamily="18" charset="0"/>
                <a:cs typeface="Arial" panose="020B0604020202020204" pitchFamily="34" charset="0"/>
              </a:rPr>
              <a:t>Why are the lights left on at night?</a:t>
            </a:r>
            <a:endParaRPr lang="en-AU" sz="1800" dirty="0">
              <a:effectLst/>
              <a:latin typeface="Arial" panose="020B0604020202020204" pitchFamily="34" charset="0"/>
              <a:ea typeface="MS PGothic" panose="020B0600070205080204" pitchFamily="34" charset="-128"/>
              <a:cs typeface="Arial" panose="020B0604020202020204" pitchFamily="34" charset="0"/>
            </a:endParaRPr>
          </a:p>
          <a:p>
            <a:pPr fontAlgn="base">
              <a:lnSpc>
                <a:spcPts val="1400"/>
              </a:lnSpc>
              <a:spcBef>
                <a:spcPts val="800"/>
              </a:spcBef>
              <a:spcAft>
                <a:spcPts val="800"/>
              </a:spcAft>
              <a:buNone/>
            </a:pPr>
            <a:r>
              <a:rPr lang="en-AU" sz="1800" dirty="0">
                <a:effectLst/>
                <a:latin typeface="Arial" panose="020B0604020202020204" pitchFamily="34" charset="0"/>
                <a:ea typeface="Times New Roman" panose="02020603050405020304" pitchFamily="18" charset="0"/>
                <a:cs typeface="Arial" panose="020B0604020202020204" pitchFamily="34" charset="0"/>
              </a:rPr>
              <a:t> </a:t>
            </a:r>
            <a:endParaRPr lang="en-AU" sz="1800" dirty="0">
              <a:effectLst/>
              <a:latin typeface="Arial" panose="020B0604020202020204" pitchFamily="34" charset="0"/>
              <a:ea typeface="MS PGothic" panose="020B0600070205080204" pitchFamily="34" charset="-128"/>
              <a:cs typeface="Arial" panose="020B0604020202020204" pitchFamily="34" charset="0"/>
            </a:endParaRPr>
          </a:p>
          <a:p>
            <a:pPr fontAlgn="base">
              <a:lnSpc>
                <a:spcPts val="1400"/>
              </a:lnSpc>
              <a:spcBef>
                <a:spcPts val="800"/>
              </a:spcBef>
              <a:spcAft>
                <a:spcPts val="800"/>
              </a:spcAft>
              <a:buNone/>
            </a:pPr>
            <a:r>
              <a:rPr lang="en-AU" sz="1800" dirty="0">
                <a:effectLst/>
                <a:latin typeface="Arial" panose="020B0604020202020204" pitchFamily="34" charset="0"/>
                <a:ea typeface="Times New Roman" panose="02020603050405020304" pitchFamily="18" charset="0"/>
                <a:cs typeface="Arial" panose="020B0604020202020204" pitchFamily="34" charset="0"/>
              </a:rPr>
              <a:t>Barry had installed night lights outside the cafe as a security measure and as the weather turned warmer, more insects appeared.</a:t>
            </a:r>
            <a:endParaRPr lang="en-AU" sz="1800" dirty="0">
              <a:effectLst/>
              <a:latin typeface="Arial" panose="020B0604020202020204" pitchFamily="34" charset="0"/>
              <a:ea typeface="MS PGothic" panose="020B0600070205080204" pitchFamily="34" charset="-128"/>
              <a:cs typeface="Arial" panose="020B0604020202020204" pitchFamily="34" charset="0"/>
            </a:endParaRPr>
          </a:p>
          <a:p>
            <a:pPr fontAlgn="base">
              <a:lnSpc>
                <a:spcPts val="1400"/>
              </a:lnSpc>
              <a:spcBef>
                <a:spcPts val="800"/>
              </a:spcBef>
              <a:spcAft>
                <a:spcPts val="800"/>
              </a:spcAft>
              <a:buNone/>
            </a:pPr>
            <a:r>
              <a:rPr lang="en-AU" sz="1800" dirty="0">
                <a:effectLst/>
                <a:latin typeface="Arial" panose="020B0604020202020204" pitchFamily="34" charset="0"/>
                <a:ea typeface="Times New Roman" panose="02020603050405020304" pitchFamily="18" charset="0"/>
                <a:cs typeface="Arial" panose="020B0604020202020204" pitchFamily="34" charset="0"/>
              </a:rPr>
              <a:t> </a:t>
            </a:r>
            <a:endParaRPr lang="en-AU" sz="1800" dirty="0">
              <a:effectLst/>
              <a:latin typeface="Arial" panose="020B0604020202020204" pitchFamily="34" charset="0"/>
              <a:ea typeface="MS PGothic" panose="020B0600070205080204" pitchFamily="34" charset="-128"/>
              <a:cs typeface="Arial" panose="020B0604020202020204" pitchFamily="34" charset="0"/>
            </a:endParaRPr>
          </a:p>
          <a:p>
            <a:pPr fontAlgn="base">
              <a:lnSpc>
                <a:spcPts val="1400"/>
              </a:lnSpc>
              <a:spcBef>
                <a:spcPts val="800"/>
              </a:spcBef>
              <a:spcAft>
                <a:spcPts val="800"/>
              </a:spcAft>
              <a:buNone/>
            </a:pPr>
            <a:r>
              <a:rPr lang="en-AU" sz="1800" dirty="0">
                <a:effectLst/>
                <a:latin typeface="Arial" panose="020B0604020202020204" pitchFamily="34" charset="0"/>
                <a:ea typeface="Times New Roman" panose="02020603050405020304" pitchFamily="18" charset="0"/>
                <a:cs typeface="Arial" panose="020B0604020202020204" pitchFamily="34" charset="0"/>
              </a:rPr>
              <a:t>He replaces the night lights with motion censored lights to reduce the time the lights are kept on while retaining its security features.</a:t>
            </a:r>
            <a:endParaRPr lang="en-AU" sz="1800" dirty="0">
              <a:effectLst/>
              <a:latin typeface="Arial" panose="020B0604020202020204" pitchFamily="34" charset="0"/>
              <a:ea typeface="MS PGothic" panose="020B0600070205080204" pitchFamily="34" charset="-128"/>
              <a:cs typeface="Arial" panose="020B0604020202020204" pitchFamily="34" charset="0"/>
            </a:endParaRPr>
          </a:p>
          <a:p>
            <a:pPr fontAlgn="base">
              <a:lnSpc>
                <a:spcPts val="1400"/>
              </a:lnSpc>
              <a:spcBef>
                <a:spcPts val="800"/>
              </a:spcBef>
              <a:spcAft>
                <a:spcPts val="800"/>
              </a:spcAft>
              <a:buNone/>
            </a:pPr>
            <a:r>
              <a:rPr lang="en-AU" sz="1800" dirty="0">
                <a:effectLst/>
                <a:latin typeface="Arial" panose="020B0604020202020204" pitchFamily="34" charset="0"/>
                <a:ea typeface="Times New Roman" panose="02020603050405020304" pitchFamily="18" charset="0"/>
                <a:cs typeface="Arial" panose="020B0604020202020204" pitchFamily="34" charset="0"/>
              </a:rPr>
              <a:t> </a:t>
            </a:r>
            <a:endParaRPr lang="en-AU" sz="1800" dirty="0">
              <a:effectLst/>
              <a:latin typeface="Arial" panose="020B0604020202020204" pitchFamily="34" charset="0"/>
              <a:ea typeface="MS PGothic" panose="020B0600070205080204" pitchFamily="34" charset="-128"/>
              <a:cs typeface="Arial" panose="020B0604020202020204" pitchFamily="34" charset="0"/>
            </a:endParaRPr>
          </a:p>
          <a:p>
            <a:pPr fontAlgn="base">
              <a:lnSpc>
                <a:spcPts val="1400"/>
              </a:lnSpc>
              <a:spcBef>
                <a:spcPts val="800"/>
              </a:spcBef>
              <a:spcAft>
                <a:spcPts val="800"/>
              </a:spcAft>
              <a:buNone/>
            </a:pPr>
            <a:r>
              <a:rPr lang="en-AU" sz="1800" dirty="0">
                <a:effectLst/>
                <a:latin typeface="Arial" panose="020B0604020202020204" pitchFamily="34" charset="0"/>
                <a:ea typeface="Times New Roman" panose="02020603050405020304" pitchFamily="18" charset="0"/>
                <a:cs typeface="Arial" panose="020B0604020202020204" pitchFamily="34" charset="0"/>
              </a:rPr>
              <a:t>The motion sensor lights kept the insects away, which in turn stopped the birds from visiting the cafe and making a mess.</a:t>
            </a:r>
            <a:endParaRPr lang="en-AU" sz="1800" dirty="0">
              <a:effectLst/>
              <a:latin typeface="Arial" panose="020B0604020202020204" pitchFamily="34" charset="0"/>
              <a:ea typeface="MS PGothic" panose="020B0600070205080204" pitchFamily="34" charset="-128"/>
              <a:cs typeface="Arial" panose="020B0604020202020204" pitchFamily="34" charset="0"/>
            </a:endParaRPr>
          </a:p>
          <a:p>
            <a:pPr fontAlgn="base">
              <a:lnSpc>
                <a:spcPts val="1400"/>
              </a:lnSpc>
              <a:spcBef>
                <a:spcPts val="800"/>
              </a:spcBef>
              <a:spcAft>
                <a:spcPts val="800"/>
              </a:spcAft>
              <a:buNone/>
            </a:pPr>
            <a:r>
              <a:rPr lang="en-AU" sz="1800" dirty="0">
                <a:effectLst/>
                <a:latin typeface="Arial" panose="020B0604020202020204" pitchFamily="34" charset="0"/>
                <a:ea typeface="Times New Roman" panose="02020603050405020304" pitchFamily="18" charset="0"/>
                <a:cs typeface="Arial" panose="020B0604020202020204" pitchFamily="34" charset="0"/>
              </a:rPr>
              <a:t> </a:t>
            </a:r>
            <a:endParaRPr lang="en-AU" sz="1800" dirty="0">
              <a:effectLst/>
              <a:latin typeface="Arial" panose="020B0604020202020204" pitchFamily="34" charset="0"/>
              <a:ea typeface="MS PGothic" panose="020B0600070205080204" pitchFamily="34" charset="-128"/>
              <a:cs typeface="Arial" panose="020B0604020202020204" pitchFamily="34" charset="0"/>
            </a:endParaRPr>
          </a:p>
          <a:p>
            <a:pPr fontAlgn="base">
              <a:lnSpc>
                <a:spcPts val="1400"/>
              </a:lnSpc>
              <a:spcBef>
                <a:spcPts val="800"/>
              </a:spcBef>
              <a:spcAft>
                <a:spcPts val="800"/>
              </a:spcAft>
              <a:buNone/>
            </a:pPr>
            <a:r>
              <a:rPr lang="en-AU" sz="1800" dirty="0">
                <a:effectLst/>
                <a:latin typeface="Arial" panose="020B0604020202020204" pitchFamily="34" charset="0"/>
                <a:ea typeface="Times New Roman" panose="02020603050405020304" pitchFamily="18" charset="0"/>
                <a:cs typeface="Arial" panose="020B0604020202020204" pitchFamily="34" charset="0"/>
              </a:rPr>
              <a:t>Barry now has a lower cleaning bill and as a bonus, his electricity costs have reduced, too. A win for the 5 Whys and for Barry.</a:t>
            </a:r>
            <a:endParaRPr lang="en-AU" sz="1800" dirty="0">
              <a:effectLst/>
              <a:latin typeface="Arial" panose="020B0604020202020204" pitchFamily="34" charset="0"/>
              <a:ea typeface="MS PGothic" panose="020B0600070205080204" pitchFamily="34" charset="-128"/>
              <a:cs typeface="Arial" panose="020B0604020202020204" pitchFamily="34" charset="0"/>
            </a:endParaRPr>
          </a:p>
          <a:p>
            <a:pPr fontAlgn="base">
              <a:lnSpc>
                <a:spcPts val="1400"/>
              </a:lnSpc>
              <a:spcBef>
                <a:spcPts val="800"/>
              </a:spcBef>
              <a:spcAft>
                <a:spcPts val="800"/>
              </a:spcAft>
              <a:buNone/>
            </a:pPr>
            <a:r>
              <a:rPr lang="en-AU" sz="1800" dirty="0">
                <a:effectLst/>
                <a:latin typeface="Arial" panose="020B0604020202020204" pitchFamily="34" charset="0"/>
                <a:ea typeface="Times New Roman" panose="02020603050405020304" pitchFamily="18" charset="0"/>
                <a:cs typeface="Arial" panose="020B0604020202020204" pitchFamily="34" charset="0"/>
              </a:rPr>
              <a:t> </a:t>
            </a:r>
            <a:endParaRPr lang="en-AU" sz="1800" dirty="0">
              <a:effectLst/>
              <a:latin typeface="Arial" panose="020B0604020202020204" pitchFamily="34" charset="0"/>
              <a:ea typeface="MS PGothic" panose="020B0600070205080204" pitchFamily="34" charset="-128"/>
              <a:cs typeface="Arial" panose="020B0604020202020204" pitchFamily="34" charset="0"/>
            </a:endParaRPr>
          </a:p>
          <a:p>
            <a:pPr fontAlgn="base">
              <a:lnSpc>
                <a:spcPts val="1400"/>
              </a:lnSpc>
              <a:spcBef>
                <a:spcPts val="800"/>
              </a:spcBef>
              <a:spcAft>
                <a:spcPts val="800"/>
              </a:spcAft>
              <a:buNone/>
            </a:pPr>
            <a:r>
              <a:rPr lang="en-AU" sz="1800" dirty="0">
                <a:effectLst/>
                <a:latin typeface="Arial" panose="020B0604020202020204" pitchFamily="34" charset="0"/>
                <a:ea typeface="Times New Roman" panose="02020603050405020304" pitchFamily="18" charset="0"/>
                <a:cs typeface="Arial" panose="020B0604020202020204" pitchFamily="34" charset="0"/>
              </a:rPr>
              <a:t>Can you see how asking why over and over again helped Barry uncover the root cause of his high cleaning bill?</a:t>
            </a:r>
            <a:endParaRPr lang="en-AU" sz="1800" dirty="0">
              <a:effectLst/>
              <a:latin typeface="Arial" panose="020B0604020202020204" pitchFamily="34" charset="0"/>
              <a:ea typeface="MS PGothic" panose="020B0600070205080204" pitchFamily="34" charset="-128"/>
              <a:cs typeface="Arial" panose="020B0604020202020204" pitchFamily="34" charset="0"/>
            </a:endParaRPr>
          </a:p>
          <a:p>
            <a:pPr fontAlgn="base">
              <a:lnSpc>
                <a:spcPts val="1400"/>
              </a:lnSpc>
              <a:spcBef>
                <a:spcPts val="800"/>
              </a:spcBef>
              <a:spcAft>
                <a:spcPts val="800"/>
              </a:spcAft>
              <a:buNone/>
            </a:pPr>
            <a:r>
              <a:rPr lang="en-AU" sz="1800" dirty="0">
                <a:effectLst/>
                <a:latin typeface="Arial" panose="020B0604020202020204" pitchFamily="34" charset="0"/>
                <a:ea typeface="Times New Roman" panose="02020603050405020304" pitchFamily="18" charset="0"/>
                <a:cs typeface="Arial" panose="020B0604020202020204" pitchFamily="34" charset="0"/>
              </a:rPr>
              <a:t> </a:t>
            </a:r>
            <a:endParaRPr lang="en-AU" sz="1800" dirty="0">
              <a:effectLst/>
              <a:latin typeface="Arial" panose="020B0604020202020204" pitchFamily="34" charset="0"/>
              <a:ea typeface="MS PGothic" panose="020B0600070205080204" pitchFamily="34" charset="-128"/>
              <a:cs typeface="Arial" panose="020B0604020202020204" pitchFamily="34" charset="0"/>
            </a:endParaRPr>
          </a:p>
          <a:p>
            <a:pPr fontAlgn="base">
              <a:lnSpc>
                <a:spcPts val="1400"/>
              </a:lnSpc>
              <a:spcBef>
                <a:spcPts val="800"/>
              </a:spcBef>
              <a:spcAft>
                <a:spcPts val="800"/>
              </a:spcAft>
              <a:buNone/>
            </a:pPr>
            <a:r>
              <a:rPr lang="en-AU" sz="1800" dirty="0">
                <a:effectLst/>
                <a:latin typeface="Arial" panose="020B0604020202020204" pitchFamily="34" charset="0"/>
                <a:ea typeface="Times New Roman" panose="02020603050405020304" pitchFamily="18" charset="0"/>
                <a:cs typeface="Arial" panose="020B0604020202020204" pitchFamily="34" charset="0"/>
              </a:rPr>
              <a:t>If he had only asked one why, the insects would have remained, the birds would have kept coming and his cleaning bill would have stayed sky high.</a:t>
            </a:r>
            <a:endParaRPr lang="en-AU" sz="1800" dirty="0">
              <a:effectLst/>
              <a:latin typeface="Arial" panose="020B0604020202020204" pitchFamily="34" charset="0"/>
              <a:ea typeface="MS PGothic" panose="020B0600070205080204" pitchFamily="34" charset="-128"/>
              <a:cs typeface="Arial" panose="020B0604020202020204" pitchFamily="34" charset="0"/>
            </a:endParaRPr>
          </a:p>
          <a:p>
            <a:pPr fontAlgn="base">
              <a:lnSpc>
                <a:spcPts val="1400"/>
              </a:lnSpc>
              <a:spcBef>
                <a:spcPts val="800"/>
              </a:spcBef>
              <a:spcAft>
                <a:spcPts val="800"/>
              </a:spcAft>
              <a:buNone/>
            </a:pPr>
            <a:br>
              <a:rPr lang="en-AU" sz="1800" dirty="0">
                <a:effectLst/>
                <a:latin typeface="Arial" panose="020B0604020202020204" pitchFamily="34" charset="0"/>
                <a:ea typeface="Times New Roman" panose="02020603050405020304" pitchFamily="18" charset="0"/>
                <a:cs typeface="Arial" panose="020B0604020202020204" pitchFamily="34" charset="0"/>
              </a:rPr>
            </a:br>
            <a:r>
              <a:rPr lang="en-AU" sz="1800" dirty="0">
                <a:effectLst/>
                <a:latin typeface="Arial" panose="020B0604020202020204" pitchFamily="34" charset="0"/>
                <a:ea typeface="Times New Roman" panose="02020603050405020304" pitchFamily="18" charset="0"/>
                <a:cs typeface="Arial" panose="020B0604020202020204" pitchFamily="34" charset="0"/>
              </a:rPr>
              <a:t>How might you use the 5 Whys Tool to help understand the problem you're trying to solve? </a:t>
            </a:r>
            <a:endParaRPr lang="en-AU" sz="1800" dirty="0">
              <a:effectLst/>
              <a:latin typeface="Arial" panose="020B0604020202020204" pitchFamily="34" charset="0"/>
              <a:ea typeface="MS PGothic" panose="020B0600070205080204" pitchFamily="34" charset="-128"/>
              <a:cs typeface="Arial" panose="020B0604020202020204" pitchFamily="34" charset="0"/>
            </a:endParaRPr>
          </a:p>
          <a:p>
            <a:pPr fontAlgn="base">
              <a:lnSpc>
                <a:spcPts val="1400"/>
              </a:lnSpc>
              <a:spcBef>
                <a:spcPts val="800"/>
              </a:spcBef>
              <a:spcAft>
                <a:spcPts val="800"/>
              </a:spcAft>
              <a:buNone/>
            </a:pPr>
            <a:r>
              <a:rPr lang="en-AU" sz="1800" dirty="0">
                <a:effectLst/>
                <a:latin typeface="Arial" panose="020B0604020202020204" pitchFamily="34" charset="0"/>
                <a:ea typeface="Times New Roman" panose="02020603050405020304" pitchFamily="18" charset="0"/>
                <a:cs typeface="Arial" panose="020B0604020202020204" pitchFamily="34" charset="0"/>
              </a:rPr>
              <a:t> </a:t>
            </a:r>
            <a:endParaRPr lang="en-AU" sz="1800" dirty="0">
              <a:effectLst/>
              <a:latin typeface="Arial" panose="020B0604020202020204" pitchFamily="34" charset="0"/>
              <a:ea typeface="MS PGothic" panose="020B0600070205080204" pitchFamily="34" charset="-128"/>
              <a:cs typeface="Arial" panose="020B0604020202020204" pitchFamily="34" charset="0"/>
            </a:endParaRPr>
          </a:p>
          <a:p>
            <a:pPr fontAlgn="base">
              <a:lnSpc>
                <a:spcPts val="1400"/>
              </a:lnSpc>
              <a:spcBef>
                <a:spcPts val="800"/>
              </a:spcBef>
              <a:spcAft>
                <a:spcPts val="800"/>
              </a:spcAft>
            </a:pPr>
            <a:r>
              <a:rPr lang="en-AU" sz="1800" dirty="0">
                <a:effectLst/>
                <a:latin typeface="Arial" panose="020B0604020202020204" pitchFamily="34" charset="0"/>
                <a:ea typeface="Times New Roman" panose="02020603050405020304" pitchFamily="18" charset="0"/>
                <a:cs typeface="Arial" panose="020B0604020202020204" pitchFamily="34" charset="0"/>
              </a:rPr>
              <a:t>You may need to ask why more than five times and explore different approaches to understand the various factors that can contribute to something going wrong.</a:t>
            </a:r>
            <a:endParaRPr lang="en-AU" sz="1800" dirty="0">
              <a:effectLst/>
              <a:latin typeface="Arial" panose="020B0604020202020204" pitchFamily="34" charset="0"/>
              <a:ea typeface="MS PGothic" panose="020B0600070205080204" pitchFamily="34" charset="-128"/>
              <a:cs typeface="Arial" panose="020B0604020202020204" pitchFamily="34" charset="0"/>
            </a:endParaRPr>
          </a:p>
          <a:p>
            <a:endParaRPr lang="en-AU" sz="1000" dirty="0"/>
          </a:p>
          <a:p>
            <a:pPr fontAlgn="base">
              <a:lnSpc>
                <a:spcPts val="1400"/>
              </a:lnSpc>
              <a:spcBef>
                <a:spcPts val="800"/>
              </a:spcBef>
              <a:spcAft>
                <a:spcPts val="800"/>
              </a:spcAft>
            </a:pPr>
            <a:endParaRPr lang="en-US" sz="1000" i="1" baseline="0" dirty="0"/>
          </a:p>
        </p:txBody>
      </p:sp>
      <p:sp>
        <p:nvSpPr>
          <p:cNvPr id="4" name="Slide Number Placeholder 3">
            <a:extLst>
              <a:ext uri="{FF2B5EF4-FFF2-40B4-BE49-F238E27FC236}">
                <a16:creationId xmlns:a16="http://schemas.microsoft.com/office/drawing/2014/main" id="{6784A990-1BB3-CB68-A4A0-AF52E27D4BB6}"/>
              </a:ext>
            </a:extLst>
          </p:cNvPr>
          <p:cNvSpPr>
            <a:spLocks noGrp="1"/>
          </p:cNvSpPr>
          <p:nvPr>
            <p:ph type="sldNum" sz="quarter" idx="5"/>
          </p:nvPr>
        </p:nvSpPr>
        <p:spPr/>
        <p:txBody>
          <a:bodyPr/>
          <a:lstStyle/>
          <a:p>
            <a:fld id="{EBD42010-679D-48A8-9386-1F77E91E5D4C}" type="slidenum">
              <a:rPr lang="en-US" smtClean="0"/>
              <a:t>36</a:t>
            </a:fld>
            <a:endParaRPr lang="en-US"/>
          </a:p>
        </p:txBody>
      </p:sp>
    </p:spTree>
    <p:extLst>
      <p:ext uri="{BB962C8B-B14F-4D97-AF65-F5344CB8AC3E}">
        <p14:creationId xmlns:p14="http://schemas.microsoft.com/office/powerpoint/2010/main" val="32743604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59BF1E-7E10-799D-F429-9888867091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B07DE8-D369-ABBD-11EE-48F7852CEF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FA7BA7-306B-F94A-0DAE-36DD19145519}"/>
              </a:ext>
            </a:extLst>
          </p:cNvPr>
          <p:cNvSpPr>
            <a:spLocks noGrp="1"/>
          </p:cNvSpPr>
          <p:nvPr>
            <p:ph type="body" idx="1"/>
          </p:nvPr>
        </p:nvSpPr>
        <p:spPr/>
        <p:txBody>
          <a:bodyPr/>
          <a:lstStyle/>
          <a:p>
            <a:pPr marL="0" indent="0">
              <a:lnSpc>
                <a:spcPts val="1400"/>
              </a:lnSpc>
              <a:spcBef>
                <a:spcPts val="800"/>
              </a:spcBef>
              <a:spcAft>
                <a:spcPts val="800"/>
              </a:spcAft>
              <a:buFont typeface="Arial" panose="020B0604020202020204" pitchFamily="34" charset="0"/>
              <a:buNone/>
            </a:pPr>
            <a:r>
              <a:rPr lang="en-AU" sz="1000" b="1" dirty="0">
                <a:effectLst/>
                <a:latin typeface="Arial" panose="020B0604020202020204" pitchFamily="34" charset="0"/>
                <a:ea typeface="Times New Roman" panose="02020603050405020304" pitchFamily="18" charset="0"/>
                <a:cs typeface="Arial" panose="020B0604020202020204" pitchFamily="34" charset="0"/>
              </a:rPr>
              <a:t>Session 2 </a:t>
            </a:r>
            <a:r>
              <a:rPr lang="en-AU" sz="1000" b="1" dirty="0">
                <a:effectLst/>
                <a:latin typeface="Arial" panose="020B0604020202020204" pitchFamily="34" charset="0"/>
                <a:ea typeface="VIC" panose="00000500000000000000" pitchFamily="2" charset="0"/>
                <a:cs typeface="Arial" panose="020B0604020202020204" pitchFamily="34" charset="0"/>
              </a:rPr>
              <a:t>Slide 37:</a:t>
            </a:r>
          </a:p>
          <a:p>
            <a:pPr marL="0" indent="0">
              <a:lnSpc>
                <a:spcPts val="1400"/>
              </a:lnSpc>
              <a:spcBef>
                <a:spcPts val="800"/>
              </a:spcBef>
              <a:spcAft>
                <a:spcPts val="800"/>
              </a:spcAft>
              <a:buFont typeface="Arial" panose="020B0604020202020204" pitchFamily="34" charset="0"/>
              <a:buNone/>
            </a:pPr>
            <a:r>
              <a:rPr lang="en-AU" sz="1000" dirty="0">
                <a:effectLst/>
                <a:latin typeface="Arial" panose="020B0604020202020204" pitchFamily="34" charset="0"/>
                <a:ea typeface="VIC" panose="00000500000000000000" pitchFamily="2" charset="0"/>
                <a:cs typeface="Arial" panose="020B0604020202020204" pitchFamily="34" charset="0"/>
              </a:rPr>
              <a:t>Let’s look at applying the 5 Whys in a health example:</a:t>
            </a:r>
          </a:p>
          <a:p>
            <a:pPr marL="0" indent="0">
              <a:lnSpc>
                <a:spcPts val="1400"/>
              </a:lnSpc>
              <a:spcBef>
                <a:spcPts val="800"/>
              </a:spcBef>
              <a:spcAft>
                <a:spcPts val="800"/>
              </a:spcAft>
              <a:buFont typeface="Arial" panose="020B0604020202020204" pitchFamily="34" charset="0"/>
              <a:buNone/>
            </a:pPr>
            <a:endParaRPr lang="en-AU" sz="1000" dirty="0">
              <a:effectLst/>
              <a:latin typeface="Arial" panose="020B0604020202020204" pitchFamily="34" charset="0"/>
              <a:ea typeface="VIC" panose="00000500000000000000" pitchFamily="2" charset="0"/>
              <a:cs typeface="Arial" panose="020B0604020202020204" pitchFamily="34" charset="0"/>
            </a:endParaRPr>
          </a:p>
          <a:p>
            <a:pPr marL="171450" indent="-171450">
              <a:lnSpc>
                <a:spcPts val="1400"/>
              </a:lnSpc>
              <a:spcBef>
                <a:spcPts val="800"/>
              </a:spcBef>
              <a:spcAft>
                <a:spcPts val="800"/>
              </a:spcAft>
              <a:buFont typeface="Arial" panose="020B0604020202020204" pitchFamily="34" charset="0"/>
              <a:buChar char="•"/>
            </a:pPr>
            <a:r>
              <a:rPr lang="en-AU" sz="1000" dirty="0">
                <a:effectLst/>
                <a:latin typeface="Arial" panose="020B0604020202020204" pitchFamily="34" charset="0"/>
                <a:ea typeface="VIC" panose="00000500000000000000" pitchFamily="2" charset="0"/>
                <a:cs typeface="Arial" panose="020B0604020202020204" pitchFamily="34" charset="0"/>
              </a:rPr>
              <a:t>In this example you can see the problem is resident falls and warn out walker pads.</a:t>
            </a:r>
            <a:endParaRPr lang="en-AU" sz="1000" dirty="0">
              <a:effectLst/>
              <a:latin typeface="Arial" panose="020B0604020202020204" pitchFamily="34" charset="0"/>
              <a:ea typeface="MS PGothic" panose="020B0600070205080204" pitchFamily="34" charset="-128"/>
              <a:cs typeface="Arial" panose="020B0604020202020204" pitchFamily="34" charset="0"/>
            </a:endParaRPr>
          </a:p>
          <a:p>
            <a:pPr marL="171450" indent="-171450">
              <a:lnSpc>
                <a:spcPts val="1400"/>
              </a:lnSpc>
              <a:spcBef>
                <a:spcPts val="800"/>
              </a:spcBef>
              <a:spcAft>
                <a:spcPts val="800"/>
              </a:spcAft>
              <a:buFont typeface="Arial" panose="020B0604020202020204" pitchFamily="34" charset="0"/>
              <a:buChar char="•"/>
            </a:pPr>
            <a:r>
              <a:rPr lang="en-AU" sz="1000" dirty="0">
                <a:effectLst/>
                <a:latin typeface="Arial" panose="020B0604020202020204" pitchFamily="34" charset="0"/>
                <a:ea typeface="VIC" panose="00000500000000000000" pitchFamily="2" charset="0"/>
              </a:rPr>
              <a:t>But using the 5 Whys Tools, you can identify the root cause and therefore potential change ideas to test. </a:t>
            </a:r>
          </a:p>
          <a:p>
            <a:endParaRPr lang="en-AU" sz="1000" dirty="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000" b="1" dirty="0">
                <a:effectLst/>
                <a:latin typeface="Arial" panose="020B0604020202020204" pitchFamily="34" charset="0"/>
                <a:ea typeface="Times New Roman" panose="02020603050405020304" pitchFamily="18" charset="0"/>
                <a:cs typeface="Arial" panose="020B0604020202020204" pitchFamily="34" charset="0"/>
              </a:rPr>
              <a:t>Faculty discussion prompt: </a:t>
            </a:r>
            <a:r>
              <a:rPr lang="en-AU" sz="1000" dirty="0">
                <a:effectLst/>
                <a:latin typeface="Arial" panose="020B0604020202020204" pitchFamily="34" charset="0"/>
                <a:ea typeface="Times New Roman" panose="02020603050405020304" pitchFamily="18" charset="0"/>
                <a:cs typeface="Arial" panose="020B0604020202020204" pitchFamily="34" charset="0"/>
              </a:rPr>
              <a:t>read through examples on slide (you may wish to replace this example with one of your own)</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000" dirty="0">
                <a:effectLst/>
                <a:latin typeface="Arial" panose="020B0604020202020204" pitchFamily="34" charset="0"/>
                <a:ea typeface="Times New Roman" panose="02020603050405020304" pitchFamily="18" charset="0"/>
                <a:cs typeface="Arial" panose="020B0604020202020204" pitchFamily="34" charset="0"/>
              </a:rPr>
              <a:t>In this example, the use of tennis balls was a solution because getting access to the rubber stoppers that are usually on the bottom of walkers was a challenge. The team have solved one problem but created another. </a:t>
            </a:r>
            <a:endParaRPr lang="en-AU" sz="10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000" dirty="0">
              <a:effectLst/>
              <a:latin typeface="Arial" panose="020B0604020202020204" pitchFamily="34" charset="0"/>
              <a:ea typeface="Times New Roman" panose="02020603050405020304" pitchFamily="18" charset="0"/>
              <a:cs typeface="Times New Roman" panose="02020603050405020304" pitchFamily="18" charset="0"/>
            </a:endParaRPr>
          </a:p>
          <a:p>
            <a:r>
              <a:rPr lang="en-AU" sz="1000" i="1" dirty="0"/>
              <a:t>Reference: IHI Professional Improvement Coach Program (2023)</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800" i="1" dirty="0">
                <a:solidFill>
                  <a:schemeClr val="bg2">
                    <a:lumMod val="75000"/>
                  </a:schemeClr>
                </a:solidFill>
                <a:latin typeface="VIC" panose="00000500000000000000" pitchFamily="2" charset="0"/>
              </a:rPr>
              <a:t>Source: Senior Woman with Walking, Pixelshot, Canva Pro 2024</a:t>
            </a:r>
          </a:p>
          <a:p>
            <a:endParaRPr lang="en-AU" sz="1000" dirty="0"/>
          </a:p>
          <a:p>
            <a:pPr fontAlgn="base">
              <a:lnSpc>
                <a:spcPts val="1400"/>
              </a:lnSpc>
              <a:spcBef>
                <a:spcPts val="800"/>
              </a:spcBef>
              <a:spcAft>
                <a:spcPts val="800"/>
              </a:spcAft>
            </a:pPr>
            <a:endParaRPr lang="en-US" sz="1000" i="1" baseline="0" dirty="0"/>
          </a:p>
        </p:txBody>
      </p:sp>
      <p:sp>
        <p:nvSpPr>
          <p:cNvPr id="4" name="Slide Number Placeholder 3">
            <a:extLst>
              <a:ext uri="{FF2B5EF4-FFF2-40B4-BE49-F238E27FC236}">
                <a16:creationId xmlns:a16="http://schemas.microsoft.com/office/drawing/2014/main" id="{A8BFE344-48B3-9C30-FF65-6E3EB028C464}"/>
              </a:ext>
            </a:extLst>
          </p:cNvPr>
          <p:cNvSpPr>
            <a:spLocks noGrp="1"/>
          </p:cNvSpPr>
          <p:nvPr>
            <p:ph type="sldNum" sz="quarter" idx="5"/>
          </p:nvPr>
        </p:nvSpPr>
        <p:spPr/>
        <p:txBody>
          <a:bodyPr/>
          <a:lstStyle/>
          <a:p>
            <a:fld id="{EBD42010-679D-48A8-9386-1F77E91E5D4C}" type="slidenum">
              <a:rPr lang="en-US" smtClean="0"/>
              <a:t>37</a:t>
            </a:fld>
            <a:endParaRPr lang="en-US"/>
          </a:p>
        </p:txBody>
      </p:sp>
    </p:spTree>
    <p:extLst>
      <p:ext uri="{BB962C8B-B14F-4D97-AF65-F5344CB8AC3E}">
        <p14:creationId xmlns:p14="http://schemas.microsoft.com/office/powerpoint/2010/main" val="33147390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D21E9E-6588-A1BE-AC49-54DEBAC579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226242-11B3-DA30-7769-3F07329B3D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773FD8-DD3C-F84A-E963-6AAC9A9ACB5F}"/>
              </a:ext>
            </a:extLst>
          </p:cNvPr>
          <p:cNvSpPr>
            <a:spLocks noGrp="1"/>
          </p:cNvSpPr>
          <p:nvPr>
            <p:ph type="body" idx="1"/>
          </p:nvPr>
        </p:nvSpPr>
        <p:spPr/>
        <p:txBody>
          <a:bodyPr/>
          <a:lstStyle/>
          <a:p>
            <a:pPr marL="0" indent="0">
              <a:lnSpc>
                <a:spcPts val="1200"/>
              </a:lnSpc>
              <a:spcBef>
                <a:spcPts val="400"/>
              </a:spcBef>
              <a:spcAft>
                <a:spcPts val="300"/>
              </a:spcAft>
              <a:buFont typeface="Arial" panose="020B0604020202020204" pitchFamily="34" charset="0"/>
              <a:buNone/>
            </a:pPr>
            <a:r>
              <a:rPr lang="en-AU" sz="1000" b="1" dirty="0">
                <a:effectLst/>
                <a:latin typeface="Arial" panose="020B0604020202020204" pitchFamily="34" charset="0"/>
                <a:ea typeface="Times New Roman" panose="02020603050405020304" pitchFamily="18" charset="0"/>
                <a:cs typeface="Arial" panose="020B0604020202020204" pitchFamily="34" charset="0"/>
              </a:rPr>
              <a:t>Faculty name:</a:t>
            </a:r>
          </a:p>
          <a:p>
            <a:pPr marL="0" indent="0">
              <a:lnSpc>
                <a:spcPts val="1200"/>
              </a:lnSpc>
              <a:spcBef>
                <a:spcPts val="400"/>
              </a:spcBef>
              <a:spcAft>
                <a:spcPts val="300"/>
              </a:spcAft>
              <a:buFont typeface="Arial" panose="020B0604020202020204" pitchFamily="34" charset="0"/>
              <a:buNone/>
            </a:pPr>
            <a:r>
              <a:rPr lang="en-AU" sz="1000" b="1" dirty="0">
                <a:effectLst/>
                <a:latin typeface="Arial" panose="020B0604020202020204" pitchFamily="34" charset="0"/>
                <a:ea typeface="Times New Roman" panose="02020603050405020304" pitchFamily="18" charset="0"/>
                <a:cs typeface="Arial" panose="020B0604020202020204" pitchFamily="34" charset="0"/>
              </a:rPr>
              <a:t>Session 2 Slide 38:</a:t>
            </a:r>
          </a:p>
          <a:p>
            <a:pPr marL="0" indent="0">
              <a:lnSpc>
                <a:spcPts val="1200"/>
              </a:lnSpc>
              <a:spcBef>
                <a:spcPts val="400"/>
              </a:spcBef>
              <a:spcAft>
                <a:spcPts val="300"/>
              </a:spcAft>
              <a:buFont typeface="Arial" panose="020B0604020202020204" pitchFamily="34" charset="0"/>
              <a:buNone/>
            </a:pPr>
            <a:r>
              <a:rPr lang="en-AU" sz="1000" b="1" dirty="0">
                <a:effectLst/>
                <a:latin typeface="Arial" panose="020B0604020202020204" pitchFamily="34" charset="0"/>
                <a:ea typeface="Times New Roman" panose="02020603050405020304" pitchFamily="18" charset="0"/>
                <a:cs typeface="Arial" panose="020B0604020202020204" pitchFamily="34" charset="0"/>
              </a:rPr>
              <a:t>Time: 10+min + 5min discussion/feedback </a:t>
            </a:r>
            <a:endParaRPr lang="en-AU" sz="1200" b="1" dirty="0"/>
          </a:p>
          <a:p>
            <a:endParaRPr lang="en-AU" sz="1200" dirty="0"/>
          </a:p>
          <a:p>
            <a:r>
              <a:rPr lang="en-US" sz="1200" dirty="0"/>
              <a:t>We will now apply the 5 Whys to a case study/scenario to see if we can drill down to the root cause. </a:t>
            </a:r>
          </a:p>
          <a:p>
            <a:endParaRPr lang="en-AU" sz="1200" dirty="0">
              <a:ea typeface="Calibri" panose="020F0502020204030204"/>
              <a:cs typeface="Calibri" panose="020F0502020204030204"/>
            </a:endParaRPr>
          </a:p>
          <a:p>
            <a:r>
              <a:rPr lang="en-AU" sz="1200" b="1" dirty="0">
                <a:ea typeface="Calibri" panose="020F0502020204030204"/>
                <a:cs typeface="Calibri" panose="020F0502020204030204"/>
              </a:rPr>
              <a:t>Activity instructions</a:t>
            </a:r>
          </a:p>
          <a:p>
            <a:pPr marL="0" indent="0">
              <a:buFont typeface="Arial" panose="020B0604020202020204" pitchFamily="34" charset="0"/>
              <a:buNone/>
            </a:pPr>
            <a:r>
              <a:rPr lang="en-AU" sz="1200" dirty="0">
                <a:effectLst/>
                <a:latin typeface="Arial" panose="020B0604020202020204" pitchFamily="34" charset="0"/>
                <a:ea typeface="MS PGothic" panose="020B0600070205080204" pitchFamily="34" charset="-128"/>
              </a:rPr>
              <a:t>Use the same case scenario your group has used for previous activities in QI in Action. </a:t>
            </a:r>
          </a:p>
          <a:p>
            <a:pPr marL="0" indent="0">
              <a:buFont typeface="Arial" panose="020B0604020202020204" pitchFamily="34" charset="0"/>
              <a:buNone/>
            </a:pPr>
            <a:r>
              <a:rPr lang="en-AU" sz="1200" dirty="0">
                <a:effectLst/>
                <a:latin typeface="Arial" panose="020B0604020202020204" pitchFamily="34" charset="0"/>
                <a:ea typeface="MS PGothic" panose="020B0600070205080204" pitchFamily="34" charset="-128"/>
              </a:rPr>
              <a:t>Each group will have a cause and effect diagram with a circled cause. You can use this “Cause” or select another from the cause and effect diagram example for your scenario.</a:t>
            </a:r>
          </a:p>
          <a:p>
            <a:pPr marL="0" indent="0">
              <a:buFont typeface="Arial" panose="020B0604020202020204" pitchFamily="34" charset="0"/>
              <a:buNone/>
            </a:pPr>
            <a:endParaRPr lang="en-AU" sz="1200" dirty="0">
              <a:effectLst/>
              <a:latin typeface="Arial" panose="020B0604020202020204" pitchFamily="34" charset="0"/>
              <a:ea typeface="MS PGothic" panose="020B0600070205080204" pitchFamily="34" charset="-128"/>
            </a:endParaRPr>
          </a:p>
          <a:p>
            <a:pPr marL="285750" indent="-285750">
              <a:buFont typeface="Arial" panose="020B0604020202020204" pitchFamily="34" charset="0"/>
              <a:buChar char="•"/>
            </a:pPr>
            <a:r>
              <a:rPr lang="en-AU" sz="1200" dirty="0">
                <a:effectLst/>
                <a:latin typeface="Arial" panose="020B0604020202020204" pitchFamily="34" charset="0"/>
                <a:ea typeface="MS PGothic" panose="020B0600070205080204" pitchFamily="34" charset="-128"/>
              </a:rPr>
              <a:t>Using the 5 Whys template</a:t>
            </a:r>
          </a:p>
          <a:p>
            <a:pPr marL="742950" lvl="1" indent="-285750">
              <a:buFont typeface="Arial" panose="020B0604020202020204" pitchFamily="34" charset="0"/>
              <a:buChar char="•"/>
            </a:pPr>
            <a:r>
              <a:rPr lang="en-AU" sz="1200" dirty="0">
                <a:effectLst/>
                <a:latin typeface="Arial" panose="020B0604020202020204" pitchFamily="34" charset="0"/>
                <a:ea typeface="MS PGothic" panose="020B0600070205080204" pitchFamily="34" charset="-128"/>
              </a:rPr>
              <a:t>Identify what the problem is?</a:t>
            </a:r>
          </a:p>
          <a:p>
            <a:pPr marL="742950" lvl="1" indent="-285750">
              <a:buFont typeface="Arial" panose="020B0604020202020204" pitchFamily="34" charset="0"/>
              <a:buChar char="•"/>
            </a:pPr>
            <a:r>
              <a:rPr lang="en-AU" sz="1200" dirty="0">
                <a:effectLst/>
                <a:latin typeface="Arial" panose="020B0604020202020204" pitchFamily="34" charset="0"/>
                <a:ea typeface="MS PGothic" panose="020B0600070205080204" pitchFamily="34" charset="-128"/>
              </a:rPr>
              <a:t>Where the opportunity for improvement might be?</a:t>
            </a:r>
          </a:p>
          <a:p>
            <a:pPr marL="0" indent="0">
              <a:buFont typeface="Arial" panose="020B0604020202020204" pitchFamily="34" charset="0"/>
              <a:buNone/>
            </a:pPr>
            <a:r>
              <a:rPr lang="en-AU" sz="1200" dirty="0">
                <a:effectLst/>
                <a:latin typeface="Arial" panose="020B0604020202020204" pitchFamily="34" charset="0"/>
                <a:ea typeface="MS PGothic" panose="020B0600070205080204" pitchFamily="34" charset="-128"/>
              </a:rPr>
              <a:t>This activity will help you develop your aim statement in a later activity.</a:t>
            </a:r>
          </a:p>
          <a:p>
            <a:pPr marL="0" indent="0">
              <a:buFont typeface="Arial" panose="020B0604020202020204" pitchFamily="34" charset="0"/>
              <a:buNone/>
            </a:pPr>
            <a:endParaRPr lang="en-AU" sz="1200" dirty="0">
              <a:effectLst/>
              <a:latin typeface="Arial" panose="020B0604020202020204" pitchFamily="34" charset="0"/>
              <a:ea typeface="MS PGothic" panose="020B0600070205080204" pitchFamily="34" charset="-128"/>
            </a:endParaRPr>
          </a:p>
          <a:p>
            <a:pPr marL="0" indent="0">
              <a:buFont typeface="Arial" panose="020B0604020202020204" pitchFamily="34" charset="0"/>
              <a:buNone/>
            </a:pPr>
            <a:r>
              <a:rPr lang="en-AU" sz="1200" b="1" dirty="0">
                <a:effectLst/>
                <a:latin typeface="Arial" panose="020B0604020202020204" pitchFamily="34" charset="0"/>
                <a:ea typeface="MS PGothic" panose="020B0600070205080204" pitchFamily="34" charset="-128"/>
              </a:rPr>
              <a:t>Faculty to facilitate discussion when group comes back</a:t>
            </a:r>
          </a:p>
          <a:p>
            <a:pPr marL="0" lvl="0" indent="0" fontAlgn="base">
              <a:lnSpc>
                <a:spcPts val="1400"/>
              </a:lnSpc>
              <a:spcBef>
                <a:spcPts val="800"/>
              </a:spcBef>
              <a:spcAft>
                <a:spcPts val="800"/>
              </a:spcAft>
              <a:buFont typeface="Arial" panose="020B0604020202020204" pitchFamily="34" charset="0"/>
              <a:buNone/>
              <a:tabLst>
                <a:tab pos="457200" algn="l"/>
              </a:tabLst>
            </a:pPr>
            <a:r>
              <a:rPr lang="en-AU" sz="1200" dirty="0">
                <a:solidFill>
                  <a:srgbClr val="007586"/>
                </a:solidFill>
                <a:effectLst/>
                <a:latin typeface="Arial" panose="020B0604020202020204" pitchFamily="34" charset="0"/>
                <a:ea typeface="Times New Roman" panose="02020603050405020304" pitchFamily="18" charset="0"/>
                <a:cs typeface="Arial" panose="020B0604020202020204" pitchFamily="34" charset="0"/>
              </a:rPr>
              <a:t>Participants can choose to do 1 (or more cause if they wish) applying the 5 Whys.</a:t>
            </a:r>
          </a:p>
          <a:p>
            <a:pPr marL="0" lvl="0" indent="0" fontAlgn="base">
              <a:lnSpc>
                <a:spcPts val="1400"/>
              </a:lnSpc>
              <a:spcBef>
                <a:spcPts val="800"/>
              </a:spcBef>
              <a:spcAft>
                <a:spcPts val="800"/>
              </a:spcAft>
              <a:buFont typeface="Arial" panose="020B0604020202020204" pitchFamily="34" charset="0"/>
              <a:buNone/>
              <a:tabLst>
                <a:tab pos="457200" algn="l"/>
              </a:tabLst>
            </a:pPr>
            <a:r>
              <a:rPr lang="en-AU" sz="1200" dirty="0">
                <a:solidFill>
                  <a:srgbClr val="007586"/>
                </a:solidFill>
                <a:effectLst/>
                <a:latin typeface="Arial" panose="020B0604020202020204" pitchFamily="34" charset="0"/>
                <a:ea typeface="Times New Roman" panose="02020603050405020304" pitchFamily="18" charset="0"/>
                <a:cs typeface="Arial" panose="020B0604020202020204" pitchFamily="34" charset="0"/>
              </a:rPr>
              <a:t>Ensure participants are truly questioning why and getting to a root cause rather than superficial statements. </a:t>
            </a:r>
          </a:p>
          <a:p>
            <a:endParaRPr lang="en-AU" dirty="0"/>
          </a:p>
          <a:p>
            <a:pPr fontAlgn="base">
              <a:lnSpc>
                <a:spcPts val="1400"/>
              </a:lnSpc>
              <a:spcBef>
                <a:spcPts val="800"/>
              </a:spcBef>
              <a:spcAft>
                <a:spcPts val="800"/>
              </a:spcAft>
            </a:pPr>
            <a:endParaRPr lang="en-US" sz="1000" i="1" baseline="0" dirty="0"/>
          </a:p>
        </p:txBody>
      </p:sp>
      <p:sp>
        <p:nvSpPr>
          <p:cNvPr id="4" name="Slide Number Placeholder 3">
            <a:extLst>
              <a:ext uri="{FF2B5EF4-FFF2-40B4-BE49-F238E27FC236}">
                <a16:creationId xmlns:a16="http://schemas.microsoft.com/office/drawing/2014/main" id="{F26EF276-FAEC-86E8-C550-B2A7DDF6F60B}"/>
              </a:ext>
            </a:extLst>
          </p:cNvPr>
          <p:cNvSpPr>
            <a:spLocks noGrp="1"/>
          </p:cNvSpPr>
          <p:nvPr>
            <p:ph type="sldNum" sz="quarter" idx="5"/>
          </p:nvPr>
        </p:nvSpPr>
        <p:spPr/>
        <p:txBody>
          <a:bodyPr/>
          <a:lstStyle/>
          <a:p>
            <a:fld id="{EBD42010-679D-48A8-9386-1F77E91E5D4C}" type="slidenum">
              <a:rPr lang="en-US" smtClean="0"/>
              <a:t>38</a:t>
            </a:fld>
            <a:endParaRPr lang="en-US"/>
          </a:p>
        </p:txBody>
      </p:sp>
    </p:spTree>
    <p:extLst>
      <p:ext uri="{BB962C8B-B14F-4D97-AF65-F5344CB8AC3E}">
        <p14:creationId xmlns:p14="http://schemas.microsoft.com/office/powerpoint/2010/main" val="21184273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275745-B165-121B-AC3D-24FE5D7069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23C5F7-EE06-D2C6-5464-47D4DE0386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E15904-504F-92DD-FC5A-B6084F7275CE}"/>
              </a:ext>
            </a:extLst>
          </p:cNvPr>
          <p:cNvSpPr>
            <a:spLocks noGrp="1"/>
          </p:cNvSpPr>
          <p:nvPr>
            <p:ph type="body" idx="1"/>
          </p:nvPr>
        </p:nvSpPr>
        <p:spPr/>
        <p:txBody>
          <a:bodyPr/>
          <a:lstStyle/>
          <a:p>
            <a:pPr marL="0" lvl="0" indent="0" fontAlgn="base">
              <a:lnSpc>
                <a:spcPts val="1400"/>
              </a:lnSpc>
              <a:spcBef>
                <a:spcPts val="800"/>
              </a:spcBef>
              <a:spcAft>
                <a:spcPts val="800"/>
              </a:spcAft>
              <a:buFont typeface="Arial" panose="020B0604020202020204" pitchFamily="34" charset="0"/>
              <a:buNone/>
              <a:tabLst>
                <a:tab pos="457200" algn="l"/>
              </a:tabLst>
            </a:pPr>
            <a:r>
              <a:rPr lang="en-AU" sz="1000" b="1" dirty="0">
                <a:effectLst/>
                <a:latin typeface="Arial" panose="020B0604020202020204" pitchFamily="34" charset="0"/>
                <a:ea typeface="Times New Roman" panose="02020603050405020304" pitchFamily="18" charset="0"/>
                <a:cs typeface="Arial" panose="020B0604020202020204" pitchFamily="34" charset="0"/>
              </a:rPr>
              <a:t>Faculty name:</a:t>
            </a:r>
            <a:endParaRPr lang="en-AU" sz="1000" b="1" dirty="0">
              <a:effectLst/>
              <a:latin typeface="Arial" panose="020B0604020202020204" pitchFamily="34" charset="0"/>
              <a:ea typeface="Times New Roman" panose="02020603050405020304" pitchFamily="18" charset="0"/>
              <a:cs typeface="Times New Roman" panose="02020603050405020304" pitchFamily="18" charset="0"/>
            </a:endParaRPr>
          </a:p>
          <a:p>
            <a:pPr marL="0" lvl="0" indent="0" fontAlgn="base">
              <a:lnSpc>
                <a:spcPts val="1400"/>
              </a:lnSpc>
              <a:spcBef>
                <a:spcPts val="800"/>
              </a:spcBef>
              <a:spcAft>
                <a:spcPts val="800"/>
              </a:spcAft>
              <a:buFont typeface="Arial" panose="020B0604020202020204" pitchFamily="34" charset="0"/>
              <a:buNone/>
              <a:tabLst>
                <a:tab pos="457200" algn="l"/>
              </a:tabLst>
            </a:pPr>
            <a:r>
              <a:rPr lang="en-AU" sz="1000" b="1" dirty="0">
                <a:effectLst/>
                <a:latin typeface="Arial" panose="020B0604020202020204" pitchFamily="34" charset="0"/>
                <a:ea typeface="Times New Roman" panose="02020603050405020304" pitchFamily="18" charset="0"/>
                <a:cs typeface="Arial" panose="020B0604020202020204" pitchFamily="34" charset="0"/>
              </a:rPr>
              <a:t>Session 2 Slides: 39-40</a:t>
            </a:r>
            <a:endParaRPr lang="en-AU" sz="1000" b="1" dirty="0">
              <a:effectLst/>
              <a:latin typeface="Arial" panose="020B0604020202020204" pitchFamily="34" charset="0"/>
              <a:ea typeface="Times New Roman" panose="02020603050405020304" pitchFamily="18" charset="0"/>
              <a:cs typeface="Times New Roman" panose="02020603050405020304" pitchFamily="18" charset="0"/>
            </a:endParaRPr>
          </a:p>
          <a:p>
            <a:pPr marL="0" lvl="0" indent="0" fontAlgn="base">
              <a:lnSpc>
                <a:spcPts val="1400"/>
              </a:lnSpc>
              <a:spcBef>
                <a:spcPts val="800"/>
              </a:spcBef>
              <a:spcAft>
                <a:spcPts val="800"/>
              </a:spcAft>
              <a:buFont typeface="Arial" panose="020B0604020202020204" pitchFamily="34" charset="0"/>
              <a:buNone/>
              <a:tabLst>
                <a:tab pos="457200" algn="l"/>
              </a:tabLst>
            </a:pPr>
            <a:r>
              <a:rPr lang="en-AU" sz="1000" b="1" dirty="0">
                <a:effectLst/>
                <a:latin typeface="Arial" panose="020B0604020202020204" pitchFamily="34" charset="0"/>
                <a:ea typeface="Times New Roman" panose="02020603050405020304" pitchFamily="18" charset="0"/>
                <a:cs typeface="Arial" panose="020B0604020202020204" pitchFamily="34" charset="0"/>
              </a:rPr>
              <a:t>Time: 5mins </a:t>
            </a:r>
            <a:endParaRPr lang="en-US" sz="1000" b="1" dirty="0"/>
          </a:p>
          <a:p>
            <a:pPr marL="0" marR="0" lvl="0" indent="0" algn="l" defTabSz="914400" rtl="0" eaLnBrk="1" fontAlgn="base" latinLnBrk="0" hangingPunct="1">
              <a:lnSpc>
                <a:spcPts val="1400"/>
              </a:lnSpc>
              <a:spcBef>
                <a:spcPts val="800"/>
              </a:spcBef>
              <a:spcAft>
                <a:spcPts val="800"/>
              </a:spcAft>
              <a:buClrTx/>
              <a:buSzTx/>
              <a:buFontTx/>
              <a:buNone/>
              <a:tabLst/>
              <a:defRPr/>
            </a:pPr>
            <a:endParaRPr lang="en-US" sz="1000" b="1" dirty="0"/>
          </a:p>
          <a:p>
            <a:pPr marL="0" marR="0" lvl="0" indent="0" algn="l" defTabSz="914400" rtl="0" eaLnBrk="1" fontAlgn="base" latinLnBrk="0" hangingPunct="1">
              <a:lnSpc>
                <a:spcPts val="1400"/>
              </a:lnSpc>
              <a:spcBef>
                <a:spcPts val="800"/>
              </a:spcBef>
              <a:spcAft>
                <a:spcPts val="800"/>
              </a:spcAft>
              <a:buClrTx/>
              <a:buSzTx/>
              <a:buFontTx/>
              <a:buNone/>
              <a:tabLst/>
              <a:defRPr/>
            </a:pPr>
            <a:r>
              <a:rPr lang="en-US" sz="1000" b="1" dirty="0"/>
              <a:t>NOTE: Animation in slide</a:t>
            </a:r>
            <a:endParaRPr lang="en-US" sz="1000" dirty="0"/>
          </a:p>
          <a:p>
            <a:pPr fontAlgn="base">
              <a:lnSpc>
                <a:spcPts val="1400"/>
              </a:lnSpc>
              <a:spcBef>
                <a:spcPts val="800"/>
              </a:spcBef>
              <a:spcAft>
                <a:spcPts val="800"/>
              </a:spcAft>
            </a:pPr>
            <a:endParaRPr lang="en-AU" sz="1000" dirty="0">
              <a:effectLst/>
              <a:latin typeface="Arial" panose="020B0604020202020204" pitchFamily="34" charset="0"/>
              <a:ea typeface="Times New Roman" panose="02020603050405020304" pitchFamily="18" charset="0"/>
              <a:cs typeface="Arial" panose="020B0604020202020204" pitchFamily="34" charset="0"/>
            </a:endParaRPr>
          </a:p>
          <a:p>
            <a:pPr marL="285750" indent="-285750" fontAlgn="base">
              <a:lnSpc>
                <a:spcPts val="1400"/>
              </a:lnSpc>
              <a:spcBef>
                <a:spcPts val="800"/>
              </a:spcBef>
              <a:spcAft>
                <a:spcPts val="800"/>
              </a:spcAft>
              <a:buFont typeface="Arial" panose="020B0604020202020204" pitchFamily="34" charset="0"/>
              <a:buChar char="•"/>
            </a:pPr>
            <a:r>
              <a:rPr lang="en-AU" sz="1000" dirty="0">
                <a:effectLst/>
                <a:latin typeface="Arial" panose="020B0604020202020204" pitchFamily="34" charset="0"/>
                <a:ea typeface="Times New Roman" panose="02020603050405020304" pitchFamily="18" charset="0"/>
                <a:cs typeface="Arial" panose="020B0604020202020204" pitchFamily="34" charset="0"/>
              </a:rPr>
              <a:t>Introducing the model for improvement.</a:t>
            </a:r>
            <a:endParaRPr lang="en-AU" sz="1000" dirty="0">
              <a:effectLst/>
              <a:latin typeface="Arial" panose="020B0604020202020204" pitchFamily="34" charset="0"/>
              <a:ea typeface="Times New Roman" panose="02020603050405020304" pitchFamily="18" charset="0"/>
              <a:cs typeface="Times New Roman" panose="02020603050405020304" pitchFamily="18" charset="0"/>
            </a:endParaRPr>
          </a:p>
          <a:p>
            <a:pPr marL="285750" indent="-285750" fontAlgn="base">
              <a:lnSpc>
                <a:spcPts val="1400"/>
              </a:lnSpc>
              <a:spcBef>
                <a:spcPts val="800"/>
              </a:spcBef>
              <a:spcAft>
                <a:spcPts val="800"/>
              </a:spcAft>
              <a:buFont typeface="Arial" panose="020B0604020202020204" pitchFamily="34" charset="0"/>
              <a:buChar char="•"/>
            </a:pPr>
            <a:r>
              <a:rPr lang="en-AU" sz="1000" dirty="0">
                <a:effectLst/>
                <a:latin typeface="Arial" panose="020B0604020202020204" pitchFamily="34" charset="0"/>
                <a:ea typeface="Times New Roman" panose="02020603050405020304" pitchFamily="18" charset="0"/>
                <a:cs typeface="Arial" panose="020B0604020202020204" pitchFamily="34" charset="0"/>
              </a:rPr>
              <a:t>The IHI model for improvement is a framework and method to undertake your improvement work. It asks as series of questions followed by small scale testing to gain insights and learnings from the system you are trying to change. </a:t>
            </a:r>
          </a:p>
          <a:p>
            <a:pPr marL="285750" indent="-285750" fontAlgn="base">
              <a:lnSpc>
                <a:spcPts val="1400"/>
              </a:lnSpc>
              <a:spcBef>
                <a:spcPts val="800"/>
              </a:spcBef>
              <a:spcAft>
                <a:spcPts val="800"/>
              </a:spcAft>
              <a:buFont typeface="Arial" panose="020B0604020202020204" pitchFamily="34" charset="0"/>
              <a:buChar char="•"/>
            </a:pPr>
            <a:r>
              <a:rPr lang="en-AU" sz="1000" dirty="0">
                <a:effectLst/>
                <a:latin typeface="Arial" panose="020B0604020202020204" pitchFamily="34" charset="0"/>
                <a:ea typeface="Times New Roman" panose="02020603050405020304" pitchFamily="18" charset="0"/>
                <a:cs typeface="Arial" panose="020B0604020202020204" pitchFamily="34" charset="0"/>
              </a:rPr>
              <a:t>The model </a:t>
            </a:r>
            <a:r>
              <a:rPr lang="en-AU" sz="1000" dirty="0">
                <a:solidFill>
                  <a:srgbClr val="040C28"/>
                </a:solidFill>
                <a:effectLst/>
                <a:latin typeface="Arial" panose="020B0604020202020204" pitchFamily="34" charset="0"/>
                <a:ea typeface="Times New Roman" panose="02020603050405020304" pitchFamily="18" charset="0"/>
                <a:cs typeface="Arial" panose="020B0604020202020204" pitchFamily="34" charset="0"/>
              </a:rPr>
              <a:t>helps to identify, define, and diagnose a problem, create a theory of change and to test 'change ideas' to determine if they will result in system performance improvement.</a:t>
            </a:r>
            <a:endParaRPr lang="en-AU" sz="10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AU"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sz="1000" i="1" dirty="0"/>
              <a:t>Reference: </a:t>
            </a:r>
            <a:r>
              <a:rPr lang="en-AU" sz="800" i="1" dirty="0">
                <a:solidFill>
                  <a:schemeClr val="bg2">
                    <a:lumMod val="75000"/>
                  </a:schemeClr>
                </a:solidFill>
                <a:latin typeface="VIC" panose="00000500000000000000" pitchFamily="2" charset="0"/>
              </a:rPr>
              <a:t>Safer Care Victoria (2024) SCV Quality Improvement Tool</a:t>
            </a:r>
            <a:endParaRPr lang="en-AU"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sz="800" i="1" dirty="0">
                <a:solidFill>
                  <a:schemeClr val="bg2">
                    <a:lumMod val="75000"/>
                  </a:schemeClr>
                </a:solidFill>
                <a:latin typeface="VIC" panose="00000500000000000000" pitchFamily="2" charset="0"/>
              </a:rPr>
              <a:t>Source: Square Wheels Tandem by Norbertsobolewski, Canva Pro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800" i="1" dirty="0">
                <a:solidFill>
                  <a:schemeClr val="bg2">
                    <a:lumMod val="75000"/>
                  </a:schemeClr>
                </a:solidFill>
                <a:latin typeface="VIC" panose="00000500000000000000" pitchFamily="2" charset="0"/>
              </a:rPr>
              <a:t>Source: Retro Tandem by Norbertsobolewski, Canva Pro 2024</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800" i="1" dirty="0">
                <a:solidFill>
                  <a:schemeClr val="bg2">
                    <a:lumMod val="75000"/>
                  </a:schemeClr>
                </a:solidFill>
                <a:latin typeface="VIC" panose="00000500000000000000" pitchFamily="2" charset="0"/>
              </a:rPr>
              <a:t>Source: Safer Care Victoria (2024) SCV Quality Improvement Tool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800" i="1" dirty="0">
              <a:solidFill>
                <a:schemeClr val="bg2">
                  <a:lumMod val="75000"/>
                </a:schemeClr>
              </a:solidFill>
              <a:latin typeface="VIC"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800" i="1" dirty="0">
              <a:solidFill>
                <a:schemeClr val="bg2">
                  <a:lumMod val="75000"/>
                </a:schemeClr>
              </a:solidFill>
              <a:latin typeface="VIC" panose="00000500000000000000" pitchFamily="2" charset="0"/>
            </a:endParaRPr>
          </a:p>
          <a:p>
            <a:endParaRPr lang="en-AU" sz="1000" dirty="0"/>
          </a:p>
          <a:p>
            <a:pPr fontAlgn="base">
              <a:lnSpc>
                <a:spcPts val="1400"/>
              </a:lnSpc>
              <a:spcBef>
                <a:spcPts val="800"/>
              </a:spcBef>
              <a:spcAft>
                <a:spcPts val="800"/>
              </a:spcAft>
            </a:pPr>
            <a:endParaRPr lang="en-US" sz="1000" i="1" baseline="0" dirty="0"/>
          </a:p>
        </p:txBody>
      </p:sp>
      <p:sp>
        <p:nvSpPr>
          <p:cNvPr id="4" name="Slide Number Placeholder 3">
            <a:extLst>
              <a:ext uri="{FF2B5EF4-FFF2-40B4-BE49-F238E27FC236}">
                <a16:creationId xmlns:a16="http://schemas.microsoft.com/office/drawing/2014/main" id="{11260542-5C81-00F7-769E-B407064FFBF9}"/>
              </a:ext>
            </a:extLst>
          </p:cNvPr>
          <p:cNvSpPr>
            <a:spLocks noGrp="1"/>
          </p:cNvSpPr>
          <p:nvPr>
            <p:ph type="sldNum" sz="quarter" idx="5"/>
          </p:nvPr>
        </p:nvSpPr>
        <p:spPr/>
        <p:txBody>
          <a:bodyPr/>
          <a:lstStyle/>
          <a:p>
            <a:fld id="{EBD42010-679D-48A8-9386-1F77E91E5D4C}" type="slidenum">
              <a:rPr lang="en-US" smtClean="0"/>
              <a:t>39</a:t>
            </a:fld>
            <a:endParaRPr lang="en-US"/>
          </a:p>
        </p:txBody>
      </p:sp>
    </p:spTree>
    <p:extLst>
      <p:ext uri="{BB962C8B-B14F-4D97-AF65-F5344CB8AC3E}">
        <p14:creationId xmlns:p14="http://schemas.microsoft.com/office/powerpoint/2010/main" val="11658069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D447F9-7442-EC86-FD46-DEAB993C20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4C146A-00DF-A9E7-E9A9-CC77EC3E8B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67988D-4B8F-8163-9873-0B8CEBAF248B}"/>
              </a:ext>
            </a:extLst>
          </p:cNvPr>
          <p:cNvSpPr>
            <a:spLocks noGrp="1"/>
          </p:cNvSpPr>
          <p:nvPr>
            <p:ph type="body" idx="1"/>
          </p:nvPr>
        </p:nvSpPr>
        <p:spPr/>
        <p:txBody>
          <a:bodyPr/>
          <a:lstStyle/>
          <a:p>
            <a:pPr fontAlgn="base">
              <a:lnSpc>
                <a:spcPts val="1400"/>
              </a:lnSpc>
              <a:spcBef>
                <a:spcPts val="800"/>
              </a:spcBef>
              <a:spcAft>
                <a:spcPts val="800"/>
              </a:spcAft>
            </a:pPr>
            <a:r>
              <a:rPr lang="en-AU" sz="1800" b="1" dirty="0">
                <a:effectLst/>
                <a:latin typeface="Arial" panose="020B0604020202020204" pitchFamily="34" charset="0"/>
                <a:ea typeface="Times New Roman" panose="02020603050405020304" pitchFamily="18" charset="0"/>
                <a:cs typeface="Arial" panose="020B0604020202020204" pitchFamily="34" charset="0"/>
              </a:rPr>
              <a:t>Session 2 Slide 4:</a:t>
            </a:r>
            <a:endParaRPr lang="en-AU" dirty="0"/>
          </a:p>
          <a:p>
            <a:endParaRPr lang="en-AU" dirty="0"/>
          </a:p>
          <a:p>
            <a:r>
              <a:rPr lang="en-AU" dirty="0"/>
              <a:t>Let’s start talking about our system.</a:t>
            </a:r>
            <a:endParaRPr lang="en-AU" dirty="0">
              <a:ea typeface="Calibri"/>
              <a:cs typeface="Calibri"/>
            </a:endParaRPr>
          </a:p>
          <a:p>
            <a:endParaRPr lang="en-AU" dirty="0"/>
          </a:p>
          <a:p>
            <a:pPr marL="171450" indent="-171450">
              <a:buFont typeface="Arial" panose="020B0604020202020204" pitchFamily="34" charset="0"/>
              <a:buChar char="•"/>
            </a:pPr>
            <a:r>
              <a:rPr lang="en-AU" dirty="0"/>
              <a:t>Pictured are 2 quotes from pioneers of quality improvement Paul Batalden and W Edward Deming. </a:t>
            </a:r>
          </a:p>
          <a:p>
            <a:pPr marL="171450" indent="-171450">
              <a:buFont typeface="Arial" panose="020B0604020202020204" pitchFamily="34" charset="0"/>
              <a:buChar char="•"/>
            </a:pPr>
            <a:r>
              <a:rPr lang="en-AU" dirty="0">
                <a:cs typeface="Calibri"/>
              </a:rPr>
              <a:t>Applying systems thinking means exploring the characteristics of components within a system and how they interconnect to improve our understanding of how outcome emerge. If there is harm or undesired outcomes, the system should be examined, rather than the individuals within the system. </a:t>
            </a:r>
          </a:p>
          <a:p>
            <a:pPr marL="171450" indent="-171450">
              <a:buFont typeface="Arial" panose="020B0604020202020204" pitchFamily="34" charset="0"/>
              <a:buChar char="•"/>
            </a:pPr>
            <a:r>
              <a:rPr lang="en-AU" dirty="0">
                <a:cs typeface="Calibri"/>
              </a:rPr>
              <a:t>We can make improvements to the system rather than the individuals within the system.</a:t>
            </a:r>
          </a:p>
          <a:p>
            <a:endParaRPr lang="en-AU" dirty="0">
              <a:ea typeface="Calibri"/>
              <a:cs typeface="Calibri"/>
            </a:endParaRPr>
          </a:p>
          <a:p>
            <a:r>
              <a:rPr lang="en-AU" b="1" dirty="0"/>
              <a:t>Faculty discussion prompt</a:t>
            </a:r>
            <a:r>
              <a:rPr lang="en-AU" dirty="0"/>
              <a:t>: How often do we hear the blame game when it comes to things not going to plan, mistakes being made or poor performance results? </a:t>
            </a:r>
          </a:p>
          <a:p>
            <a:endParaRPr lang="en-AU"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i="1" dirty="0">
                <a:solidFill>
                  <a:schemeClr val="bg2">
                    <a:lumMod val="75000"/>
                  </a:schemeClr>
                </a:solidFill>
                <a:latin typeface="VIC" panose="00000500000000000000" pitchFamily="2" charset="0"/>
              </a:rPr>
              <a:t>Reference: Dr Paul Batalden, the Dartmouth Institute, USA</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i="1" dirty="0">
                <a:solidFill>
                  <a:schemeClr val="bg2">
                    <a:lumMod val="75000"/>
                  </a:schemeClr>
                </a:solidFill>
                <a:latin typeface="VIC" panose="00000500000000000000" pitchFamily="2" charset="0"/>
              </a:rPr>
              <a:t>Reference: W. Edwards Deming, Deming Four day seminar, Phoenix, Arizona, 1993</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i="1" dirty="0">
                <a:solidFill>
                  <a:schemeClr val="bg2">
                    <a:lumMod val="75000"/>
                  </a:schemeClr>
                </a:solidFill>
                <a:latin typeface="VIC" panose="00000500000000000000" pitchFamily="2" charset="0"/>
              </a:rPr>
              <a:t>Source: Green leaves in close up by Pexel under license: https://creativecommons.org/public-domain/</a:t>
            </a:r>
            <a:br>
              <a:rPr lang="en-AU" sz="1200" i="1" dirty="0">
                <a:solidFill>
                  <a:schemeClr val="bg2">
                    <a:lumMod val="75000"/>
                  </a:schemeClr>
                </a:solidFill>
                <a:latin typeface="VIC" panose="00000500000000000000" pitchFamily="2" charset="0"/>
              </a:rPr>
            </a:br>
            <a:r>
              <a:rPr lang="en-AU" sz="1200" i="1" dirty="0">
                <a:solidFill>
                  <a:schemeClr val="bg2">
                    <a:lumMod val="75000"/>
                  </a:schemeClr>
                </a:solidFill>
                <a:latin typeface="VIC" panose="00000500000000000000" pitchFamily="2" charset="0"/>
              </a:rPr>
              <a:t>Source: Photo 1492095 by Pxhere under license: https://creativecommons.org/publicdomain/</a:t>
            </a:r>
          </a:p>
          <a:p>
            <a:endParaRPr lang="en-AU" dirty="0">
              <a:cs typeface="Calibri"/>
            </a:endParaRPr>
          </a:p>
          <a:p>
            <a:endParaRPr lang="en-AU" dirty="0">
              <a:ea typeface="Calibri" panose="020F0502020204030204"/>
              <a:cs typeface="Calibri" panose="020F0502020204030204"/>
            </a:endParaRPr>
          </a:p>
          <a:p>
            <a:endParaRPr lang="en-US" dirty="0"/>
          </a:p>
        </p:txBody>
      </p:sp>
      <p:sp>
        <p:nvSpPr>
          <p:cNvPr id="4" name="Slide Number Placeholder 3">
            <a:extLst>
              <a:ext uri="{FF2B5EF4-FFF2-40B4-BE49-F238E27FC236}">
                <a16:creationId xmlns:a16="http://schemas.microsoft.com/office/drawing/2014/main" id="{F24D03EB-1C91-4291-19B1-AA4E1DB13FC5}"/>
              </a:ext>
            </a:extLst>
          </p:cNvPr>
          <p:cNvSpPr>
            <a:spLocks noGrp="1"/>
          </p:cNvSpPr>
          <p:nvPr>
            <p:ph type="sldNum" sz="quarter" idx="5"/>
          </p:nvPr>
        </p:nvSpPr>
        <p:spPr/>
        <p:txBody>
          <a:bodyPr/>
          <a:lstStyle/>
          <a:p>
            <a:fld id="{EBD42010-679D-48A8-9386-1F77E91E5D4C}" type="slidenum">
              <a:rPr lang="en-US" smtClean="0"/>
              <a:t>4</a:t>
            </a:fld>
            <a:endParaRPr lang="en-US"/>
          </a:p>
        </p:txBody>
      </p:sp>
    </p:spTree>
    <p:extLst>
      <p:ext uri="{BB962C8B-B14F-4D97-AF65-F5344CB8AC3E}">
        <p14:creationId xmlns:p14="http://schemas.microsoft.com/office/powerpoint/2010/main" val="38705170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5F056B-338F-6C02-211C-CBEC74B41F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FD642F-D033-718F-D169-BE3032D8AB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D67627-8921-EFD6-274B-E2C93EC43EC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b="1" dirty="0">
                <a:effectLst/>
                <a:latin typeface="Arial" panose="020B0604020202020204" pitchFamily="34" charset="0"/>
                <a:ea typeface="Times New Roman" panose="02020603050405020304" pitchFamily="18" charset="0"/>
                <a:cs typeface="Arial" panose="020B0604020202020204" pitchFamily="34" charset="0"/>
              </a:rPr>
              <a:t>Session 2 </a:t>
            </a:r>
            <a:r>
              <a:rPr lang="en-US" sz="1000" b="1" dirty="0"/>
              <a:t>Slide 40: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t>NOTE: Animation in slide</a:t>
            </a:r>
            <a:endParaRPr lang="en-US" sz="1000" dirty="0"/>
          </a:p>
          <a:p>
            <a:endParaRPr lang="en-AU" sz="1000" dirty="0"/>
          </a:p>
          <a:p>
            <a:pPr marL="171450" indent="-171450">
              <a:buFont typeface="Arial" panose="020B0604020202020204" pitchFamily="34" charset="0"/>
              <a:buChar char="•"/>
            </a:pPr>
            <a:r>
              <a:rPr lang="en-AU" sz="1000" dirty="0"/>
              <a:t>Quality improvement cannot be done alone. </a:t>
            </a:r>
          </a:p>
          <a:p>
            <a:pPr marL="171450" indent="-171450">
              <a:buFont typeface="Arial" panose="020B0604020202020204" pitchFamily="34" charset="0"/>
              <a:buChar char="•"/>
            </a:pPr>
            <a:r>
              <a:rPr lang="en-AU" sz="1000" dirty="0"/>
              <a:t>To understand our system, understand the problem we are trying to solve, the improvement we want to see and to identify changes we want to test…..we need to work together with the people most affected by the system we want to improve…..form service delivery to consumers/carers….. </a:t>
            </a:r>
          </a:p>
          <a:p>
            <a:pPr marL="171450" indent="-171450">
              <a:buFont typeface="Arial" panose="020B0604020202020204" pitchFamily="34" charset="0"/>
              <a:buChar char="•"/>
            </a:pPr>
            <a:r>
              <a:rPr lang="en-AU" sz="1000" dirty="0"/>
              <a:t>Collaboration and co-development and partnering is the foundation of QI work…as you can see in the MFI questions that highlight “We” not “I” as the basis for who is working through the three key questions. </a:t>
            </a:r>
          </a:p>
          <a:p>
            <a:endParaRPr lang="en-AU" sz="1000" dirty="0"/>
          </a:p>
          <a:p>
            <a:r>
              <a:rPr lang="en-AU" sz="1000" i="1" dirty="0">
                <a:solidFill>
                  <a:schemeClr val="bg2">
                    <a:lumMod val="75000"/>
                  </a:schemeClr>
                </a:solidFill>
                <a:latin typeface="VIC" panose="00000500000000000000" pitchFamily="2" charset="0"/>
              </a:rPr>
              <a:t>Source: Safer Care Victoria (2019) Partnering in healthcare: a framework for better care and outcomes</a:t>
            </a:r>
          </a:p>
          <a:p>
            <a:r>
              <a:rPr lang="en-AU" sz="1000" i="1" dirty="0">
                <a:solidFill>
                  <a:schemeClr val="bg2">
                    <a:lumMod val="75000"/>
                  </a:schemeClr>
                </a:solidFill>
                <a:latin typeface="VIC" panose="00000500000000000000" pitchFamily="2" charset="0"/>
              </a:rPr>
              <a:t>Source: Safer Care Victoria (2024) SCV Quality Improvement Tool</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000" i="1" dirty="0">
                <a:solidFill>
                  <a:schemeClr val="bg2">
                    <a:lumMod val="75000"/>
                  </a:schemeClr>
                </a:solidFill>
                <a:latin typeface="VIC" panose="00000500000000000000" pitchFamily="2" charset="0"/>
              </a:rPr>
              <a:t>Source: Image created using Canva Pro 2024</a:t>
            </a:r>
          </a:p>
          <a:p>
            <a:endParaRPr lang="en-AU" sz="1000" dirty="0"/>
          </a:p>
          <a:p>
            <a:pPr fontAlgn="base">
              <a:lnSpc>
                <a:spcPts val="1400"/>
              </a:lnSpc>
              <a:spcBef>
                <a:spcPts val="800"/>
              </a:spcBef>
              <a:spcAft>
                <a:spcPts val="800"/>
              </a:spcAft>
            </a:pPr>
            <a:endParaRPr lang="en-US" sz="1000" i="1" baseline="0" dirty="0"/>
          </a:p>
        </p:txBody>
      </p:sp>
      <p:sp>
        <p:nvSpPr>
          <p:cNvPr id="4" name="Slide Number Placeholder 3">
            <a:extLst>
              <a:ext uri="{FF2B5EF4-FFF2-40B4-BE49-F238E27FC236}">
                <a16:creationId xmlns:a16="http://schemas.microsoft.com/office/drawing/2014/main" id="{F967A4DA-CE3C-391F-4D34-9EB39D055209}"/>
              </a:ext>
            </a:extLst>
          </p:cNvPr>
          <p:cNvSpPr>
            <a:spLocks noGrp="1"/>
          </p:cNvSpPr>
          <p:nvPr>
            <p:ph type="sldNum" sz="quarter" idx="5"/>
          </p:nvPr>
        </p:nvSpPr>
        <p:spPr/>
        <p:txBody>
          <a:bodyPr/>
          <a:lstStyle/>
          <a:p>
            <a:fld id="{EBD42010-679D-48A8-9386-1F77E91E5D4C}" type="slidenum">
              <a:rPr lang="en-US" smtClean="0"/>
              <a:t>40</a:t>
            </a:fld>
            <a:endParaRPr lang="en-US"/>
          </a:p>
        </p:txBody>
      </p:sp>
    </p:spTree>
    <p:extLst>
      <p:ext uri="{BB962C8B-B14F-4D97-AF65-F5344CB8AC3E}">
        <p14:creationId xmlns:p14="http://schemas.microsoft.com/office/powerpoint/2010/main" val="31546740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710327-47F7-2D22-1822-E95F324156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631E16-5097-FFCF-B2E2-3C0B974BF9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558AE4-3E16-3544-AAE3-606F279179C7}"/>
              </a:ext>
            </a:extLst>
          </p:cNvPr>
          <p:cNvSpPr>
            <a:spLocks noGrp="1"/>
          </p:cNvSpPr>
          <p:nvPr>
            <p:ph type="body" idx="1"/>
          </p:nvPr>
        </p:nvSpPr>
        <p:spPr/>
        <p:txBody>
          <a:bodyPr/>
          <a:lstStyle/>
          <a:p>
            <a:pPr marL="0" lvl="0" indent="0" fontAlgn="base">
              <a:lnSpc>
                <a:spcPts val="1400"/>
              </a:lnSpc>
              <a:spcBef>
                <a:spcPts val="800"/>
              </a:spcBef>
              <a:spcAft>
                <a:spcPts val="800"/>
              </a:spcAft>
              <a:buFont typeface="Arial" panose="020B0604020202020204" pitchFamily="34" charset="0"/>
              <a:buNone/>
              <a:tabLst>
                <a:tab pos="457200" algn="l"/>
              </a:tabLst>
            </a:pPr>
            <a:r>
              <a:rPr lang="en-AU" sz="1200" b="1" dirty="0">
                <a:effectLst/>
                <a:latin typeface="Arial" panose="020B0604020202020204" pitchFamily="34" charset="0"/>
                <a:ea typeface="Times New Roman" panose="02020603050405020304" pitchFamily="18" charset="0"/>
                <a:cs typeface="Arial" panose="020B0604020202020204" pitchFamily="34" charset="0"/>
              </a:rPr>
              <a:t>Faculty name:</a:t>
            </a:r>
            <a:endParaRPr lang="en-AU" sz="1200" b="1" dirty="0">
              <a:effectLst/>
              <a:latin typeface="Arial" panose="020B0604020202020204" pitchFamily="34" charset="0"/>
              <a:ea typeface="Times New Roman" panose="02020603050405020304" pitchFamily="18" charset="0"/>
              <a:cs typeface="Times New Roman" panose="02020603050405020304" pitchFamily="18" charset="0"/>
            </a:endParaRPr>
          </a:p>
          <a:p>
            <a:pPr marL="0" lvl="0" indent="0" fontAlgn="base">
              <a:lnSpc>
                <a:spcPts val="1400"/>
              </a:lnSpc>
              <a:spcBef>
                <a:spcPts val="800"/>
              </a:spcBef>
              <a:spcAft>
                <a:spcPts val="800"/>
              </a:spcAft>
              <a:buFont typeface="Arial" panose="020B0604020202020204" pitchFamily="34" charset="0"/>
              <a:buNone/>
              <a:tabLst>
                <a:tab pos="457200" algn="l"/>
              </a:tabLst>
            </a:pPr>
            <a:r>
              <a:rPr lang="en-AU" sz="1200" b="1" dirty="0">
                <a:effectLst/>
                <a:latin typeface="Arial" panose="020B0604020202020204" pitchFamily="34" charset="0"/>
                <a:ea typeface="Times New Roman" panose="02020603050405020304" pitchFamily="18" charset="0"/>
                <a:cs typeface="Arial" panose="020B0604020202020204" pitchFamily="34" charset="0"/>
              </a:rPr>
              <a:t>Session 2 Slides: 41-45</a:t>
            </a:r>
            <a:endParaRPr lang="en-AU" sz="1200" b="1" dirty="0">
              <a:effectLst/>
              <a:latin typeface="Arial" panose="020B0604020202020204" pitchFamily="34" charset="0"/>
              <a:ea typeface="Times New Roman" panose="02020603050405020304" pitchFamily="18" charset="0"/>
              <a:cs typeface="Times New Roman" panose="02020603050405020304" pitchFamily="18" charset="0"/>
            </a:endParaRPr>
          </a:p>
          <a:p>
            <a:pPr marL="0" lvl="0" indent="0" fontAlgn="base">
              <a:lnSpc>
                <a:spcPts val="1400"/>
              </a:lnSpc>
              <a:spcBef>
                <a:spcPts val="800"/>
              </a:spcBef>
              <a:spcAft>
                <a:spcPts val="800"/>
              </a:spcAft>
              <a:buFont typeface="Arial" panose="020B0604020202020204" pitchFamily="34" charset="0"/>
              <a:buNone/>
              <a:tabLst>
                <a:tab pos="457200" algn="l"/>
              </a:tabLst>
            </a:pPr>
            <a:r>
              <a:rPr lang="en-AU" sz="1200" b="1" dirty="0">
                <a:effectLst/>
                <a:latin typeface="Arial" panose="020B0604020202020204" pitchFamily="34" charset="0"/>
                <a:ea typeface="Times New Roman" panose="02020603050405020304" pitchFamily="18" charset="0"/>
                <a:cs typeface="Arial" panose="020B0604020202020204" pitchFamily="34" charset="0"/>
              </a:rPr>
              <a:t>Time: 5mins </a:t>
            </a:r>
            <a:endParaRPr lang="en-AU" sz="1200" b="1"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AU" dirty="0">
              <a:ea typeface="Calibri"/>
              <a:cs typeface="Calibri"/>
            </a:endParaRPr>
          </a:p>
          <a:p>
            <a:pPr fontAlgn="base">
              <a:lnSpc>
                <a:spcPts val="1400"/>
              </a:lnSpc>
              <a:spcBef>
                <a:spcPts val="800"/>
              </a:spcBef>
              <a:spcAft>
                <a:spcPts val="800"/>
              </a:spcAft>
            </a:pPr>
            <a:r>
              <a:rPr lang="en-US" sz="1200" b="1" dirty="0">
                <a:effectLst/>
                <a:latin typeface="Arial" panose="020B0604020202020204" pitchFamily="34" charset="0"/>
                <a:ea typeface="Times New Roman" panose="02020603050405020304" pitchFamily="18" charset="0"/>
                <a:cs typeface="Arial" panose="020B0604020202020204" pitchFamily="34" charset="0"/>
              </a:rPr>
              <a:t>Faculty discussion prompt</a:t>
            </a:r>
            <a:r>
              <a:rPr lang="en-US" sz="1200" dirty="0">
                <a:effectLst/>
                <a:latin typeface="Arial" panose="020B0604020202020204" pitchFamily="34" charset="0"/>
                <a:ea typeface="Times New Roman" panose="02020603050405020304" pitchFamily="18" charset="0"/>
                <a:cs typeface="Arial" panose="020B0604020202020204" pitchFamily="34" charset="0"/>
              </a:rPr>
              <a:t>: What is the purpose of an aim statement?</a:t>
            </a:r>
            <a:r>
              <a:rPr lang="en-AU" sz="1200" dirty="0">
                <a:effectLst/>
                <a:latin typeface="Arial" panose="020B0604020202020204" pitchFamily="34" charset="0"/>
                <a:ea typeface="Times New Roman" panose="02020603050405020304" pitchFamily="18" charset="0"/>
                <a:cs typeface="Arial" panose="020B0604020202020204" pitchFamily="34" charset="0"/>
              </a:rPr>
              <a:t> </a:t>
            </a:r>
          </a:p>
          <a:p>
            <a:pPr fontAlgn="base">
              <a:lnSpc>
                <a:spcPts val="1400"/>
              </a:lnSpc>
              <a:spcBef>
                <a:spcPts val="800"/>
              </a:spcBef>
              <a:spcAft>
                <a:spcPts val="800"/>
              </a:spcAft>
            </a:pPr>
            <a:endParaRPr lang="en-AU" sz="1200" dirty="0">
              <a:effectLst/>
              <a:latin typeface="Arial" panose="020B0604020202020204" pitchFamily="34" charset="0"/>
              <a:ea typeface="Times New Roman" panose="02020603050405020304" pitchFamily="18" charset="0"/>
              <a:cs typeface="Times New Roman" panose="02020603050405020304" pitchFamily="18" charset="0"/>
            </a:endParaRPr>
          </a:p>
          <a:p>
            <a:pPr marL="285750" indent="-285750" fontAlgn="base">
              <a:lnSpc>
                <a:spcPts val="1400"/>
              </a:lnSpc>
              <a:spcBef>
                <a:spcPts val="800"/>
              </a:spcBef>
              <a:spcAft>
                <a:spcPts val="800"/>
              </a:spcAft>
              <a:buFont typeface="Arial" panose="020B0604020202020204" pitchFamily="34" charset="0"/>
              <a:buChar char="•"/>
            </a:pPr>
            <a:r>
              <a:rPr lang="en-US" sz="1200" dirty="0">
                <a:effectLst/>
                <a:latin typeface="Arial" panose="020B0604020202020204" pitchFamily="34" charset="0"/>
                <a:ea typeface="Times New Roman" panose="02020603050405020304" pitchFamily="18" charset="0"/>
                <a:cs typeface="Arial" panose="020B0604020202020204" pitchFamily="34" charset="0"/>
              </a:rPr>
              <a:t>Aim statements are our communication piece. In this section we will find out the key components of an effective aim statement and how to craft one. </a:t>
            </a:r>
            <a:endParaRPr lang="en-AU" sz="12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DBEC1D34-8763-0540-C053-6A940AC12CF8}"/>
              </a:ext>
            </a:extLst>
          </p:cNvPr>
          <p:cNvSpPr>
            <a:spLocks noGrp="1"/>
          </p:cNvSpPr>
          <p:nvPr>
            <p:ph type="sldNum" sz="quarter" idx="5"/>
          </p:nvPr>
        </p:nvSpPr>
        <p:spPr/>
        <p:txBody>
          <a:bodyPr/>
          <a:lstStyle/>
          <a:p>
            <a:fld id="{EBD42010-679D-48A8-9386-1F77E91E5D4C}" type="slidenum">
              <a:rPr lang="en-US" smtClean="0"/>
              <a:t>41</a:t>
            </a:fld>
            <a:endParaRPr lang="en-US"/>
          </a:p>
        </p:txBody>
      </p:sp>
    </p:spTree>
    <p:extLst>
      <p:ext uri="{BB962C8B-B14F-4D97-AF65-F5344CB8AC3E}">
        <p14:creationId xmlns:p14="http://schemas.microsoft.com/office/powerpoint/2010/main" val="2601499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lnSpc>
                <a:spcPts val="1400"/>
              </a:lnSpc>
              <a:spcBef>
                <a:spcPts val="800"/>
              </a:spcBef>
              <a:spcAft>
                <a:spcPts val="800"/>
              </a:spcAft>
            </a:pPr>
            <a:r>
              <a:rPr lang="en-AU" sz="1200" b="1" dirty="0">
                <a:effectLst/>
                <a:latin typeface="Arial" panose="020B0604020202020204" pitchFamily="34" charset="0"/>
                <a:ea typeface="Times New Roman" panose="02020603050405020304" pitchFamily="18" charset="0"/>
                <a:cs typeface="Arial" panose="020B0604020202020204" pitchFamily="34" charset="0"/>
              </a:rPr>
              <a:t>Session 2 Slide 42:</a:t>
            </a:r>
          </a:p>
          <a:p>
            <a:pPr fontAlgn="base">
              <a:lnSpc>
                <a:spcPts val="1400"/>
              </a:lnSpc>
              <a:spcBef>
                <a:spcPts val="800"/>
              </a:spcBef>
              <a:spcAft>
                <a:spcPts val="800"/>
              </a:spcAft>
            </a:pPr>
            <a:r>
              <a:rPr lang="en-AU" sz="1200" b="1" dirty="0">
                <a:effectLst/>
                <a:latin typeface="Arial" panose="020B0604020202020204" pitchFamily="34" charset="0"/>
                <a:ea typeface="Times New Roman" panose="02020603050405020304" pitchFamily="18" charset="0"/>
                <a:cs typeface="Arial" panose="020B0604020202020204" pitchFamily="34" charset="0"/>
              </a:rPr>
              <a:t>NOTE</a:t>
            </a:r>
            <a:r>
              <a:rPr lang="en-AU" sz="1200" dirty="0">
                <a:effectLst/>
                <a:latin typeface="Arial" panose="020B0604020202020204" pitchFamily="34" charset="0"/>
                <a:ea typeface="Times New Roman" panose="02020603050405020304" pitchFamily="18" charset="0"/>
                <a:cs typeface="Arial" panose="020B0604020202020204" pitchFamily="34" charset="0"/>
              </a:rPr>
              <a:t>: </a:t>
            </a:r>
            <a:r>
              <a:rPr lang="en-AU" sz="1200" b="1" dirty="0">
                <a:effectLst/>
                <a:latin typeface="Arial" panose="020B0604020202020204" pitchFamily="34" charset="0"/>
                <a:ea typeface="Times New Roman" panose="02020603050405020304" pitchFamily="18" charset="0"/>
                <a:cs typeface="Arial" panose="020B0604020202020204" pitchFamily="34" charset="0"/>
              </a:rPr>
              <a:t>Audio quote from JFK moon speech to congress . Click image to play audio. </a:t>
            </a:r>
            <a:endParaRPr lang="en-AU" sz="1200" b="1" dirty="0">
              <a:effectLst/>
              <a:latin typeface="Arial" panose="020B0604020202020204" pitchFamily="34" charset="0"/>
              <a:ea typeface="Times New Roman" panose="02020603050405020304" pitchFamily="18" charset="0"/>
              <a:cs typeface="Times New Roman" panose="02020603050405020304" pitchFamily="18" charset="0"/>
            </a:endParaRPr>
          </a:p>
          <a:p>
            <a:pPr fontAlgn="base">
              <a:lnSpc>
                <a:spcPts val="1400"/>
              </a:lnSpc>
              <a:spcBef>
                <a:spcPts val="800"/>
              </a:spcBef>
              <a:spcAft>
                <a:spcPts val="800"/>
              </a:spcAft>
            </a:pPr>
            <a:endParaRPr lang="en-AU" sz="1200" dirty="0">
              <a:solidFill>
                <a:srgbClr val="00000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endParaRPr>
          </a:p>
          <a:p>
            <a:pPr marL="285750" indent="-285750" fontAlgn="base">
              <a:lnSpc>
                <a:spcPts val="1400"/>
              </a:lnSpc>
              <a:spcBef>
                <a:spcPts val="800"/>
              </a:spcBef>
              <a:spcAft>
                <a:spcPts val="800"/>
              </a:spcAft>
              <a:buFont typeface="Arial" panose="020B0604020202020204" pitchFamily="34" charset="0"/>
              <a:buChar char="•"/>
            </a:pPr>
            <a:r>
              <a:rPr lang="en-AU" sz="1200" dirty="0">
                <a:solidFill>
                  <a:srgbClr val="00000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Consider the aim statement heard by JFK and think about how this motivated the world into action. </a:t>
            </a:r>
            <a:r>
              <a:rPr lang="en-AU" sz="1200" b="1" dirty="0">
                <a:solidFill>
                  <a:srgbClr val="00000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[PLAY AUDIO]</a:t>
            </a:r>
            <a:endParaRPr lang="en-AU" sz="1200" b="1" dirty="0">
              <a:solidFill>
                <a:srgbClr val="000000"/>
              </a:solidFill>
              <a:effectLst/>
              <a:latin typeface="Arial" panose="020B0604020202020204" pitchFamily="34" charset="0"/>
              <a:ea typeface="Times New Roman" panose="02020603050405020304" pitchFamily="18" charset="0"/>
            </a:endParaRPr>
          </a:p>
          <a:p>
            <a:pPr marL="285750" indent="-285750">
              <a:buFont typeface="Arial" panose="020B0604020202020204" pitchFamily="34" charset="0"/>
              <a:buChar char="•"/>
            </a:pPr>
            <a:r>
              <a:rPr lang="en-AU" sz="1200" dirty="0">
                <a:solidFill>
                  <a:srgbClr val="000000"/>
                </a:solidFill>
                <a:effectLst/>
                <a:latin typeface="Arial" panose="020B0604020202020204" pitchFamily="34" charset="0"/>
                <a:ea typeface="Times New Roman" panose="02020603050405020304" pitchFamily="18" charset="0"/>
              </a:rPr>
              <a:t>Crafting an aim statement requires translating the purpose that brought the team together into operational terms that can be used to drive the work forward. </a:t>
            </a:r>
          </a:p>
          <a:p>
            <a:pPr marL="285750" indent="-285750">
              <a:buFont typeface="Arial" panose="020B0604020202020204" pitchFamily="34" charset="0"/>
              <a:buChar char="•"/>
            </a:pPr>
            <a:r>
              <a:rPr lang="en-AU" sz="1200" dirty="0">
                <a:solidFill>
                  <a:srgbClr val="000000"/>
                </a:solidFill>
                <a:effectLst/>
                <a:latin typeface="Arial" panose="020B0604020202020204" pitchFamily="34" charset="0"/>
                <a:ea typeface="Times New Roman" panose="02020603050405020304" pitchFamily="18" charset="0"/>
              </a:rPr>
              <a:t>An aim statement must represent an accomplishment that is compelling and be collectively owned by the team. An effective aim statement will be motivating to the team and all those interested in the desired improvement.</a:t>
            </a:r>
            <a:r>
              <a:rPr lang="en-AU" sz="1200" dirty="0">
                <a:effectLst/>
                <a:latin typeface="Arial" panose="020B0604020202020204" pitchFamily="34" charset="0"/>
                <a:ea typeface="Times New Roman" panose="02020603050405020304" pitchFamily="18" charset="0"/>
              </a:rPr>
              <a:t> </a:t>
            </a:r>
          </a:p>
          <a:p>
            <a:pPr marL="0" indent="0">
              <a:buFont typeface="Arial" panose="020B0604020202020204" pitchFamily="34" charset="0"/>
              <a:buNone/>
            </a:pPr>
            <a:endParaRPr lang="en-AU" sz="1200" dirty="0">
              <a:effectLst/>
              <a:latin typeface="Arial" panose="020B0604020202020204" pitchFamily="34" charset="0"/>
              <a:cs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i="1" dirty="0">
                <a:effectLst/>
                <a:latin typeface="Arial" panose="020B0604020202020204" pitchFamily="34" charset="0"/>
                <a:cs typeface="Calibri"/>
              </a:rPr>
              <a:t>Reference</a:t>
            </a:r>
            <a:r>
              <a:rPr lang="en-AU" sz="1200" i="1" dirty="0">
                <a:solidFill>
                  <a:schemeClr val="bg2">
                    <a:lumMod val="75000"/>
                  </a:schemeClr>
                </a:solidFill>
                <a:latin typeface="VIC" panose="00000500000000000000" pitchFamily="2" charset="0"/>
              </a:rPr>
              <a:t>: JFK's 'Landing a man on the moon' speech by NASA/Langley Research Center (NASA-</a:t>
            </a:r>
            <a:r>
              <a:rPr lang="en-AU" sz="1200" i="1" dirty="0" err="1">
                <a:solidFill>
                  <a:schemeClr val="bg2">
                    <a:lumMod val="75000"/>
                  </a:schemeClr>
                </a:solidFill>
                <a:latin typeface="VIC" panose="00000500000000000000" pitchFamily="2" charset="0"/>
              </a:rPr>
              <a:t>LaRC</a:t>
            </a:r>
            <a:r>
              <a:rPr lang="en-AU" sz="1200" i="1" dirty="0">
                <a:solidFill>
                  <a:schemeClr val="bg2">
                    <a:lumMod val="75000"/>
                  </a:schemeClr>
                </a:solidFill>
                <a:latin typeface="VIC" panose="00000500000000000000" pitchFamily="2" charset="0"/>
              </a:rPr>
              <a:t>), Internet Archive, 1987 https://archive.org/details/NIX-LV-1998-00007 accessed 12/12/2024</a:t>
            </a:r>
            <a:endParaRPr lang="en-AU" sz="1200" i="1" dirty="0">
              <a:effectLst/>
              <a:latin typeface="Arial" panose="020B0604020202020204" pitchFamily="34" charset="0"/>
              <a:cs typeface="Calibri"/>
            </a:endParaRPr>
          </a:p>
          <a:p>
            <a:pPr marL="0" indent="0">
              <a:buFont typeface="Arial" panose="020B0604020202020204" pitchFamily="34" charset="0"/>
              <a:buNone/>
            </a:pPr>
            <a:r>
              <a:rPr lang="en-AU" sz="1200" i="1" dirty="0">
                <a:effectLst/>
                <a:latin typeface="Arial" panose="020B0604020202020204" pitchFamily="34" charset="0"/>
                <a:cs typeface="Calibri"/>
              </a:rPr>
              <a:t>Source: President John F. Kennedy’s Special Address to a Joint Session of Congress, May 25, 1961. (JFK Library Digital Identifier JFKWHP-ST-M19-1-61)</a:t>
            </a:r>
            <a:endParaRPr lang="en-US" i="1" dirty="0">
              <a:cs typeface="Calibri"/>
            </a:endParaRPr>
          </a:p>
          <a:p>
            <a:pPr fontAlgn="base">
              <a:lnSpc>
                <a:spcPts val="1400"/>
              </a:lnSpc>
              <a:spcBef>
                <a:spcPts val="800"/>
              </a:spcBef>
              <a:spcAft>
                <a:spcPts val="800"/>
              </a:spcAft>
            </a:pPr>
            <a:endParaRPr lang="en-US" i="1" dirty="0">
              <a:cs typeface="Calibri"/>
            </a:endParaRPr>
          </a:p>
        </p:txBody>
      </p:sp>
      <p:sp>
        <p:nvSpPr>
          <p:cNvPr id="4" name="Slide Number Placeholder 3"/>
          <p:cNvSpPr>
            <a:spLocks noGrp="1"/>
          </p:cNvSpPr>
          <p:nvPr>
            <p:ph type="sldNum" sz="quarter" idx="5"/>
          </p:nvPr>
        </p:nvSpPr>
        <p:spPr/>
        <p:txBody>
          <a:bodyPr/>
          <a:lstStyle/>
          <a:p>
            <a:fld id="{3385DFF4-3745-4961-AE36-9C05FD252659}" type="slidenum">
              <a:rPr lang="en-AU" smtClean="0"/>
              <a:t>42</a:t>
            </a:fld>
            <a:endParaRPr lang="en-AU"/>
          </a:p>
        </p:txBody>
      </p:sp>
    </p:spTree>
    <p:extLst>
      <p:ext uri="{BB962C8B-B14F-4D97-AF65-F5344CB8AC3E}">
        <p14:creationId xmlns:p14="http://schemas.microsoft.com/office/powerpoint/2010/main" val="6445951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B89293-3992-7191-3CE4-840B3EB1D2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4C99B2-4F3B-D2B8-28C9-9A42A1699E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26079E-3830-B6C6-E715-5AB95F8F9E42}"/>
              </a:ext>
            </a:extLst>
          </p:cNvPr>
          <p:cNvSpPr>
            <a:spLocks noGrp="1"/>
          </p:cNvSpPr>
          <p:nvPr>
            <p:ph type="body" idx="1"/>
          </p:nvPr>
        </p:nvSpPr>
        <p:spPr/>
        <p:txBody>
          <a:bodyPr/>
          <a:lstStyle/>
          <a:p>
            <a:pPr marL="0" marR="0" lvl="0" indent="0" algn="l" defTabSz="914400" rtl="0" eaLnBrk="1" fontAlgn="auto" latinLnBrk="0" hangingPunct="1">
              <a:lnSpc>
                <a:spcPts val="1400"/>
              </a:lnSpc>
              <a:spcBef>
                <a:spcPts val="800"/>
              </a:spcBef>
              <a:spcAft>
                <a:spcPts val="800"/>
              </a:spcAft>
              <a:buClrTx/>
              <a:buSzTx/>
              <a:buFontTx/>
              <a:buNone/>
              <a:tabLst/>
              <a:defRPr/>
            </a:pPr>
            <a:r>
              <a:rPr lang="en-AU" sz="2000" b="1" dirty="0">
                <a:effectLst/>
                <a:latin typeface="Arial" panose="020B0604020202020204" pitchFamily="34" charset="0"/>
                <a:ea typeface="Times New Roman" panose="02020603050405020304" pitchFamily="18" charset="0"/>
                <a:cs typeface="Arial" panose="020B0604020202020204" pitchFamily="34" charset="0"/>
              </a:rPr>
              <a:t>Session 2 Slide 43: </a:t>
            </a:r>
          </a:p>
          <a:p>
            <a:pPr marL="0" marR="0" lvl="0" indent="0" algn="l" defTabSz="914400" rtl="0" eaLnBrk="1" fontAlgn="auto" latinLnBrk="0" hangingPunct="1">
              <a:lnSpc>
                <a:spcPts val="1400"/>
              </a:lnSpc>
              <a:spcBef>
                <a:spcPts val="800"/>
              </a:spcBef>
              <a:spcAft>
                <a:spcPts val="800"/>
              </a:spcAft>
              <a:buClrTx/>
              <a:buSzTx/>
              <a:buFontTx/>
              <a:buNone/>
              <a:tabLst/>
              <a:defRPr/>
            </a:pPr>
            <a:r>
              <a:rPr lang="en-AU" sz="2000" b="1" dirty="0">
                <a:effectLst/>
                <a:latin typeface="Arial" panose="020B0604020202020204" pitchFamily="34" charset="0"/>
                <a:ea typeface="Times New Roman" panose="02020603050405020304" pitchFamily="18" charset="0"/>
                <a:cs typeface="Arial" panose="020B0604020202020204" pitchFamily="34" charset="0"/>
              </a:rPr>
              <a:t>NOTE: Animations in slide</a:t>
            </a:r>
          </a:p>
          <a:p>
            <a:pPr>
              <a:lnSpc>
                <a:spcPts val="1400"/>
              </a:lnSpc>
              <a:spcBef>
                <a:spcPts val="800"/>
              </a:spcBef>
              <a:spcAft>
                <a:spcPts val="800"/>
              </a:spcAft>
            </a:pPr>
            <a:endParaRPr lang="en-AU" sz="2000" dirty="0">
              <a:effectLst/>
              <a:latin typeface="Arial" panose="020B0604020202020204" pitchFamily="34" charset="0"/>
              <a:ea typeface="VIC" panose="00000500000000000000" pitchFamily="2" charset="0"/>
              <a:cs typeface="Arial" panose="020B0604020202020204" pitchFamily="34" charset="0"/>
            </a:endParaRPr>
          </a:p>
          <a:p>
            <a:pPr marL="285750" indent="-285750">
              <a:lnSpc>
                <a:spcPts val="1400"/>
              </a:lnSpc>
              <a:spcBef>
                <a:spcPts val="800"/>
              </a:spcBef>
              <a:spcAft>
                <a:spcPts val="800"/>
              </a:spcAft>
              <a:buFont typeface="Arial" panose="020B0604020202020204" pitchFamily="34" charset="0"/>
              <a:buChar char="•"/>
            </a:pPr>
            <a:r>
              <a:rPr lang="en-AU" sz="2000" dirty="0">
                <a:effectLst/>
                <a:latin typeface="Arial" panose="020B0604020202020204" pitchFamily="34" charset="0"/>
                <a:ea typeface="VIC" panose="00000500000000000000" pitchFamily="2" charset="0"/>
                <a:cs typeface="Arial" panose="020B0604020202020204" pitchFamily="34" charset="0"/>
              </a:rPr>
              <a:t>Setting an aim answers the first question in the model for improvement: “What are we trying to accomplish?“</a:t>
            </a:r>
            <a:endParaRPr lang="en-AU" sz="2000" dirty="0">
              <a:effectLst/>
              <a:latin typeface="Arial" panose="020B0604020202020204" pitchFamily="34" charset="0"/>
              <a:ea typeface="MS PGothic" panose="020B0600070205080204" pitchFamily="34" charset="-128"/>
              <a:cs typeface="Arial" panose="020B0604020202020204" pitchFamily="34" charset="0"/>
            </a:endParaRPr>
          </a:p>
          <a:p>
            <a:pPr marL="285750" indent="-285750">
              <a:buFont typeface="Arial" panose="020B0604020202020204" pitchFamily="34" charset="0"/>
              <a:buChar char="•"/>
            </a:pPr>
            <a:r>
              <a:rPr lang="en-AU" sz="2000" dirty="0">
                <a:effectLst/>
                <a:latin typeface="Arial" panose="020B0604020202020204" pitchFamily="34" charset="0"/>
                <a:ea typeface="VIC" panose="00000500000000000000" pitchFamily="2" charset="0"/>
              </a:rPr>
              <a:t>Using the model for improvement, we can break each component down to provide a framework for our improvement efforts. Each question requires us to think deeply and collaboratively to answer. </a:t>
            </a:r>
            <a:endParaRPr lang="en-AU" sz="1000" b="1" i="0" u="sng" strike="noStrike" kern="1200" dirty="0">
              <a:solidFill>
                <a:schemeClr val="tx1"/>
              </a:solidFill>
              <a:effectLst/>
              <a:latin typeface="+mn-lt"/>
              <a:ea typeface="+mn-ea"/>
              <a:cs typeface="+mn-cs"/>
            </a:endParaRPr>
          </a:p>
          <a:p>
            <a:endParaRPr lang="en-AU" sz="1000" b="1" dirty="0"/>
          </a:p>
          <a:p>
            <a:endParaRPr lang="en-AU" sz="1000" dirty="0"/>
          </a:p>
          <a:p>
            <a:pPr marL="0" indent="0">
              <a:buFont typeface="Arial" panose="020B0604020202020204" pitchFamily="34" charset="0"/>
              <a:buNone/>
            </a:pPr>
            <a:r>
              <a:rPr lang="en-AU" sz="1000" b="0" i="1" dirty="0"/>
              <a:t>Reference:</a:t>
            </a:r>
            <a:r>
              <a:rPr lang="en-AU" sz="1000" b="0" i="1" dirty="0">
                <a:cs typeface="Calibri"/>
              </a:rPr>
              <a:t> </a:t>
            </a:r>
            <a:r>
              <a:rPr lang="en-AU" sz="1000" b="0" i="1" dirty="0"/>
              <a:t>Institute for Healthcare Improvement (IHI). (2021). How to Improve. Link Accessed 13 August 2021, http://www.ihi.org/resources/Pages/HowtoImprove/default.aspx </a:t>
            </a:r>
          </a:p>
          <a:p>
            <a:pPr marL="0" indent="0" defTabSz="685891">
              <a:buFont typeface="Arial" panose="020B0604020202020204" pitchFamily="34" charset="0"/>
              <a:buNone/>
              <a:defRPr/>
            </a:pPr>
            <a:r>
              <a:rPr lang="en-AU" sz="1000" b="0" i="1" dirty="0"/>
              <a:t>Reference:</a:t>
            </a:r>
            <a:r>
              <a:rPr lang="en-AU" sz="1000" b="0" i="1" dirty="0">
                <a:cs typeface="Calibri"/>
              </a:rPr>
              <a:t> </a:t>
            </a:r>
            <a:r>
              <a:rPr lang="en-AU" sz="1000" b="0" i="1" kern="1200" dirty="0">
                <a:solidFill>
                  <a:schemeClr val="tx1"/>
                </a:solidFill>
                <a:effectLst/>
                <a:latin typeface="+mn-lt"/>
                <a:ea typeface="+mn-ea"/>
                <a:cs typeface="+mn-cs"/>
              </a:rPr>
              <a:t>Institute for Healthcare Improvement (IHI). (2021). Science of Improvement: Testing Changes. Link Accessed 13 August 2021, </a:t>
            </a:r>
            <a:r>
              <a:rPr lang="en-AU" sz="1000" b="0" i="1" u="sng" kern="1200" dirty="0">
                <a:solidFill>
                  <a:schemeClr val="tx1"/>
                </a:solidFill>
                <a:effectLst/>
                <a:latin typeface="+mn-lt"/>
                <a:ea typeface="+mn-ea"/>
                <a:cs typeface="+mn-cs"/>
                <a:hlinkClick r:id="rId3"/>
              </a:rPr>
              <a:t>http://www.ihi.org/resources/Pages/HowtoImprove/ScienceofImprovementTestingChanges.aspx</a:t>
            </a:r>
            <a:r>
              <a:rPr lang="en-AU" sz="1000" b="0" i="1" dirty="0"/>
              <a:t> </a:t>
            </a:r>
            <a:endParaRPr lang="en-AU" sz="1400" b="0" i="1" dirty="0">
              <a:solidFill>
                <a:schemeClr val="bg2">
                  <a:lumMod val="75000"/>
                </a:schemeClr>
              </a:solidFill>
              <a:latin typeface="VIC" panose="00000500000000000000" pitchFamily="2" charset="0"/>
            </a:endParaRPr>
          </a:p>
          <a:p>
            <a:pPr marL="0" marR="0" lvl="0" indent="0" algn="l" defTabSz="685891"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400" b="0" i="1" dirty="0">
                <a:solidFill>
                  <a:schemeClr val="bg2">
                    <a:lumMod val="75000"/>
                  </a:schemeClr>
                </a:solidFill>
                <a:latin typeface="VIC" panose="00000500000000000000" pitchFamily="2" charset="0"/>
              </a:rPr>
              <a:t>Source: Safer Care Victoria (2024) SCV Quality Improvement Tool</a:t>
            </a:r>
          </a:p>
          <a:p>
            <a:pPr marL="0" indent="0" defTabSz="685891">
              <a:buFont typeface="Arial" panose="020B0604020202020204" pitchFamily="34" charset="0"/>
              <a:buNone/>
              <a:defRPr/>
            </a:pPr>
            <a:endParaRPr lang="en-AU" sz="1000" dirty="0"/>
          </a:p>
          <a:p>
            <a:pPr fontAlgn="base">
              <a:lnSpc>
                <a:spcPts val="1400"/>
              </a:lnSpc>
              <a:spcBef>
                <a:spcPts val="800"/>
              </a:spcBef>
              <a:spcAft>
                <a:spcPts val="800"/>
              </a:spcAft>
            </a:pPr>
            <a:endParaRPr lang="en-US" sz="1000" i="1" baseline="0" dirty="0"/>
          </a:p>
        </p:txBody>
      </p:sp>
      <p:sp>
        <p:nvSpPr>
          <p:cNvPr id="4" name="Slide Number Placeholder 3">
            <a:extLst>
              <a:ext uri="{FF2B5EF4-FFF2-40B4-BE49-F238E27FC236}">
                <a16:creationId xmlns:a16="http://schemas.microsoft.com/office/drawing/2014/main" id="{CDF5A6CF-2BE7-0597-7662-56C2D35700B7}"/>
              </a:ext>
            </a:extLst>
          </p:cNvPr>
          <p:cNvSpPr>
            <a:spLocks noGrp="1"/>
          </p:cNvSpPr>
          <p:nvPr>
            <p:ph type="sldNum" sz="quarter" idx="5"/>
          </p:nvPr>
        </p:nvSpPr>
        <p:spPr/>
        <p:txBody>
          <a:bodyPr/>
          <a:lstStyle/>
          <a:p>
            <a:fld id="{EBD42010-679D-48A8-9386-1F77E91E5D4C}" type="slidenum">
              <a:rPr lang="en-US" smtClean="0"/>
              <a:t>43</a:t>
            </a:fld>
            <a:endParaRPr lang="en-US"/>
          </a:p>
        </p:txBody>
      </p:sp>
    </p:spTree>
    <p:extLst>
      <p:ext uri="{BB962C8B-B14F-4D97-AF65-F5344CB8AC3E}">
        <p14:creationId xmlns:p14="http://schemas.microsoft.com/office/powerpoint/2010/main" val="28940778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1D1E33-B7ED-FBE5-F55F-1A24BF62B8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A88671-1925-C49D-12A0-61DCBBF00F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9C1D99-C974-437D-387A-BDAAD6B5E096}"/>
              </a:ext>
            </a:extLst>
          </p:cNvPr>
          <p:cNvSpPr>
            <a:spLocks noGrp="1"/>
          </p:cNvSpPr>
          <p:nvPr>
            <p:ph type="body" idx="1"/>
          </p:nvPr>
        </p:nvSpPr>
        <p:spPr/>
        <p:txBody>
          <a:bodyPr/>
          <a:lstStyle/>
          <a:p>
            <a:pPr marL="0" marR="0" lvl="0" indent="0" algn="l" defTabSz="1537746" rtl="0" eaLnBrk="1" fontAlgn="auto" latinLnBrk="0" hangingPunct="1">
              <a:lnSpc>
                <a:spcPct val="100000"/>
              </a:lnSpc>
              <a:spcBef>
                <a:spcPts val="0"/>
              </a:spcBef>
              <a:spcAft>
                <a:spcPts val="0"/>
              </a:spcAft>
              <a:buClrTx/>
              <a:buSzTx/>
              <a:buFontTx/>
              <a:buNone/>
              <a:tabLst/>
              <a:defRPr/>
            </a:pPr>
            <a:r>
              <a:rPr lang="en-AU" sz="1000" b="1" dirty="0">
                <a:effectLst/>
                <a:latin typeface="Arial" panose="020B0604020202020204" pitchFamily="34" charset="0"/>
                <a:ea typeface="Times New Roman" panose="02020603050405020304" pitchFamily="18" charset="0"/>
                <a:cs typeface="Arial" panose="020B0604020202020204" pitchFamily="34" charset="0"/>
              </a:rPr>
              <a:t>Session 2 Slide 44: </a:t>
            </a:r>
          </a:p>
          <a:p>
            <a:pPr marL="0" marR="0" lvl="0" indent="0" algn="l" defTabSz="1537746" rtl="0" eaLnBrk="1" fontAlgn="auto" latinLnBrk="0" hangingPunct="1">
              <a:lnSpc>
                <a:spcPct val="100000"/>
              </a:lnSpc>
              <a:spcBef>
                <a:spcPts val="0"/>
              </a:spcBef>
              <a:spcAft>
                <a:spcPts val="0"/>
              </a:spcAft>
              <a:buClrTx/>
              <a:buSzTx/>
              <a:buFontTx/>
              <a:buNone/>
              <a:tabLst/>
              <a:defRPr/>
            </a:pPr>
            <a:r>
              <a:rPr lang="en-AU" sz="1000" b="1" dirty="0">
                <a:effectLst/>
                <a:latin typeface="Arial" panose="020B0604020202020204" pitchFamily="34" charset="0"/>
                <a:ea typeface="Times New Roman" panose="02020603050405020304" pitchFamily="18" charset="0"/>
                <a:cs typeface="Arial" panose="020B0604020202020204" pitchFamily="34" charset="0"/>
              </a:rPr>
              <a:t>NOTE: Animations in slide</a:t>
            </a:r>
          </a:p>
          <a:p>
            <a:pPr marL="0" marR="0" lvl="0" indent="0" algn="l" defTabSz="1537746">
              <a:lnSpc>
                <a:spcPct val="100000"/>
              </a:lnSpc>
              <a:spcBef>
                <a:spcPts val="0"/>
              </a:spcBef>
              <a:spcAft>
                <a:spcPts val="0"/>
              </a:spcAft>
              <a:buClrTx/>
              <a:buSzTx/>
              <a:buFontTx/>
              <a:buNone/>
              <a:tabLst/>
              <a:defRPr/>
            </a:pPr>
            <a:endParaRPr lang="en-AU" sz="1000" b="1" i="0" dirty="0"/>
          </a:p>
          <a:p>
            <a:pPr marL="0" marR="0" lvl="0" indent="0" algn="l" defTabSz="1537746">
              <a:lnSpc>
                <a:spcPct val="100000"/>
              </a:lnSpc>
              <a:spcBef>
                <a:spcPts val="0"/>
              </a:spcBef>
              <a:spcAft>
                <a:spcPts val="0"/>
              </a:spcAft>
              <a:buClrTx/>
              <a:buSzTx/>
              <a:buFontTx/>
              <a:buNone/>
              <a:tabLst/>
              <a:defRPr/>
            </a:pPr>
            <a:r>
              <a:rPr lang="en-AU" sz="1000" b="1" i="0" dirty="0"/>
              <a:t>Overall key points</a:t>
            </a:r>
            <a:endParaRPr lang="en-AU" sz="1000" dirty="0"/>
          </a:p>
          <a:p>
            <a:pPr marL="342900" indent="-342900" defTabSz="1537746">
              <a:buFont typeface="Arial" panose="020B0604020202020204" pitchFamily="34" charset="0"/>
              <a:buChar char="•"/>
              <a:defRPr/>
            </a:pPr>
            <a:r>
              <a:rPr lang="en-AU" sz="1000" b="0" i="0" dirty="0"/>
              <a:t>The key elements of a strong aim statement: for whom, what, when, how good, why.</a:t>
            </a:r>
            <a:r>
              <a:rPr lang="en-AU" sz="1000" dirty="0"/>
              <a:t> </a:t>
            </a:r>
          </a:p>
          <a:p>
            <a:pPr marL="342900" marR="0" lvl="0" indent="-342900" algn="l" defTabSz="153774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kern="1200" dirty="0">
                <a:solidFill>
                  <a:schemeClr val="tx1"/>
                </a:solidFill>
                <a:effectLst/>
                <a:latin typeface="+mn-lt"/>
                <a:ea typeface="+mn-ea"/>
                <a:cs typeface="+mn-cs"/>
              </a:rPr>
              <a:t>A strong aim statement operationalises the identified problem.</a:t>
            </a:r>
            <a:r>
              <a:rPr lang="en-US" sz="1000" dirty="0"/>
              <a:t> </a:t>
            </a:r>
            <a:endParaRPr lang="en-AU" sz="1000" b="0" i="0" dirty="0"/>
          </a:p>
          <a:p>
            <a:pPr defTabSz="1537746">
              <a:defRPr/>
            </a:pPr>
            <a:endParaRPr lang="en-AU" sz="1000" b="0" i="0" dirty="0">
              <a:solidFill>
                <a:schemeClr val="tx1"/>
              </a:solidFill>
            </a:endParaRPr>
          </a:p>
          <a:p>
            <a:pPr defTabSz="1537746">
              <a:defRPr/>
            </a:pPr>
            <a:r>
              <a:rPr lang="en-US" sz="1000" b="1" i="0" dirty="0">
                <a:solidFill>
                  <a:schemeClr val="tx1">
                    <a:lumMod val="65000"/>
                    <a:lumOff val="35000"/>
                  </a:schemeClr>
                </a:solidFill>
              </a:rPr>
              <a:t>Notes for going through each element</a:t>
            </a:r>
            <a:r>
              <a:rPr lang="en-US" sz="1000" i="0" dirty="0">
                <a:solidFill>
                  <a:schemeClr val="tx1">
                    <a:lumMod val="65000"/>
                    <a:lumOff val="35000"/>
                  </a:schemeClr>
                </a:solidFill>
              </a:rPr>
              <a:t>:</a:t>
            </a:r>
            <a:endParaRPr lang="en-US" sz="1000" i="0" dirty="0">
              <a:solidFill>
                <a:schemeClr val="tx1">
                  <a:lumMod val="65000"/>
                  <a:lumOff val="35000"/>
                </a:schemeClr>
              </a:solidFill>
              <a:ea typeface="Calibri"/>
              <a:cs typeface="Calibri"/>
            </a:endParaRPr>
          </a:p>
          <a:p>
            <a:pPr defTabSz="1537746">
              <a:defRPr/>
            </a:pPr>
            <a:endParaRPr lang="en-US" sz="1000" i="1" dirty="0">
              <a:solidFill>
                <a:schemeClr val="tx1">
                  <a:lumMod val="65000"/>
                  <a:lumOff val="35000"/>
                </a:schemeClr>
              </a:solidFill>
            </a:endParaRPr>
          </a:p>
          <a:p>
            <a:pPr defTabSz="1537746">
              <a:defRPr/>
            </a:pPr>
            <a:r>
              <a:rPr lang="en-US" sz="800" b="1" i="0" kern="1200" dirty="0">
                <a:solidFill>
                  <a:schemeClr val="tx1"/>
                </a:solidFill>
                <a:effectLst/>
                <a:latin typeface="+mn-lt"/>
                <a:ea typeface="+mn-ea"/>
                <a:cs typeface="+mn-cs"/>
              </a:rPr>
              <a:t>(CLICK) FOR WHOM or WHAT</a:t>
            </a:r>
            <a:endParaRPr lang="en-US" sz="800" b="1" i="0" kern="1200" dirty="0">
              <a:solidFill>
                <a:schemeClr val="tx1"/>
              </a:solidFill>
              <a:effectLst/>
              <a:latin typeface="+mn-lt"/>
              <a:ea typeface="Calibri"/>
              <a:cs typeface="Calibri"/>
            </a:endParaRPr>
          </a:p>
          <a:p>
            <a:pPr marL="171450" marR="0" lvl="0" indent="-171450" algn="l" defTabSz="153774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800" dirty="0"/>
              <a:t>Be </a:t>
            </a:r>
            <a:r>
              <a:rPr lang="en-AU" sz="800" b="1" dirty="0"/>
              <a:t>S</a:t>
            </a:r>
            <a:r>
              <a:rPr lang="en-AU" sz="800" dirty="0"/>
              <a:t>pecific – e.g. location, patient population, service, system etc.</a:t>
            </a:r>
            <a:endParaRPr lang="en-AU" sz="800" dirty="0">
              <a:ea typeface="Calibri"/>
              <a:cs typeface="Calibri"/>
            </a:endParaRPr>
          </a:p>
          <a:p>
            <a:pPr defTabSz="1537746">
              <a:defRPr/>
            </a:pPr>
            <a:endParaRPr lang="en-US" sz="800" b="0" i="0" kern="1200" dirty="0">
              <a:solidFill>
                <a:schemeClr val="tx1"/>
              </a:solidFill>
              <a:effectLst/>
              <a:latin typeface="+mn-lt"/>
              <a:ea typeface="+mn-ea"/>
              <a:cs typeface="+mn-cs"/>
            </a:endParaRPr>
          </a:p>
          <a:p>
            <a:pPr marL="171450" indent="-171450" defTabSz="1537746">
              <a:buFont typeface="Arial" panose="020B0604020202020204" pitchFamily="34" charset="0"/>
              <a:buChar char="•"/>
              <a:defRPr/>
            </a:pPr>
            <a:r>
              <a:rPr lang="en-US" sz="800" b="0" i="0" kern="1200" dirty="0">
                <a:solidFill>
                  <a:schemeClr val="tx1"/>
                </a:solidFill>
                <a:effectLst/>
                <a:latin typeface="+mn-lt"/>
                <a:ea typeface="+mn-ea"/>
                <a:cs typeface="+mn-cs"/>
              </a:rPr>
              <a:t>Make sure that the aim statement describes the system to be improved, and the population. Some aim statements also contain information about key strategies and other guidance for the improvement project. But the aim should be succinct and not contain extraneous background information or side issues. It should be easy to understand exactly where we’re going and what we expect to accomplish.</a:t>
            </a:r>
            <a:endParaRPr lang="en-US" sz="1000" i="1" dirty="0">
              <a:solidFill>
                <a:schemeClr val="tx1">
                  <a:lumMod val="65000"/>
                  <a:lumOff val="35000"/>
                </a:schemeClr>
              </a:solidFill>
            </a:endParaRPr>
          </a:p>
          <a:p>
            <a:pPr marL="0" indent="0">
              <a:buNone/>
            </a:pPr>
            <a:endParaRPr lang="en-AU" sz="1000" dirty="0"/>
          </a:p>
          <a:p>
            <a:pPr marL="0" indent="0">
              <a:buNone/>
            </a:pPr>
            <a:r>
              <a:rPr lang="en-US" sz="800" b="1" i="0" kern="1200" dirty="0">
                <a:solidFill>
                  <a:schemeClr val="tx1"/>
                </a:solidFill>
                <a:effectLst/>
                <a:latin typeface="+mn-lt"/>
                <a:ea typeface="+mn-ea"/>
                <a:cs typeface="+mn-cs"/>
              </a:rPr>
              <a:t>(CLICK) HOW GOOD</a:t>
            </a:r>
            <a:endParaRPr lang="en-US" sz="800" b="1" i="0" kern="1200" dirty="0">
              <a:solidFill>
                <a:schemeClr val="tx1"/>
              </a:solidFill>
              <a:effectLst/>
              <a:latin typeface="+mn-lt"/>
              <a:ea typeface="Calibri"/>
              <a:cs typeface="Calibri"/>
            </a:endParaRPr>
          </a:p>
          <a:p>
            <a:pPr marL="171450" marR="0" lvl="0" indent="-171450" algn="l" defTabSz="68589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1" dirty="0"/>
              <a:t>M</a:t>
            </a:r>
            <a:r>
              <a:rPr lang="en-US" sz="800" dirty="0"/>
              <a:t>easurable – we need to be able to tell when we’ve reached the aim.</a:t>
            </a:r>
            <a:endParaRPr lang="en-US" sz="800" dirty="0">
              <a:ea typeface="Calibri"/>
              <a:cs typeface="Calibri"/>
            </a:endParaRPr>
          </a:p>
          <a:p>
            <a:pPr marL="0" indent="0">
              <a:buNone/>
            </a:pPr>
            <a:endParaRPr lang="en-US" sz="8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800" b="0" i="0" kern="1200" dirty="0">
                <a:solidFill>
                  <a:schemeClr val="tx1"/>
                </a:solidFill>
                <a:effectLst/>
                <a:latin typeface="+mn-lt"/>
                <a:ea typeface="+mn-ea"/>
                <a:cs typeface="+mn-cs"/>
              </a:rPr>
              <a:t>Setting numerical goals clarifies the aim, helps to create tension for change, directs measurement, and focuses initial changes. For example, the aim “reduce wait times for walk-in services by 60%” is clearer than “reduce wait times”. Including a numerical goal not only clarifies the aim but also helps team members begin to think about what their measures of improvement will be, what initial changes they might make, and what level of support they will need.</a:t>
            </a:r>
            <a:endParaRPr lang="en-US" sz="800" b="0" i="0" kern="1200" dirty="0">
              <a:solidFill>
                <a:schemeClr val="tx1"/>
              </a:solidFill>
              <a:effectLst/>
              <a:latin typeface="+mn-lt"/>
              <a:ea typeface="Calibri"/>
              <a:cs typeface="Calibri"/>
            </a:endParaRPr>
          </a:p>
          <a:p>
            <a:pPr marL="0" indent="0">
              <a:buNone/>
            </a:pPr>
            <a:endParaRPr lang="en-US" sz="800" b="0" i="0" kern="1200" dirty="0">
              <a:solidFill>
                <a:schemeClr val="tx1"/>
              </a:solidFill>
              <a:effectLst/>
              <a:latin typeface="+mn-lt"/>
              <a:ea typeface="+mn-ea"/>
              <a:cs typeface="+mn-cs"/>
            </a:endParaRPr>
          </a:p>
          <a:p>
            <a:r>
              <a:rPr lang="en-US" sz="800" b="1" i="0" kern="1200" dirty="0">
                <a:solidFill>
                  <a:schemeClr val="tx1"/>
                </a:solidFill>
                <a:effectLst/>
                <a:latin typeface="+mn-lt"/>
                <a:ea typeface="+mn-ea"/>
                <a:cs typeface="+mn-cs"/>
              </a:rPr>
              <a:t>(CLICK)</a:t>
            </a:r>
            <a:r>
              <a:rPr lang="en-US" sz="800" b="1" dirty="0"/>
              <a:t> </a:t>
            </a:r>
            <a:r>
              <a:rPr lang="en-US" sz="800" b="1" i="0" kern="1200" dirty="0">
                <a:solidFill>
                  <a:schemeClr val="tx1"/>
                </a:solidFill>
                <a:effectLst/>
                <a:latin typeface="+mn-lt"/>
                <a:ea typeface="+mn-ea"/>
                <a:cs typeface="+mn-cs"/>
              </a:rPr>
              <a:t> BY WHEN</a:t>
            </a:r>
            <a:endParaRPr lang="en-US" sz="800" b="1" i="0" kern="1200" dirty="0">
              <a:solidFill>
                <a:schemeClr val="tx1"/>
              </a:solidFill>
              <a:effectLst/>
              <a:latin typeface="+mn-lt"/>
              <a:ea typeface="Calibri"/>
              <a:cs typeface="Calibri"/>
            </a:endParaRPr>
          </a:p>
          <a:p>
            <a:pPr marL="171450" indent="-171450">
              <a:buFont typeface="Arial" panose="020B0604020202020204" pitchFamily="34" charset="0"/>
              <a:buChar char="•"/>
            </a:pPr>
            <a:r>
              <a:rPr lang="en-US" sz="800" b="1" dirty="0"/>
              <a:t>A</a:t>
            </a:r>
            <a:r>
              <a:rPr lang="en-US" sz="800" dirty="0"/>
              <a:t>ctionable – we need to be focusing on something we really can influence and make changes to.</a:t>
            </a:r>
            <a:endParaRPr lang="en-US" sz="800" dirty="0">
              <a:ea typeface="Calibri"/>
              <a:cs typeface="Calibri"/>
            </a:endParaRPr>
          </a:p>
          <a:p>
            <a:pPr marL="0" indent="0">
              <a:buNone/>
            </a:pPr>
            <a:endParaRPr lang="en-US" sz="800" dirty="0"/>
          </a:p>
          <a:p>
            <a:pPr marL="171450" indent="-171450">
              <a:buFont typeface="Arial" panose="020B0604020202020204" pitchFamily="34" charset="0"/>
              <a:buChar char="•"/>
            </a:pPr>
            <a:r>
              <a:rPr lang="en-US" sz="800" b="1" dirty="0"/>
              <a:t>R</a:t>
            </a:r>
            <a:r>
              <a:rPr lang="en-US" sz="800" dirty="0"/>
              <a:t>ealistic – we should be ambitious (who wants to buy into a goal of exercising 5 minutes more) but also possible (e.g. exercising 24/7 is not realistic).</a:t>
            </a:r>
            <a:endParaRPr lang="en-US" sz="800" dirty="0">
              <a:ea typeface="Calibri"/>
              <a:cs typeface="Calibri"/>
            </a:endParaRPr>
          </a:p>
          <a:p>
            <a:pPr marL="0" indent="0">
              <a:buNone/>
            </a:pPr>
            <a:endParaRPr lang="en-US" sz="800" b="1" dirty="0"/>
          </a:p>
          <a:p>
            <a:pPr marL="171450" indent="-171450">
              <a:buFont typeface="Arial" panose="020B0604020202020204" pitchFamily="34" charset="0"/>
              <a:buChar char="•"/>
            </a:pPr>
            <a:r>
              <a:rPr lang="en-US" sz="800" b="1" dirty="0"/>
              <a:t>T</a:t>
            </a:r>
            <a:r>
              <a:rPr lang="en-US" sz="800" dirty="0"/>
              <a:t>ime based - How good by when?</a:t>
            </a:r>
            <a:endParaRPr lang="en-US" sz="800" dirty="0">
              <a:ea typeface="Calibri"/>
              <a:cs typeface="Calibri"/>
            </a:endParaRPr>
          </a:p>
          <a:p>
            <a:pPr marL="0" indent="0">
              <a:buNone/>
            </a:pPr>
            <a:endParaRPr lang="en-US" sz="800" b="1"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800" b="0" i="0" kern="1200" dirty="0">
                <a:solidFill>
                  <a:schemeClr val="tx1"/>
                </a:solidFill>
                <a:effectLst/>
                <a:latin typeface="+mn-lt"/>
                <a:ea typeface="+mn-ea"/>
                <a:cs typeface="+mn-cs"/>
              </a:rPr>
              <a:t>A “stretch” goal is one to reach for within a certain time. Setting stretch goals such as “Reduce wait times for walk-in services by 60% within 12 months” communicates immediately and clearly that maintaining the status quo is not an option. Effective leaders make it clear that the goal cannot be met by tweaking the existing system. Once this is clear, people begin to look for ways to overcome barriers and achieve the stretch goals.</a:t>
            </a:r>
            <a:endParaRPr lang="en-US" sz="800" b="0" i="0" kern="1200" dirty="0">
              <a:solidFill>
                <a:schemeClr val="tx1"/>
              </a:solidFill>
              <a:effectLst/>
              <a:latin typeface="+mn-lt"/>
              <a:ea typeface="Calibri"/>
              <a:cs typeface="Calibri"/>
            </a:endParaRPr>
          </a:p>
          <a:p>
            <a:pPr marL="0" indent="0">
              <a:buNone/>
            </a:pPr>
            <a:endParaRPr lang="en-US" sz="8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dirty="0">
                <a:effectLst/>
                <a:latin typeface="Arial" panose="020B0604020202020204" pitchFamily="34" charset="0"/>
                <a:ea typeface="Times New Roman" panose="02020603050405020304" pitchFamily="18" charset="0"/>
                <a:cs typeface="Arial" panose="020B0604020202020204" pitchFamily="34" charset="0"/>
              </a:rPr>
              <a:t>(CLICK) WHERE</a:t>
            </a:r>
            <a:r>
              <a:rPr lang="en-US" sz="900" dirty="0">
                <a:effectLst/>
                <a:latin typeface="Arial" panose="020B0604020202020204" pitchFamily="34" charset="0"/>
                <a:ea typeface="Times New Roman" panose="02020603050405020304" pitchFamily="18" charset="0"/>
                <a:cs typeface="Arial" panose="020B0604020202020204" pitchFamily="34" charset="0"/>
              </a:rPr>
              <a:t>: where is this improvement taking place e.g. Victoria or ward Y. </a:t>
            </a:r>
            <a:endParaRPr lang="en-AU" sz="900" dirty="0">
              <a:effectLst/>
              <a:latin typeface="Arial" panose="020B0604020202020204" pitchFamily="34" charset="0"/>
              <a:ea typeface="Times New Roman" panose="02020603050405020304" pitchFamily="18" charset="0"/>
              <a:cs typeface="Times New Roman" panose="02020603050405020304" pitchFamily="18" charset="0"/>
            </a:endParaRPr>
          </a:p>
          <a:p>
            <a:pPr marL="0" indent="0">
              <a:buNone/>
            </a:pPr>
            <a:endParaRPr lang="en-US" sz="800" b="0" i="0" kern="1200" dirty="0">
              <a:solidFill>
                <a:schemeClr val="tx1"/>
              </a:solidFill>
              <a:effectLst/>
              <a:latin typeface="+mn-lt"/>
              <a:ea typeface="+mn-ea"/>
              <a:cs typeface="+mn-cs"/>
            </a:endParaRPr>
          </a:p>
          <a:p>
            <a:pPr marL="0" indent="0">
              <a:buNone/>
            </a:pPr>
            <a:r>
              <a:rPr lang="en-US" sz="800" b="1" i="0" kern="1200" dirty="0">
                <a:solidFill>
                  <a:schemeClr val="tx1"/>
                </a:solidFill>
                <a:effectLst/>
                <a:latin typeface="+mn-lt"/>
                <a:ea typeface="+mn-ea"/>
                <a:cs typeface="+mn-cs"/>
              </a:rPr>
              <a:t>(CLICK) WHY</a:t>
            </a:r>
            <a:endParaRPr lang="en-US" sz="800" b="1" i="0" kern="1200" dirty="0">
              <a:solidFill>
                <a:schemeClr val="tx1"/>
              </a:solidFill>
              <a:effectLst/>
              <a:latin typeface="+mn-lt"/>
              <a:ea typeface="Calibri"/>
              <a:cs typeface="Calibri"/>
            </a:endParaRPr>
          </a:p>
          <a:p>
            <a:pPr marL="171450" indent="-171450">
              <a:buFont typeface="Arial" panose="020B0604020202020204" pitchFamily="34" charset="0"/>
              <a:buChar char="•"/>
            </a:pPr>
            <a:r>
              <a:rPr lang="en-AU" sz="800" kern="1200" dirty="0">
                <a:solidFill>
                  <a:schemeClr val="tx1"/>
                </a:solidFill>
                <a:effectLst/>
                <a:latin typeface="+mn-lt"/>
                <a:ea typeface="+mn-ea"/>
                <a:cs typeface="+mn-cs"/>
              </a:rPr>
              <a:t>It is very easy when we start to achieve precision in our aim statements that our focus becomes cold and definitively numerical.</a:t>
            </a:r>
            <a:r>
              <a:rPr lang="en-AU" sz="800" dirty="0"/>
              <a:t> </a:t>
            </a:r>
            <a:endParaRPr lang="en-AU" sz="800" kern="1200" dirty="0">
              <a:solidFill>
                <a:schemeClr val="tx1"/>
              </a:solidFill>
              <a:effectLst/>
              <a:latin typeface="+mn-lt"/>
              <a:ea typeface="Calibri"/>
              <a:cs typeface="Calibri"/>
            </a:endParaRPr>
          </a:p>
          <a:p>
            <a:pPr marL="171450" indent="-171450">
              <a:buFont typeface="Arial" panose="020B0604020202020204" pitchFamily="34" charset="0"/>
              <a:buChar char="•"/>
            </a:pPr>
            <a:r>
              <a:rPr lang="en-AU" sz="800" kern="1200" dirty="0">
                <a:solidFill>
                  <a:schemeClr val="tx1"/>
                </a:solidFill>
                <a:effectLst/>
                <a:latin typeface="+mn-lt"/>
                <a:ea typeface="+mn-ea"/>
                <a:cs typeface="+mn-cs"/>
              </a:rPr>
              <a:t>BUT a solid aim statement is almost defunct if the system and people can’t see the narrative or align to the purpose (HEART) for the improvement.</a:t>
            </a:r>
            <a:r>
              <a:rPr lang="en-AU" sz="800" dirty="0"/>
              <a:t> </a:t>
            </a:r>
            <a:endParaRPr lang="en-AU" sz="800" kern="1200" dirty="0">
              <a:solidFill>
                <a:schemeClr val="tx1"/>
              </a:solidFill>
              <a:effectLst/>
              <a:latin typeface="+mn-lt"/>
              <a:ea typeface="Calibri"/>
              <a:cs typeface="Calibri"/>
            </a:endParaRPr>
          </a:p>
          <a:p>
            <a:pPr defTabSz="1537746">
              <a:defRPr/>
            </a:pPr>
            <a:endParaRPr lang="en-US" sz="1000" b="0" dirty="0"/>
          </a:p>
          <a:p>
            <a:pPr marL="0" indent="0">
              <a:buFont typeface="Arial" panose="020B0604020202020204" pitchFamily="34" charset="0"/>
              <a:buNone/>
            </a:pPr>
            <a:r>
              <a:rPr lang="en-AU" sz="1000" b="0" i="1" dirty="0"/>
              <a:t>Reference:</a:t>
            </a:r>
            <a:r>
              <a:rPr lang="en-AU" sz="1000" b="0" i="1" dirty="0">
                <a:cs typeface="Calibri"/>
              </a:rPr>
              <a:t> </a:t>
            </a:r>
            <a:r>
              <a:rPr lang="en-AU" sz="1000" b="0" i="1" dirty="0"/>
              <a:t>Institute for Healthcare Improvement (IHI). (2021). How to Improve. Link Accessed 13 August 2021, http://www.ihi.org/resources/Pages/HowtoImprove/default.aspx </a:t>
            </a:r>
          </a:p>
          <a:p>
            <a:pPr marL="0" indent="0" defTabSz="685891">
              <a:buFont typeface="Arial" panose="020B0604020202020204" pitchFamily="34" charset="0"/>
              <a:buNone/>
              <a:defRPr/>
            </a:pPr>
            <a:r>
              <a:rPr lang="en-AU" sz="1000" b="0" i="1" dirty="0"/>
              <a:t>Reference: </a:t>
            </a:r>
            <a:r>
              <a:rPr lang="en-AU" sz="1000" b="0" i="1" kern="1200" dirty="0">
                <a:solidFill>
                  <a:schemeClr val="tx1"/>
                </a:solidFill>
                <a:effectLst/>
                <a:latin typeface="+mn-lt"/>
                <a:ea typeface="+mn-ea"/>
                <a:cs typeface="+mn-cs"/>
              </a:rPr>
              <a:t>Institute for Healthcare Improvement (IHI). (2021). Science of Improvement: Testing Changes. Link Accessed 13 August 2021, </a:t>
            </a:r>
            <a:r>
              <a:rPr lang="en-AU" sz="1000" b="0" i="1" u="sng" kern="1200" dirty="0">
                <a:solidFill>
                  <a:schemeClr val="tx1"/>
                </a:solidFill>
                <a:effectLst/>
                <a:latin typeface="+mn-lt"/>
                <a:ea typeface="+mn-ea"/>
                <a:cs typeface="+mn-cs"/>
                <a:hlinkClick r:id="rId3"/>
              </a:rPr>
              <a:t>http://www.ihi.org/resources/Pages/HowtoImprove/ScienceofImprovementTestingChanges.aspx</a:t>
            </a:r>
            <a:r>
              <a:rPr lang="en-AU" sz="1000" b="0" i="1" dirty="0"/>
              <a:t> </a:t>
            </a:r>
            <a:endParaRPr lang="en-AU" sz="1000" b="0" i="1" kern="1200" dirty="0">
              <a:solidFill>
                <a:schemeClr val="tx1"/>
              </a:solidFill>
              <a:effectLst/>
              <a:latin typeface="+mn-lt"/>
              <a:ea typeface="Calibri"/>
              <a:cs typeface="Calibri"/>
            </a:endParaRPr>
          </a:p>
          <a:p>
            <a:pPr defTabSz="1537746">
              <a:defRPr/>
            </a:pPr>
            <a:endParaRPr lang="en-US" sz="1000" b="0" i="1" dirty="0"/>
          </a:p>
        </p:txBody>
      </p:sp>
      <p:sp>
        <p:nvSpPr>
          <p:cNvPr id="4" name="Slide Number Placeholder 3">
            <a:extLst>
              <a:ext uri="{FF2B5EF4-FFF2-40B4-BE49-F238E27FC236}">
                <a16:creationId xmlns:a16="http://schemas.microsoft.com/office/drawing/2014/main" id="{FA8D7A9D-E524-4D14-59AC-9621B460BA0E}"/>
              </a:ext>
            </a:extLst>
          </p:cNvPr>
          <p:cNvSpPr>
            <a:spLocks noGrp="1"/>
          </p:cNvSpPr>
          <p:nvPr>
            <p:ph type="sldNum" sz="quarter" idx="5"/>
          </p:nvPr>
        </p:nvSpPr>
        <p:spPr/>
        <p:txBody>
          <a:bodyPr/>
          <a:lstStyle/>
          <a:p>
            <a:fld id="{EBD42010-679D-48A8-9386-1F77E91E5D4C}" type="slidenum">
              <a:rPr lang="en-US" smtClean="0"/>
              <a:t>44</a:t>
            </a:fld>
            <a:endParaRPr lang="en-US"/>
          </a:p>
        </p:txBody>
      </p:sp>
    </p:spTree>
    <p:extLst>
      <p:ext uri="{BB962C8B-B14F-4D97-AF65-F5344CB8AC3E}">
        <p14:creationId xmlns:p14="http://schemas.microsoft.com/office/powerpoint/2010/main" val="18846043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35DA3A-8138-5608-2953-E4AA7C3311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F339C2-E181-54EF-AD3E-29C7014E8A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E040AE-16A9-8DD0-0E7F-0BFEE495762F}"/>
              </a:ext>
            </a:extLst>
          </p:cNvPr>
          <p:cNvSpPr>
            <a:spLocks noGrp="1"/>
          </p:cNvSpPr>
          <p:nvPr>
            <p:ph type="body" idx="1"/>
          </p:nvPr>
        </p:nvSpPr>
        <p:spPr/>
        <p:txBody>
          <a:bodyPr/>
          <a:lstStyle/>
          <a:p>
            <a:pPr fontAlgn="base">
              <a:lnSpc>
                <a:spcPts val="1400"/>
              </a:lnSpc>
              <a:spcBef>
                <a:spcPts val="800"/>
              </a:spcBef>
              <a:spcAft>
                <a:spcPts val="800"/>
              </a:spcAft>
            </a:pPr>
            <a:r>
              <a:rPr lang="en-AU" sz="1000" b="1" dirty="0">
                <a:effectLst/>
                <a:latin typeface="Arial" panose="020B0604020202020204" pitchFamily="34" charset="0"/>
                <a:ea typeface="Times New Roman" panose="02020603050405020304" pitchFamily="18" charset="0"/>
                <a:cs typeface="Arial" panose="020B0604020202020204" pitchFamily="34" charset="0"/>
              </a:rPr>
              <a:t>Session 2 Slide 45:</a:t>
            </a:r>
          </a:p>
          <a:p>
            <a:pPr fontAlgn="base">
              <a:lnSpc>
                <a:spcPts val="1400"/>
              </a:lnSpc>
              <a:spcBef>
                <a:spcPts val="800"/>
              </a:spcBef>
              <a:spcAft>
                <a:spcPts val="800"/>
              </a:spcAft>
            </a:pPr>
            <a:endParaRPr lang="en-AU" sz="1000" dirty="0">
              <a:effectLst/>
              <a:latin typeface="Arial" panose="020B0604020202020204" pitchFamily="34" charset="0"/>
              <a:ea typeface="Times New Roman" panose="02020603050405020304" pitchFamily="18" charset="0"/>
              <a:cs typeface="Arial" panose="020B0604020202020204" pitchFamily="34" charset="0"/>
            </a:endParaRPr>
          </a:p>
          <a:p>
            <a:pPr fontAlgn="base">
              <a:lnSpc>
                <a:spcPts val="1400"/>
              </a:lnSpc>
              <a:spcBef>
                <a:spcPts val="800"/>
              </a:spcBef>
              <a:spcAft>
                <a:spcPts val="800"/>
              </a:spcAft>
            </a:pPr>
            <a:r>
              <a:rPr lang="en-AU" sz="1000" dirty="0">
                <a:effectLst/>
                <a:latin typeface="Arial" panose="020B0604020202020204" pitchFamily="34" charset="0"/>
                <a:ea typeface="Times New Roman" panose="02020603050405020304" pitchFamily="18" charset="0"/>
                <a:cs typeface="Arial" panose="020B0604020202020204" pitchFamily="34" charset="0"/>
              </a:rPr>
              <a:t>Here are two aim statements for the same project.  </a:t>
            </a:r>
            <a:endParaRPr lang="en-AU" sz="1000" dirty="0">
              <a:effectLst/>
              <a:latin typeface="Arial" panose="020B0604020202020204" pitchFamily="34" charset="0"/>
              <a:ea typeface="Times New Roman" panose="02020603050405020304" pitchFamily="18" charset="0"/>
              <a:cs typeface="Times New Roman" panose="02020603050405020304" pitchFamily="18" charset="0"/>
            </a:endParaRPr>
          </a:p>
          <a:p>
            <a:pPr fontAlgn="base">
              <a:lnSpc>
                <a:spcPts val="1400"/>
              </a:lnSpc>
              <a:spcBef>
                <a:spcPts val="800"/>
              </a:spcBef>
              <a:spcAft>
                <a:spcPts val="800"/>
              </a:spcAft>
            </a:pPr>
            <a:r>
              <a:rPr lang="en-AU" sz="1000" dirty="0">
                <a:effectLst/>
                <a:latin typeface="Arial" panose="020B0604020202020204" pitchFamily="34" charset="0"/>
                <a:ea typeface="Times New Roman" panose="02020603050405020304" pitchFamily="18" charset="0"/>
                <a:cs typeface="Arial" panose="020B0604020202020204" pitchFamily="34" charset="0"/>
              </a:rPr>
              <a:t> </a:t>
            </a:r>
            <a:endParaRPr lang="en-AU" sz="1000" dirty="0">
              <a:effectLst/>
              <a:latin typeface="Arial" panose="020B0604020202020204" pitchFamily="34" charset="0"/>
              <a:ea typeface="Times New Roman" panose="02020603050405020304" pitchFamily="18" charset="0"/>
              <a:cs typeface="Times New Roman" panose="02020603050405020304" pitchFamily="18" charset="0"/>
            </a:endParaRPr>
          </a:p>
          <a:p>
            <a:pPr fontAlgn="base">
              <a:lnSpc>
                <a:spcPts val="1400"/>
              </a:lnSpc>
              <a:spcBef>
                <a:spcPts val="800"/>
              </a:spcBef>
              <a:spcAft>
                <a:spcPts val="800"/>
              </a:spcAft>
            </a:pPr>
            <a:r>
              <a:rPr lang="en-AU" sz="1000" dirty="0">
                <a:effectLst/>
                <a:latin typeface="Arial" panose="020B0604020202020204" pitchFamily="34" charset="0"/>
                <a:ea typeface="Times New Roman" panose="02020603050405020304" pitchFamily="18" charset="0"/>
                <a:cs typeface="Arial" panose="020B0604020202020204" pitchFamily="34" charset="0"/>
              </a:rPr>
              <a:t>Aim statement 1: has a goal of reducing perineal trauma by 50%, has an end date, by June 2021. </a:t>
            </a:r>
          </a:p>
          <a:p>
            <a:pPr fontAlgn="base">
              <a:lnSpc>
                <a:spcPts val="1400"/>
              </a:lnSpc>
              <a:spcBef>
                <a:spcPts val="800"/>
              </a:spcBef>
              <a:spcAft>
                <a:spcPts val="800"/>
              </a:spcAft>
            </a:pPr>
            <a:endParaRPr lang="en-AU" sz="1000" dirty="0">
              <a:effectLst/>
              <a:latin typeface="Arial" panose="020B0604020202020204" pitchFamily="34" charset="0"/>
              <a:ea typeface="Times New Roman" panose="02020603050405020304" pitchFamily="18" charset="0"/>
              <a:cs typeface="Times New Roman" panose="02020603050405020304" pitchFamily="18" charset="0"/>
            </a:endParaRPr>
          </a:p>
          <a:p>
            <a:pPr fontAlgn="base">
              <a:lnSpc>
                <a:spcPts val="1400"/>
              </a:lnSpc>
              <a:spcBef>
                <a:spcPts val="800"/>
              </a:spcBef>
              <a:spcAft>
                <a:spcPts val="800"/>
              </a:spcAft>
            </a:pPr>
            <a:r>
              <a:rPr lang="en-AU" sz="1000" dirty="0">
                <a:effectLst/>
                <a:latin typeface="Arial" panose="020B0604020202020204" pitchFamily="34" charset="0"/>
                <a:ea typeface="Times New Roman" panose="02020603050405020304" pitchFamily="18" charset="0"/>
                <a:cs typeface="Arial" panose="020B0604020202020204" pitchFamily="34" charset="0"/>
              </a:rPr>
              <a:t>This aim statement, however, does not include the who or why or where for the improvement project. There is also no definition of what ‘severe’ means.  </a:t>
            </a:r>
            <a:endParaRPr lang="en-AU" sz="1000" dirty="0">
              <a:effectLst/>
              <a:latin typeface="Arial" panose="020B0604020202020204" pitchFamily="34" charset="0"/>
              <a:ea typeface="Times New Roman" panose="02020603050405020304" pitchFamily="18" charset="0"/>
              <a:cs typeface="Times New Roman" panose="02020603050405020304" pitchFamily="18" charset="0"/>
            </a:endParaRPr>
          </a:p>
          <a:p>
            <a:pPr fontAlgn="base">
              <a:lnSpc>
                <a:spcPts val="1400"/>
              </a:lnSpc>
              <a:spcBef>
                <a:spcPts val="800"/>
              </a:spcBef>
              <a:spcAft>
                <a:spcPts val="800"/>
              </a:spcAft>
            </a:pPr>
            <a:r>
              <a:rPr lang="en-AU" sz="1000" dirty="0">
                <a:effectLst/>
                <a:latin typeface="Arial" panose="020B0604020202020204" pitchFamily="34" charset="0"/>
                <a:ea typeface="Times New Roman" panose="02020603050405020304" pitchFamily="18" charset="0"/>
                <a:cs typeface="Arial" panose="020B0604020202020204" pitchFamily="34" charset="0"/>
              </a:rPr>
              <a:t> </a:t>
            </a:r>
            <a:endParaRPr lang="en-AU" sz="1000" b="1" dirty="0">
              <a:effectLst/>
              <a:latin typeface="Arial" panose="020B0604020202020204" pitchFamily="34" charset="0"/>
              <a:ea typeface="Times New Roman" panose="02020603050405020304" pitchFamily="18" charset="0"/>
              <a:cs typeface="Times New Roman" panose="02020603050405020304" pitchFamily="18" charset="0"/>
            </a:endParaRPr>
          </a:p>
          <a:p>
            <a:pPr fontAlgn="base">
              <a:lnSpc>
                <a:spcPts val="1400"/>
              </a:lnSpc>
              <a:spcBef>
                <a:spcPts val="800"/>
              </a:spcBef>
              <a:spcAft>
                <a:spcPts val="800"/>
              </a:spcAft>
            </a:pPr>
            <a:r>
              <a:rPr lang="en-AU" sz="1000" b="1" dirty="0">
                <a:effectLst/>
                <a:latin typeface="Arial" panose="020B0604020202020204" pitchFamily="34" charset="0"/>
                <a:ea typeface="Times New Roman" panose="02020603050405020304" pitchFamily="18" charset="0"/>
                <a:cs typeface="Arial" panose="020B0604020202020204" pitchFamily="34" charset="0"/>
              </a:rPr>
              <a:t>Faculty discussion prompt: Let’s have a show of hands</a:t>
            </a:r>
            <a:r>
              <a:rPr lang="en-AU" sz="1000" dirty="0">
                <a:effectLst/>
                <a:latin typeface="Arial" panose="020B0604020202020204" pitchFamily="34" charset="0"/>
                <a:ea typeface="Times New Roman" panose="02020603050405020304" pitchFamily="18" charset="0"/>
                <a:cs typeface="Arial" panose="020B0604020202020204" pitchFamily="34" charset="0"/>
              </a:rPr>
              <a:t>:  </a:t>
            </a:r>
            <a:endParaRPr lang="en-AU" sz="10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fontAlgn="base">
              <a:lnSpc>
                <a:spcPts val="1400"/>
              </a:lnSpc>
              <a:spcBef>
                <a:spcPts val="800"/>
              </a:spcBef>
              <a:spcAft>
                <a:spcPts val="800"/>
              </a:spcAft>
              <a:buSzPts val="1000"/>
              <a:buFont typeface="Symbol" panose="05050102010706020507" pitchFamily="18" charset="2"/>
              <a:buChar char=""/>
              <a:tabLst>
                <a:tab pos="457200" algn="l"/>
              </a:tabLst>
            </a:pPr>
            <a:r>
              <a:rPr lang="en-AU" sz="1000" dirty="0">
                <a:effectLst/>
                <a:latin typeface="Arial" panose="020B0604020202020204" pitchFamily="34" charset="0"/>
                <a:ea typeface="Times New Roman" panose="02020603050405020304" pitchFamily="18" charset="0"/>
                <a:cs typeface="Arial" panose="020B0604020202020204" pitchFamily="34" charset="0"/>
              </a:rPr>
              <a:t>who likes the first aim statement? </a:t>
            </a:r>
            <a:endParaRPr lang="en-AU" sz="10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fontAlgn="base">
              <a:lnSpc>
                <a:spcPts val="1400"/>
              </a:lnSpc>
              <a:spcBef>
                <a:spcPts val="800"/>
              </a:spcBef>
              <a:spcAft>
                <a:spcPts val="800"/>
              </a:spcAft>
              <a:buSzPts val="1000"/>
              <a:buFont typeface="Symbol" panose="05050102010706020507" pitchFamily="18" charset="2"/>
              <a:buChar char=""/>
              <a:tabLst>
                <a:tab pos="457200" algn="l"/>
              </a:tabLst>
            </a:pPr>
            <a:r>
              <a:rPr lang="en-AU" sz="1000" dirty="0">
                <a:effectLst/>
                <a:latin typeface="Arial" panose="020B0604020202020204" pitchFamily="34" charset="0"/>
                <a:ea typeface="Times New Roman" panose="02020603050405020304" pitchFamily="18" charset="0"/>
                <a:cs typeface="Arial" panose="020B0604020202020204" pitchFamily="34" charset="0"/>
              </a:rPr>
              <a:t>who thinks it requires work? </a:t>
            </a:r>
            <a:endParaRPr lang="en-AU" sz="1000" dirty="0">
              <a:effectLst/>
              <a:latin typeface="Arial" panose="020B0604020202020204" pitchFamily="34" charset="0"/>
              <a:ea typeface="Times New Roman" panose="02020603050405020304" pitchFamily="18" charset="0"/>
              <a:cs typeface="Times New Roman" panose="02020603050405020304" pitchFamily="18" charset="0"/>
            </a:endParaRPr>
          </a:p>
          <a:p>
            <a:pPr fontAlgn="base">
              <a:lnSpc>
                <a:spcPts val="1400"/>
              </a:lnSpc>
              <a:spcBef>
                <a:spcPts val="800"/>
              </a:spcBef>
              <a:spcAft>
                <a:spcPts val="800"/>
              </a:spcAft>
            </a:pPr>
            <a:r>
              <a:rPr lang="en-AU" sz="1000" dirty="0">
                <a:effectLst/>
                <a:latin typeface="Arial" panose="020B0604020202020204" pitchFamily="34" charset="0"/>
                <a:ea typeface="Times New Roman" panose="02020603050405020304" pitchFamily="18" charset="0"/>
                <a:cs typeface="Arial" panose="020B0604020202020204" pitchFamily="34" charset="0"/>
              </a:rPr>
              <a:t> </a:t>
            </a:r>
            <a:endParaRPr lang="en-AU" sz="1000" dirty="0">
              <a:effectLst/>
              <a:latin typeface="Arial" panose="020B0604020202020204" pitchFamily="34" charset="0"/>
              <a:ea typeface="Times New Roman" panose="02020603050405020304" pitchFamily="18" charset="0"/>
              <a:cs typeface="Times New Roman" panose="02020603050405020304" pitchFamily="18" charset="0"/>
            </a:endParaRPr>
          </a:p>
          <a:p>
            <a:r>
              <a:rPr lang="en-AU" sz="1000" dirty="0">
                <a:effectLst/>
                <a:latin typeface="Arial" panose="020B0604020202020204" pitchFamily="34" charset="0"/>
                <a:ea typeface="Times New Roman" panose="02020603050405020304" pitchFamily="18" charset="0"/>
              </a:rPr>
              <a:t>Aim statement 2: provides us with more clarity of the ‘who’, ‘why’ and the ‘harm’.  It provides more of a story and pulls are the heart strings of why this improvement project needs to go ahead. </a:t>
            </a:r>
            <a:r>
              <a:rPr lang="en-US" sz="1050" dirty="0"/>
              <a:t> </a:t>
            </a:r>
          </a:p>
          <a:p>
            <a:pPr fontAlgn="base">
              <a:lnSpc>
                <a:spcPts val="1400"/>
              </a:lnSpc>
              <a:spcBef>
                <a:spcPts val="800"/>
              </a:spcBef>
              <a:spcAft>
                <a:spcPts val="800"/>
              </a:spcAft>
            </a:pPr>
            <a:r>
              <a:rPr lang="en-AU" sz="1000" dirty="0">
                <a:effectLst/>
                <a:latin typeface="Arial" panose="020B0604020202020204" pitchFamily="34" charset="0"/>
                <a:ea typeface="Times New Roman" panose="02020603050405020304" pitchFamily="18" charset="0"/>
                <a:cs typeface="Arial" panose="020B0604020202020204" pitchFamily="34" charset="0"/>
              </a:rPr>
              <a:t> </a:t>
            </a:r>
            <a:endParaRPr lang="en-AU" sz="1000" dirty="0">
              <a:effectLst/>
              <a:latin typeface="Arial" panose="020B0604020202020204" pitchFamily="34" charset="0"/>
              <a:ea typeface="Times New Roman" panose="02020603050405020304" pitchFamily="18" charset="0"/>
              <a:cs typeface="Times New Roman" panose="02020603050405020304" pitchFamily="18" charset="0"/>
            </a:endParaRPr>
          </a:p>
          <a:p>
            <a:r>
              <a:rPr lang="en-AU" sz="1000" b="1" dirty="0">
                <a:effectLst/>
                <a:latin typeface="Arial" panose="020B0604020202020204" pitchFamily="34" charset="0"/>
                <a:ea typeface="Times New Roman" panose="02020603050405020304" pitchFamily="18" charset="0"/>
                <a:cs typeface="Arial" panose="020B0604020202020204" pitchFamily="34" charset="0"/>
              </a:rPr>
              <a:t>Faculty discussion prompt: </a:t>
            </a:r>
            <a:r>
              <a:rPr lang="en-AU" sz="1000" b="1" dirty="0">
                <a:effectLst/>
                <a:latin typeface="Arial" panose="020B0604020202020204" pitchFamily="34" charset="0"/>
                <a:ea typeface="Times New Roman" panose="02020603050405020304" pitchFamily="18" charset="0"/>
              </a:rPr>
              <a:t>Which of these aim statements would make you take part in the improvement work?</a:t>
            </a:r>
            <a:endParaRPr lang="en-US" sz="1050" b="1" dirty="0">
              <a:ea typeface="Calibri"/>
              <a:cs typeface="Calibri"/>
            </a:endParaRPr>
          </a:p>
          <a:p>
            <a:pPr fontAlgn="base">
              <a:lnSpc>
                <a:spcPts val="1400"/>
              </a:lnSpc>
              <a:spcBef>
                <a:spcPts val="800"/>
              </a:spcBef>
              <a:spcAft>
                <a:spcPts val="800"/>
              </a:spcAft>
            </a:pPr>
            <a:endParaRPr lang="en-US" sz="1000" i="1" baseline="0" dirty="0"/>
          </a:p>
        </p:txBody>
      </p:sp>
      <p:sp>
        <p:nvSpPr>
          <p:cNvPr id="4" name="Slide Number Placeholder 3">
            <a:extLst>
              <a:ext uri="{FF2B5EF4-FFF2-40B4-BE49-F238E27FC236}">
                <a16:creationId xmlns:a16="http://schemas.microsoft.com/office/drawing/2014/main" id="{BA94F451-2AED-721B-37DD-3DD1B25DD057}"/>
              </a:ext>
            </a:extLst>
          </p:cNvPr>
          <p:cNvSpPr>
            <a:spLocks noGrp="1"/>
          </p:cNvSpPr>
          <p:nvPr>
            <p:ph type="sldNum" sz="quarter" idx="5"/>
          </p:nvPr>
        </p:nvSpPr>
        <p:spPr/>
        <p:txBody>
          <a:bodyPr/>
          <a:lstStyle/>
          <a:p>
            <a:fld id="{EBD42010-679D-48A8-9386-1F77E91E5D4C}" type="slidenum">
              <a:rPr lang="en-US" smtClean="0"/>
              <a:t>45</a:t>
            </a:fld>
            <a:endParaRPr lang="en-US"/>
          </a:p>
        </p:txBody>
      </p:sp>
    </p:spTree>
    <p:extLst>
      <p:ext uri="{BB962C8B-B14F-4D97-AF65-F5344CB8AC3E}">
        <p14:creationId xmlns:p14="http://schemas.microsoft.com/office/powerpoint/2010/main" val="18509457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8848BF-B767-5464-248B-7AD3466252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51653B-9288-F1B0-0736-4C9C48CC91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AE6AF2-E043-9D15-788F-68EBE8089A75}"/>
              </a:ext>
            </a:extLst>
          </p:cNvPr>
          <p:cNvSpPr>
            <a:spLocks noGrp="1"/>
          </p:cNvSpPr>
          <p:nvPr>
            <p:ph type="body" idx="1"/>
          </p:nvPr>
        </p:nvSpPr>
        <p:spPr/>
        <p:txBody>
          <a:bodyPr/>
          <a:lstStyle/>
          <a:p>
            <a:pPr marL="0" lvl="0" indent="0" algn="l" fontAlgn="base">
              <a:lnSpc>
                <a:spcPts val="1400"/>
              </a:lnSpc>
              <a:spcBef>
                <a:spcPts val="800"/>
              </a:spcBef>
              <a:spcAft>
                <a:spcPts val="800"/>
              </a:spcAft>
              <a:buFont typeface="Arial" panose="020B0604020202020204" pitchFamily="34" charset="0"/>
              <a:buNone/>
              <a:tabLst>
                <a:tab pos="457200" algn="l"/>
              </a:tabLst>
            </a:pPr>
            <a:r>
              <a:rPr lang="en-AU" sz="1000" b="1" dirty="0">
                <a:solidFill>
                  <a:srgbClr val="007586"/>
                </a:solidFill>
                <a:effectLst/>
                <a:latin typeface="Arial" panose="020B0604020202020204" pitchFamily="34" charset="0"/>
                <a:ea typeface="Times New Roman" panose="02020603050405020304" pitchFamily="18" charset="0"/>
                <a:cs typeface="Arial" panose="020B0604020202020204" pitchFamily="34" charset="0"/>
              </a:rPr>
              <a:t>Faculty name:</a:t>
            </a:r>
            <a:endParaRPr lang="en-AU" sz="1000" dirty="0">
              <a:effectLst/>
              <a:latin typeface="Arial" panose="020B0604020202020204" pitchFamily="34" charset="0"/>
              <a:ea typeface="Times New Roman" panose="02020603050405020304" pitchFamily="18" charset="0"/>
              <a:cs typeface="Times New Roman" panose="02020603050405020304" pitchFamily="18" charset="0"/>
            </a:endParaRPr>
          </a:p>
          <a:p>
            <a:pPr marL="0" lvl="0" indent="0" algn="l" defTabSz="914400" rtl="0" eaLnBrk="1" fontAlgn="base" latinLnBrk="0" hangingPunct="1">
              <a:lnSpc>
                <a:spcPts val="1400"/>
              </a:lnSpc>
              <a:spcBef>
                <a:spcPts val="800"/>
              </a:spcBef>
              <a:spcAft>
                <a:spcPts val="800"/>
              </a:spcAft>
              <a:buFont typeface="Arial" panose="020B0604020202020204" pitchFamily="34" charset="0"/>
              <a:buNone/>
              <a:tabLst>
                <a:tab pos="457200" algn="l"/>
              </a:tabLst>
            </a:pPr>
            <a:r>
              <a:rPr lang="en-AU" sz="1000" b="1" dirty="0">
                <a:effectLst/>
                <a:latin typeface="Arial" panose="020B0604020202020204" pitchFamily="34" charset="0"/>
                <a:ea typeface="Times New Roman" panose="02020603050405020304" pitchFamily="18" charset="0"/>
                <a:cs typeface="Arial" panose="020B0604020202020204" pitchFamily="34" charset="0"/>
              </a:rPr>
              <a:t>Session 2 </a:t>
            </a:r>
            <a:r>
              <a:rPr lang="en-AU" sz="1000" b="1" kern="1200" dirty="0">
                <a:solidFill>
                  <a:srgbClr val="007586"/>
                </a:solidFill>
                <a:effectLst/>
                <a:latin typeface="Arial" panose="020B0604020202020204" pitchFamily="34" charset="0"/>
                <a:ea typeface="Times New Roman" panose="02020603050405020304" pitchFamily="18" charset="0"/>
                <a:cs typeface="Arial" panose="020B0604020202020204" pitchFamily="34" charset="0"/>
              </a:rPr>
              <a:t>Slide 46</a:t>
            </a:r>
          </a:p>
          <a:p>
            <a:pPr marL="0" lvl="0" indent="0" algn="l" defTabSz="914400" rtl="0" eaLnBrk="1" fontAlgn="base" latinLnBrk="0" hangingPunct="1">
              <a:lnSpc>
                <a:spcPts val="1400"/>
              </a:lnSpc>
              <a:spcBef>
                <a:spcPts val="800"/>
              </a:spcBef>
              <a:spcAft>
                <a:spcPts val="800"/>
              </a:spcAft>
              <a:buFont typeface="Arial" panose="020B0604020202020204" pitchFamily="34" charset="0"/>
              <a:buNone/>
              <a:tabLst>
                <a:tab pos="457200" algn="l"/>
              </a:tabLst>
            </a:pPr>
            <a:r>
              <a:rPr lang="en-AU" sz="1000" b="1" kern="1200" dirty="0">
                <a:solidFill>
                  <a:srgbClr val="007586"/>
                </a:solidFill>
                <a:effectLst/>
                <a:latin typeface="Arial" panose="020B0604020202020204" pitchFamily="34" charset="0"/>
                <a:ea typeface="Times New Roman" panose="02020603050405020304" pitchFamily="18" charset="0"/>
                <a:cs typeface="Arial" panose="020B0604020202020204" pitchFamily="34" charset="0"/>
              </a:rPr>
              <a:t>Time: 15min + 15min discussion/feedback </a:t>
            </a:r>
          </a:p>
          <a:p>
            <a:pPr marL="0" lvl="0" indent="0" algn="l" defTabSz="914400" rtl="0" eaLnBrk="1" fontAlgn="base" latinLnBrk="0" hangingPunct="1">
              <a:lnSpc>
                <a:spcPts val="1400"/>
              </a:lnSpc>
              <a:spcBef>
                <a:spcPts val="800"/>
              </a:spcBef>
              <a:spcAft>
                <a:spcPts val="800"/>
              </a:spcAft>
              <a:buFont typeface="Arial" panose="020B0604020202020204" pitchFamily="34" charset="0"/>
              <a:buNone/>
              <a:tabLst>
                <a:tab pos="457200" algn="l"/>
              </a:tabLst>
            </a:pPr>
            <a:endParaRPr lang="en-AU" sz="1000" dirty="0">
              <a:effectLst/>
              <a:latin typeface="Arial" panose="020B0604020202020204" pitchFamily="34" charset="0"/>
              <a:ea typeface="Times New Roman" panose="02020603050405020304" pitchFamily="18" charset="0"/>
              <a:cs typeface="Times New Roman" panose="02020603050405020304" pitchFamily="18" charset="0"/>
            </a:endParaRPr>
          </a:p>
          <a:p>
            <a:pPr fontAlgn="base">
              <a:lnSpc>
                <a:spcPts val="1400"/>
              </a:lnSpc>
              <a:spcBef>
                <a:spcPts val="800"/>
              </a:spcBef>
              <a:spcAft>
                <a:spcPts val="800"/>
              </a:spcAft>
            </a:pPr>
            <a:r>
              <a:rPr lang="en-AU" sz="1000" b="1" dirty="0">
                <a:solidFill>
                  <a:srgbClr val="007586"/>
                </a:solidFill>
                <a:effectLst/>
                <a:latin typeface="Arial" panose="020B0604020202020204" pitchFamily="34" charset="0"/>
                <a:ea typeface="Times New Roman" panose="02020603050405020304" pitchFamily="18" charset="0"/>
                <a:cs typeface="Arial" panose="020B0604020202020204" pitchFamily="34" charset="0"/>
              </a:rPr>
              <a:t>Activity instructions:</a:t>
            </a:r>
            <a:endParaRPr lang="en-AU" sz="10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ts val="1400"/>
              </a:lnSpc>
              <a:spcBef>
                <a:spcPts val="800"/>
              </a:spcBef>
              <a:spcAft>
                <a:spcPts val="800"/>
              </a:spcAft>
              <a:buClrTx/>
              <a:buSzTx/>
              <a:buFontTx/>
              <a:buNone/>
              <a:tabLst/>
              <a:defRPr/>
            </a:pPr>
            <a:r>
              <a:rPr lang="en-AU" sz="1000" dirty="0">
                <a:effectLst/>
                <a:latin typeface="Arial" panose="020B0604020202020204" pitchFamily="34" charset="0"/>
                <a:ea typeface="MS PGothic" panose="020B0600070205080204" pitchFamily="34" charset="-128"/>
                <a:cs typeface="Arial" panose="020B0604020202020204" pitchFamily="34" charset="0"/>
              </a:rPr>
              <a:t>Working through your assigned case studies, re-work the provided aim statement to ensure it includes all elements.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dirty="0">
                <a:ln>
                  <a:noFill/>
                </a:ln>
                <a:solidFill>
                  <a:schemeClr val="tx1"/>
                </a:solidFill>
                <a:effectLst/>
                <a:uLnTx/>
                <a:uFillTx/>
                <a:latin typeface="+mn-lt"/>
                <a:ea typeface="+mn-ea"/>
                <a:cs typeface="+mn-cs"/>
              </a:rPr>
              <a:t>Consider these questions: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000" b="0" i="0" u="none" strike="noStrike" kern="1200" cap="none" spc="0" normalizeH="0" baseline="0" noProof="0" dirty="0">
                <a:ln>
                  <a:noFill/>
                </a:ln>
                <a:solidFill>
                  <a:schemeClr val="tx1"/>
                </a:solidFill>
                <a:effectLst/>
                <a:uLnTx/>
                <a:uFillTx/>
                <a:latin typeface="+mn-lt"/>
                <a:ea typeface="+mn-ea"/>
                <a:cs typeface="+mn-cs"/>
              </a:rPr>
              <a:t>What improvements can you make?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000" b="0" i="0" u="none" strike="noStrike" kern="1200" cap="none" spc="0" normalizeH="0" baseline="0" noProof="0" dirty="0">
                <a:ln>
                  <a:noFill/>
                </a:ln>
                <a:solidFill>
                  <a:schemeClr val="tx1"/>
                </a:solidFill>
                <a:effectLst/>
                <a:uLnTx/>
                <a:uFillTx/>
                <a:latin typeface="+mn-lt"/>
                <a:ea typeface="+mn-ea"/>
                <a:cs typeface="+mn-cs"/>
              </a:rPr>
              <a:t>For whom or what?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000" b="0" i="0" u="none" strike="noStrike" kern="1200" cap="none" spc="0" normalizeH="0" baseline="0" noProof="0" dirty="0">
                <a:ln>
                  <a:noFill/>
                </a:ln>
                <a:solidFill>
                  <a:schemeClr val="tx1"/>
                </a:solidFill>
                <a:effectLst/>
                <a:uLnTx/>
                <a:uFillTx/>
                <a:latin typeface="+mn-lt"/>
                <a:ea typeface="+mn-ea"/>
                <a:cs typeface="+mn-cs"/>
              </a:rPr>
              <a:t>How good?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000" b="0" i="0" u="none" strike="noStrike" kern="1200" cap="none" spc="0" normalizeH="0" baseline="0" noProof="0" dirty="0">
                <a:ln>
                  <a:noFill/>
                </a:ln>
                <a:solidFill>
                  <a:schemeClr val="tx1"/>
                </a:solidFill>
                <a:effectLst/>
                <a:uLnTx/>
                <a:uFillTx/>
                <a:latin typeface="+mn-lt"/>
                <a:ea typeface="+mn-ea"/>
                <a:cs typeface="+mn-cs"/>
              </a:rPr>
              <a:t>By when?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000" b="0" i="0" u="none" strike="noStrike" kern="1200" cap="none" spc="0" normalizeH="0" baseline="0" noProof="0" dirty="0">
                <a:ln>
                  <a:noFill/>
                </a:ln>
                <a:solidFill>
                  <a:schemeClr val="tx1"/>
                </a:solidFill>
                <a:effectLst/>
                <a:uLnTx/>
                <a:uFillTx/>
                <a:latin typeface="+mn-lt"/>
                <a:ea typeface="+mn-ea"/>
                <a:cs typeface="+mn-cs"/>
              </a:rPr>
              <a:t>Why?</a:t>
            </a:r>
            <a:r>
              <a:rPr lang="en-AU" sz="1000" b="1" dirty="0">
                <a:solidFill>
                  <a:srgbClr val="007586"/>
                </a:solidFill>
                <a:effectLst/>
                <a:latin typeface="Arial" panose="020B0604020202020204" pitchFamily="34" charset="0"/>
                <a:ea typeface="Times New Roman" panose="02020603050405020304" pitchFamily="18"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000" dirty="0">
              <a:effectLst/>
              <a:latin typeface="Arial" panose="020B0604020202020204" pitchFamily="34" charset="0"/>
              <a:ea typeface="Times New Roman" panose="02020603050405020304" pitchFamily="18" charset="0"/>
              <a:cs typeface="Times New Roman" panose="02020603050405020304" pitchFamily="18" charset="0"/>
            </a:endParaRPr>
          </a:p>
          <a:p>
            <a:pPr fontAlgn="base">
              <a:lnSpc>
                <a:spcPts val="1400"/>
              </a:lnSpc>
              <a:spcBef>
                <a:spcPts val="800"/>
              </a:spcBef>
              <a:spcAft>
                <a:spcPts val="800"/>
              </a:spcAft>
            </a:pPr>
            <a:r>
              <a:rPr lang="en-AU" sz="1000" b="1" dirty="0">
                <a:solidFill>
                  <a:srgbClr val="007586"/>
                </a:solidFill>
                <a:effectLst/>
                <a:latin typeface="Arial" panose="020B0604020202020204" pitchFamily="34" charset="0"/>
                <a:ea typeface="Times New Roman" panose="02020603050405020304" pitchFamily="18" charset="0"/>
                <a:cs typeface="Arial" panose="020B0604020202020204" pitchFamily="34" charset="0"/>
              </a:rPr>
              <a:t>Faculty to facilitate discussion when group comes back</a:t>
            </a:r>
            <a:endParaRPr lang="en-AU" sz="1000" dirty="0">
              <a:effectLst/>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ts val="1400"/>
              </a:lnSpc>
              <a:spcAft>
                <a:spcPts val="800"/>
              </a:spcAft>
              <a:buFont typeface="Arial" panose="020B0604020202020204" pitchFamily="34" charset="0"/>
              <a:buChar char="•"/>
            </a:pPr>
            <a:r>
              <a:rPr lang="en-AU" sz="1000" dirty="0">
                <a:effectLst/>
                <a:latin typeface="Arial" panose="020B0604020202020204" pitchFamily="34" charset="0"/>
                <a:ea typeface="MS PGothic" panose="020B0600070205080204" pitchFamily="34" charset="-128"/>
                <a:cs typeface="Arial" panose="020B0604020202020204" pitchFamily="34" charset="0"/>
              </a:rPr>
              <a:t>Ensure all groups write their aim statement on flip chart paper to present back to the group.</a:t>
            </a:r>
          </a:p>
          <a:p>
            <a:pPr marL="285750" indent="-285750">
              <a:lnSpc>
                <a:spcPts val="1400"/>
              </a:lnSpc>
              <a:spcAft>
                <a:spcPts val="800"/>
              </a:spcAft>
              <a:buFont typeface="Arial" panose="020B0604020202020204" pitchFamily="34" charset="0"/>
              <a:buChar char="•"/>
            </a:pPr>
            <a:r>
              <a:rPr lang="en-AU" sz="1000" dirty="0">
                <a:effectLst/>
                <a:latin typeface="Arial" panose="020B0604020202020204" pitchFamily="34" charset="0"/>
                <a:ea typeface="MS PGothic" panose="020B0600070205080204" pitchFamily="34" charset="-128"/>
                <a:cs typeface="Arial" panose="020B0604020202020204" pitchFamily="34" charset="0"/>
              </a:rPr>
              <a:t>Each group should provide their new aim statement. </a:t>
            </a:r>
          </a:p>
          <a:p>
            <a:pPr marL="285750" indent="-285750">
              <a:lnSpc>
                <a:spcPts val="1400"/>
              </a:lnSpc>
              <a:spcAft>
                <a:spcPts val="800"/>
              </a:spcAft>
              <a:buFont typeface="Arial" panose="020B0604020202020204" pitchFamily="34" charset="0"/>
              <a:buChar char="•"/>
            </a:pPr>
            <a:r>
              <a:rPr lang="en-AU" sz="1000" dirty="0">
                <a:effectLst/>
                <a:latin typeface="Arial" panose="020B0604020202020204" pitchFamily="34" charset="0"/>
                <a:ea typeface="MS PGothic" panose="020B0600070205080204" pitchFamily="34" charset="-128"/>
                <a:cs typeface="Arial" panose="020B0604020202020204" pitchFamily="34" charset="0"/>
              </a:rPr>
              <a:t>Provide feedback to ensure critical reflection and where adjustments are needed. </a:t>
            </a:r>
          </a:p>
          <a:p>
            <a:pPr marL="0" indent="0">
              <a:lnSpc>
                <a:spcPts val="1400"/>
              </a:lnSpc>
              <a:spcAft>
                <a:spcPts val="800"/>
              </a:spcAft>
              <a:buFont typeface="Arial" panose="020B0604020202020204" pitchFamily="34" charset="0"/>
              <a:buNone/>
            </a:pPr>
            <a:endParaRPr lang="en-AU" sz="1000" dirty="0">
              <a:effectLst/>
              <a:latin typeface="Arial" panose="020B0604020202020204" pitchFamily="34" charset="0"/>
              <a:ea typeface="MS PGothic" panose="020B0600070205080204" pitchFamily="34" charset="-128"/>
              <a:cs typeface="Arial" panose="020B0604020202020204" pitchFamily="34" charset="0"/>
            </a:endParaRPr>
          </a:p>
          <a:p>
            <a:pPr marL="0" indent="0">
              <a:lnSpc>
                <a:spcPts val="1400"/>
              </a:lnSpc>
              <a:spcAft>
                <a:spcPts val="800"/>
              </a:spcAft>
              <a:buFont typeface="Arial" panose="020B0604020202020204" pitchFamily="34" charset="0"/>
              <a:buNone/>
            </a:pPr>
            <a:r>
              <a:rPr lang="en-AU" sz="1000" b="1" u="sng" dirty="0">
                <a:effectLst/>
                <a:latin typeface="Arial" panose="020B0604020202020204" pitchFamily="34" charset="0"/>
                <a:ea typeface="MS PGothic" panose="020B0600070205080204" pitchFamily="34" charset="-128"/>
                <a:cs typeface="Arial" panose="020B0604020202020204" pitchFamily="34" charset="0"/>
              </a:rPr>
              <a:t>The example aim statements for scenarios are in the participant workbooks and a summary is provided in the faculty guide.</a:t>
            </a:r>
          </a:p>
          <a:p>
            <a:pPr>
              <a:lnSpc>
                <a:spcPts val="1400"/>
              </a:lnSpc>
              <a:spcAft>
                <a:spcPts val="800"/>
              </a:spcAft>
            </a:pPr>
            <a:r>
              <a:rPr lang="en-AU" sz="1000" dirty="0">
                <a:effectLst/>
                <a:latin typeface="Arial" panose="020B0604020202020204" pitchFamily="34" charset="0"/>
                <a:ea typeface="MS PGothic" panose="020B0600070205080204" pitchFamily="34" charset="-128"/>
                <a:cs typeface="Arial" panose="020B0604020202020204" pitchFamily="34" charset="0"/>
              </a:rPr>
              <a:t> </a:t>
            </a:r>
          </a:p>
          <a:p>
            <a:pPr>
              <a:lnSpc>
                <a:spcPts val="1400"/>
              </a:lnSpc>
              <a:spcAft>
                <a:spcPts val="800"/>
              </a:spcAft>
            </a:pPr>
            <a:endParaRPr lang="en-AU" sz="1000" dirty="0">
              <a:effectLst/>
              <a:latin typeface="Arial" panose="020B0604020202020204" pitchFamily="34" charset="0"/>
              <a:ea typeface="MS PGothic" panose="020B0600070205080204" pitchFamily="34" charset="-128"/>
              <a:cs typeface="Arial" panose="020B0604020202020204" pitchFamily="34" charset="0"/>
            </a:endParaRPr>
          </a:p>
          <a:p>
            <a:endParaRPr lang="en-US" sz="1000" dirty="0">
              <a:cs typeface="Calibri"/>
            </a:endParaRPr>
          </a:p>
          <a:p>
            <a:pPr fontAlgn="base">
              <a:lnSpc>
                <a:spcPts val="1400"/>
              </a:lnSpc>
              <a:spcBef>
                <a:spcPts val="800"/>
              </a:spcBef>
              <a:spcAft>
                <a:spcPts val="800"/>
              </a:spcAft>
            </a:pPr>
            <a:endParaRPr lang="en-US" sz="1000" i="1" baseline="0" dirty="0"/>
          </a:p>
        </p:txBody>
      </p:sp>
      <p:sp>
        <p:nvSpPr>
          <p:cNvPr id="4" name="Slide Number Placeholder 3">
            <a:extLst>
              <a:ext uri="{FF2B5EF4-FFF2-40B4-BE49-F238E27FC236}">
                <a16:creationId xmlns:a16="http://schemas.microsoft.com/office/drawing/2014/main" id="{F8CEFDF1-AD00-0581-3E6C-C9FFCD111092}"/>
              </a:ext>
            </a:extLst>
          </p:cNvPr>
          <p:cNvSpPr>
            <a:spLocks noGrp="1"/>
          </p:cNvSpPr>
          <p:nvPr>
            <p:ph type="sldNum" sz="quarter" idx="5"/>
          </p:nvPr>
        </p:nvSpPr>
        <p:spPr/>
        <p:txBody>
          <a:bodyPr/>
          <a:lstStyle/>
          <a:p>
            <a:fld id="{EBD42010-679D-48A8-9386-1F77E91E5D4C}" type="slidenum">
              <a:rPr lang="en-US" smtClean="0"/>
              <a:t>46</a:t>
            </a:fld>
            <a:endParaRPr lang="en-US"/>
          </a:p>
        </p:txBody>
      </p:sp>
    </p:spTree>
    <p:extLst>
      <p:ext uri="{BB962C8B-B14F-4D97-AF65-F5344CB8AC3E}">
        <p14:creationId xmlns:p14="http://schemas.microsoft.com/office/powerpoint/2010/main" val="32055523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8E8621-1081-16A2-1E1B-8098A69AFD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05A4B2-2C66-C034-00AA-0C0F5A8E84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DF2E71-978D-9CF1-5B25-F7671955E196}"/>
              </a:ext>
            </a:extLst>
          </p:cNvPr>
          <p:cNvSpPr>
            <a:spLocks noGrp="1"/>
          </p:cNvSpPr>
          <p:nvPr>
            <p:ph type="body" idx="1"/>
          </p:nvPr>
        </p:nvSpPr>
        <p:spPr/>
        <p:txBody>
          <a:bodyPr/>
          <a:lstStyle/>
          <a:p>
            <a:pPr marL="0" marR="0" lvl="0" indent="0" algn="l" defTabSz="914400" rtl="0" eaLnBrk="1" fontAlgn="auto" latinLnBrk="0" hangingPunct="1">
              <a:lnSpc>
                <a:spcPts val="1200"/>
              </a:lnSpc>
              <a:spcBef>
                <a:spcPts val="400"/>
              </a:spcBef>
              <a:spcAft>
                <a:spcPts val="300"/>
              </a:spcAft>
              <a:buClrTx/>
              <a:buSzTx/>
              <a:buFontTx/>
              <a:buNone/>
              <a:tabLst/>
              <a:defRPr/>
            </a:pPr>
            <a:r>
              <a:rPr lang="en-AU" sz="1800" b="1" dirty="0">
                <a:effectLst/>
                <a:latin typeface="Arial" panose="020B0604020202020204" pitchFamily="34" charset="0"/>
                <a:ea typeface="Times New Roman" panose="02020603050405020304" pitchFamily="18" charset="0"/>
                <a:cs typeface="Arial" panose="020B0604020202020204" pitchFamily="34" charset="0"/>
              </a:rPr>
              <a:t>Session 2 </a:t>
            </a:r>
            <a:r>
              <a:rPr lang="en-AU"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Slide 47: </a:t>
            </a:r>
            <a:endParaRPr lang="en-AU" sz="1800" b="1" dirty="0">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ts val="1200"/>
              </a:lnSpc>
              <a:spcBef>
                <a:spcPts val="400"/>
              </a:spcBef>
              <a:spcAft>
                <a:spcPts val="300"/>
              </a:spcAft>
              <a:buClrTx/>
              <a:buSzTx/>
              <a:buFontTx/>
              <a:buNone/>
              <a:tabLst/>
              <a:defRPr/>
            </a:pPr>
            <a:endParaRPr lang="en-AU" sz="1800" dirty="0">
              <a:effectLst/>
              <a:latin typeface="Arial" panose="020B0604020202020204" pitchFamily="34" charset="0"/>
              <a:ea typeface="VIC" panose="00000500000000000000" pitchFamily="2" charset="0"/>
              <a:cs typeface="Arial" panose="020B0604020202020204" pitchFamily="34" charset="0"/>
            </a:endParaRPr>
          </a:p>
          <a:p>
            <a:pPr marL="0" marR="0" lvl="0" indent="0" algn="l" defTabSz="914400" rtl="0" eaLnBrk="1" fontAlgn="auto" latinLnBrk="0" hangingPunct="1">
              <a:lnSpc>
                <a:spcPts val="1200"/>
              </a:lnSpc>
              <a:spcBef>
                <a:spcPts val="400"/>
              </a:spcBef>
              <a:spcAft>
                <a:spcPts val="300"/>
              </a:spcAft>
              <a:buClrTx/>
              <a:buSzTx/>
              <a:buFontTx/>
              <a:buNone/>
              <a:tabLst/>
              <a:defRPr/>
            </a:pPr>
            <a:r>
              <a:rPr lang="en-AU" sz="1800" dirty="0">
                <a:effectLst/>
                <a:latin typeface="Arial" panose="020B0604020202020204" pitchFamily="34" charset="0"/>
                <a:ea typeface="VIC" panose="00000500000000000000" pitchFamily="2" charset="0"/>
                <a:cs typeface="Arial" panose="020B0604020202020204" pitchFamily="34" charset="0"/>
              </a:rPr>
              <a:t>Thank you for participating in </a:t>
            </a:r>
            <a:r>
              <a:rPr lang="en-AU" sz="1800" u="sng" dirty="0">
                <a:effectLst/>
                <a:latin typeface="Arial" panose="020B0604020202020204" pitchFamily="34" charset="0"/>
                <a:ea typeface="VIC" panose="00000500000000000000" pitchFamily="2" charset="0"/>
                <a:cs typeface="Arial" panose="020B0604020202020204" pitchFamily="34" charset="0"/>
              </a:rPr>
              <a:t>QI in Action Session 2: Understanding the system. </a:t>
            </a:r>
            <a:r>
              <a:rPr lang="en-AU" sz="1800" dirty="0">
                <a:effectLst/>
                <a:latin typeface="Arial" panose="020B0604020202020204" pitchFamily="34" charset="0"/>
                <a:ea typeface="VIC" panose="00000500000000000000" pitchFamily="2" charset="0"/>
                <a:cs typeface="Arial" panose="020B0604020202020204" pitchFamily="34" charset="0"/>
              </a:rPr>
              <a:t>We have covered a lot of content including:</a:t>
            </a:r>
          </a:p>
          <a:p>
            <a:pPr marL="0" marR="0" lvl="0" indent="0" algn="l" defTabSz="914400" rtl="0" eaLnBrk="1" fontAlgn="auto" latinLnBrk="0" hangingPunct="1">
              <a:lnSpc>
                <a:spcPts val="1200"/>
              </a:lnSpc>
              <a:spcBef>
                <a:spcPts val="400"/>
              </a:spcBef>
              <a:spcAft>
                <a:spcPts val="300"/>
              </a:spcAft>
              <a:buClrTx/>
              <a:buSzTx/>
              <a:buFontTx/>
              <a:buNone/>
              <a:tabLst/>
              <a:defRPr/>
            </a:pPr>
            <a:r>
              <a:rPr lang="en-AU" sz="1800" dirty="0">
                <a:effectLst/>
                <a:latin typeface="Arial" panose="020B0604020202020204" pitchFamily="34" charset="0"/>
                <a:ea typeface="Times New Roman" panose="02020603050405020304" pitchFamily="18" charset="0"/>
                <a:cs typeface="Times New Roman" panose="02020603050405020304" pitchFamily="18" charset="0"/>
              </a:rPr>
              <a:t> </a:t>
            </a:r>
          </a:p>
          <a:p>
            <a:pPr marL="342900" lvl="0" indent="-342900">
              <a:lnSpc>
                <a:spcPts val="1200"/>
              </a:lnSpc>
              <a:spcBef>
                <a:spcPts val="400"/>
              </a:spcBef>
              <a:spcAft>
                <a:spcPts val="300"/>
              </a:spcAft>
              <a:buFont typeface="Calibri" panose="020F0502020204030204" pitchFamily="34" charset="0"/>
              <a:buChar char="•"/>
            </a:pPr>
            <a:r>
              <a:rPr lang="en-AU" sz="1800" dirty="0">
                <a:effectLst/>
                <a:latin typeface="Arial" panose="020B0604020202020204" pitchFamily="34" charset="0"/>
                <a:ea typeface="VIC" panose="00000500000000000000" pitchFamily="2" charset="0"/>
                <a:cs typeface="Arial" panose="020B0604020202020204" pitchFamily="34" charset="0"/>
              </a:rPr>
              <a:t>Learning about our system and how to look at data to find common and special cause variation and how to display data to tell a story. </a:t>
            </a:r>
            <a:endParaRPr lang="en-AU" sz="1800" dirty="0">
              <a:effectLst/>
              <a:latin typeface="Arial" panose="020B0604020202020204" pitchFamily="34" charset="0"/>
              <a:ea typeface="Times New Roman" panose="02020603050405020304" pitchFamily="18" charset="0"/>
              <a:cs typeface="Arial" panose="020B0604020202020204" pitchFamily="34" charset="0"/>
            </a:endParaRPr>
          </a:p>
          <a:p>
            <a:pPr marL="0" lvl="0" indent="0">
              <a:lnSpc>
                <a:spcPts val="1200"/>
              </a:lnSpc>
              <a:spcBef>
                <a:spcPts val="400"/>
              </a:spcBef>
              <a:spcAft>
                <a:spcPts val="300"/>
              </a:spcAft>
              <a:buFont typeface="Calibri" panose="020F0502020204030204" pitchFamily="34" charset="0"/>
              <a:buNone/>
            </a:pPr>
            <a:endParaRPr lang="en-AU"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lvl="0" indent="0">
              <a:lnSpc>
                <a:spcPts val="1200"/>
              </a:lnSpc>
              <a:spcBef>
                <a:spcPts val="400"/>
              </a:spcBef>
              <a:spcAft>
                <a:spcPts val="300"/>
              </a:spcAft>
              <a:buFont typeface="Calibri" panose="020F0502020204030204" pitchFamily="34" charset="0"/>
              <a:buNone/>
            </a:pPr>
            <a:r>
              <a:rPr lang="en-AU" sz="1800" u="sng" dirty="0">
                <a:effectLst/>
                <a:latin typeface="Arial" panose="020B0604020202020204" pitchFamily="34" charset="0"/>
                <a:ea typeface="Times New Roman" panose="02020603050405020304" pitchFamily="18" charset="0"/>
                <a:cs typeface="Times New Roman" panose="02020603050405020304" pitchFamily="18" charset="0"/>
              </a:rPr>
              <a:t>QI in Action Session 3: Change ideas and testing changes</a:t>
            </a:r>
            <a:r>
              <a:rPr lang="en-AU" sz="1800" dirty="0">
                <a:effectLst/>
                <a:latin typeface="Arial" panose="020B0604020202020204" pitchFamily="34" charset="0"/>
                <a:ea typeface="Times New Roman" panose="02020603050405020304" pitchFamily="18" charset="0"/>
                <a:cs typeface="Times New Roman" panose="02020603050405020304" pitchFamily="18" charset="0"/>
              </a:rPr>
              <a:t> will now focus on: </a:t>
            </a:r>
          </a:p>
          <a:p>
            <a:pPr marL="0" lvl="0" indent="0">
              <a:lnSpc>
                <a:spcPts val="1200"/>
              </a:lnSpc>
              <a:spcBef>
                <a:spcPts val="400"/>
              </a:spcBef>
              <a:spcAft>
                <a:spcPts val="300"/>
              </a:spcAft>
              <a:buFont typeface="Calibri" panose="020F0502020204030204" pitchFamily="34" charset="0"/>
              <a:buNone/>
            </a:pPr>
            <a:r>
              <a:rPr lang="en-AU" sz="1800" dirty="0">
                <a:effectLst/>
                <a:latin typeface="Arial" panose="020B0604020202020204" pitchFamily="34" charset="0"/>
                <a:ea typeface="Times New Roman" panose="02020603050405020304" pitchFamily="18" charset="0"/>
                <a:cs typeface="Arial" panose="020B0604020202020204" pitchFamily="34" charset="0"/>
              </a:rPr>
              <a:t> </a:t>
            </a:r>
          </a:p>
          <a:p>
            <a:pPr marL="342900" lvl="0" indent="-342900">
              <a:lnSpc>
                <a:spcPts val="1200"/>
              </a:lnSpc>
              <a:spcBef>
                <a:spcPts val="400"/>
              </a:spcBef>
              <a:spcAft>
                <a:spcPts val="300"/>
              </a:spcAft>
              <a:buFont typeface="Calibri" panose="020F0502020204030204" pitchFamily="34" charset="0"/>
              <a:buChar char="•"/>
            </a:pPr>
            <a:r>
              <a:rPr lang="en-AU" sz="1800" dirty="0">
                <a:effectLst/>
                <a:latin typeface="Arial" panose="020B0604020202020204" pitchFamily="34" charset="0"/>
                <a:ea typeface="Times New Roman" panose="02020603050405020304" pitchFamily="18" charset="0"/>
                <a:cs typeface="Arial" panose="020B0604020202020204" pitchFamily="34" charset="0"/>
              </a:rPr>
              <a:t>Working through the Model for Improvement to learn how to set an aim, come up with change ideas, and document and undertake PDSA cycles to test our ideas in the real world, under a variety of conditions. </a:t>
            </a:r>
          </a:p>
          <a:p>
            <a:pPr marL="0" lvl="0" indent="0">
              <a:lnSpc>
                <a:spcPts val="1200"/>
              </a:lnSpc>
              <a:spcBef>
                <a:spcPts val="400"/>
              </a:spcBef>
              <a:spcAft>
                <a:spcPts val="300"/>
              </a:spcAft>
              <a:buFont typeface="Calibri" panose="020F0502020204030204" pitchFamily="34" charset="0"/>
              <a:buNone/>
            </a:pPr>
            <a:endParaRPr lang="en-AU" sz="1800" dirty="0">
              <a:effectLst/>
              <a:latin typeface="Arial" panose="020B0604020202020204" pitchFamily="34" charset="0"/>
              <a:ea typeface="Times New Roman" panose="02020603050405020304" pitchFamily="18" charset="0"/>
              <a:cs typeface="Arial" panose="020B0604020202020204" pitchFamily="34" charset="0"/>
            </a:endParaRPr>
          </a:p>
          <a:p>
            <a:pPr fontAlgn="base">
              <a:lnSpc>
                <a:spcPts val="1400"/>
              </a:lnSpc>
              <a:spcBef>
                <a:spcPts val="800"/>
              </a:spcBef>
              <a:spcAft>
                <a:spcPts val="800"/>
              </a:spcAft>
              <a:buNone/>
            </a:pPr>
            <a:r>
              <a:rPr lang="en-US" sz="1800" u="sng" dirty="0">
                <a:effectLst/>
                <a:latin typeface="Arial" panose="020B0604020202020204" pitchFamily="34" charset="0"/>
                <a:ea typeface="Times New Roman" panose="02020603050405020304" pitchFamily="18" charset="0"/>
                <a:cs typeface="Arial" panose="020B0604020202020204" pitchFamily="34" charset="0"/>
              </a:rPr>
              <a:t>Break time</a:t>
            </a:r>
            <a:endParaRPr lang="en-AU" sz="1800" dirty="0">
              <a:effectLst/>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base" latinLnBrk="0" hangingPunct="1">
              <a:lnSpc>
                <a:spcPts val="1400"/>
              </a:lnSpc>
              <a:spcBef>
                <a:spcPts val="800"/>
              </a:spcBef>
              <a:spcAft>
                <a:spcPts val="800"/>
              </a:spcAft>
              <a:buClrTx/>
              <a:buSzTx/>
              <a:buFontTx/>
              <a:buNone/>
              <a:tabLst/>
              <a:defRPr/>
            </a:pPr>
            <a:r>
              <a:rPr lang="en-AU" sz="1800" b="1" dirty="0">
                <a:effectLst/>
                <a:latin typeface="Arial" panose="020B0604020202020204" pitchFamily="34" charset="0"/>
                <a:ea typeface="Times New Roman" panose="02020603050405020304" pitchFamily="18" charset="0"/>
                <a:cs typeface="Arial" panose="020B0604020202020204" pitchFamily="34" charset="0"/>
              </a:rPr>
              <a:t>Faculty note: Schedule a 15 minute break</a:t>
            </a:r>
            <a:endParaRPr lang="en-AU" sz="1800" dirty="0">
              <a:effectLst/>
              <a:latin typeface="Arial" panose="020B0604020202020204" pitchFamily="34" charset="0"/>
              <a:ea typeface="MS PGothic" panose="020B0600070205080204" pitchFamily="34" charset="-128"/>
              <a:cs typeface="Arial" panose="020B0604020202020204" pitchFamily="34" charset="0"/>
            </a:endParaRPr>
          </a:p>
          <a:p>
            <a:pPr fontAlgn="base">
              <a:lnSpc>
                <a:spcPts val="1400"/>
              </a:lnSpc>
              <a:spcBef>
                <a:spcPts val="800"/>
              </a:spcBef>
              <a:spcAft>
                <a:spcPts val="800"/>
              </a:spcAft>
            </a:pPr>
            <a:endParaRPr lang="en-AU" sz="1800" dirty="0">
              <a:effectLst/>
              <a:latin typeface="Arial" panose="020B0604020202020204" pitchFamily="34" charset="0"/>
              <a:ea typeface="MS PGothic" panose="020B0600070205080204" pitchFamily="34" charset="-128"/>
              <a:cs typeface="Arial" panose="020B0604020202020204" pitchFamily="34" charset="0"/>
            </a:endParaRPr>
          </a:p>
          <a:p>
            <a:pPr marL="0" lvl="0" indent="0">
              <a:lnSpc>
                <a:spcPts val="1200"/>
              </a:lnSpc>
              <a:spcBef>
                <a:spcPts val="400"/>
              </a:spcBef>
              <a:spcAft>
                <a:spcPts val="300"/>
              </a:spcAft>
              <a:buFont typeface="Calibri" panose="020F0502020204030204" pitchFamily="34" charset="0"/>
              <a:buNone/>
            </a:pPr>
            <a:endParaRPr lang="en-AU" sz="18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Slide Number Placeholder 3">
            <a:extLst>
              <a:ext uri="{FF2B5EF4-FFF2-40B4-BE49-F238E27FC236}">
                <a16:creationId xmlns:a16="http://schemas.microsoft.com/office/drawing/2014/main" id="{8711E9A9-BA67-D823-2666-A0B2CCC964E6}"/>
              </a:ext>
            </a:extLst>
          </p:cNvPr>
          <p:cNvSpPr>
            <a:spLocks noGrp="1"/>
          </p:cNvSpPr>
          <p:nvPr>
            <p:ph type="sldNum" sz="quarter" idx="5"/>
          </p:nvPr>
        </p:nvSpPr>
        <p:spPr/>
        <p:txBody>
          <a:bodyPr/>
          <a:lstStyle/>
          <a:p>
            <a:fld id="{EBD42010-679D-48A8-9386-1F77E91E5D4C}" type="slidenum">
              <a:rPr lang="en-US" smtClean="0"/>
              <a:t>47</a:t>
            </a:fld>
            <a:endParaRPr lang="en-US"/>
          </a:p>
        </p:txBody>
      </p:sp>
    </p:spTree>
    <p:extLst>
      <p:ext uri="{BB962C8B-B14F-4D97-AF65-F5344CB8AC3E}">
        <p14:creationId xmlns:p14="http://schemas.microsoft.com/office/powerpoint/2010/main" val="24172508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636815-A6C9-D481-8705-BCAB1F11F5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E699E3-9D12-D16B-74BB-B4A51625EA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8B1DF0-993B-4012-423D-BA4B6C09D454}"/>
              </a:ext>
            </a:extLst>
          </p:cNvPr>
          <p:cNvSpPr>
            <a:spLocks noGrp="1"/>
          </p:cNvSpPr>
          <p:nvPr>
            <p:ph type="body" idx="1"/>
          </p:nvPr>
        </p:nvSpPr>
        <p:spPr/>
        <p:txBody>
          <a:bodyPr/>
          <a:lstStyle/>
          <a:p>
            <a:pPr fontAlgn="base">
              <a:lnSpc>
                <a:spcPts val="1400"/>
              </a:lnSpc>
              <a:spcBef>
                <a:spcPts val="800"/>
              </a:spcBef>
              <a:spcAft>
                <a:spcPts val="800"/>
              </a:spcAft>
            </a:pPr>
            <a:r>
              <a:rPr lang="en-AU" sz="1800" b="1" dirty="0">
                <a:effectLst/>
                <a:latin typeface="Arial" panose="020B0604020202020204" pitchFamily="34" charset="0"/>
                <a:ea typeface="Times New Roman" panose="02020603050405020304" pitchFamily="18" charset="0"/>
                <a:cs typeface="Arial" panose="020B0604020202020204" pitchFamily="34" charset="0"/>
              </a:rPr>
              <a:t>Session 2 Slide 5:</a:t>
            </a:r>
            <a:endParaRPr lang="en-AU" sz="1800" dirty="0">
              <a:effectLst/>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t>While both are needed, what we often find in quality improvement is that we find ourselves focusing on quality control – or taking actions that maintain a current level of performance.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t>Quality improvement is not about maintaining performance, but about making deliberate changes to a system, thinking it will lead to a new level of performance entirely.</a:t>
            </a:r>
          </a:p>
          <a:p>
            <a:pPr marL="171450" indent="-171450">
              <a:buFont typeface="Arial" panose="020B0604020202020204" pitchFamily="34" charset="0"/>
              <a:buChar char="•"/>
            </a:pPr>
            <a:r>
              <a:rPr lang="en-AU" dirty="0"/>
              <a:t>To get to a new level of performance we need to be asking ourselves – what changes to do we need to make that will change our level of performance for the better....</a:t>
            </a:r>
          </a:p>
          <a:p>
            <a:endParaRPr lang="en-AU" dirty="0">
              <a:ea typeface="Calibri"/>
              <a:cs typeface="Calibri"/>
            </a:endParaRPr>
          </a:p>
          <a:p>
            <a:endParaRPr lang="en-AU" dirty="0"/>
          </a:p>
          <a:p>
            <a:endParaRPr lang="en-AU" dirty="0"/>
          </a:p>
          <a:p>
            <a:endParaRPr lang="en-US" dirty="0"/>
          </a:p>
        </p:txBody>
      </p:sp>
      <p:sp>
        <p:nvSpPr>
          <p:cNvPr id="4" name="Slide Number Placeholder 3">
            <a:extLst>
              <a:ext uri="{FF2B5EF4-FFF2-40B4-BE49-F238E27FC236}">
                <a16:creationId xmlns:a16="http://schemas.microsoft.com/office/drawing/2014/main" id="{5659C124-239C-F186-7C22-10D7DD703F3D}"/>
              </a:ext>
            </a:extLst>
          </p:cNvPr>
          <p:cNvSpPr>
            <a:spLocks noGrp="1"/>
          </p:cNvSpPr>
          <p:nvPr>
            <p:ph type="sldNum" sz="quarter" idx="5"/>
          </p:nvPr>
        </p:nvSpPr>
        <p:spPr/>
        <p:txBody>
          <a:bodyPr/>
          <a:lstStyle/>
          <a:p>
            <a:fld id="{EBD42010-679D-48A8-9386-1F77E91E5D4C}" type="slidenum">
              <a:rPr lang="en-US" smtClean="0"/>
              <a:t>5</a:t>
            </a:fld>
            <a:endParaRPr lang="en-US"/>
          </a:p>
        </p:txBody>
      </p:sp>
    </p:spTree>
    <p:extLst>
      <p:ext uri="{BB962C8B-B14F-4D97-AF65-F5344CB8AC3E}">
        <p14:creationId xmlns:p14="http://schemas.microsoft.com/office/powerpoint/2010/main" val="7081310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BB377-419D-1D80-CC9F-95BCCEE34F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176963-CCBC-45CA-D8C7-C270F37C16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33C330-7197-2266-B1E0-A454227C9B03}"/>
              </a:ext>
            </a:extLst>
          </p:cNvPr>
          <p:cNvSpPr>
            <a:spLocks noGrp="1"/>
          </p:cNvSpPr>
          <p:nvPr>
            <p:ph type="body" idx="1"/>
          </p:nvPr>
        </p:nvSpPr>
        <p:spPr/>
        <p:txBody>
          <a:bodyPr/>
          <a:lstStyle/>
          <a:p>
            <a:pPr fontAlgn="base">
              <a:lnSpc>
                <a:spcPts val="1400"/>
              </a:lnSpc>
              <a:spcBef>
                <a:spcPts val="800"/>
              </a:spcBef>
              <a:spcAft>
                <a:spcPts val="800"/>
              </a:spcAft>
            </a:pPr>
            <a:r>
              <a:rPr lang="en-AU" sz="1000" b="1" dirty="0">
                <a:effectLst/>
                <a:latin typeface="Arial" panose="020B0604020202020204" pitchFamily="34" charset="0"/>
                <a:ea typeface="Times New Roman" panose="02020603050405020304" pitchFamily="18" charset="0"/>
                <a:cs typeface="Arial" panose="020B0604020202020204" pitchFamily="34" charset="0"/>
              </a:rPr>
              <a:t>Session 2 Slide 6:</a:t>
            </a:r>
          </a:p>
          <a:p>
            <a:pPr marL="0" marR="0" lvl="0" indent="0" algn="l" defTabSz="914400" rtl="0" eaLnBrk="1" fontAlgn="base" latinLnBrk="0" hangingPunct="1">
              <a:lnSpc>
                <a:spcPts val="1400"/>
              </a:lnSpc>
              <a:spcBef>
                <a:spcPts val="800"/>
              </a:spcBef>
              <a:spcAft>
                <a:spcPts val="800"/>
              </a:spcAft>
              <a:buClrTx/>
              <a:buSzTx/>
              <a:buFontTx/>
              <a:buNone/>
              <a:tabLst/>
              <a:defRPr/>
            </a:pPr>
            <a:r>
              <a:rPr lang="en-AU" sz="1000" b="1" dirty="0">
                <a:effectLst/>
                <a:latin typeface="Arial" panose="020B0604020202020204" pitchFamily="34" charset="0"/>
                <a:ea typeface="Times New Roman" panose="02020603050405020304" pitchFamily="18" charset="0"/>
                <a:cs typeface="Arial" panose="020B0604020202020204" pitchFamily="34" charset="0"/>
              </a:rPr>
              <a:t>NOTE: Animations in slide</a:t>
            </a:r>
          </a:p>
          <a:p>
            <a:pPr fontAlgn="base">
              <a:lnSpc>
                <a:spcPts val="1400"/>
              </a:lnSpc>
              <a:spcBef>
                <a:spcPts val="800"/>
              </a:spcBef>
              <a:spcAft>
                <a:spcPts val="800"/>
              </a:spcAft>
            </a:pPr>
            <a:endParaRPr lang="en-AU" sz="1000" dirty="0">
              <a:effectLst/>
              <a:latin typeface="Arial" panose="020B0604020202020204" pitchFamily="34" charset="0"/>
              <a:ea typeface="Times New Roman" panose="02020603050405020304" pitchFamily="18" charset="0"/>
              <a:cs typeface="Arial" panose="020B0604020202020204" pitchFamily="34" charset="0"/>
            </a:endParaRPr>
          </a:p>
          <a:p>
            <a:pPr fontAlgn="base">
              <a:lnSpc>
                <a:spcPts val="1400"/>
              </a:lnSpc>
              <a:spcBef>
                <a:spcPts val="800"/>
              </a:spcBef>
              <a:spcAft>
                <a:spcPts val="800"/>
              </a:spcAft>
            </a:pPr>
            <a:r>
              <a:rPr lang="en-AU" sz="1000" dirty="0">
                <a:effectLst/>
                <a:latin typeface="Arial" panose="020B0604020202020204" pitchFamily="34" charset="0"/>
                <a:ea typeface="Times New Roman" panose="02020603050405020304" pitchFamily="18" charset="0"/>
                <a:cs typeface="Arial" panose="020B0604020202020204" pitchFamily="34" charset="0"/>
              </a:rPr>
              <a:t>Reacting to change: </a:t>
            </a:r>
            <a:endParaRPr lang="en-AU" sz="1000" dirty="0">
              <a:effectLst/>
              <a:latin typeface="Arial" panose="020B0604020202020204" pitchFamily="34" charset="0"/>
              <a:ea typeface="Times New Roman" panose="02020603050405020304" pitchFamily="18" charset="0"/>
              <a:cs typeface="Times New Roman" panose="02020603050405020304" pitchFamily="18" charset="0"/>
            </a:endParaRPr>
          </a:p>
          <a:p>
            <a:pPr fontAlgn="base">
              <a:lnSpc>
                <a:spcPts val="1400"/>
              </a:lnSpc>
              <a:spcBef>
                <a:spcPts val="800"/>
              </a:spcBef>
              <a:spcAft>
                <a:spcPts val="800"/>
              </a:spcAft>
            </a:pPr>
            <a:r>
              <a:rPr lang="en-AU" sz="1000" dirty="0">
                <a:effectLst/>
                <a:latin typeface="Arial" panose="020B0604020202020204" pitchFamily="34" charset="0"/>
                <a:ea typeface="Times New Roman" panose="02020603050405020304" pitchFamily="18" charset="0"/>
                <a:cs typeface="Arial" panose="020B0604020202020204" pitchFamily="34" charset="0"/>
              </a:rPr>
              <a:t>It is important to distinguish between the types of change action we can take. </a:t>
            </a:r>
            <a:endParaRPr lang="en-AU" sz="10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fontAlgn="base">
              <a:lnSpc>
                <a:spcPts val="1400"/>
              </a:lnSpc>
              <a:spcBef>
                <a:spcPts val="800"/>
              </a:spcBef>
              <a:buFont typeface="Symbol" panose="05050102010706020507" pitchFamily="18" charset="2"/>
              <a:buChar char=""/>
            </a:pPr>
            <a:r>
              <a:rPr lang="en-AU" sz="1000" dirty="0">
                <a:effectLst/>
                <a:latin typeface="Arial" panose="020B0604020202020204" pitchFamily="34" charset="0"/>
                <a:ea typeface="Times New Roman" panose="02020603050405020304" pitchFamily="18" charset="0"/>
                <a:cs typeface="Arial" panose="020B0604020202020204" pitchFamily="34" charset="0"/>
              </a:rPr>
              <a:t>Reactive change is often an immediate action that has a short-term or surface level impact. This kind of change isn't transformative change – it is more about what can we do to return the system to its prior condition or maintain it at a current level of performance (</a:t>
            </a:r>
            <a:r>
              <a:rPr lang="en-AU" sz="1000" dirty="0" err="1">
                <a:effectLst/>
                <a:latin typeface="Arial" panose="020B0604020202020204" pitchFamily="34" charset="0"/>
                <a:ea typeface="Times New Roman" panose="02020603050405020304" pitchFamily="18" charset="0"/>
                <a:cs typeface="Arial" panose="020B0604020202020204" pitchFamily="34" charset="0"/>
              </a:rPr>
              <a:t>i.e</a:t>
            </a:r>
            <a:r>
              <a:rPr lang="en-AU" sz="1000" dirty="0">
                <a:effectLst/>
                <a:latin typeface="Arial" panose="020B0604020202020204" pitchFamily="34" charset="0"/>
                <a:ea typeface="Times New Roman" panose="02020603050405020304" pitchFamily="18" charset="0"/>
                <a:cs typeface="Arial" panose="020B0604020202020204" pitchFamily="34" charset="0"/>
              </a:rPr>
              <a:t> quality control). Some examples that often appear as reactive change include more training, more rules, another audit, standalone information brochures or flyers.  </a:t>
            </a:r>
            <a:endParaRPr lang="en-AU" sz="10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fontAlgn="base">
              <a:lnSpc>
                <a:spcPts val="1400"/>
              </a:lnSpc>
              <a:spcAft>
                <a:spcPts val="800"/>
              </a:spcAft>
              <a:buFont typeface="Symbol" panose="05050102010706020507" pitchFamily="18" charset="2"/>
              <a:buChar char=""/>
            </a:pPr>
            <a:r>
              <a:rPr lang="en-AU" sz="1000" dirty="0">
                <a:effectLst/>
                <a:latin typeface="Arial" panose="020B0604020202020204" pitchFamily="34" charset="0"/>
                <a:ea typeface="Times New Roman" panose="02020603050405020304" pitchFamily="18" charset="0"/>
                <a:cs typeface="Arial" panose="020B0604020202020204" pitchFamily="34" charset="0"/>
              </a:rPr>
              <a:t>Fundamental change is transformative change. It is the changes we make to a system or service to change the level of performance and have a sustained impact.  </a:t>
            </a:r>
            <a:endParaRPr lang="en-AU" sz="10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AU" sz="1000" b="1" dirty="0">
              <a:effectLst/>
              <a:latin typeface="Arial" panose="020B0604020202020204" pitchFamily="34" charset="0"/>
              <a:ea typeface="Times New Roman" panose="02020603050405020304" pitchFamily="18" charset="0"/>
            </a:endParaRPr>
          </a:p>
          <a:p>
            <a:r>
              <a:rPr lang="en-AU" sz="1000" b="1" dirty="0">
                <a:effectLst/>
                <a:latin typeface="Arial" panose="020B0604020202020204" pitchFamily="34" charset="0"/>
                <a:ea typeface="Times New Roman" panose="02020603050405020304" pitchFamily="18" charset="0"/>
              </a:rPr>
              <a:t>Faculty discussion prompt: </a:t>
            </a:r>
            <a:r>
              <a:rPr lang="en-AU" sz="1000" dirty="0">
                <a:effectLst/>
                <a:latin typeface="Arial" panose="020B0604020202020204" pitchFamily="34" charset="0"/>
                <a:ea typeface="Times New Roman" panose="02020603050405020304" pitchFamily="18" charset="0"/>
              </a:rPr>
              <a:t>What changes have you seen in the quality improvement projects you have been involved in? Which category do they fall in? </a:t>
            </a:r>
            <a:endParaRPr lang="en-US" sz="1000" dirty="0"/>
          </a:p>
          <a:p>
            <a:pPr defTabSz="881390">
              <a:defRPr/>
            </a:pPr>
            <a:endParaRPr lang="en-US" sz="1000" dirty="0"/>
          </a:p>
          <a:p>
            <a:pPr marL="0" indent="0">
              <a:spcAft>
                <a:spcPts val="600"/>
              </a:spcAft>
              <a:buFont typeface="Arial" panose="020B0604020202020204" pitchFamily="34" charset="0"/>
              <a:buNone/>
            </a:pPr>
            <a:r>
              <a:rPr lang="en-US" sz="800" i="1" baseline="0" dirty="0"/>
              <a:t>Reference: The Improvement Guide, chapter 6, p.111–116.</a:t>
            </a:r>
          </a:p>
          <a:p>
            <a:pPr marL="0" indent="0">
              <a:spcAft>
                <a:spcPts val="600"/>
              </a:spcAft>
              <a:buFont typeface="Arial" panose="020B0604020202020204" pitchFamily="34" charset="0"/>
              <a:buNone/>
            </a:pPr>
            <a:endParaRPr lang="en-US" sz="800" baseline="0" dirty="0"/>
          </a:p>
          <a:p>
            <a:pPr marL="285750" indent="-285750">
              <a:spcAft>
                <a:spcPts val="600"/>
              </a:spcAft>
              <a:buFont typeface="Arial" panose="020B0604020202020204" pitchFamily="34" charset="0"/>
              <a:buChar char="•"/>
            </a:pPr>
            <a:endParaRPr lang="en-US" sz="800" dirty="0"/>
          </a:p>
          <a:p>
            <a:pPr defTabSz="881390">
              <a:defRPr/>
            </a:pPr>
            <a:endParaRPr lang="en-US" sz="1000" dirty="0"/>
          </a:p>
          <a:p>
            <a:pPr defTabSz="881390">
              <a:defRPr/>
            </a:pPr>
            <a:endParaRPr lang="en-US" sz="1000" dirty="0"/>
          </a:p>
          <a:p>
            <a:pPr defTabSz="881390">
              <a:defRPr/>
            </a:pPr>
            <a:endParaRPr lang="en-US" sz="1000" dirty="0"/>
          </a:p>
          <a:p>
            <a:pPr fontAlgn="base">
              <a:lnSpc>
                <a:spcPts val="1400"/>
              </a:lnSpc>
              <a:spcBef>
                <a:spcPts val="800"/>
              </a:spcBef>
              <a:spcAft>
                <a:spcPts val="800"/>
              </a:spcAft>
            </a:pPr>
            <a:endParaRPr lang="en-US" sz="1000" i="1" baseline="0" dirty="0"/>
          </a:p>
        </p:txBody>
      </p:sp>
      <p:sp>
        <p:nvSpPr>
          <p:cNvPr id="4" name="Slide Number Placeholder 3">
            <a:extLst>
              <a:ext uri="{FF2B5EF4-FFF2-40B4-BE49-F238E27FC236}">
                <a16:creationId xmlns:a16="http://schemas.microsoft.com/office/drawing/2014/main" id="{ABABCD2E-ECAD-046C-13B4-A8E4FBE5CAD4}"/>
              </a:ext>
            </a:extLst>
          </p:cNvPr>
          <p:cNvSpPr>
            <a:spLocks noGrp="1"/>
          </p:cNvSpPr>
          <p:nvPr>
            <p:ph type="sldNum" sz="quarter" idx="5"/>
          </p:nvPr>
        </p:nvSpPr>
        <p:spPr/>
        <p:txBody>
          <a:bodyPr/>
          <a:lstStyle/>
          <a:p>
            <a:fld id="{EBD42010-679D-48A8-9386-1F77E91E5D4C}" type="slidenum">
              <a:rPr lang="en-US" smtClean="0"/>
              <a:t>6</a:t>
            </a:fld>
            <a:endParaRPr lang="en-US"/>
          </a:p>
        </p:txBody>
      </p:sp>
    </p:spTree>
    <p:extLst>
      <p:ext uri="{BB962C8B-B14F-4D97-AF65-F5344CB8AC3E}">
        <p14:creationId xmlns:p14="http://schemas.microsoft.com/office/powerpoint/2010/main" val="39449821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357312-F43A-3CAA-13A1-281603C755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E0C00E-F993-31DF-5675-9CA29DBEFE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FE3889-A4A1-33C3-2868-6921FE2A55BC}"/>
              </a:ext>
            </a:extLst>
          </p:cNvPr>
          <p:cNvSpPr>
            <a:spLocks noGrp="1"/>
          </p:cNvSpPr>
          <p:nvPr>
            <p:ph type="body" idx="1"/>
          </p:nvPr>
        </p:nvSpPr>
        <p:spPr/>
        <p:txBody>
          <a:bodyPr/>
          <a:lstStyle/>
          <a:p>
            <a:pPr fontAlgn="base">
              <a:lnSpc>
                <a:spcPts val="1400"/>
              </a:lnSpc>
              <a:spcBef>
                <a:spcPts val="800"/>
              </a:spcBef>
              <a:spcAft>
                <a:spcPts val="800"/>
              </a:spcAft>
            </a:pPr>
            <a:r>
              <a:rPr lang="en-AU" sz="1200" b="1" dirty="0">
                <a:effectLst/>
                <a:latin typeface="Arial" panose="020B0604020202020204" pitchFamily="34" charset="0"/>
                <a:ea typeface="Times New Roman" panose="02020603050405020304" pitchFamily="18" charset="0"/>
                <a:cs typeface="Arial" panose="020B0604020202020204" pitchFamily="34" charset="0"/>
              </a:rPr>
              <a:t>Session 2 Slide 7:</a:t>
            </a:r>
            <a:endParaRPr lang="en-AU" sz="1200" dirty="0">
              <a:effectLst/>
              <a:latin typeface="Arial" panose="020B0604020202020204" pitchFamily="34" charset="0"/>
              <a:ea typeface="MS PGothic" panose="020B0600070205080204" pitchFamily="34" charset="-128"/>
              <a:cs typeface="Arial" panose="020B0604020202020204" pitchFamily="34" charset="0"/>
            </a:endParaRPr>
          </a:p>
          <a:p>
            <a:endParaRPr lang="en-AU" sz="1000" dirty="0"/>
          </a:p>
          <a:p>
            <a:r>
              <a:rPr lang="en-AU" sz="1000" dirty="0"/>
              <a:t>How does your system receive feedback?</a:t>
            </a:r>
            <a:endParaRPr lang="en-AU" sz="1000" dirty="0">
              <a:cs typeface="Calibri"/>
            </a:endParaRPr>
          </a:p>
          <a:p>
            <a:endParaRPr lang="en-AU" sz="1000" dirty="0"/>
          </a:p>
          <a:p>
            <a:pPr marL="171450" indent="-171450">
              <a:buFont typeface="Arial" panose="020B0604020202020204" pitchFamily="34" charset="0"/>
              <a:buChar char="•"/>
            </a:pPr>
            <a:r>
              <a:rPr lang="en-AU" sz="1000" dirty="0"/>
              <a:t>There are many sources of feedback in a system on how it is performing. </a:t>
            </a:r>
            <a:endParaRPr lang="en-AU" sz="1000" dirty="0">
              <a:cs typeface="Calibri" panose="020F0502020204030204"/>
            </a:endParaRPr>
          </a:p>
          <a:p>
            <a:pPr marL="171450" indent="-171450">
              <a:buFont typeface="Arial" panose="020B0604020202020204" pitchFamily="34" charset="0"/>
              <a:buChar char="•"/>
            </a:pPr>
            <a:r>
              <a:rPr lang="en-AU" sz="1000" dirty="0"/>
              <a:t>Some measures are quantitative, think audits, wait times and mortality rates.</a:t>
            </a:r>
          </a:p>
          <a:p>
            <a:pPr marL="171450" indent="-171450">
              <a:buFont typeface="Arial" panose="020B0604020202020204" pitchFamily="34" charset="0"/>
              <a:buChar char="•"/>
            </a:pPr>
            <a:r>
              <a:rPr lang="en-AU" sz="1000" dirty="0"/>
              <a:t>Other feedback is qualitative: data staff and patient feedback, observations.</a:t>
            </a:r>
          </a:p>
          <a:p>
            <a:pPr marL="171450" indent="-171450">
              <a:buFont typeface="Arial" panose="020B0604020202020204" pitchFamily="34" charset="0"/>
              <a:buChar char="•"/>
            </a:pPr>
            <a:r>
              <a:rPr lang="en-AU" sz="1000" dirty="0"/>
              <a:t>Both sets of data are important to provide the whole picture and tell the story of improvement. </a:t>
            </a:r>
          </a:p>
          <a:p>
            <a:pPr marL="171450" indent="-171450">
              <a:buFont typeface="Arial" panose="020B0604020202020204" pitchFamily="34" charset="0"/>
              <a:buChar char="•"/>
            </a:pPr>
            <a:r>
              <a:rPr lang="en-AU" sz="1000" dirty="0"/>
              <a:t>There are also a number of tools that can help you assess your system and how it is performing and identify areas for improvement.</a:t>
            </a:r>
            <a:endParaRPr lang="en-AU" sz="1000" dirty="0">
              <a:cs typeface="Calibri"/>
            </a:endParaRPr>
          </a:p>
          <a:p>
            <a:endParaRPr lang="en-AU" sz="1000" dirty="0"/>
          </a:p>
          <a:p>
            <a:pPr fontAlgn="base">
              <a:lnSpc>
                <a:spcPts val="1400"/>
              </a:lnSpc>
              <a:spcBef>
                <a:spcPts val="800"/>
              </a:spcBef>
              <a:spcAft>
                <a:spcPts val="800"/>
              </a:spcAft>
            </a:pPr>
            <a:endParaRPr lang="en-US" sz="1000" i="1" baseline="0" dirty="0"/>
          </a:p>
        </p:txBody>
      </p:sp>
      <p:sp>
        <p:nvSpPr>
          <p:cNvPr id="4" name="Slide Number Placeholder 3">
            <a:extLst>
              <a:ext uri="{FF2B5EF4-FFF2-40B4-BE49-F238E27FC236}">
                <a16:creationId xmlns:a16="http://schemas.microsoft.com/office/drawing/2014/main" id="{AB9835A4-3E13-64FF-1377-E47A24B08500}"/>
              </a:ext>
            </a:extLst>
          </p:cNvPr>
          <p:cNvSpPr>
            <a:spLocks noGrp="1"/>
          </p:cNvSpPr>
          <p:nvPr>
            <p:ph type="sldNum" sz="quarter" idx="5"/>
          </p:nvPr>
        </p:nvSpPr>
        <p:spPr/>
        <p:txBody>
          <a:bodyPr/>
          <a:lstStyle/>
          <a:p>
            <a:fld id="{EBD42010-679D-48A8-9386-1F77E91E5D4C}" type="slidenum">
              <a:rPr lang="en-US" smtClean="0"/>
              <a:t>7</a:t>
            </a:fld>
            <a:endParaRPr lang="en-US"/>
          </a:p>
        </p:txBody>
      </p:sp>
    </p:spTree>
    <p:extLst>
      <p:ext uri="{BB962C8B-B14F-4D97-AF65-F5344CB8AC3E}">
        <p14:creationId xmlns:p14="http://schemas.microsoft.com/office/powerpoint/2010/main" val="3791360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fontAlgn="base">
              <a:lnSpc>
                <a:spcPts val="1400"/>
              </a:lnSpc>
              <a:spcBef>
                <a:spcPts val="800"/>
              </a:spcBef>
              <a:spcAft>
                <a:spcPts val="800"/>
              </a:spcAft>
              <a:buFont typeface="Arial" panose="020B0604020202020204" pitchFamily="34" charset="0"/>
              <a:buNone/>
              <a:tabLst>
                <a:tab pos="457200" algn="l"/>
              </a:tabLst>
            </a:pPr>
            <a:r>
              <a:rPr lang="en-AU" sz="1800" b="1" dirty="0">
                <a:effectLst/>
                <a:latin typeface="Arial" panose="020B0604020202020204" pitchFamily="34" charset="0"/>
                <a:ea typeface="Times New Roman" panose="02020603050405020304" pitchFamily="18" charset="0"/>
                <a:cs typeface="Arial" panose="020B0604020202020204" pitchFamily="34" charset="0"/>
              </a:rPr>
              <a:t>Faculty name:</a:t>
            </a:r>
            <a:endParaRPr lang="en-AU" sz="1800" b="1" dirty="0">
              <a:effectLst/>
              <a:latin typeface="Arial" panose="020B0604020202020204" pitchFamily="34" charset="0"/>
              <a:ea typeface="Times New Roman" panose="02020603050405020304" pitchFamily="18" charset="0"/>
              <a:cs typeface="Times New Roman" panose="02020603050405020304" pitchFamily="18" charset="0"/>
            </a:endParaRPr>
          </a:p>
          <a:p>
            <a:pPr marL="0" lvl="0" indent="0" fontAlgn="base">
              <a:lnSpc>
                <a:spcPts val="1400"/>
              </a:lnSpc>
              <a:spcBef>
                <a:spcPts val="800"/>
              </a:spcBef>
              <a:spcAft>
                <a:spcPts val="800"/>
              </a:spcAft>
              <a:buFont typeface="Arial" panose="020B0604020202020204" pitchFamily="34" charset="0"/>
              <a:buNone/>
              <a:tabLst>
                <a:tab pos="457200" algn="l"/>
              </a:tabLst>
            </a:pPr>
            <a:r>
              <a:rPr lang="en-AU" sz="1800" b="1" dirty="0">
                <a:effectLst/>
                <a:latin typeface="Arial" panose="020B0604020202020204" pitchFamily="34" charset="0"/>
                <a:ea typeface="Times New Roman" panose="02020603050405020304" pitchFamily="18" charset="0"/>
                <a:cs typeface="Arial" panose="020B0604020202020204" pitchFamily="34" charset="0"/>
              </a:rPr>
              <a:t>Session 2 Slides: 8-16</a:t>
            </a:r>
            <a:endParaRPr lang="en-AU" sz="1800" b="1" dirty="0">
              <a:effectLst/>
              <a:latin typeface="Arial" panose="020B0604020202020204" pitchFamily="34" charset="0"/>
              <a:ea typeface="Times New Roman" panose="02020603050405020304" pitchFamily="18" charset="0"/>
              <a:cs typeface="Times New Roman" panose="02020603050405020304" pitchFamily="18" charset="0"/>
            </a:endParaRPr>
          </a:p>
          <a:p>
            <a:pPr marL="0" lvl="0" indent="0" fontAlgn="base">
              <a:lnSpc>
                <a:spcPts val="1400"/>
              </a:lnSpc>
              <a:spcBef>
                <a:spcPts val="800"/>
              </a:spcBef>
              <a:spcAft>
                <a:spcPts val="800"/>
              </a:spcAft>
              <a:buFont typeface="Arial" panose="020B0604020202020204" pitchFamily="34" charset="0"/>
              <a:buNone/>
              <a:tabLst>
                <a:tab pos="457200" algn="l"/>
              </a:tabLst>
            </a:pPr>
            <a:r>
              <a:rPr lang="en-AU" sz="1800" b="1" dirty="0">
                <a:effectLst/>
                <a:latin typeface="Arial" panose="020B0604020202020204" pitchFamily="34" charset="0"/>
                <a:ea typeface="Times New Roman" panose="02020603050405020304" pitchFamily="18" charset="0"/>
                <a:cs typeface="Arial" panose="020B0604020202020204" pitchFamily="34" charset="0"/>
              </a:rPr>
              <a:t>Time: 10mins </a:t>
            </a:r>
            <a:endParaRPr lang="en-AU" dirty="0"/>
          </a:p>
          <a:p>
            <a:pPr fontAlgn="base">
              <a:lnSpc>
                <a:spcPts val="1400"/>
              </a:lnSpc>
              <a:spcBef>
                <a:spcPts val="800"/>
              </a:spcBef>
              <a:spcAft>
                <a:spcPts val="800"/>
              </a:spcAft>
            </a:pPr>
            <a:r>
              <a:rPr lang="en-AU" sz="1800" b="1" dirty="0">
                <a:effectLst/>
                <a:latin typeface="Arial" panose="020B0604020202020204" pitchFamily="34" charset="0"/>
                <a:ea typeface="Times New Roman" panose="02020603050405020304" pitchFamily="18" charset="0"/>
                <a:cs typeface="Arial" panose="020B0604020202020204" pitchFamily="34" charset="0"/>
              </a:rPr>
              <a:t> </a:t>
            </a:r>
            <a:endParaRPr lang="en-AU" dirty="0"/>
          </a:p>
          <a:p>
            <a:r>
              <a:rPr lang="en-AU" dirty="0"/>
              <a:t>So we have all this feedback from our system. </a:t>
            </a:r>
          </a:p>
          <a:p>
            <a:endParaRPr lang="en-AU" dirty="0"/>
          </a:p>
          <a:p>
            <a:r>
              <a:rPr lang="en-AU" dirty="0"/>
              <a:t>But:</a:t>
            </a:r>
          </a:p>
          <a:p>
            <a:pPr marL="171450" indent="-171450">
              <a:buFont typeface="Arial" panose="020B0604020202020204" pitchFamily="34" charset="0"/>
              <a:buChar char="•"/>
            </a:pPr>
            <a:r>
              <a:rPr lang="en-AU" dirty="0"/>
              <a:t>How do we know we have a problem?</a:t>
            </a:r>
          </a:p>
          <a:p>
            <a:pPr marL="171450" indent="-171450">
              <a:buFont typeface="Arial" panose="020B0604020202020204" pitchFamily="34" charset="0"/>
              <a:buChar char="•"/>
            </a:pPr>
            <a:r>
              <a:rPr lang="en-AU" dirty="0"/>
              <a:t>Where can we identify areas for improvement? </a:t>
            </a:r>
          </a:p>
          <a:p>
            <a:endParaRPr lang="en-US" dirty="0"/>
          </a:p>
        </p:txBody>
      </p:sp>
      <p:sp>
        <p:nvSpPr>
          <p:cNvPr id="4" name="Slide Number Placeholder 3"/>
          <p:cNvSpPr>
            <a:spLocks noGrp="1"/>
          </p:cNvSpPr>
          <p:nvPr>
            <p:ph type="sldNum" sz="quarter" idx="5"/>
          </p:nvPr>
        </p:nvSpPr>
        <p:spPr/>
        <p:txBody>
          <a:bodyPr/>
          <a:lstStyle/>
          <a:p>
            <a:fld id="{EBD42010-679D-48A8-9386-1F77E91E5D4C}" type="slidenum">
              <a:rPr lang="en-US" smtClean="0"/>
              <a:t>8</a:t>
            </a:fld>
            <a:endParaRPr lang="en-US"/>
          </a:p>
        </p:txBody>
      </p:sp>
    </p:spTree>
    <p:extLst>
      <p:ext uri="{BB962C8B-B14F-4D97-AF65-F5344CB8AC3E}">
        <p14:creationId xmlns:p14="http://schemas.microsoft.com/office/powerpoint/2010/main" val="5268958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ADC70F-E381-A53B-6873-AC49DA514F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46759D-53C2-0EA1-6BEB-F4D06CB966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49354E-8DE8-91B4-6078-08C250D06CE5}"/>
              </a:ext>
            </a:extLst>
          </p:cNvPr>
          <p:cNvSpPr>
            <a:spLocks noGrp="1"/>
          </p:cNvSpPr>
          <p:nvPr>
            <p:ph type="body" idx="1"/>
          </p:nvPr>
        </p:nvSpPr>
        <p:spPr/>
        <p:txBody>
          <a:bodyPr/>
          <a:lstStyle/>
          <a:p>
            <a:pPr fontAlgn="base">
              <a:lnSpc>
                <a:spcPts val="1400"/>
              </a:lnSpc>
              <a:spcBef>
                <a:spcPts val="800"/>
              </a:spcBef>
              <a:spcAft>
                <a:spcPts val="800"/>
              </a:spcAft>
            </a:pPr>
            <a:r>
              <a:rPr lang="en-AU" sz="1200" b="1" dirty="0">
                <a:effectLst/>
                <a:latin typeface="Arial" panose="020B0604020202020204" pitchFamily="34" charset="0"/>
                <a:ea typeface="Times New Roman" panose="02020603050405020304" pitchFamily="18" charset="0"/>
                <a:cs typeface="Arial" panose="020B0604020202020204" pitchFamily="34" charset="0"/>
              </a:rPr>
              <a:t>Session 2 Slide 9:</a:t>
            </a:r>
            <a:endParaRPr lang="en-AU" sz="1200" dirty="0">
              <a:effectLst/>
              <a:latin typeface="Arial" panose="020B0604020202020204" pitchFamily="34" charset="0"/>
              <a:ea typeface="MS PGothic" panose="020B0600070205080204" pitchFamily="34" charset="-128"/>
              <a:cs typeface="Arial" panose="020B0604020202020204" pitchFamily="34" charset="0"/>
            </a:endParaRPr>
          </a:p>
          <a:p>
            <a:endParaRPr lang="en-AU" sz="1000" b="0" i="0" dirty="0">
              <a:solidFill>
                <a:srgbClr val="56687A"/>
              </a:solidFill>
              <a:effectLst/>
              <a:latin typeface="-apple-system"/>
            </a:endParaRPr>
          </a:p>
          <a:p>
            <a:r>
              <a:rPr lang="en-AU" sz="1000" b="0" i="0" dirty="0">
                <a:solidFill>
                  <a:srgbClr val="56687A"/>
                </a:solidFill>
                <a:effectLst/>
                <a:latin typeface="-apple-system"/>
              </a:rPr>
              <a:t>Using data to tell a story</a:t>
            </a:r>
          </a:p>
          <a:p>
            <a:pPr marL="171450" indent="-171450">
              <a:buFont typeface="Arial" panose="020B0604020202020204" pitchFamily="34" charset="0"/>
              <a:buChar char="•"/>
            </a:pPr>
            <a:r>
              <a:rPr lang="en-AU" sz="1000" b="0" i="0" dirty="0">
                <a:solidFill>
                  <a:srgbClr val="56687A"/>
                </a:solidFill>
                <a:effectLst/>
                <a:latin typeface="-apple-system"/>
              </a:rPr>
              <a:t>This is what we are trying to achieve through the use of data in Quality Improvement.</a:t>
            </a:r>
            <a:r>
              <a:rPr lang="en-AU" sz="1000" i="0" dirty="0">
                <a:solidFill>
                  <a:srgbClr val="56687A"/>
                </a:solidFill>
                <a:latin typeface="-apple-system"/>
              </a:rPr>
              <a:t> </a:t>
            </a:r>
            <a:endParaRPr lang="en-AU" sz="1000" b="0" i="0" dirty="0">
              <a:solidFill>
                <a:schemeClr val="tx1"/>
              </a:solidFill>
              <a:effectLst/>
              <a:latin typeface="+mn-lt"/>
            </a:endParaRPr>
          </a:p>
          <a:p>
            <a:pPr marL="171450" indent="-171450">
              <a:buFont typeface="Arial" panose="020B0604020202020204" pitchFamily="34" charset="0"/>
              <a:buChar char="•"/>
            </a:pPr>
            <a:r>
              <a:rPr lang="en-AU" sz="1000" b="0" i="0" dirty="0">
                <a:solidFill>
                  <a:srgbClr val="56687A"/>
                </a:solidFill>
                <a:effectLst/>
                <a:latin typeface="-apple-system"/>
              </a:rPr>
              <a:t>Data visualisation lets us translate information (data) into a visual context, making things easier for the human brain to understand.</a:t>
            </a:r>
          </a:p>
          <a:p>
            <a:pPr marL="171450" indent="-171450">
              <a:buFont typeface="Arial" panose="020B0604020202020204" pitchFamily="34" charset="0"/>
              <a:buChar char="•"/>
            </a:pPr>
            <a:endParaRPr lang="en-AU" sz="1000" b="0" i="0" dirty="0">
              <a:solidFill>
                <a:srgbClr val="56687A"/>
              </a:solidFill>
              <a:effectLst/>
              <a:latin typeface="-apple-system"/>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000" i="1" u="none" strike="noStrike" dirty="0">
                <a:solidFill>
                  <a:schemeClr val="bg2">
                    <a:lumMod val="75000"/>
                  </a:schemeClr>
                </a:solidFill>
                <a:effectLst/>
                <a:latin typeface="VIC" panose="00000500000000000000" pitchFamily="2" charset="0"/>
              </a:rPr>
              <a:t>Reference: John W Tukey. Exploratory Data Analysis. Reading, Massachusetts: Addison-Wesley Pub Company,1977.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000" i="1" u="none" strike="noStrike" dirty="0">
                <a:solidFill>
                  <a:schemeClr val="bg2">
                    <a:lumMod val="75000"/>
                  </a:schemeClr>
                </a:solidFill>
                <a:effectLst/>
                <a:latin typeface="VIC" panose="00000500000000000000" pitchFamily="2" charset="0"/>
              </a:rPr>
              <a:t>Source: Whimsical world of books by flickr under license: https://creativecommons.org/licenses/by/2.0/</a:t>
            </a:r>
            <a:r>
              <a:rPr lang="en-AU" sz="1000" i="1" dirty="0">
                <a:solidFill>
                  <a:schemeClr val="bg2">
                    <a:lumMod val="75000"/>
                  </a:schemeClr>
                </a:solidFill>
                <a:latin typeface="VIC" panose="00000500000000000000" pitchFamily="2" charset="0"/>
              </a:rPr>
              <a:t> </a:t>
            </a:r>
          </a:p>
          <a:p>
            <a:pPr marL="0" indent="0">
              <a:buFont typeface="Arial" panose="020B0604020202020204" pitchFamily="34" charset="0"/>
              <a:buNone/>
            </a:pPr>
            <a:endParaRPr lang="en-AU" sz="1000" i="0" dirty="0"/>
          </a:p>
          <a:p>
            <a:pPr fontAlgn="base">
              <a:lnSpc>
                <a:spcPts val="1400"/>
              </a:lnSpc>
              <a:spcBef>
                <a:spcPts val="800"/>
              </a:spcBef>
              <a:spcAft>
                <a:spcPts val="800"/>
              </a:spcAft>
            </a:pPr>
            <a:endParaRPr lang="en-US" sz="1000" i="1" baseline="0" dirty="0"/>
          </a:p>
        </p:txBody>
      </p:sp>
      <p:sp>
        <p:nvSpPr>
          <p:cNvPr id="4" name="Slide Number Placeholder 3">
            <a:extLst>
              <a:ext uri="{FF2B5EF4-FFF2-40B4-BE49-F238E27FC236}">
                <a16:creationId xmlns:a16="http://schemas.microsoft.com/office/drawing/2014/main" id="{BB22036E-F85E-AA2F-54FB-6D143285D41B}"/>
              </a:ext>
            </a:extLst>
          </p:cNvPr>
          <p:cNvSpPr>
            <a:spLocks noGrp="1"/>
          </p:cNvSpPr>
          <p:nvPr>
            <p:ph type="sldNum" sz="quarter" idx="5"/>
          </p:nvPr>
        </p:nvSpPr>
        <p:spPr/>
        <p:txBody>
          <a:bodyPr/>
          <a:lstStyle/>
          <a:p>
            <a:fld id="{EBD42010-679D-48A8-9386-1F77E91E5D4C}" type="slidenum">
              <a:rPr lang="en-US" smtClean="0"/>
              <a:t>9</a:t>
            </a:fld>
            <a:endParaRPr lang="en-US"/>
          </a:p>
        </p:txBody>
      </p:sp>
    </p:spTree>
    <p:extLst>
      <p:ext uri="{BB962C8B-B14F-4D97-AF65-F5344CB8AC3E}">
        <p14:creationId xmlns:p14="http://schemas.microsoft.com/office/powerpoint/2010/main" val="3752730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 Id="rId9" Type="http://schemas.openxmlformats.org/officeDocument/2006/relationships/image" Target="../media/image19.svg"/></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9.svg"/><Relationship Id="rId3" Type="http://schemas.openxmlformats.org/officeDocument/2006/relationships/image" Target="../media/image13.svg"/><Relationship Id="rId7" Type="http://schemas.openxmlformats.org/officeDocument/2006/relationships/image" Target="../media/image21.svg"/><Relationship Id="rId12" Type="http://schemas.openxmlformats.org/officeDocument/2006/relationships/image" Target="../media/image18.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20.png"/><Relationship Id="rId11" Type="http://schemas.openxmlformats.org/officeDocument/2006/relationships/image" Target="../media/image23.svg"/><Relationship Id="rId5" Type="http://schemas.openxmlformats.org/officeDocument/2006/relationships/image" Target="../media/image15.svg"/><Relationship Id="rId10" Type="http://schemas.openxmlformats.org/officeDocument/2006/relationships/image" Target="../media/image22.png"/><Relationship Id="rId4" Type="http://schemas.openxmlformats.org/officeDocument/2006/relationships/image" Target="../media/image14.png"/><Relationship Id="rId9" Type="http://schemas.openxmlformats.org/officeDocument/2006/relationships/image" Target="../media/image17.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Master" Target="../slideMasters/slideMaster1.xml"/><Relationship Id="rId1" Type="http://schemas.openxmlformats.org/officeDocument/2006/relationships/tags" Target="../tags/tag2.xml"/><Relationship Id="rId4" Type="http://schemas.openxmlformats.org/officeDocument/2006/relationships/image" Target="../media/image27.sv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79E13-2AFF-489F-05DA-AEEC9BDD4755}"/>
              </a:ext>
            </a:extLst>
          </p:cNvPr>
          <p:cNvSpPr/>
          <p:nvPr userDrawn="1"/>
        </p:nvSpPr>
        <p:spPr>
          <a:xfrm>
            <a:off x="0" y="0"/>
            <a:ext cx="121920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AF0B8FBB-09F8-B82C-02FC-B917EC1CD40C}"/>
              </a:ext>
            </a:extLst>
          </p:cNvPr>
          <p:cNvSpPr/>
          <p:nvPr userDrawn="1"/>
        </p:nvSpPr>
        <p:spPr>
          <a:xfrm>
            <a:off x="4197754" y="0"/>
            <a:ext cx="7994247" cy="6858000"/>
          </a:xfrm>
          <a:custGeom>
            <a:avLst/>
            <a:gdLst>
              <a:gd name="connsiteX0" fmla="*/ 5916349 w 7994247"/>
              <a:gd name="connsiteY0" fmla="*/ 0 h 6858000"/>
              <a:gd name="connsiteX1" fmla="*/ 7994247 w 7994247"/>
              <a:gd name="connsiteY1" fmla="*/ 0 h 6858000"/>
              <a:gd name="connsiteX2" fmla="*/ 7994247 w 7994247"/>
              <a:gd name="connsiteY2" fmla="*/ 2620934 h 6858000"/>
              <a:gd name="connsiteX3" fmla="*/ 7989468 w 7994247"/>
              <a:gd name="connsiteY3" fmla="*/ 2621175 h 6858000"/>
              <a:gd name="connsiteX4" fmla="*/ 5857731 w 7994247"/>
              <a:gd name="connsiteY4" fmla="*/ 489438 h 6858000"/>
              <a:gd name="connsiteX5" fmla="*/ 5901018 w 7994247"/>
              <a:gd name="connsiteY5" fmla="*/ 59665 h 6858000"/>
              <a:gd name="connsiteX6" fmla="*/ 24105 w 7994247"/>
              <a:gd name="connsiteY6" fmla="*/ 0 h 6858000"/>
              <a:gd name="connsiteX7" fmla="*/ 3915147 w 7994247"/>
              <a:gd name="connsiteY7" fmla="*/ 0 h 6858000"/>
              <a:gd name="connsiteX8" fmla="*/ 6587619 w 7994247"/>
              <a:gd name="connsiteY8" fmla="*/ 6483019 h 6858000"/>
              <a:gd name="connsiteX9" fmla="*/ 6583758 w 7994247"/>
              <a:gd name="connsiteY9" fmla="*/ 6486881 h 6858000"/>
              <a:gd name="connsiteX10" fmla="*/ 6695570 w 7994247"/>
              <a:gd name="connsiteY10" fmla="*/ 6724626 h 6858000"/>
              <a:gd name="connsiteX11" fmla="*/ 6737036 w 7994247"/>
              <a:gd name="connsiteY11" fmla="*/ 6858000 h 6858000"/>
              <a:gd name="connsiteX12" fmla="*/ 2561687 w 7994247"/>
              <a:gd name="connsiteY12" fmla="*/ 6858000 h 6858000"/>
              <a:gd name="connsiteX13" fmla="*/ 188546 w 7994247"/>
              <a:gd name="connsiteY13" fmla="*/ 1126642 h 6858000"/>
              <a:gd name="connsiteX14" fmla="*/ 3179 w 7994247"/>
              <a:gd name="connsiteY14" fmla="*/ 195938 h 6858000"/>
              <a:gd name="connsiteX15" fmla="*/ 22011 w 7994247"/>
              <a:gd name="connsiteY15" fmla="*/ 1057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94247" h="6858000">
                <a:moveTo>
                  <a:pt x="5916349" y="0"/>
                </a:moveTo>
                <a:lnTo>
                  <a:pt x="7994247" y="0"/>
                </a:lnTo>
                <a:lnTo>
                  <a:pt x="7994247" y="2620934"/>
                </a:lnTo>
                <a:lnTo>
                  <a:pt x="7989468" y="2621175"/>
                </a:lnTo>
                <a:cubicBezTo>
                  <a:pt x="6811606" y="2621175"/>
                  <a:pt x="5857731" y="1667300"/>
                  <a:pt x="5857731" y="489438"/>
                </a:cubicBezTo>
                <a:cubicBezTo>
                  <a:pt x="5857731" y="342205"/>
                  <a:pt x="5872635" y="198472"/>
                  <a:pt x="5901018" y="59665"/>
                </a:cubicBezTo>
                <a:close/>
                <a:moveTo>
                  <a:pt x="24105" y="0"/>
                </a:moveTo>
                <a:lnTo>
                  <a:pt x="3915147" y="0"/>
                </a:lnTo>
                <a:lnTo>
                  <a:pt x="6587619" y="6483019"/>
                </a:lnTo>
                <a:lnTo>
                  <a:pt x="6583758" y="6486881"/>
                </a:lnTo>
                <a:cubicBezTo>
                  <a:pt x="6626238" y="6563152"/>
                  <a:pt x="6663650" y="6642562"/>
                  <a:pt x="6695570" y="6724626"/>
                </a:cubicBezTo>
                <a:lnTo>
                  <a:pt x="6737036" y="6858000"/>
                </a:lnTo>
                <a:lnTo>
                  <a:pt x="2561687" y="6858000"/>
                </a:lnTo>
                <a:lnTo>
                  <a:pt x="188546" y="1126642"/>
                </a:lnTo>
                <a:cubicBezTo>
                  <a:pt x="53382" y="844728"/>
                  <a:pt x="-16132" y="528057"/>
                  <a:pt x="3179" y="195938"/>
                </a:cubicBezTo>
                <a:cubicBezTo>
                  <a:pt x="6573" y="133259"/>
                  <a:pt x="12897" y="71428"/>
                  <a:pt x="22011" y="10572"/>
                </a:cubicBezTo>
                <a:close/>
              </a:path>
            </a:pathLst>
          </a:custGeom>
          <a:solidFill>
            <a:srgbClr val="FFFFFF"/>
          </a:solidFill>
          <a:ln w="0" cap="flat">
            <a:noFill/>
            <a:prstDash val="solid"/>
            <a:miter/>
          </a:ln>
        </p:spPr>
        <p:txBody>
          <a:bodyPr rtlCol="0" anchor="ctr"/>
          <a:lstStyle/>
          <a:p>
            <a:endParaRPr lang="en-US"/>
          </a:p>
        </p:txBody>
      </p:sp>
      <p:pic>
        <p:nvPicPr>
          <p:cNvPr id="44" name="Graphic 43">
            <a:extLst>
              <a:ext uri="{FF2B5EF4-FFF2-40B4-BE49-F238E27FC236}">
                <a16:creationId xmlns:a16="http://schemas.microsoft.com/office/drawing/2014/main" id="{2827AC53-02BD-08ED-4101-0A11D7F40C41}"/>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34430" b="6878"/>
          <a:stretch/>
        </p:blipFill>
        <p:spPr>
          <a:xfrm>
            <a:off x="4197754" y="0"/>
            <a:ext cx="7994247" cy="6858000"/>
          </a:xfrm>
          <a:custGeom>
            <a:avLst/>
            <a:gdLst>
              <a:gd name="connsiteX0" fmla="*/ 5916350 w 7994247"/>
              <a:gd name="connsiteY0" fmla="*/ 0 h 6858000"/>
              <a:gd name="connsiteX1" fmla="*/ 7994247 w 7994247"/>
              <a:gd name="connsiteY1" fmla="*/ 0 h 6858000"/>
              <a:gd name="connsiteX2" fmla="*/ 7994247 w 7994247"/>
              <a:gd name="connsiteY2" fmla="*/ 2620934 h 6858000"/>
              <a:gd name="connsiteX3" fmla="*/ 7989469 w 7994247"/>
              <a:gd name="connsiteY3" fmla="*/ 2621175 h 6858000"/>
              <a:gd name="connsiteX4" fmla="*/ 5857732 w 7994247"/>
              <a:gd name="connsiteY4" fmla="*/ 489438 h 6858000"/>
              <a:gd name="connsiteX5" fmla="*/ 5901019 w 7994247"/>
              <a:gd name="connsiteY5" fmla="*/ 59665 h 6858000"/>
              <a:gd name="connsiteX6" fmla="*/ 24106 w 7994247"/>
              <a:gd name="connsiteY6" fmla="*/ 0 h 6858000"/>
              <a:gd name="connsiteX7" fmla="*/ 3915148 w 7994247"/>
              <a:gd name="connsiteY7" fmla="*/ 0 h 6858000"/>
              <a:gd name="connsiteX8" fmla="*/ 6587620 w 7994247"/>
              <a:gd name="connsiteY8" fmla="*/ 6483019 h 6858000"/>
              <a:gd name="connsiteX9" fmla="*/ 6583759 w 7994247"/>
              <a:gd name="connsiteY9" fmla="*/ 6486881 h 6858000"/>
              <a:gd name="connsiteX10" fmla="*/ 6695571 w 7994247"/>
              <a:gd name="connsiteY10" fmla="*/ 6724626 h 6858000"/>
              <a:gd name="connsiteX11" fmla="*/ 6737037 w 7994247"/>
              <a:gd name="connsiteY11" fmla="*/ 6858000 h 6858000"/>
              <a:gd name="connsiteX12" fmla="*/ 2561688 w 7994247"/>
              <a:gd name="connsiteY12" fmla="*/ 6858000 h 6858000"/>
              <a:gd name="connsiteX13" fmla="*/ 188547 w 7994247"/>
              <a:gd name="connsiteY13" fmla="*/ 1126642 h 6858000"/>
              <a:gd name="connsiteX14" fmla="*/ 3180 w 7994247"/>
              <a:gd name="connsiteY14" fmla="*/ 195938 h 6858000"/>
              <a:gd name="connsiteX15" fmla="*/ 22012 w 7994247"/>
              <a:gd name="connsiteY15" fmla="*/ 1057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94247" h="6858000">
                <a:moveTo>
                  <a:pt x="5916350" y="0"/>
                </a:moveTo>
                <a:lnTo>
                  <a:pt x="7994247" y="0"/>
                </a:lnTo>
                <a:lnTo>
                  <a:pt x="7994247" y="2620934"/>
                </a:lnTo>
                <a:lnTo>
                  <a:pt x="7989469" y="2621175"/>
                </a:lnTo>
                <a:cubicBezTo>
                  <a:pt x="6811607" y="2621175"/>
                  <a:pt x="5857732" y="1667300"/>
                  <a:pt x="5857732" y="489438"/>
                </a:cubicBezTo>
                <a:cubicBezTo>
                  <a:pt x="5857732" y="342205"/>
                  <a:pt x="5872636" y="198472"/>
                  <a:pt x="5901019" y="59665"/>
                </a:cubicBezTo>
                <a:close/>
                <a:moveTo>
                  <a:pt x="24106" y="0"/>
                </a:moveTo>
                <a:lnTo>
                  <a:pt x="3915148" y="0"/>
                </a:lnTo>
                <a:lnTo>
                  <a:pt x="6587620" y="6483019"/>
                </a:lnTo>
                <a:lnTo>
                  <a:pt x="6583759" y="6486881"/>
                </a:lnTo>
                <a:cubicBezTo>
                  <a:pt x="6626239" y="6563152"/>
                  <a:pt x="6663651" y="6642562"/>
                  <a:pt x="6695571" y="6724626"/>
                </a:cubicBezTo>
                <a:lnTo>
                  <a:pt x="6737037" y="6858000"/>
                </a:lnTo>
                <a:lnTo>
                  <a:pt x="2561688" y="6858000"/>
                </a:lnTo>
                <a:lnTo>
                  <a:pt x="188547" y="1126642"/>
                </a:lnTo>
                <a:cubicBezTo>
                  <a:pt x="53383" y="844728"/>
                  <a:pt x="-16131" y="528057"/>
                  <a:pt x="3180" y="195938"/>
                </a:cubicBezTo>
                <a:cubicBezTo>
                  <a:pt x="6574" y="133259"/>
                  <a:pt x="12898" y="71428"/>
                  <a:pt x="22012" y="10572"/>
                </a:cubicBezTo>
                <a:close/>
              </a:path>
            </a:pathLst>
          </a:custGeom>
        </p:spPr>
      </p:pic>
      <p:sp>
        <p:nvSpPr>
          <p:cNvPr id="37" name="Title 1">
            <a:extLst>
              <a:ext uri="{FF2B5EF4-FFF2-40B4-BE49-F238E27FC236}">
                <a16:creationId xmlns:a16="http://schemas.microsoft.com/office/drawing/2014/main" id="{E330669C-36BD-ADD5-CCBA-C8C0026F0792}"/>
              </a:ext>
            </a:extLst>
          </p:cNvPr>
          <p:cNvSpPr>
            <a:spLocks noGrp="1"/>
          </p:cNvSpPr>
          <p:nvPr>
            <p:ph type="ctrTitle" hasCustomPrompt="1"/>
          </p:nvPr>
        </p:nvSpPr>
        <p:spPr>
          <a:xfrm>
            <a:off x="539750" y="2887128"/>
            <a:ext cx="4219819" cy="2086725"/>
          </a:xfrm>
        </p:spPr>
        <p:txBody>
          <a:bodyPr wrap="square" anchor="b">
            <a:spAutoFit/>
          </a:bodyPr>
          <a:lstStyle>
            <a:lvl1pPr algn="l">
              <a:defRPr sz="4800">
                <a:solidFill>
                  <a:schemeClr val="bg1"/>
                </a:solidFill>
              </a:defRPr>
            </a:lvl1pPr>
          </a:lstStyle>
          <a:p>
            <a:r>
              <a:rPr lang="en-US"/>
              <a:t>Click to edit Master title</a:t>
            </a:r>
            <a:br>
              <a:rPr lang="en-US"/>
            </a:br>
            <a:r>
              <a:rPr lang="en-US"/>
              <a:t>style</a:t>
            </a:r>
          </a:p>
        </p:txBody>
      </p:sp>
      <p:sp>
        <p:nvSpPr>
          <p:cNvPr id="38" name="Subtitle 2">
            <a:extLst>
              <a:ext uri="{FF2B5EF4-FFF2-40B4-BE49-F238E27FC236}">
                <a16:creationId xmlns:a16="http://schemas.microsoft.com/office/drawing/2014/main" id="{BEF4E27C-B07F-D67E-4EB8-A621F98F3A93}"/>
              </a:ext>
            </a:extLst>
          </p:cNvPr>
          <p:cNvSpPr>
            <a:spLocks noGrp="1"/>
          </p:cNvSpPr>
          <p:nvPr>
            <p:ph type="subTitle" idx="1"/>
          </p:nvPr>
        </p:nvSpPr>
        <p:spPr>
          <a:xfrm>
            <a:off x="539750" y="5065928"/>
            <a:ext cx="4219819" cy="404663"/>
          </a:xfrm>
          <a:prstGeom prst="rect">
            <a:avLst/>
          </a:prstGeom>
        </p:spPr>
        <p:txBody>
          <a:bodyPr wrap="square" lIns="0">
            <a:spAutoFit/>
          </a:bodyPr>
          <a:lstStyle>
            <a:lvl1pPr marL="0" indent="0" algn="l">
              <a:buNone/>
              <a:defRPr sz="2000">
                <a:solidFill>
                  <a:srgbClr val="AECFD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1" name="Freeform: Shape 40">
            <a:extLst>
              <a:ext uri="{FF2B5EF4-FFF2-40B4-BE49-F238E27FC236}">
                <a16:creationId xmlns:a16="http://schemas.microsoft.com/office/drawing/2014/main" id="{87F5A972-C400-EE4D-2187-839E1DD85F5D}"/>
              </a:ext>
            </a:extLst>
          </p:cNvPr>
          <p:cNvSpPr/>
          <p:nvPr/>
        </p:nvSpPr>
        <p:spPr>
          <a:xfrm>
            <a:off x="7245582" y="2381740"/>
            <a:ext cx="3690408" cy="4476260"/>
          </a:xfrm>
          <a:custGeom>
            <a:avLst/>
            <a:gdLst>
              <a:gd name="connsiteX0" fmla="*/ 1848303 w 3690408"/>
              <a:gd name="connsiteY0" fmla="*/ 0 h 4476260"/>
              <a:gd name="connsiteX1" fmla="*/ 3539790 w 3690408"/>
              <a:gd name="connsiteY1" fmla="*/ 4101278 h 4476260"/>
              <a:gd name="connsiteX2" fmla="*/ 3535929 w 3690408"/>
              <a:gd name="connsiteY2" fmla="*/ 4101278 h 4476260"/>
              <a:gd name="connsiteX3" fmla="*/ 3647741 w 3690408"/>
              <a:gd name="connsiteY3" fmla="*/ 4339023 h 4476260"/>
              <a:gd name="connsiteX4" fmla="*/ 3690408 w 3690408"/>
              <a:gd name="connsiteY4" fmla="*/ 4476260 h 4476260"/>
              <a:gd name="connsiteX5" fmla="*/ 0 w 3690408"/>
              <a:gd name="connsiteY5" fmla="*/ 4476260 h 4476260"/>
              <a:gd name="connsiteX6" fmla="*/ 27068 w 3690408"/>
              <a:gd name="connsiteY6" fmla="*/ 4386782 h 4476260"/>
              <a:gd name="connsiteX7" fmla="*/ 114336 w 3690408"/>
              <a:gd name="connsiteY7" fmla="*/ 4182376 h 4476260"/>
              <a:gd name="connsiteX8" fmla="*/ 1848303 w 3690408"/>
              <a:gd name="connsiteY8" fmla="*/ 0 h 4476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90408" h="4476260">
                <a:moveTo>
                  <a:pt x="1848303" y="0"/>
                </a:moveTo>
                <a:lnTo>
                  <a:pt x="3539790" y="4101278"/>
                </a:lnTo>
                <a:lnTo>
                  <a:pt x="3535929" y="4101278"/>
                </a:lnTo>
                <a:cubicBezTo>
                  <a:pt x="3578409" y="4177549"/>
                  <a:pt x="3615821" y="4256959"/>
                  <a:pt x="3647741" y="4339023"/>
                </a:cubicBezTo>
                <a:lnTo>
                  <a:pt x="3690408" y="4476260"/>
                </a:lnTo>
                <a:lnTo>
                  <a:pt x="0" y="4476260"/>
                </a:lnTo>
                <a:lnTo>
                  <a:pt x="27068" y="4386782"/>
                </a:lnTo>
                <a:cubicBezTo>
                  <a:pt x="52366" y="4317239"/>
                  <a:pt x="81511" y="4248993"/>
                  <a:pt x="114336" y="4182376"/>
                </a:cubicBezTo>
                <a:cubicBezTo>
                  <a:pt x="114336" y="4182376"/>
                  <a:pt x="1848303" y="0"/>
                  <a:pt x="1848303" y="0"/>
                </a:cubicBezTo>
                <a:close/>
              </a:path>
            </a:pathLst>
          </a:custGeom>
          <a:solidFill>
            <a:srgbClr val="AECFD9"/>
          </a:solidFill>
          <a:ln w="0" cap="flat">
            <a:noFill/>
            <a:prstDash val="solid"/>
            <a:miter/>
          </a:ln>
        </p:spPr>
        <p:txBody>
          <a:bodyPr rtlCol="0" anchor="ctr"/>
          <a:lstStyle/>
          <a:p>
            <a:endParaRPr lang="en-US"/>
          </a:p>
        </p:txBody>
      </p:sp>
      <p:pic>
        <p:nvPicPr>
          <p:cNvPr id="2" name="Picture 1">
            <a:extLst>
              <a:ext uri="{FF2B5EF4-FFF2-40B4-BE49-F238E27FC236}">
                <a16:creationId xmlns:a16="http://schemas.microsoft.com/office/drawing/2014/main" id="{FE21319A-FA40-32D3-4430-0BB0A151CED9}"/>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4922" t="14922" r="16266" b="16266"/>
          <a:stretch/>
        </p:blipFill>
        <p:spPr>
          <a:xfrm>
            <a:off x="416689" y="570106"/>
            <a:ext cx="1921398" cy="1598727"/>
          </a:xfrm>
          <a:prstGeom prst="rect">
            <a:avLst/>
          </a:prstGeom>
        </p:spPr>
      </p:pic>
    </p:spTree>
    <p:extLst>
      <p:ext uri="{BB962C8B-B14F-4D97-AF65-F5344CB8AC3E}">
        <p14:creationId xmlns:p14="http://schemas.microsoft.com/office/powerpoint/2010/main" val="1473254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 with Image Oran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ABFF67-DB71-48EB-0A23-B1A2088072E8}"/>
              </a:ext>
            </a:extLst>
          </p:cNvPr>
          <p:cNvSpPr/>
          <p:nvPr userDrawn="1"/>
        </p:nvSpPr>
        <p:spPr>
          <a:xfrm flipH="1">
            <a:off x="-18022" y="0"/>
            <a:ext cx="12210022"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Picture Placeholder 32">
            <a:extLst>
              <a:ext uri="{FF2B5EF4-FFF2-40B4-BE49-F238E27FC236}">
                <a16:creationId xmlns:a16="http://schemas.microsoft.com/office/drawing/2014/main" id="{5E2825C1-A864-98A4-0FC3-5C87F33EC3A0}"/>
              </a:ext>
            </a:extLst>
          </p:cNvPr>
          <p:cNvSpPr>
            <a:spLocks noGrp="1"/>
          </p:cNvSpPr>
          <p:nvPr>
            <p:ph type="pic" sz="quarter" idx="11"/>
          </p:nvPr>
        </p:nvSpPr>
        <p:spPr>
          <a:xfrm>
            <a:off x="5592313" y="0"/>
            <a:ext cx="6599687" cy="6858000"/>
          </a:xfrm>
          <a:custGeom>
            <a:avLst/>
            <a:gdLst>
              <a:gd name="connsiteX0" fmla="*/ 5829057 w 6599687"/>
              <a:gd name="connsiteY0" fmla="*/ 1 h 6858000"/>
              <a:gd name="connsiteX1" fmla="*/ 6599687 w 6599687"/>
              <a:gd name="connsiteY1" fmla="*/ 1 h 6858000"/>
              <a:gd name="connsiteX2" fmla="*/ 6599687 w 6599687"/>
              <a:gd name="connsiteY2" fmla="*/ 2331257 h 6858000"/>
              <a:gd name="connsiteX3" fmla="*/ 6482965 w 6599687"/>
              <a:gd name="connsiteY3" fmla="*/ 2241786 h 6858000"/>
              <a:gd name="connsiteX4" fmla="*/ 5727691 w 6599687"/>
              <a:gd name="connsiteY4" fmla="*/ 639627 h 6858000"/>
              <a:gd name="connsiteX5" fmla="*/ 5820981 w 6599687"/>
              <a:gd name="connsiteY5" fmla="*/ 22077 h 6858000"/>
              <a:gd name="connsiteX6" fmla="*/ 51932 w 6599687"/>
              <a:gd name="connsiteY6" fmla="*/ 0 h 6858000"/>
              <a:gd name="connsiteX7" fmla="*/ 3765761 w 6599687"/>
              <a:gd name="connsiteY7" fmla="*/ 0 h 6858000"/>
              <a:gd name="connsiteX8" fmla="*/ 6441589 w 6599687"/>
              <a:gd name="connsiteY8" fmla="*/ 6489789 h 6858000"/>
              <a:gd name="connsiteX9" fmla="*/ 6441687 w 6599687"/>
              <a:gd name="connsiteY9" fmla="*/ 6489593 h 6858000"/>
              <a:gd name="connsiteX10" fmla="*/ 6592830 w 6599687"/>
              <a:gd name="connsiteY10" fmla="*/ 6844620 h 6858000"/>
              <a:gd name="connsiteX11" fmla="*/ 6596466 w 6599687"/>
              <a:gd name="connsiteY11" fmla="*/ 6858000 h 6858000"/>
              <a:gd name="connsiteX12" fmla="*/ 6155991 w 6599687"/>
              <a:gd name="connsiteY12" fmla="*/ 6858000 h 6858000"/>
              <a:gd name="connsiteX13" fmla="*/ 4427987 w 6599687"/>
              <a:gd name="connsiteY13" fmla="*/ 6858000 h 6858000"/>
              <a:gd name="connsiteX14" fmla="*/ 2506950 w 6599687"/>
              <a:gd name="connsiteY14" fmla="*/ 6858000 h 6858000"/>
              <a:gd name="connsiteX15" fmla="*/ 182817 w 6599687"/>
              <a:gd name="connsiteY15" fmla="*/ 1247610 h 6858000"/>
              <a:gd name="connsiteX16" fmla="*/ 2614 w 6599687"/>
              <a:gd name="connsiteY16" fmla="*/ 337127 h 6858000"/>
              <a:gd name="connsiteX17" fmla="*/ 22312 w 6599687"/>
              <a:gd name="connsiteY17" fmla="*/ 1440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99687" h="6858000">
                <a:moveTo>
                  <a:pt x="5829057" y="1"/>
                </a:moveTo>
                <a:lnTo>
                  <a:pt x="6599687" y="1"/>
                </a:lnTo>
                <a:lnTo>
                  <a:pt x="6599687" y="2331257"/>
                </a:lnTo>
                <a:lnTo>
                  <a:pt x="6482965" y="2241786"/>
                </a:lnTo>
                <a:cubicBezTo>
                  <a:pt x="6021619" y="1861093"/>
                  <a:pt x="5727691" y="1284869"/>
                  <a:pt x="5727691" y="639627"/>
                </a:cubicBezTo>
                <a:cubicBezTo>
                  <a:pt x="5727691" y="424546"/>
                  <a:pt x="5760350" y="217134"/>
                  <a:pt x="5820981" y="22077"/>
                </a:cubicBezTo>
                <a:close/>
                <a:moveTo>
                  <a:pt x="51932" y="0"/>
                </a:moveTo>
                <a:lnTo>
                  <a:pt x="3765761" y="0"/>
                </a:lnTo>
                <a:lnTo>
                  <a:pt x="6441589" y="6489789"/>
                </a:lnTo>
                <a:lnTo>
                  <a:pt x="6441687" y="6489593"/>
                </a:lnTo>
                <a:cubicBezTo>
                  <a:pt x="6503589" y="6601647"/>
                  <a:pt x="6554440" y="6720509"/>
                  <a:pt x="6592830" y="6844620"/>
                </a:cubicBezTo>
                <a:lnTo>
                  <a:pt x="6596466" y="6858000"/>
                </a:lnTo>
                <a:lnTo>
                  <a:pt x="6155991" y="6858000"/>
                </a:lnTo>
                <a:lnTo>
                  <a:pt x="4427987" y="6858000"/>
                </a:lnTo>
                <a:lnTo>
                  <a:pt x="2506950" y="6858000"/>
                </a:lnTo>
                <a:lnTo>
                  <a:pt x="182817" y="1247610"/>
                </a:lnTo>
                <a:cubicBezTo>
                  <a:pt x="52106" y="973010"/>
                  <a:pt x="-14371" y="662390"/>
                  <a:pt x="2614" y="337127"/>
                </a:cubicBezTo>
                <a:cubicBezTo>
                  <a:pt x="5964" y="271790"/>
                  <a:pt x="12586" y="207396"/>
                  <a:pt x="22312" y="144096"/>
                </a:cubicBezTo>
                <a:close/>
              </a:path>
            </a:pathLst>
          </a:custGeom>
          <a:solidFill>
            <a:schemeClr val="bg2"/>
          </a:solidFill>
        </p:spPr>
        <p:txBody>
          <a:bodyPr wrap="square">
            <a:noAutofit/>
          </a:bodyPr>
          <a:lstStyle>
            <a:lvl1pPr marL="0" indent="0">
              <a:buNone/>
              <a:defRPr/>
            </a:lvl1pPr>
          </a:lstStyle>
          <a:p>
            <a:endParaRPr lang="en-US"/>
          </a:p>
        </p:txBody>
      </p:sp>
      <p:sp>
        <p:nvSpPr>
          <p:cNvPr id="56" name="Title 1">
            <a:extLst>
              <a:ext uri="{FF2B5EF4-FFF2-40B4-BE49-F238E27FC236}">
                <a16:creationId xmlns:a16="http://schemas.microsoft.com/office/drawing/2014/main" id="{8D6037F3-15DB-E4A8-03B2-1596802B46E1}"/>
              </a:ext>
            </a:extLst>
          </p:cNvPr>
          <p:cNvSpPr>
            <a:spLocks noGrp="1"/>
          </p:cNvSpPr>
          <p:nvPr>
            <p:ph type="title" hasCustomPrompt="1"/>
          </p:nvPr>
        </p:nvSpPr>
        <p:spPr>
          <a:xfrm>
            <a:off x="543560" y="2434769"/>
            <a:ext cx="4500879" cy="1939635"/>
          </a:xfrm>
        </p:spPr>
        <p:txBody>
          <a:bodyPr wrap="square" lIns="0" tIns="46800" rIns="0" bIns="46800" anchor="b">
            <a:spAutoFit/>
          </a:bodyPr>
          <a:lstStyle>
            <a:lvl1pPr>
              <a:defRPr sz="4400">
                <a:solidFill>
                  <a:schemeClr val="bg1"/>
                </a:solidFill>
                <a:latin typeface="VIC SemiBold Italic" panose="00000700000000000000" pitchFamily="2" charset="0"/>
              </a:defRPr>
            </a:lvl1pPr>
          </a:lstStyle>
          <a:p>
            <a:r>
              <a:rPr lang="en-US"/>
              <a:t>Click to edit</a:t>
            </a:r>
            <a:br>
              <a:rPr lang="en-US"/>
            </a:br>
            <a:r>
              <a:rPr lang="en-US"/>
              <a:t>Master title style</a:t>
            </a:r>
          </a:p>
        </p:txBody>
      </p:sp>
      <p:sp>
        <p:nvSpPr>
          <p:cNvPr id="57" name="Text Placeholder 2">
            <a:extLst>
              <a:ext uri="{FF2B5EF4-FFF2-40B4-BE49-F238E27FC236}">
                <a16:creationId xmlns:a16="http://schemas.microsoft.com/office/drawing/2014/main" id="{248B09C8-FFDC-DF27-0CA5-CD6772D82763}"/>
              </a:ext>
            </a:extLst>
          </p:cNvPr>
          <p:cNvSpPr>
            <a:spLocks noGrp="1"/>
          </p:cNvSpPr>
          <p:nvPr>
            <p:ph type="body" idx="1"/>
          </p:nvPr>
        </p:nvSpPr>
        <p:spPr>
          <a:xfrm>
            <a:off x="543560" y="4401392"/>
            <a:ext cx="4500879" cy="425374"/>
          </a:xfrm>
          <a:prstGeom prst="rect">
            <a:avLst/>
          </a:prstGeom>
        </p:spPr>
        <p:txBody>
          <a:bodyPr wrap="square" lIns="0" tIns="46800" rIns="0" bIns="46800">
            <a:spAutoFit/>
          </a:bodyPr>
          <a:lstStyle>
            <a:lvl1pPr marL="0" indent="0">
              <a:buNone/>
              <a:defRPr sz="2000">
                <a:solidFill>
                  <a:schemeClr val="bg1"/>
                </a:solidFill>
                <a:latin typeface="VIC" panose="00000500000000000000" pitchFamily="2"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60" name="Text Placeholder 2">
            <a:extLst>
              <a:ext uri="{FF2B5EF4-FFF2-40B4-BE49-F238E27FC236}">
                <a16:creationId xmlns:a16="http://schemas.microsoft.com/office/drawing/2014/main" id="{E9EBB372-A52C-4E0A-8F3F-68B4590520EE}"/>
              </a:ext>
            </a:extLst>
          </p:cNvPr>
          <p:cNvSpPr>
            <a:spLocks noGrp="1"/>
          </p:cNvSpPr>
          <p:nvPr>
            <p:ph type="body" idx="10" hasCustomPrompt="1"/>
          </p:nvPr>
        </p:nvSpPr>
        <p:spPr>
          <a:xfrm>
            <a:off x="543560" y="1166049"/>
            <a:ext cx="1900382" cy="1415772"/>
          </a:xfrm>
          <a:prstGeom prst="rect">
            <a:avLst/>
          </a:prstGeom>
        </p:spPr>
        <p:txBody>
          <a:bodyPr wrap="square" lIns="0" rIns="0">
            <a:spAutoFit/>
          </a:bodyPr>
          <a:lstStyle>
            <a:lvl1pPr marL="0" indent="0">
              <a:buNone/>
              <a:defRPr sz="8000">
                <a:solidFill>
                  <a:schemeClr val="bg1"/>
                </a:solidFill>
                <a:latin typeface="VIC SemiBold Italic" panose="00000700000000000000" pitchFamily="2"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00</a:t>
            </a:r>
          </a:p>
        </p:txBody>
      </p:sp>
      <p:grpSp>
        <p:nvGrpSpPr>
          <p:cNvPr id="2" name="Group 1">
            <a:extLst>
              <a:ext uri="{FF2B5EF4-FFF2-40B4-BE49-F238E27FC236}">
                <a16:creationId xmlns:a16="http://schemas.microsoft.com/office/drawing/2014/main" id="{F7BB91AF-9EAF-CE2E-615F-7F7278572513}"/>
              </a:ext>
            </a:extLst>
          </p:cNvPr>
          <p:cNvGrpSpPr/>
          <p:nvPr userDrawn="1"/>
        </p:nvGrpSpPr>
        <p:grpSpPr>
          <a:xfrm>
            <a:off x="543560" y="6316663"/>
            <a:ext cx="1502868" cy="312218"/>
            <a:chOff x="10148385" y="6317984"/>
            <a:chExt cx="1502868" cy="312218"/>
          </a:xfrm>
        </p:grpSpPr>
        <p:sp>
          <p:nvSpPr>
            <p:cNvPr id="3" name="Freeform: Shape 2">
              <a:extLst>
                <a:ext uri="{FF2B5EF4-FFF2-40B4-BE49-F238E27FC236}">
                  <a16:creationId xmlns:a16="http://schemas.microsoft.com/office/drawing/2014/main" id="{06AFFAE9-A5F0-58A8-2BA7-B0DE71939107}"/>
                </a:ext>
              </a:extLst>
            </p:cNvPr>
            <p:cNvSpPr/>
            <p:nvPr/>
          </p:nvSpPr>
          <p:spPr>
            <a:xfrm>
              <a:off x="10148385" y="6318529"/>
              <a:ext cx="210635" cy="311673"/>
            </a:xfrm>
            <a:custGeom>
              <a:avLst/>
              <a:gdLst>
                <a:gd name="connsiteX0" fmla="*/ 119558 w 210635"/>
                <a:gd name="connsiteY0" fmla="*/ 116035 h 311673"/>
                <a:gd name="connsiteX1" fmla="*/ 83837 w 210635"/>
                <a:gd name="connsiteY1" fmla="*/ 87529 h 311673"/>
                <a:gd name="connsiteX2" fmla="*/ 101934 w 210635"/>
                <a:gd name="connsiteY2" fmla="*/ 76410 h 311673"/>
                <a:gd name="connsiteX3" fmla="*/ 146763 w 210635"/>
                <a:gd name="connsiteY3" fmla="*/ 94981 h 311673"/>
                <a:gd name="connsiteX4" fmla="*/ 147118 w 210635"/>
                <a:gd name="connsiteY4" fmla="*/ 95217 h 311673"/>
                <a:gd name="connsiteX5" fmla="*/ 169236 w 210635"/>
                <a:gd name="connsiteY5" fmla="*/ 97228 h 311673"/>
                <a:gd name="connsiteX6" fmla="*/ 182839 w 210635"/>
                <a:gd name="connsiteY6" fmla="*/ 85991 h 311673"/>
                <a:gd name="connsiteX7" fmla="*/ 197388 w 210635"/>
                <a:gd name="connsiteY7" fmla="*/ 64109 h 311673"/>
                <a:gd name="connsiteX8" fmla="*/ 201173 w 210635"/>
                <a:gd name="connsiteY8" fmla="*/ 44238 h 311673"/>
                <a:gd name="connsiteX9" fmla="*/ 191000 w 210635"/>
                <a:gd name="connsiteY9" fmla="*/ 28861 h 311673"/>
                <a:gd name="connsiteX10" fmla="*/ 104181 w 210635"/>
                <a:gd name="connsiteY10" fmla="*/ 0 h 311673"/>
                <a:gd name="connsiteX11" fmla="*/ 803 w 210635"/>
                <a:gd name="connsiteY11" fmla="*/ 90604 h 311673"/>
                <a:gd name="connsiteX12" fmla="*/ 30137 w 210635"/>
                <a:gd name="connsiteY12" fmla="*/ 157434 h 311673"/>
                <a:gd name="connsiteX13" fmla="*/ 83718 w 210635"/>
                <a:gd name="connsiteY13" fmla="*/ 189370 h 311673"/>
                <a:gd name="connsiteX14" fmla="*/ 122988 w 210635"/>
                <a:gd name="connsiteY14" fmla="*/ 221070 h 311673"/>
                <a:gd name="connsiteX15" fmla="*/ 103708 w 210635"/>
                <a:gd name="connsiteY15" fmla="*/ 234909 h 311673"/>
                <a:gd name="connsiteX16" fmla="*/ 55212 w 210635"/>
                <a:gd name="connsiteY16" fmla="*/ 214328 h 311673"/>
                <a:gd name="connsiteX17" fmla="*/ 54266 w 210635"/>
                <a:gd name="connsiteY17" fmla="*/ 213618 h 311673"/>
                <a:gd name="connsiteX18" fmla="*/ 34631 w 210635"/>
                <a:gd name="connsiteY18" fmla="*/ 209478 h 311673"/>
                <a:gd name="connsiteX19" fmla="*/ 17953 w 210635"/>
                <a:gd name="connsiteY19" fmla="*/ 221543 h 311673"/>
                <a:gd name="connsiteX20" fmla="*/ 3996 w 210635"/>
                <a:gd name="connsiteY20" fmla="*/ 245554 h 311673"/>
                <a:gd name="connsiteX21" fmla="*/ 3760 w 210635"/>
                <a:gd name="connsiteY21" fmla="*/ 246027 h 311673"/>
                <a:gd name="connsiteX22" fmla="*/ 8609 w 210635"/>
                <a:gd name="connsiteY22" fmla="*/ 276781 h 311673"/>
                <a:gd name="connsiteX23" fmla="*/ 8846 w 210635"/>
                <a:gd name="connsiteY23" fmla="*/ 277017 h 311673"/>
                <a:gd name="connsiteX24" fmla="*/ 105246 w 210635"/>
                <a:gd name="connsiteY24" fmla="*/ 311674 h 311673"/>
                <a:gd name="connsiteX25" fmla="*/ 181301 w 210635"/>
                <a:gd name="connsiteY25" fmla="*/ 283996 h 311673"/>
                <a:gd name="connsiteX26" fmla="*/ 210635 w 210635"/>
                <a:gd name="connsiteY26" fmla="*/ 218704 h 311673"/>
                <a:gd name="connsiteX27" fmla="*/ 119440 w 210635"/>
                <a:gd name="connsiteY27" fmla="*/ 116035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0635" h="311673">
                  <a:moveTo>
                    <a:pt x="119558" y="116035"/>
                  </a:moveTo>
                  <a:cubicBezTo>
                    <a:pt x="88095" y="103260"/>
                    <a:pt x="83837" y="94389"/>
                    <a:pt x="83837" y="87529"/>
                  </a:cubicBezTo>
                  <a:cubicBezTo>
                    <a:pt x="83837" y="80314"/>
                    <a:pt x="95547" y="76410"/>
                    <a:pt x="101934" y="76410"/>
                  </a:cubicBezTo>
                  <a:cubicBezTo>
                    <a:pt x="109504" y="76410"/>
                    <a:pt x="125235" y="81260"/>
                    <a:pt x="146763" y="94981"/>
                  </a:cubicBezTo>
                  <a:lnTo>
                    <a:pt x="147118" y="95217"/>
                  </a:lnTo>
                  <a:cubicBezTo>
                    <a:pt x="153623" y="99475"/>
                    <a:pt x="161666" y="100303"/>
                    <a:pt x="169236" y="97228"/>
                  </a:cubicBezTo>
                  <a:cubicBezTo>
                    <a:pt x="174559" y="95099"/>
                    <a:pt x="179409" y="91077"/>
                    <a:pt x="182839" y="85991"/>
                  </a:cubicBezTo>
                  <a:lnTo>
                    <a:pt x="197388" y="64109"/>
                  </a:lnTo>
                  <a:cubicBezTo>
                    <a:pt x="201291" y="58550"/>
                    <a:pt x="202710" y="51335"/>
                    <a:pt x="201173" y="44238"/>
                  </a:cubicBezTo>
                  <a:cubicBezTo>
                    <a:pt x="199753" y="37850"/>
                    <a:pt x="196087" y="32291"/>
                    <a:pt x="191000" y="28861"/>
                  </a:cubicBezTo>
                  <a:cubicBezTo>
                    <a:pt x="183785" y="23538"/>
                    <a:pt x="149247" y="0"/>
                    <a:pt x="104181" y="0"/>
                  </a:cubicBezTo>
                  <a:cubicBezTo>
                    <a:pt x="33094" y="0"/>
                    <a:pt x="803" y="46958"/>
                    <a:pt x="803" y="90604"/>
                  </a:cubicBezTo>
                  <a:cubicBezTo>
                    <a:pt x="803" y="116745"/>
                    <a:pt x="10738" y="139218"/>
                    <a:pt x="30137" y="157434"/>
                  </a:cubicBezTo>
                  <a:cubicBezTo>
                    <a:pt x="47406" y="173520"/>
                    <a:pt x="69051" y="183338"/>
                    <a:pt x="83718" y="189370"/>
                  </a:cubicBezTo>
                  <a:cubicBezTo>
                    <a:pt x="118493" y="203446"/>
                    <a:pt x="122988" y="213618"/>
                    <a:pt x="122988" y="221070"/>
                  </a:cubicBezTo>
                  <a:cubicBezTo>
                    <a:pt x="122988" y="228995"/>
                    <a:pt x="114708" y="234909"/>
                    <a:pt x="103708" y="234909"/>
                  </a:cubicBezTo>
                  <a:cubicBezTo>
                    <a:pt x="92708" y="234909"/>
                    <a:pt x="74492" y="227457"/>
                    <a:pt x="55212" y="214328"/>
                  </a:cubicBezTo>
                  <a:cubicBezTo>
                    <a:pt x="54858" y="214091"/>
                    <a:pt x="54503" y="213854"/>
                    <a:pt x="54266" y="213618"/>
                  </a:cubicBezTo>
                  <a:cubicBezTo>
                    <a:pt x="48707" y="209596"/>
                    <a:pt x="41610" y="208059"/>
                    <a:pt x="34631" y="209478"/>
                  </a:cubicBezTo>
                  <a:cubicBezTo>
                    <a:pt x="27534" y="210897"/>
                    <a:pt x="21502" y="215274"/>
                    <a:pt x="17953" y="221543"/>
                  </a:cubicBezTo>
                  <a:lnTo>
                    <a:pt x="3996" y="245554"/>
                  </a:lnTo>
                  <a:lnTo>
                    <a:pt x="3760" y="246027"/>
                  </a:lnTo>
                  <a:cubicBezTo>
                    <a:pt x="-5466" y="262705"/>
                    <a:pt x="4706" y="272877"/>
                    <a:pt x="8609" y="276781"/>
                  </a:cubicBezTo>
                  <a:lnTo>
                    <a:pt x="8846" y="277017"/>
                  </a:lnTo>
                  <a:cubicBezTo>
                    <a:pt x="17362" y="285179"/>
                    <a:pt x="49653" y="311674"/>
                    <a:pt x="105246" y="311674"/>
                  </a:cubicBezTo>
                  <a:cubicBezTo>
                    <a:pt x="134816" y="311674"/>
                    <a:pt x="161903" y="301856"/>
                    <a:pt x="181301" y="283996"/>
                  </a:cubicBezTo>
                  <a:cubicBezTo>
                    <a:pt x="200226" y="266608"/>
                    <a:pt x="210635" y="243425"/>
                    <a:pt x="210635" y="218704"/>
                  </a:cubicBezTo>
                  <a:cubicBezTo>
                    <a:pt x="210635" y="160273"/>
                    <a:pt x="161903" y="133186"/>
                    <a:pt x="119440" y="116035"/>
                  </a:cubicBezTo>
                </a:path>
              </a:pathLst>
            </a:custGeom>
            <a:solidFill>
              <a:schemeClr val="bg1"/>
            </a:solidFill>
            <a:ln w="0"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21D7071E-3A98-C341-DE6F-4BDC7214DA56}"/>
                </a:ext>
              </a:extLst>
            </p:cNvPr>
            <p:cNvSpPr/>
            <p:nvPr/>
          </p:nvSpPr>
          <p:spPr>
            <a:xfrm>
              <a:off x="10376644" y="6318529"/>
              <a:ext cx="268989" cy="311673"/>
            </a:xfrm>
            <a:custGeom>
              <a:avLst/>
              <a:gdLst>
                <a:gd name="connsiteX0" fmla="*/ 262114 w 268989"/>
                <a:gd name="connsiteY0" fmla="*/ 235855 h 311673"/>
                <a:gd name="connsiteX1" fmla="*/ 238221 w 268989"/>
                <a:gd name="connsiteY1" fmla="*/ 211134 h 311673"/>
                <a:gd name="connsiteX2" fmla="*/ 206876 w 268989"/>
                <a:gd name="connsiteY2" fmla="*/ 210069 h 311673"/>
                <a:gd name="connsiteX3" fmla="*/ 157789 w 268989"/>
                <a:gd name="connsiteY3" fmla="*/ 228521 h 311673"/>
                <a:gd name="connsiteX4" fmla="*/ 107400 w 268989"/>
                <a:gd name="connsiteY4" fmla="*/ 206876 h 311673"/>
                <a:gd name="connsiteX5" fmla="*/ 86937 w 268989"/>
                <a:gd name="connsiteY5" fmla="*/ 154950 h 311673"/>
                <a:gd name="connsiteX6" fmla="*/ 157434 w 268989"/>
                <a:gd name="connsiteY6" fmla="*/ 80669 h 311673"/>
                <a:gd name="connsiteX7" fmla="*/ 206284 w 268989"/>
                <a:gd name="connsiteY7" fmla="*/ 99357 h 311673"/>
                <a:gd name="connsiteX8" fmla="*/ 222962 w 268989"/>
                <a:gd name="connsiteY8" fmla="*/ 105981 h 311673"/>
                <a:gd name="connsiteX9" fmla="*/ 238694 w 268989"/>
                <a:gd name="connsiteY9" fmla="*/ 98529 h 311673"/>
                <a:gd name="connsiteX10" fmla="*/ 261995 w 268989"/>
                <a:gd name="connsiteY10" fmla="*/ 74518 h 311673"/>
                <a:gd name="connsiteX11" fmla="*/ 268974 w 268989"/>
                <a:gd name="connsiteY11" fmla="*/ 57249 h 311673"/>
                <a:gd name="connsiteX12" fmla="*/ 261049 w 268989"/>
                <a:gd name="connsiteY12" fmla="*/ 40334 h 311673"/>
                <a:gd name="connsiteX13" fmla="*/ 156251 w 268989"/>
                <a:gd name="connsiteY13" fmla="*/ 0 h 311673"/>
                <a:gd name="connsiteX14" fmla="*/ 45657 w 268989"/>
                <a:gd name="connsiteY14" fmla="*/ 45657 h 311673"/>
                <a:gd name="connsiteX15" fmla="*/ 0 w 268989"/>
                <a:gd name="connsiteY15" fmla="*/ 156251 h 311673"/>
                <a:gd name="connsiteX16" fmla="*/ 45657 w 268989"/>
                <a:gd name="connsiteY16" fmla="*/ 266490 h 311673"/>
                <a:gd name="connsiteX17" fmla="*/ 156133 w 268989"/>
                <a:gd name="connsiteY17" fmla="*/ 311674 h 311673"/>
                <a:gd name="connsiteX18" fmla="*/ 261759 w 268989"/>
                <a:gd name="connsiteY18" fmla="*/ 269329 h 311673"/>
                <a:gd name="connsiteX19" fmla="*/ 268856 w 268989"/>
                <a:gd name="connsiteY19" fmla="*/ 251350 h 311673"/>
                <a:gd name="connsiteX20" fmla="*/ 261995 w 268989"/>
                <a:gd name="connsiteY20" fmla="*/ 235973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8989" h="311673">
                  <a:moveTo>
                    <a:pt x="262114" y="235855"/>
                  </a:moveTo>
                  <a:lnTo>
                    <a:pt x="238221" y="211134"/>
                  </a:lnTo>
                  <a:cubicBezTo>
                    <a:pt x="229822" y="202736"/>
                    <a:pt x="216102" y="202263"/>
                    <a:pt x="206876" y="210069"/>
                  </a:cubicBezTo>
                  <a:cubicBezTo>
                    <a:pt x="191736" y="222252"/>
                    <a:pt x="175176" y="228521"/>
                    <a:pt x="157789" y="228521"/>
                  </a:cubicBezTo>
                  <a:cubicBezTo>
                    <a:pt x="138509" y="228521"/>
                    <a:pt x="120648" y="220833"/>
                    <a:pt x="107400" y="206876"/>
                  </a:cubicBezTo>
                  <a:cubicBezTo>
                    <a:pt x="94271" y="193037"/>
                    <a:pt x="86937" y="174585"/>
                    <a:pt x="86937" y="154950"/>
                  </a:cubicBezTo>
                  <a:cubicBezTo>
                    <a:pt x="86937" y="113314"/>
                    <a:pt x="117927" y="80669"/>
                    <a:pt x="157434" y="80669"/>
                  </a:cubicBezTo>
                  <a:cubicBezTo>
                    <a:pt x="174940" y="80669"/>
                    <a:pt x="192682" y="87411"/>
                    <a:pt x="206284" y="99357"/>
                  </a:cubicBezTo>
                  <a:cubicBezTo>
                    <a:pt x="210897" y="103734"/>
                    <a:pt x="216693" y="105981"/>
                    <a:pt x="222962" y="105981"/>
                  </a:cubicBezTo>
                  <a:cubicBezTo>
                    <a:pt x="228995" y="105744"/>
                    <a:pt x="234554" y="103142"/>
                    <a:pt x="238694" y="98529"/>
                  </a:cubicBezTo>
                  <a:lnTo>
                    <a:pt x="261995" y="74518"/>
                  </a:lnTo>
                  <a:cubicBezTo>
                    <a:pt x="266727" y="69787"/>
                    <a:pt x="269210" y="63636"/>
                    <a:pt x="268974" y="57249"/>
                  </a:cubicBezTo>
                  <a:cubicBezTo>
                    <a:pt x="268856" y="50743"/>
                    <a:pt x="265899" y="44711"/>
                    <a:pt x="261049" y="40334"/>
                  </a:cubicBezTo>
                  <a:cubicBezTo>
                    <a:pt x="229822" y="12420"/>
                    <a:pt x="197531" y="0"/>
                    <a:pt x="156251" y="0"/>
                  </a:cubicBezTo>
                  <a:cubicBezTo>
                    <a:pt x="114970" y="0"/>
                    <a:pt x="75109" y="16205"/>
                    <a:pt x="45657" y="45657"/>
                  </a:cubicBezTo>
                  <a:cubicBezTo>
                    <a:pt x="16205" y="75109"/>
                    <a:pt x="0" y="114379"/>
                    <a:pt x="0" y="156251"/>
                  </a:cubicBezTo>
                  <a:cubicBezTo>
                    <a:pt x="0" y="198123"/>
                    <a:pt x="16205" y="237156"/>
                    <a:pt x="45657" y="266490"/>
                  </a:cubicBezTo>
                  <a:cubicBezTo>
                    <a:pt x="74991" y="295706"/>
                    <a:pt x="114261" y="311674"/>
                    <a:pt x="156133" y="311674"/>
                  </a:cubicBezTo>
                  <a:cubicBezTo>
                    <a:pt x="198005" y="311674"/>
                    <a:pt x="233253" y="297125"/>
                    <a:pt x="261759" y="269329"/>
                  </a:cubicBezTo>
                  <a:cubicBezTo>
                    <a:pt x="266490" y="264598"/>
                    <a:pt x="269092" y="258092"/>
                    <a:pt x="268856" y="251350"/>
                  </a:cubicBezTo>
                  <a:cubicBezTo>
                    <a:pt x="268619" y="245436"/>
                    <a:pt x="266253" y="239995"/>
                    <a:pt x="261995" y="235973"/>
                  </a:cubicBezTo>
                </a:path>
              </a:pathLst>
            </a:custGeom>
            <a:solidFill>
              <a:schemeClr val="bg1"/>
            </a:solidFill>
            <a:ln w="0"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C997F7BA-6691-E8BF-2377-A09D7E3F1291}"/>
                </a:ext>
              </a:extLst>
            </p:cNvPr>
            <p:cNvSpPr/>
            <p:nvPr/>
          </p:nvSpPr>
          <p:spPr>
            <a:xfrm>
              <a:off x="10836052" y="6318056"/>
              <a:ext cx="120884" cy="121002"/>
            </a:xfrm>
            <a:custGeom>
              <a:avLst/>
              <a:gdLst>
                <a:gd name="connsiteX0" fmla="*/ 0 w 120884"/>
                <a:gd name="connsiteY0" fmla="*/ 60442 h 121002"/>
                <a:gd name="connsiteX1" fmla="*/ 60442 w 120884"/>
                <a:gd name="connsiteY1" fmla="*/ 0 h 121002"/>
                <a:gd name="connsiteX2" fmla="*/ 120884 w 120884"/>
                <a:gd name="connsiteY2" fmla="*/ 60442 h 121002"/>
                <a:gd name="connsiteX3" fmla="*/ 60442 w 120884"/>
                <a:gd name="connsiteY3" fmla="*/ 121003 h 121002"/>
                <a:gd name="connsiteX4" fmla="*/ 0 w 120884"/>
                <a:gd name="connsiteY4" fmla="*/ 60442 h 121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884" h="121002">
                  <a:moveTo>
                    <a:pt x="0" y="60442"/>
                  </a:moveTo>
                  <a:cubicBezTo>
                    <a:pt x="0" y="27087"/>
                    <a:pt x="27087" y="0"/>
                    <a:pt x="60442" y="0"/>
                  </a:cubicBezTo>
                  <a:cubicBezTo>
                    <a:pt x="93798" y="0"/>
                    <a:pt x="120884" y="27087"/>
                    <a:pt x="120884" y="60442"/>
                  </a:cubicBezTo>
                  <a:cubicBezTo>
                    <a:pt x="120884" y="93798"/>
                    <a:pt x="93798" y="121003"/>
                    <a:pt x="60442" y="121003"/>
                  </a:cubicBezTo>
                  <a:cubicBezTo>
                    <a:pt x="27087" y="121003"/>
                    <a:pt x="0" y="93916"/>
                    <a:pt x="0" y="60442"/>
                  </a:cubicBezTo>
                </a:path>
              </a:pathLst>
            </a:custGeom>
            <a:solidFill>
              <a:schemeClr val="bg1"/>
            </a:solidFill>
            <a:ln w="0"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F097235D-AEA8-C72A-A8A6-996C6DB04D32}"/>
                </a:ext>
              </a:extLst>
            </p:cNvPr>
            <p:cNvSpPr/>
            <p:nvPr/>
          </p:nvSpPr>
          <p:spPr>
            <a:xfrm>
              <a:off x="10670031" y="6317984"/>
              <a:ext cx="193664" cy="312054"/>
            </a:xfrm>
            <a:custGeom>
              <a:avLst/>
              <a:gdLst>
                <a:gd name="connsiteX0" fmla="*/ 186721 w 193664"/>
                <a:gd name="connsiteY0" fmla="*/ 230604 h 312054"/>
                <a:gd name="connsiteX1" fmla="*/ 106171 w 193664"/>
                <a:gd name="connsiteY1" fmla="*/ 35202 h 312054"/>
                <a:gd name="connsiteX2" fmla="*/ 105224 w 193664"/>
                <a:gd name="connsiteY2" fmla="*/ 32954 h 312054"/>
                <a:gd name="connsiteX3" fmla="*/ 104988 w 193664"/>
                <a:gd name="connsiteY3" fmla="*/ 32245 h 312054"/>
                <a:gd name="connsiteX4" fmla="*/ 104988 w 193664"/>
                <a:gd name="connsiteY4" fmla="*/ 32245 h 312054"/>
                <a:gd name="connsiteX5" fmla="*/ 57793 w 193664"/>
                <a:gd name="connsiteY5" fmla="*/ 72 h 312054"/>
                <a:gd name="connsiteX6" fmla="*/ 71 w 193664"/>
                <a:gd name="connsiteY6" fmla="*/ 52116 h 312054"/>
                <a:gd name="connsiteX7" fmla="*/ 5276 w 193664"/>
                <a:gd name="connsiteY7" fmla="*/ 78493 h 312054"/>
                <a:gd name="connsiteX8" fmla="*/ 86654 w 193664"/>
                <a:gd name="connsiteY8" fmla="*/ 274842 h 312054"/>
                <a:gd name="connsiteX9" fmla="*/ 86654 w 193664"/>
                <a:gd name="connsiteY9" fmla="*/ 274842 h 312054"/>
                <a:gd name="connsiteX10" fmla="*/ 135860 w 193664"/>
                <a:gd name="connsiteY10" fmla="*/ 311982 h 312054"/>
                <a:gd name="connsiteX11" fmla="*/ 193581 w 193664"/>
                <a:gd name="connsiteY11" fmla="*/ 259938 h 312054"/>
                <a:gd name="connsiteX12" fmla="*/ 186839 w 193664"/>
                <a:gd name="connsiteY12" fmla="*/ 230604 h 31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664" h="312054">
                  <a:moveTo>
                    <a:pt x="186721" y="230604"/>
                  </a:moveTo>
                  <a:lnTo>
                    <a:pt x="106171" y="35202"/>
                  </a:lnTo>
                  <a:cubicBezTo>
                    <a:pt x="105816" y="34374"/>
                    <a:pt x="105579" y="33664"/>
                    <a:pt x="105224" y="32954"/>
                  </a:cubicBezTo>
                  <a:lnTo>
                    <a:pt x="104988" y="32245"/>
                  </a:lnTo>
                  <a:lnTo>
                    <a:pt x="104988" y="32245"/>
                  </a:lnTo>
                  <a:cubicBezTo>
                    <a:pt x="96708" y="14148"/>
                    <a:pt x="78966" y="1136"/>
                    <a:pt x="57793" y="72"/>
                  </a:cubicBezTo>
                  <a:cubicBezTo>
                    <a:pt x="27513" y="-1466"/>
                    <a:pt x="1609" y="21836"/>
                    <a:pt x="71" y="52116"/>
                  </a:cubicBezTo>
                  <a:cubicBezTo>
                    <a:pt x="-402" y="61579"/>
                    <a:pt x="1491" y="70568"/>
                    <a:pt x="5276" y="78493"/>
                  </a:cubicBezTo>
                  <a:lnTo>
                    <a:pt x="86654" y="274842"/>
                  </a:lnTo>
                  <a:lnTo>
                    <a:pt x="86654" y="274842"/>
                  </a:lnTo>
                  <a:cubicBezTo>
                    <a:pt x="93751" y="295423"/>
                    <a:pt x="112676" y="310800"/>
                    <a:pt x="135860" y="311982"/>
                  </a:cubicBezTo>
                  <a:cubicBezTo>
                    <a:pt x="166140" y="313520"/>
                    <a:pt x="192044" y="290218"/>
                    <a:pt x="193581" y="259938"/>
                  </a:cubicBezTo>
                  <a:cubicBezTo>
                    <a:pt x="194173" y="249293"/>
                    <a:pt x="191570" y="239239"/>
                    <a:pt x="186839" y="230604"/>
                  </a:cubicBezTo>
                </a:path>
              </a:pathLst>
            </a:custGeom>
            <a:solidFill>
              <a:schemeClr val="bg1"/>
            </a:solidFill>
            <a:ln w="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6BF7D1E-5F02-3032-3ABE-F48A16536C25}"/>
                </a:ext>
              </a:extLst>
            </p:cNvPr>
            <p:cNvSpPr/>
            <p:nvPr/>
          </p:nvSpPr>
          <p:spPr>
            <a:xfrm>
              <a:off x="10753800" y="6432198"/>
              <a:ext cx="109777" cy="197839"/>
            </a:xfrm>
            <a:custGeom>
              <a:avLst/>
              <a:gdLst>
                <a:gd name="connsiteX0" fmla="*/ 102952 w 109777"/>
                <a:gd name="connsiteY0" fmla="*/ 116390 h 197839"/>
                <a:gd name="connsiteX1" fmla="*/ 54929 w 109777"/>
                <a:gd name="connsiteY1" fmla="*/ 0 h 197839"/>
                <a:gd name="connsiteX2" fmla="*/ 54929 w 109777"/>
                <a:gd name="connsiteY2" fmla="*/ 0 h 197839"/>
                <a:gd name="connsiteX3" fmla="*/ 5842 w 109777"/>
                <a:gd name="connsiteY3" fmla="*/ 118637 h 197839"/>
                <a:gd name="connsiteX4" fmla="*/ 5842 w 109777"/>
                <a:gd name="connsiteY4" fmla="*/ 118637 h 197839"/>
                <a:gd name="connsiteX5" fmla="*/ 5961 w 109777"/>
                <a:gd name="connsiteY5" fmla="*/ 168079 h 197839"/>
                <a:gd name="connsiteX6" fmla="*/ 51972 w 109777"/>
                <a:gd name="connsiteY6" fmla="*/ 197768 h 197839"/>
                <a:gd name="connsiteX7" fmla="*/ 109694 w 109777"/>
                <a:gd name="connsiteY7" fmla="*/ 145724 h 197839"/>
                <a:gd name="connsiteX8" fmla="*/ 102952 w 109777"/>
                <a:gd name="connsiteY8" fmla="*/ 116390 h 19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77" h="197839">
                  <a:moveTo>
                    <a:pt x="102952" y="116390"/>
                  </a:moveTo>
                  <a:lnTo>
                    <a:pt x="54929" y="0"/>
                  </a:lnTo>
                  <a:lnTo>
                    <a:pt x="54929" y="0"/>
                  </a:lnTo>
                  <a:cubicBezTo>
                    <a:pt x="54929" y="0"/>
                    <a:pt x="5842" y="118637"/>
                    <a:pt x="5842" y="118637"/>
                  </a:cubicBezTo>
                  <a:lnTo>
                    <a:pt x="5842" y="118637"/>
                  </a:lnTo>
                  <a:cubicBezTo>
                    <a:pt x="-1610" y="133777"/>
                    <a:pt x="-2319" y="151874"/>
                    <a:pt x="5961" y="168079"/>
                  </a:cubicBezTo>
                  <a:cubicBezTo>
                    <a:pt x="14595" y="184875"/>
                    <a:pt x="31746" y="196703"/>
                    <a:pt x="51972" y="197768"/>
                  </a:cubicBezTo>
                  <a:cubicBezTo>
                    <a:pt x="82253" y="199306"/>
                    <a:pt x="108156" y="176004"/>
                    <a:pt x="109694" y="145724"/>
                  </a:cubicBezTo>
                  <a:cubicBezTo>
                    <a:pt x="110286" y="135078"/>
                    <a:pt x="107683" y="125024"/>
                    <a:pt x="102952" y="116390"/>
                  </a:cubicBezTo>
                </a:path>
              </a:pathLst>
            </a:custGeom>
            <a:solidFill>
              <a:srgbClr val="AECFD9"/>
            </a:solidFill>
            <a:ln w="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68CEE22F-B377-678B-0539-EC792DA07F43}"/>
                </a:ext>
              </a:extLst>
            </p:cNvPr>
            <p:cNvSpPr/>
            <p:nvPr/>
          </p:nvSpPr>
          <p:spPr>
            <a:xfrm>
              <a:off x="11015723" y="6432080"/>
              <a:ext cx="68130" cy="85044"/>
            </a:xfrm>
            <a:custGeom>
              <a:avLst/>
              <a:gdLst>
                <a:gd name="connsiteX0" fmla="*/ 118 w 68130"/>
                <a:gd name="connsiteY0" fmla="*/ 65292 h 85044"/>
                <a:gd name="connsiteX1" fmla="*/ 20226 w 68130"/>
                <a:gd name="connsiteY1" fmla="*/ 58077 h 85044"/>
                <a:gd name="connsiteX2" fmla="*/ 35840 w 68130"/>
                <a:gd name="connsiteY2" fmla="*/ 68485 h 85044"/>
                <a:gd name="connsiteX3" fmla="*/ 47904 w 68130"/>
                <a:gd name="connsiteY3" fmla="*/ 60087 h 85044"/>
                <a:gd name="connsiteX4" fmla="*/ 40334 w 68130"/>
                <a:gd name="connsiteY4" fmla="*/ 52872 h 85044"/>
                <a:gd name="connsiteX5" fmla="*/ 24011 w 68130"/>
                <a:gd name="connsiteY5" fmla="*/ 49205 h 85044"/>
                <a:gd name="connsiteX6" fmla="*/ 2129 w 68130"/>
                <a:gd name="connsiteY6" fmla="*/ 25667 h 85044"/>
                <a:gd name="connsiteX7" fmla="*/ 34420 w 68130"/>
                <a:gd name="connsiteY7" fmla="*/ 0 h 85044"/>
                <a:gd name="connsiteX8" fmla="*/ 66238 w 68130"/>
                <a:gd name="connsiteY8" fmla="*/ 17861 h 85044"/>
                <a:gd name="connsiteX9" fmla="*/ 47313 w 68130"/>
                <a:gd name="connsiteY9" fmla="*/ 24011 h 85044"/>
                <a:gd name="connsiteX10" fmla="*/ 34184 w 68130"/>
                <a:gd name="connsiteY10" fmla="*/ 16086 h 85044"/>
                <a:gd name="connsiteX11" fmla="*/ 23183 w 68130"/>
                <a:gd name="connsiteY11" fmla="*/ 24366 h 85044"/>
                <a:gd name="connsiteX12" fmla="*/ 29571 w 68130"/>
                <a:gd name="connsiteY12" fmla="*/ 31227 h 85044"/>
                <a:gd name="connsiteX13" fmla="*/ 45775 w 68130"/>
                <a:gd name="connsiteY13" fmla="*/ 35012 h 85044"/>
                <a:gd name="connsiteX14" fmla="*/ 68131 w 68130"/>
                <a:gd name="connsiteY14" fmla="*/ 58668 h 85044"/>
                <a:gd name="connsiteX15" fmla="*/ 34538 w 68130"/>
                <a:gd name="connsiteY15" fmla="*/ 85045 h 85044"/>
                <a:gd name="connsiteX16" fmla="*/ 0 w 68130"/>
                <a:gd name="connsiteY16" fmla="*/ 65055 h 8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30" h="85044">
                  <a:moveTo>
                    <a:pt x="118" y="65292"/>
                  </a:moveTo>
                  <a:lnTo>
                    <a:pt x="20226" y="58077"/>
                  </a:lnTo>
                  <a:cubicBezTo>
                    <a:pt x="22710" y="65410"/>
                    <a:pt x="28269" y="68485"/>
                    <a:pt x="35840" y="68485"/>
                  </a:cubicBezTo>
                  <a:cubicBezTo>
                    <a:pt x="43410" y="68485"/>
                    <a:pt x="47904" y="65055"/>
                    <a:pt x="47904" y="60087"/>
                  </a:cubicBezTo>
                  <a:cubicBezTo>
                    <a:pt x="47904" y="56421"/>
                    <a:pt x="46248" y="54173"/>
                    <a:pt x="40334" y="52872"/>
                  </a:cubicBezTo>
                  <a:lnTo>
                    <a:pt x="24011" y="49205"/>
                  </a:lnTo>
                  <a:cubicBezTo>
                    <a:pt x="12301" y="46603"/>
                    <a:pt x="2129" y="40453"/>
                    <a:pt x="2129" y="25667"/>
                  </a:cubicBezTo>
                  <a:cubicBezTo>
                    <a:pt x="2129" y="9817"/>
                    <a:pt x="15377" y="0"/>
                    <a:pt x="34420" y="0"/>
                  </a:cubicBezTo>
                  <a:cubicBezTo>
                    <a:pt x="49679" y="0"/>
                    <a:pt x="61389" y="6387"/>
                    <a:pt x="66238" y="17861"/>
                  </a:cubicBezTo>
                  <a:lnTo>
                    <a:pt x="47313" y="24011"/>
                  </a:lnTo>
                  <a:cubicBezTo>
                    <a:pt x="44711" y="18570"/>
                    <a:pt x="39388" y="16086"/>
                    <a:pt x="34184" y="16086"/>
                  </a:cubicBezTo>
                  <a:cubicBezTo>
                    <a:pt x="27441" y="16086"/>
                    <a:pt x="23183" y="19753"/>
                    <a:pt x="23183" y="24366"/>
                  </a:cubicBezTo>
                  <a:cubicBezTo>
                    <a:pt x="23183" y="27678"/>
                    <a:pt x="24484" y="30044"/>
                    <a:pt x="29571" y="31227"/>
                  </a:cubicBezTo>
                  <a:lnTo>
                    <a:pt x="45775" y="35012"/>
                  </a:lnTo>
                  <a:cubicBezTo>
                    <a:pt x="59851" y="38323"/>
                    <a:pt x="68131" y="45775"/>
                    <a:pt x="68131" y="58668"/>
                  </a:cubicBezTo>
                  <a:cubicBezTo>
                    <a:pt x="68131" y="76056"/>
                    <a:pt x="52636" y="85045"/>
                    <a:pt x="34538" y="85045"/>
                  </a:cubicBezTo>
                  <a:cubicBezTo>
                    <a:pt x="18097" y="85045"/>
                    <a:pt x="4258" y="77948"/>
                    <a:pt x="0" y="65055"/>
                  </a:cubicBezTo>
                </a:path>
              </a:pathLst>
            </a:custGeom>
            <a:solidFill>
              <a:schemeClr val="bg1"/>
            </a:solidFill>
            <a:ln w="0"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7A797D5B-DBB3-66A4-98A3-70DAEBBF7896}"/>
                </a:ext>
              </a:extLst>
            </p:cNvPr>
            <p:cNvSpPr/>
            <p:nvPr/>
          </p:nvSpPr>
          <p:spPr>
            <a:xfrm>
              <a:off x="11091897"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E97B03CD-7AA9-DE89-F2E8-94D75CDD1114}"/>
                </a:ext>
              </a:extLst>
            </p:cNvPr>
            <p:cNvSpPr/>
            <p:nvPr/>
          </p:nvSpPr>
          <p:spPr>
            <a:xfrm>
              <a:off x="11167479" y="6426284"/>
              <a:ext cx="46958" cy="89184"/>
            </a:xfrm>
            <a:custGeom>
              <a:avLst/>
              <a:gdLst>
                <a:gd name="connsiteX0" fmla="*/ 29571 w 46958"/>
                <a:gd name="connsiteY0" fmla="*/ 28151 h 89184"/>
                <a:gd name="connsiteX1" fmla="*/ 44238 w 46958"/>
                <a:gd name="connsiteY1" fmla="*/ 28151 h 89184"/>
                <a:gd name="connsiteX2" fmla="*/ 44238 w 46958"/>
                <a:gd name="connsiteY2" fmla="*/ 43646 h 89184"/>
                <a:gd name="connsiteX3" fmla="*/ 29571 w 46958"/>
                <a:gd name="connsiteY3" fmla="*/ 43646 h 89184"/>
                <a:gd name="connsiteX4" fmla="*/ 29571 w 46958"/>
                <a:gd name="connsiteY4" fmla="*/ 89185 h 89184"/>
                <a:gd name="connsiteX5" fmla="*/ 10291 w 46958"/>
                <a:gd name="connsiteY5" fmla="*/ 89185 h 89184"/>
                <a:gd name="connsiteX6" fmla="*/ 10291 w 46958"/>
                <a:gd name="connsiteY6" fmla="*/ 43646 h 89184"/>
                <a:gd name="connsiteX7" fmla="*/ 0 w 46958"/>
                <a:gd name="connsiteY7" fmla="*/ 43646 h 89184"/>
                <a:gd name="connsiteX8" fmla="*/ 0 w 46958"/>
                <a:gd name="connsiteY8" fmla="*/ 28151 h 89184"/>
                <a:gd name="connsiteX9" fmla="*/ 10291 w 46958"/>
                <a:gd name="connsiteY9" fmla="*/ 28151 h 89184"/>
                <a:gd name="connsiteX10" fmla="*/ 10291 w 46958"/>
                <a:gd name="connsiteY10" fmla="*/ 23420 h 89184"/>
                <a:gd name="connsiteX11" fmla="*/ 34893 w 46958"/>
                <a:gd name="connsiteY11" fmla="*/ 0 h 89184"/>
                <a:gd name="connsiteX12" fmla="*/ 46958 w 46958"/>
                <a:gd name="connsiteY12" fmla="*/ 2602 h 89184"/>
                <a:gd name="connsiteX13" fmla="*/ 42818 w 46958"/>
                <a:gd name="connsiteY13" fmla="*/ 17624 h 89184"/>
                <a:gd name="connsiteX14" fmla="*/ 37614 w 46958"/>
                <a:gd name="connsiteY14" fmla="*/ 16678 h 89184"/>
                <a:gd name="connsiteX15" fmla="*/ 29689 w 46958"/>
                <a:gd name="connsiteY15" fmla="*/ 24366 h 89184"/>
                <a:gd name="connsiteX16" fmla="*/ 29689 w 46958"/>
                <a:gd name="connsiteY16" fmla="*/ 28269 h 89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958" h="89184">
                  <a:moveTo>
                    <a:pt x="29571" y="28151"/>
                  </a:moveTo>
                  <a:lnTo>
                    <a:pt x="44238" y="28151"/>
                  </a:lnTo>
                  <a:lnTo>
                    <a:pt x="44238" y="43646"/>
                  </a:lnTo>
                  <a:lnTo>
                    <a:pt x="29571" y="43646"/>
                  </a:lnTo>
                  <a:lnTo>
                    <a:pt x="29571" y="89185"/>
                  </a:lnTo>
                  <a:lnTo>
                    <a:pt x="10291" y="89185"/>
                  </a:lnTo>
                  <a:lnTo>
                    <a:pt x="10291" y="43646"/>
                  </a:lnTo>
                  <a:lnTo>
                    <a:pt x="0" y="43646"/>
                  </a:lnTo>
                  <a:lnTo>
                    <a:pt x="0" y="28151"/>
                  </a:lnTo>
                  <a:lnTo>
                    <a:pt x="10291" y="28151"/>
                  </a:lnTo>
                  <a:lnTo>
                    <a:pt x="10291" y="23420"/>
                  </a:lnTo>
                  <a:cubicBezTo>
                    <a:pt x="10291" y="9108"/>
                    <a:pt x="20108" y="0"/>
                    <a:pt x="34893" y="0"/>
                  </a:cubicBezTo>
                  <a:cubicBezTo>
                    <a:pt x="39033" y="0"/>
                    <a:pt x="43055" y="828"/>
                    <a:pt x="46958" y="2602"/>
                  </a:cubicBezTo>
                  <a:lnTo>
                    <a:pt x="42818" y="17624"/>
                  </a:lnTo>
                  <a:cubicBezTo>
                    <a:pt x="41044" y="17033"/>
                    <a:pt x="39033" y="16678"/>
                    <a:pt x="37614" y="16678"/>
                  </a:cubicBezTo>
                  <a:cubicBezTo>
                    <a:pt x="33001" y="16678"/>
                    <a:pt x="29689" y="19517"/>
                    <a:pt x="29689" y="24366"/>
                  </a:cubicBezTo>
                  <a:lnTo>
                    <a:pt x="29689" y="28269"/>
                  </a:lnTo>
                  <a:close/>
                </a:path>
              </a:pathLst>
            </a:custGeom>
            <a:solidFill>
              <a:schemeClr val="bg1"/>
            </a:solidFill>
            <a:ln w="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EDD271F8-5B1F-7132-EE6B-2483F9A3183C}"/>
                </a:ext>
              </a:extLst>
            </p:cNvPr>
            <p:cNvSpPr/>
            <p:nvPr/>
          </p:nvSpPr>
          <p:spPr>
            <a:xfrm>
              <a:off x="11215620"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398 w 63872"/>
                <a:gd name="connsiteY10" fmla="*/ 25194 h 64582"/>
                <a:gd name="connsiteX11" fmla="*/ 44592 w 63872"/>
                <a:gd name="connsiteY11" fmla="*/ 25194 h 64582"/>
                <a:gd name="connsiteX12" fmla="*/ 32291 w 63872"/>
                <a:gd name="connsiteY12" fmla="*/ 15613 h 64582"/>
                <a:gd name="connsiteX13" fmla="*/ 19398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398" y="25194"/>
                  </a:moveTo>
                  <a:lnTo>
                    <a:pt x="44592" y="25194"/>
                  </a:lnTo>
                  <a:cubicBezTo>
                    <a:pt x="42700" y="18689"/>
                    <a:pt x="37732" y="15613"/>
                    <a:pt x="32291" y="15613"/>
                  </a:cubicBezTo>
                  <a:cubicBezTo>
                    <a:pt x="26850" y="15613"/>
                    <a:pt x="21291" y="19043"/>
                    <a:pt x="19398" y="25194"/>
                  </a:cubicBezTo>
                </a:path>
              </a:pathLst>
            </a:custGeom>
            <a:solidFill>
              <a:schemeClr val="bg1"/>
            </a:solidFill>
            <a:ln w="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4DD0FB41-A2A5-A8FD-F387-17F68CA17F54}"/>
                </a:ext>
              </a:extLst>
            </p:cNvPr>
            <p:cNvSpPr/>
            <p:nvPr/>
          </p:nvSpPr>
          <p:spPr>
            <a:xfrm>
              <a:off x="11289428"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C7D988EF-5DEF-7A90-D4D0-7F51F80FC37E}"/>
                </a:ext>
              </a:extLst>
            </p:cNvPr>
            <p:cNvSpPr/>
            <p:nvPr/>
          </p:nvSpPr>
          <p:spPr>
            <a:xfrm>
              <a:off x="11368086" y="6432080"/>
              <a:ext cx="81259" cy="85163"/>
            </a:xfrm>
            <a:custGeom>
              <a:avLst/>
              <a:gdLst>
                <a:gd name="connsiteX0" fmla="*/ 81260 w 81259"/>
                <a:gd name="connsiteY0" fmla="*/ 62571 h 85163"/>
                <a:gd name="connsiteX1" fmla="*/ 43291 w 81259"/>
                <a:gd name="connsiteY1" fmla="*/ 85163 h 85163"/>
                <a:gd name="connsiteX2" fmla="*/ 0 w 81259"/>
                <a:gd name="connsiteY2" fmla="*/ 42582 h 85163"/>
                <a:gd name="connsiteX3" fmla="*/ 43291 w 81259"/>
                <a:gd name="connsiteY3" fmla="*/ 0 h 85163"/>
                <a:gd name="connsiteX4" fmla="*/ 79486 w 81259"/>
                <a:gd name="connsiteY4" fmla="*/ 19043 h 85163"/>
                <a:gd name="connsiteX5" fmla="*/ 61507 w 81259"/>
                <a:gd name="connsiteY5" fmla="*/ 27915 h 85163"/>
                <a:gd name="connsiteX6" fmla="*/ 43291 w 81259"/>
                <a:gd name="connsiteY6" fmla="*/ 18334 h 85163"/>
                <a:gd name="connsiteX7" fmla="*/ 20108 w 81259"/>
                <a:gd name="connsiteY7" fmla="*/ 42582 h 85163"/>
                <a:gd name="connsiteX8" fmla="*/ 43291 w 81259"/>
                <a:gd name="connsiteY8" fmla="*/ 66948 h 85163"/>
                <a:gd name="connsiteX9" fmla="*/ 62453 w 81259"/>
                <a:gd name="connsiteY9" fmla="*/ 55238 h 85163"/>
                <a:gd name="connsiteX10" fmla="*/ 81260 w 81259"/>
                <a:gd name="connsiteY10" fmla="*/ 62571 h 85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259" h="85163">
                  <a:moveTo>
                    <a:pt x="81260" y="62571"/>
                  </a:moveTo>
                  <a:cubicBezTo>
                    <a:pt x="74873" y="76883"/>
                    <a:pt x="60797" y="85163"/>
                    <a:pt x="43291" y="85163"/>
                  </a:cubicBezTo>
                  <a:cubicBezTo>
                    <a:pt x="19162" y="85163"/>
                    <a:pt x="0" y="66593"/>
                    <a:pt x="0" y="42582"/>
                  </a:cubicBezTo>
                  <a:cubicBezTo>
                    <a:pt x="0" y="18570"/>
                    <a:pt x="19043" y="0"/>
                    <a:pt x="43291" y="0"/>
                  </a:cubicBezTo>
                  <a:cubicBezTo>
                    <a:pt x="58668" y="0"/>
                    <a:pt x="72389" y="7097"/>
                    <a:pt x="79486" y="19043"/>
                  </a:cubicBezTo>
                  <a:lnTo>
                    <a:pt x="61507" y="27915"/>
                  </a:lnTo>
                  <a:cubicBezTo>
                    <a:pt x="57485" y="21409"/>
                    <a:pt x="51098" y="18334"/>
                    <a:pt x="43291" y="18334"/>
                  </a:cubicBezTo>
                  <a:cubicBezTo>
                    <a:pt x="30399" y="18334"/>
                    <a:pt x="20108" y="28624"/>
                    <a:pt x="20108" y="42582"/>
                  </a:cubicBezTo>
                  <a:cubicBezTo>
                    <a:pt x="20108" y="56539"/>
                    <a:pt x="30399" y="66948"/>
                    <a:pt x="43291" y="66948"/>
                  </a:cubicBezTo>
                  <a:cubicBezTo>
                    <a:pt x="51689" y="66948"/>
                    <a:pt x="58668" y="63163"/>
                    <a:pt x="62453" y="55238"/>
                  </a:cubicBezTo>
                  <a:lnTo>
                    <a:pt x="81260" y="62571"/>
                  </a:lnTo>
                  <a:close/>
                </a:path>
              </a:pathLst>
            </a:custGeom>
            <a:solidFill>
              <a:schemeClr val="bg1"/>
            </a:solidFill>
            <a:ln w="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8D0F64D6-5A18-7293-31AE-4EBCE32D644D}"/>
                </a:ext>
              </a:extLst>
            </p:cNvPr>
            <p:cNvSpPr/>
            <p:nvPr/>
          </p:nvSpPr>
          <p:spPr>
            <a:xfrm>
              <a:off x="11456443"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128BC9C6-D863-55B8-73F0-88078A200252}"/>
                </a:ext>
              </a:extLst>
            </p:cNvPr>
            <p:cNvSpPr/>
            <p:nvPr/>
          </p:nvSpPr>
          <p:spPr>
            <a:xfrm>
              <a:off x="11538649"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64785A31-29CC-CB1B-CC2B-E64EBFD822F0}"/>
                </a:ext>
              </a:extLst>
            </p:cNvPr>
            <p:cNvSpPr/>
            <p:nvPr/>
          </p:nvSpPr>
          <p:spPr>
            <a:xfrm>
              <a:off x="11587381"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517 w 63872"/>
                <a:gd name="connsiteY10" fmla="*/ 25194 h 64582"/>
                <a:gd name="connsiteX11" fmla="*/ 44711 w 63872"/>
                <a:gd name="connsiteY11" fmla="*/ 25194 h 64582"/>
                <a:gd name="connsiteX12" fmla="*/ 32409 w 63872"/>
                <a:gd name="connsiteY12" fmla="*/ 15613 h 64582"/>
                <a:gd name="connsiteX13" fmla="*/ 19517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517" y="25194"/>
                  </a:moveTo>
                  <a:lnTo>
                    <a:pt x="44711" y="25194"/>
                  </a:lnTo>
                  <a:cubicBezTo>
                    <a:pt x="42818" y="18689"/>
                    <a:pt x="37969" y="15613"/>
                    <a:pt x="32409" y="15613"/>
                  </a:cubicBezTo>
                  <a:cubicBezTo>
                    <a:pt x="26850" y="15613"/>
                    <a:pt x="21409" y="19043"/>
                    <a:pt x="19517" y="25194"/>
                  </a:cubicBezTo>
                </a:path>
              </a:pathLst>
            </a:custGeom>
            <a:solidFill>
              <a:schemeClr val="bg1"/>
            </a:solidFill>
            <a:ln w="0"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C2B96E24-635A-B33D-D672-8E2FB7EBF6DB}"/>
                </a:ext>
              </a:extLst>
            </p:cNvPr>
            <p:cNvSpPr/>
            <p:nvPr/>
          </p:nvSpPr>
          <p:spPr>
            <a:xfrm>
              <a:off x="11012411" y="6547050"/>
              <a:ext cx="80313" cy="81496"/>
            </a:xfrm>
            <a:custGeom>
              <a:avLst/>
              <a:gdLst>
                <a:gd name="connsiteX0" fmla="*/ 80314 w 80313"/>
                <a:gd name="connsiteY0" fmla="*/ 0 h 81496"/>
                <a:gd name="connsiteX1" fmla="*/ 44711 w 80313"/>
                <a:gd name="connsiteY1" fmla="*/ 81497 h 81496"/>
                <a:gd name="connsiteX2" fmla="*/ 35485 w 80313"/>
                <a:gd name="connsiteY2" fmla="*/ 81497 h 81496"/>
                <a:gd name="connsiteX3" fmla="*/ 0 w 80313"/>
                <a:gd name="connsiteY3" fmla="*/ 0 h 81496"/>
                <a:gd name="connsiteX4" fmla="*/ 10409 w 80313"/>
                <a:gd name="connsiteY4" fmla="*/ 0 h 81496"/>
                <a:gd name="connsiteX5" fmla="*/ 40098 w 80313"/>
                <a:gd name="connsiteY5" fmla="*/ 68367 h 81496"/>
                <a:gd name="connsiteX6" fmla="*/ 69787 w 80313"/>
                <a:gd name="connsiteY6" fmla="*/ 0 h 81496"/>
                <a:gd name="connsiteX7" fmla="*/ 80314 w 80313"/>
                <a:gd name="connsiteY7" fmla="*/ 0 h 8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13" h="81496">
                  <a:moveTo>
                    <a:pt x="80314" y="0"/>
                  </a:moveTo>
                  <a:lnTo>
                    <a:pt x="44711" y="81497"/>
                  </a:lnTo>
                  <a:lnTo>
                    <a:pt x="35485" y="81497"/>
                  </a:lnTo>
                  <a:lnTo>
                    <a:pt x="0" y="0"/>
                  </a:lnTo>
                  <a:lnTo>
                    <a:pt x="10409" y="0"/>
                  </a:lnTo>
                  <a:lnTo>
                    <a:pt x="40098" y="68367"/>
                  </a:lnTo>
                  <a:lnTo>
                    <a:pt x="69787" y="0"/>
                  </a:lnTo>
                  <a:lnTo>
                    <a:pt x="80314" y="0"/>
                  </a:lnTo>
                  <a:close/>
                </a:path>
              </a:pathLst>
            </a:custGeom>
            <a:solidFill>
              <a:schemeClr val="bg1"/>
            </a:solidFill>
            <a:ln w="0"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D9C016C8-2374-1E76-0B56-7C90B228B72C}"/>
                </a:ext>
              </a:extLst>
            </p:cNvPr>
            <p:cNvSpPr/>
            <p:nvPr/>
          </p:nvSpPr>
          <p:spPr>
            <a:xfrm>
              <a:off x="11102424"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7DF604A8-BF2A-DAA5-CF90-C0E64BECA8B3}"/>
                </a:ext>
              </a:extLst>
            </p:cNvPr>
            <p:cNvSpPr/>
            <p:nvPr/>
          </p:nvSpPr>
          <p:spPr>
            <a:xfrm>
              <a:off x="11127973" y="6567276"/>
              <a:ext cx="58313" cy="62926"/>
            </a:xfrm>
            <a:custGeom>
              <a:avLst/>
              <a:gdLst>
                <a:gd name="connsiteX0" fmla="*/ 58313 w 58313"/>
                <a:gd name="connsiteY0" fmla="*/ 46130 h 62926"/>
                <a:gd name="connsiteX1" fmla="*/ 31227 w 58313"/>
                <a:gd name="connsiteY1" fmla="*/ 62926 h 62926"/>
                <a:gd name="connsiteX2" fmla="*/ 0 w 58313"/>
                <a:gd name="connsiteY2" fmla="*/ 31463 h 62926"/>
                <a:gd name="connsiteX3" fmla="*/ 31227 w 58313"/>
                <a:gd name="connsiteY3" fmla="*/ 0 h 62926"/>
                <a:gd name="connsiteX4" fmla="*/ 57958 w 58313"/>
                <a:gd name="connsiteY4" fmla="*/ 15850 h 62926"/>
                <a:gd name="connsiteX5" fmla="*/ 49324 w 58313"/>
                <a:gd name="connsiteY5" fmla="*/ 19280 h 62926"/>
                <a:gd name="connsiteX6" fmla="*/ 31227 w 58313"/>
                <a:gd name="connsiteY6" fmla="*/ 8635 h 62926"/>
                <a:gd name="connsiteX7" fmla="*/ 8989 w 58313"/>
                <a:gd name="connsiteY7" fmla="*/ 31581 h 62926"/>
                <a:gd name="connsiteX8" fmla="*/ 31227 w 58313"/>
                <a:gd name="connsiteY8" fmla="*/ 54410 h 62926"/>
                <a:gd name="connsiteX9" fmla="*/ 49797 w 58313"/>
                <a:gd name="connsiteY9" fmla="*/ 43055 h 62926"/>
                <a:gd name="connsiteX10" fmla="*/ 58313 w 58313"/>
                <a:gd name="connsiteY10" fmla="*/ 46248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13" h="62926">
                  <a:moveTo>
                    <a:pt x="58313" y="46130"/>
                  </a:moveTo>
                  <a:cubicBezTo>
                    <a:pt x="53582" y="56539"/>
                    <a:pt x="43055" y="62926"/>
                    <a:pt x="31227" y="62926"/>
                  </a:cubicBezTo>
                  <a:cubicBezTo>
                    <a:pt x="14312" y="62926"/>
                    <a:pt x="0" y="50507"/>
                    <a:pt x="0" y="31463"/>
                  </a:cubicBezTo>
                  <a:cubicBezTo>
                    <a:pt x="0" y="12420"/>
                    <a:pt x="14312" y="0"/>
                    <a:pt x="31227" y="0"/>
                  </a:cubicBezTo>
                  <a:cubicBezTo>
                    <a:pt x="42700" y="0"/>
                    <a:pt x="52872" y="5796"/>
                    <a:pt x="57958" y="15850"/>
                  </a:cubicBezTo>
                  <a:lnTo>
                    <a:pt x="49324" y="19280"/>
                  </a:lnTo>
                  <a:cubicBezTo>
                    <a:pt x="45657" y="12183"/>
                    <a:pt x="38915" y="8635"/>
                    <a:pt x="31227" y="8635"/>
                  </a:cubicBezTo>
                  <a:cubicBezTo>
                    <a:pt x="18925" y="8635"/>
                    <a:pt x="8989" y="17861"/>
                    <a:pt x="8989" y="31581"/>
                  </a:cubicBezTo>
                  <a:cubicBezTo>
                    <a:pt x="8989" y="45302"/>
                    <a:pt x="18925" y="54410"/>
                    <a:pt x="31227" y="54410"/>
                  </a:cubicBezTo>
                  <a:cubicBezTo>
                    <a:pt x="39270" y="54410"/>
                    <a:pt x="46130" y="50625"/>
                    <a:pt x="49797" y="43055"/>
                  </a:cubicBezTo>
                  <a:lnTo>
                    <a:pt x="58313" y="46248"/>
                  </a:lnTo>
                  <a:close/>
                </a:path>
              </a:pathLst>
            </a:custGeom>
            <a:solidFill>
              <a:schemeClr val="bg1"/>
            </a:solidFill>
            <a:ln w="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FCE9B182-A392-BBAD-A245-75A9E88CA86B}"/>
                </a:ext>
              </a:extLst>
            </p:cNvPr>
            <p:cNvSpPr/>
            <p:nvPr/>
          </p:nvSpPr>
          <p:spPr>
            <a:xfrm>
              <a:off x="11189007" y="6549416"/>
              <a:ext cx="46721" cy="80668"/>
            </a:xfrm>
            <a:custGeom>
              <a:avLst/>
              <a:gdLst>
                <a:gd name="connsiteX0" fmla="*/ 46721 w 46721"/>
                <a:gd name="connsiteY0" fmla="*/ 75937 h 80668"/>
                <a:gd name="connsiteX1" fmla="*/ 32882 w 46721"/>
                <a:gd name="connsiteY1" fmla="*/ 80669 h 80668"/>
                <a:gd name="connsiteX2" fmla="*/ 13011 w 46721"/>
                <a:gd name="connsiteY2" fmla="*/ 60324 h 80668"/>
                <a:gd name="connsiteX3" fmla="*/ 13011 w 46721"/>
                <a:gd name="connsiteY3" fmla="*/ 26850 h 80668"/>
                <a:gd name="connsiteX4" fmla="*/ 0 w 46721"/>
                <a:gd name="connsiteY4" fmla="*/ 26850 h 80668"/>
                <a:gd name="connsiteX5" fmla="*/ 0 w 46721"/>
                <a:gd name="connsiteY5" fmla="*/ 19043 h 80668"/>
                <a:gd name="connsiteX6" fmla="*/ 13011 w 46721"/>
                <a:gd name="connsiteY6" fmla="*/ 19043 h 80668"/>
                <a:gd name="connsiteX7" fmla="*/ 13011 w 46721"/>
                <a:gd name="connsiteY7" fmla="*/ 0 h 80668"/>
                <a:gd name="connsiteX8" fmla="*/ 22355 w 46721"/>
                <a:gd name="connsiteY8" fmla="*/ 0 h 80668"/>
                <a:gd name="connsiteX9" fmla="*/ 22355 w 46721"/>
                <a:gd name="connsiteY9" fmla="*/ 19043 h 80668"/>
                <a:gd name="connsiteX10" fmla="*/ 43764 w 46721"/>
                <a:gd name="connsiteY10" fmla="*/ 19043 h 80668"/>
                <a:gd name="connsiteX11" fmla="*/ 43764 w 46721"/>
                <a:gd name="connsiteY11" fmla="*/ 26850 h 80668"/>
                <a:gd name="connsiteX12" fmla="*/ 22355 w 46721"/>
                <a:gd name="connsiteY12" fmla="*/ 26850 h 80668"/>
                <a:gd name="connsiteX13" fmla="*/ 22355 w 46721"/>
                <a:gd name="connsiteY13" fmla="*/ 59733 h 80668"/>
                <a:gd name="connsiteX14" fmla="*/ 33474 w 46721"/>
                <a:gd name="connsiteY14" fmla="*/ 71916 h 80668"/>
                <a:gd name="connsiteX15" fmla="*/ 43646 w 46721"/>
                <a:gd name="connsiteY15" fmla="*/ 68249 h 80668"/>
                <a:gd name="connsiteX16" fmla="*/ 46721 w 46721"/>
                <a:gd name="connsiteY16" fmla="*/ 75937 h 8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721" h="80668">
                  <a:moveTo>
                    <a:pt x="46721" y="75937"/>
                  </a:moveTo>
                  <a:cubicBezTo>
                    <a:pt x="41872" y="79367"/>
                    <a:pt x="37732" y="80669"/>
                    <a:pt x="32882" y="80669"/>
                  </a:cubicBezTo>
                  <a:cubicBezTo>
                    <a:pt x="20936" y="80669"/>
                    <a:pt x="13011" y="73572"/>
                    <a:pt x="13011" y="60324"/>
                  </a:cubicBezTo>
                  <a:lnTo>
                    <a:pt x="13011" y="26850"/>
                  </a:lnTo>
                  <a:lnTo>
                    <a:pt x="0" y="26850"/>
                  </a:lnTo>
                  <a:lnTo>
                    <a:pt x="0" y="19043"/>
                  </a:lnTo>
                  <a:lnTo>
                    <a:pt x="13011" y="19043"/>
                  </a:lnTo>
                  <a:lnTo>
                    <a:pt x="13011" y="0"/>
                  </a:lnTo>
                  <a:lnTo>
                    <a:pt x="22355" y="0"/>
                  </a:lnTo>
                  <a:lnTo>
                    <a:pt x="22355" y="19043"/>
                  </a:lnTo>
                  <a:lnTo>
                    <a:pt x="43764" y="19043"/>
                  </a:lnTo>
                  <a:lnTo>
                    <a:pt x="43764" y="26850"/>
                  </a:lnTo>
                  <a:lnTo>
                    <a:pt x="22355" y="26850"/>
                  </a:lnTo>
                  <a:lnTo>
                    <a:pt x="22355" y="59733"/>
                  </a:lnTo>
                  <a:cubicBezTo>
                    <a:pt x="22355" y="67539"/>
                    <a:pt x="26732" y="71916"/>
                    <a:pt x="33474" y="71916"/>
                  </a:cubicBezTo>
                  <a:cubicBezTo>
                    <a:pt x="36904" y="71916"/>
                    <a:pt x="40689" y="70496"/>
                    <a:pt x="43646" y="68249"/>
                  </a:cubicBezTo>
                  <a:lnTo>
                    <a:pt x="46721" y="75937"/>
                  </a:lnTo>
                  <a:close/>
                </a:path>
              </a:pathLst>
            </a:custGeom>
            <a:solidFill>
              <a:schemeClr val="bg1"/>
            </a:solidFill>
            <a:ln w="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4B39707A-9742-EF51-EB97-288C4D13A855}"/>
                </a:ext>
              </a:extLst>
            </p:cNvPr>
            <p:cNvSpPr/>
            <p:nvPr/>
          </p:nvSpPr>
          <p:spPr>
            <a:xfrm>
              <a:off x="11237976" y="6567276"/>
              <a:ext cx="63517" cy="62689"/>
            </a:xfrm>
            <a:custGeom>
              <a:avLst/>
              <a:gdLst>
                <a:gd name="connsiteX0" fmla="*/ 63518 w 63517"/>
                <a:gd name="connsiteY0" fmla="*/ 31227 h 62689"/>
                <a:gd name="connsiteX1" fmla="*/ 31818 w 63517"/>
                <a:gd name="connsiteY1" fmla="*/ 62690 h 62689"/>
                <a:gd name="connsiteX2" fmla="*/ 0 w 63517"/>
                <a:gd name="connsiteY2" fmla="*/ 31227 h 62689"/>
                <a:gd name="connsiteX3" fmla="*/ 31818 w 63517"/>
                <a:gd name="connsiteY3" fmla="*/ 0 h 62689"/>
                <a:gd name="connsiteX4" fmla="*/ 63518 w 63517"/>
                <a:gd name="connsiteY4" fmla="*/ 31227 h 62689"/>
                <a:gd name="connsiteX5" fmla="*/ 54410 w 63517"/>
                <a:gd name="connsiteY5" fmla="*/ 31227 h 62689"/>
                <a:gd name="connsiteX6" fmla="*/ 31818 w 63517"/>
                <a:gd name="connsiteY6" fmla="*/ 8161 h 62689"/>
                <a:gd name="connsiteX7" fmla="*/ 8989 w 63517"/>
                <a:gd name="connsiteY7" fmla="*/ 31227 h 62689"/>
                <a:gd name="connsiteX8" fmla="*/ 31818 w 63517"/>
                <a:gd name="connsiteY8" fmla="*/ 54528 h 62689"/>
                <a:gd name="connsiteX9" fmla="*/ 54410 w 63517"/>
                <a:gd name="connsiteY9" fmla="*/ 31227 h 62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517" h="62689">
                  <a:moveTo>
                    <a:pt x="63518" y="31227"/>
                  </a:moveTo>
                  <a:cubicBezTo>
                    <a:pt x="63518" y="49560"/>
                    <a:pt x="49442" y="62690"/>
                    <a:pt x="31818" y="62690"/>
                  </a:cubicBezTo>
                  <a:cubicBezTo>
                    <a:pt x="14194" y="62690"/>
                    <a:pt x="0" y="49560"/>
                    <a:pt x="0" y="31227"/>
                  </a:cubicBezTo>
                  <a:cubicBezTo>
                    <a:pt x="0" y="12893"/>
                    <a:pt x="13957" y="0"/>
                    <a:pt x="31818" y="0"/>
                  </a:cubicBezTo>
                  <a:cubicBezTo>
                    <a:pt x="49679" y="0"/>
                    <a:pt x="63518" y="12893"/>
                    <a:pt x="63518" y="31227"/>
                  </a:cubicBezTo>
                  <a:moveTo>
                    <a:pt x="54410" y="31227"/>
                  </a:moveTo>
                  <a:cubicBezTo>
                    <a:pt x="54410" y="17506"/>
                    <a:pt x="44119" y="8161"/>
                    <a:pt x="31818" y="8161"/>
                  </a:cubicBezTo>
                  <a:cubicBezTo>
                    <a:pt x="19517" y="8161"/>
                    <a:pt x="8989" y="17506"/>
                    <a:pt x="8989" y="31227"/>
                  </a:cubicBezTo>
                  <a:cubicBezTo>
                    <a:pt x="8989" y="44947"/>
                    <a:pt x="19398" y="54528"/>
                    <a:pt x="31818" y="54528"/>
                  </a:cubicBezTo>
                  <a:cubicBezTo>
                    <a:pt x="44238" y="54528"/>
                    <a:pt x="54410" y="45066"/>
                    <a:pt x="54410" y="31227"/>
                  </a:cubicBezTo>
                </a:path>
              </a:pathLst>
            </a:custGeom>
            <a:solidFill>
              <a:schemeClr val="bg1"/>
            </a:solidFill>
            <a:ln w="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8B622A72-D6F2-0514-FEEE-8F0BF74F57EF}"/>
                </a:ext>
              </a:extLst>
            </p:cNvPr>
            <p:cNvSpPr/>
            <p:nvPr/>
          </p:nvSpPr>
          <p:spPr>
            <a:xfrm>
              <a:off x="11314741" y="6567986"/>
              <a:ext cx="37732" cy="60560"/>
            </a:xfrm>
            <a:custGeom>
              <a:avLst/>
              <a:gdLst>
                <a:gd name="connsiteX0" fmla="*/ 37732 w 37732"/>
                <a:gd name="connsiteY0" fmla="*/ 473 h 60560"/>
                <a:gd name="connsiteX1" fmla="*/ 37022 w 37732"/>
                <a:gd name="connsiteY1" fmla="*/ 9344 h 60560"/>
                <a:gd name="connsiteX2" fmla="*/ 33474 w 37732"/>
                <a:gd name="connsiteY2" fmla="*/ 9344 h 60560"/>
                <a:gd name="connsiteX3" fmla="*/ 9344 w 37732"/>
                <a:gd name="connsiteY3" fmla="*/ 37495 h 60560"/>
                <a:gd name="connsiteX4" fmla="*/ 9344 w 37732"/>
                <a:gd name="connsiteY4" fmla="*/ 60561 h 60560"/>
                <a:gd name="connsiteX5" fmla="*/ 0 w 37732"/>
                <a:gd name="connsiteY5" fmla="*/ 60561 h 60560"/>
                <a:gd name="connsiteX6" fmla="*/ 0 w 37732"/>
                <a:gd name="connsiteY6" fmla="*/ 591 h 60560"/>
                <a:gd name="connsiteX7" fmla="*/ 9344 w 37732"/>
                <a:gd name="connsiteY7" fmla="*/ 591 h 60560"/>
                <a:gd name="connsiteX8" fmla="*/ 9344 w 37732"/>
                <a:gd name="connsiteY8" fmla="*/ 15377 h 60560"/>
                <a:gd name="connsiteX9" fmla="*/ 33474 w 37732"/>
                <a:gd name="connsiteY9" fmla="*/ 0 h 60560"/>
                <a:gd name="connsiteX10" fmla="*/ 37732 w 37732"/>
                <a:gd name="connsiteY10" fmla="*/ 473 h 6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32" h="60560">
                  <a:moveTo>
                    <a:pt x="37732" y="473"/>
                  </a:moveTo>
                  <a:lnTo>
                    <a:pt x="37022" y="9344"/>
                  </a:lnTo>
                  <a:cubicBezTo>
                    <a:pt x="35958" y="9344"/>
                    <a:pt x="34538" y="9344"/>
                    <a:pt x="33474" y="9344"/>
                  </a:cubicBezTo>
                  <a:cubicBezTo>
                    <a:pt x="17506" y="9344"/>
                    <a:pt x="9344" y="21409"/>
                    <a:pt x="9344" y="37495"/>
                  </a:cubicBezTo>
                  <a:lnTo>
                    <a:pt x="9344" y="60561"/>
                  </a:lnTo>
                  <a:lnTo>
                    <a:pt x="0" y="60561"/>
                  </a:lnTo>
                  <a:lnTo>
                    <a:pt x="0" y="591"/>
                  </a:lnTo>
                  <a:lnTo>
                    <a:pt x="9344" y="591"/>
                  </a:lnTo>
                  <a:lnTo>
                    <a:pt x="9344" y="15377"/>
                  </a:lnTo>
                  <a:cubicBezTo>
                    <a:pt x="14194" y="6506"/>
                    <a:pt x="22237" y="0"/>
                    <a:pt x="33474" y="0"/>
                  </a:cubicBezTo>
                  <a:cubicBezTo>
                    <a:pt x="34893" y="0"/>
                    <a:pt x="36076" y="0"/>
                    <a:pt x="37732" y="473"/>
                  </a:cubicBezTo>
                </a:path>
              </a:pathLst>
            </a:custGeom>
            <a:solidFill>
              <a:schemeClr val="bg1"/>
            </a:solidFill>
            <a:ln w="0"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AF291858-95CB-2055-BC45-75AFBEBAA3A7}"/>
                </a:ext>
              </a:extLst>
            </p:cNvPr>
            <p:cNvSpPr/>
            <p:nvPr/>
          </p:nvSpPr>
          <p:spPr>
            <a:xfrm>
              <a:off x="11361817"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4B4DF4D2-80D4-FEBD-0627-823719CC6A9B}"/>
                </a:ext>
              </a:extLst>
            </p:cNvPr>
            <p:cNvSpPr/>
            <p:nvPr/>
          </p:nvSpPr>
          <p:spPr>
            <a:xfrm>
              <a:off x="11386656" y="6567276"/>
              <a:ext cx="63044" cy="62926"/>
            </a:xfrm>
            <a:custGeom>
              <a:avLst/>
              <a:gdLst>
                <a:gd name="connsiteX0" fmla="*/ 63044 w 63044"/>
                <a:gd name="connsiteY0" fmla="*/ 1301 h 62926"/>
                <a:gd name="connsiteX1" fmla="*/ 63044 w 63044"/>
                <a:gd name="connsiteY1" fmla="*/ 61270 h 62926"/>
                <a:gd name="connsiteX2" fmla="*/ 53818 w 63044"/>
                <a:gd name="connsiteY2" fmla="*/ 61270 h 62926"/>
                <a:gd name="connsiteX3" fmla="*/ 53818 w 63044"/>
                <a:gd name="connsiteY3" fmla="*/ 51926 h 62926"/>
                <a:gd name="connsiteX4" fmla="*/ 29925 w 63044"/>
                <a:gd name="connsiteY4" fmla="*/ 62926 h 62926"/>
                <a:gd name="connsiteX5" fmla="*/ 0 w 63044"/>
                <a:gd name="connsiteY5" fmla="*/ 31463 h 62926"/>
                <a:gd name="connsiteX6" fmla="*/ 29925 w 63044"/>
                <a:gd name="connsiteY6" fmla="*/ 0 h 62926"/>
                <a:gd name="connsiteX7" fmla="*/ 53818 w 63044"/>
                <a:gd name="connsiteY7" fmla="*/ 10882 h 62926"/>
                <a:gd name="connsiteX8" fmla="*/ 53818 w 63044"/>
                <a:gd name="connsiteY8" fmla="*/ 1419 h 62926"/>
                <a:gd name="connsiteX9" fmla="*/ 63044 w 63044"/>
                <a:gd name="connsiteY9" fmla="*/ 1419 h 62926"/>
                <a:gd name="connsiteX10" fmla="*/ 53818 w 63044"/>
                <a:gd name="connsiteY10" fmla="*/ 33237 h 62926"/>
                <a:gd name="connsiteX11" fmla="*/ 53818 w 63044"/>
                <a:gd name="connsiteY11" fmla="*/ 29571 h 62926"/>
                <a:gd name="connsiteX12" fmla="*/ 31463 w 63044"/>
                <a:gd name="connsiteY12" fmla="*/ 8043 h 62926"/>
                <a:gd name="connsiteX13" fmla="*/ 9108 w 63044"/>
                <a:gd name="connsiteY13" fmla="*/ 31345 h 62926"/>
                <a:gd name="connsiteX14" fmla="*/ 31463 w 63044"/>
                <a:gd name="connsiteY14" fmla="*/ 54528 h 62926"/>
                <a:gd name="connsiteX15" fmla="*/ 53818 w 63044"/>
                <a:gd name="connsiteY15" fmla="*/ 33119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044" h="62926">
                  <a:moveTo>
                    <a:pt x="63044" y="1301"/>
                  </a:moveTo>
                  <a:lnTo>
                    <a:pt x="63044" y="61270"/>
                  </a:lnTo>
                  <a:lnTo>
                    <a:pt x="53818" y="61270"/>
                  </a:lnTo>
                  <a:lnTo>
                    <a:pt x="53818" y="51926"/>
                  </a:lnTo>
                  <a:cubicBezTo>
                    <a:pt x="48377" y="58905"/>
                    <a:pt x="39979" y="62926"/>
                    <a:pt x="29925" y="62926"/>
                  </a:cubicBezTo>
                  <a:cubicBezTo>
                    <a:pt x="13957" y="62926"/>
                    <a:pt x="0" y="50388"/>
                    <a:pt x="0" y="31463"/>
                  </a:cubicBezTo>
                  <a:cubicBezTo>
                    <a:pt x="0" y="12538"/>
                    <a:pt x="13957" y="0"/>
                    <a:pt x="29925" y="0"/>
                  </a:cubicBezTo>
                  <a:cubicBezTo>
                    <a:pt x="39861" y="0"/>
                    <a:pt x="48259" y="4022"/>
                    <a:pt x="53818" y="10882"/>
                  </a:cubicBezTo>
                  <a:lnTo>
                    <a:pt x="53818" y="1419"/>
                  </a:lnTo>
                  <a:lnTo>
                    <a:pt x="63044" y="1419"/>
                  </a:lnTo>
                  <a:close/>
                  <a:moveTo>
                    <a:pt x="53818" y="33237"/>
                  </a:moveTo>
                  <a:lnTo>
                    <a:pt x="53818" y="29571"/>
                  </a:lnTo>
                  <a:cubicBezTo>
                    <a:pt x="52872" y="16323"/>
                    <a:pt x="42227" y="8043"/>
                    <a:pt x="31463" y="8043"/>
                  </a:cubicBezTo>
                  <a:cubicBezTo>
                    <a:pt x="19043" y="8043"/>
                    <a:pt x="9108" y="17033"/>
                    <a:pt x="9108" y="31345"/>
                  </a:cubicBezTo>
                  <a:cubicBezTo>
                    <a:pt x="9108" y="45657"/>
                    <a:pt x="19043" y="54528"/>
                    <a:pt x="31463" y="54528"/>
                  </a:cubicBezTo>
                  <a:cubicBezTo>
                    <a:pt x="42345" y="54528"/>
                    <a:pt x="52872" y="46248"/>
                    <a:pt x="53818" y="33119"/>
                  </a:cubicBezTo>
                </a:path>
              </a:pathLst>
            </a:custGeom>
            <a:solidFill>
              <a:schemeClr val="bg1"/>
            </a:solidFill>
            <a:ln w="0" cap="flat">
              <a:noFill/>
              <a:prstDash val="solid"/>
              <a:miter/>
            </a:ln>
          </p:spPr>
          <p:txBody>
            <a:bodyPr rtlCol="0" anchor="ctr"/>
            <a:lstStyle/>
            <a:p>
              <a:endParaRPr lang="en-US"/>
            </a:p>
          </p:txBody>
        </p:sp>
      </p:grpSp>
    </p:spTree>
    <p:extLst>
      <p:ext uri="{BB962C8B-B14F-4D97-AF65-F5344CB8AC3E}">
        <p14:creationId xmlns:p14="http://schemas.microsoft.com/office/powerpoint/2010/main" val="1636180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Purpl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8B5EFCD-056E-E1FA-7A68-2A63C8590274}"/>
              </a:ext>
            </a:extLst>
          </p:cNvPr>
          <p:cNvSpPr/>
          <p:nvPr userDrawn="1"/>
        </p:nvSpPr>
        <p:spPr>
          <a:xfrm flipH="1">
            <a:off x="-18024" y="0"/>
            <a:ext cx="12210023"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F47182E7-AA1A-EA6C-CAB1-85CE0B7FD2D1}"/>
              </a:ext>
            </a:extLst>
          </p:cNvPr>
          <p:cNvSpPr/>
          <p:nvPr userDrawn="1"/>
        </p:nvSpPr>
        <p:spPr>
          <a:xfrm>
            <a:off x="5592314" y="0"/>
            <a:ext cx="6596465" cy="6858000"/>
          </a:xfrm>
          <a:custGeom>
            <a:avLst/>
            <a:gdLst>
              <a:gd name="connsiteX0" fmla="*/ 51931 w 6596465"/>
              <a:gd name="connsiteY0" fmla="*/ 0 h 6858000"/>
              <a:gd name="connsiteX1" fmla="*/ 3765760 w 6596465"/>
              <a:gd name="connsiteY1" fmla="*/ 0 h 6858000"/>
              <a:gd name="connsiteX2" fmla="*/ 6441588 w 6596465"/>
              <a:gd name="connsiteY2" fmla="*/ 6489789 h 6858000"/>
              <a:gd name="connsiteX3" fmla="*/ 6441686 w 6596465"/>
              <a:gd name="connsiteY3" fmla="*/ 6489593 h 6858000"/>
              <a:gd name="connsiteX4" fmla="*/ 6592829 w 6596465"/>
              <a:gd name="connsiteY4" fmla="*/ 6844620 h 6858000"/>
              <a:gd name="connsiteX5" fmla="*/ 6596465 w 6596465"/>
              <a:gd name="connsiteY5" fmla="*/ 6858000 h 6858000"/>
              <a:gd name="connsiteX6" fmla="*/ 2506949 w 6596465"/>
              <a:gd name="connsiteY6" fmla="*/ 6858000 h 6858000"/>
              <a:gd name="connsiteX7" fmla="*/ 182816 w 6596465"/>
              <a:gd name="connsiteY7" fmla="*/ 1247610 h 6858000"/>
              <a:gd name="connsiteX8" fmla="*/ 2613 w 6596465"/>
              <a:gd name="connsiteY8" fmla="*/ 337127 h 6858000"/>
              <a:gd name="connsiteX9" fmla="*/ 22311 w 6596465"/>
              <a:gd name="connsiteY9" fmla="*/ 1440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96465" h="6858000">
                <a:moveTo>
                  <a:pt x="51931" y="0"/>
                </a:moveTo>
                <a:lnTo>
                  <a:pt x="3765760" y="0"/>
                </a:lnTo>
                <a:lnTo>
                  <a:pt x="6441588" y="6489789"/>
                </a:lnTo>
                <a:lnTo>
                  <a:pt x="6441686" y="6489593"/>
                </a:lnTo>
                <a:cubicBezTo>
                  <a:pt x="6503588" y="6601647"/>
                  <a:pt x="6554439" y="6720509"/>
                  <a:pt x="6592829" y="6844620"/>
                </a:cubicBezTo>
                <a:lnTo>
                  <a:pt x="6596465" y="6858000"/>
                </a:lnTo>
                <a:lnTo>
                  <a:pt x="2506949" y="6858000"/>
                </a:lnTo>
                <a:lnTo>
                  <a:pt x="182816" y="1247610"/>
                </a:lnTo>
                <a:cubicBezTo>
                  <a:pt x="52105" y="973010"/>
                  <a:pt x="-14372" y="662390"/>
                  <a:pt x="2613" y="337127"/>
                </a:cubicBezTo>
                <a:cubicBezTo>
                  <a:pt x="5963" y="271790"/>
                  <a:pt x="12585" y="207396"/>
                  <a:pt x="22311" y="144096"/>
                </a:cubicBezTo>
                <a:close/>
              </a:path>
            </a:pathLst>
          </a:custGeom>
          <a:solidFill>
            <a:srgbClr val="8000C0"/>
          </a:solidFill>
          <a:ln w="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1FD5E81A-B993-F2AC-768D-9C8399904591}"/>
              </a:ext>
            </a:extLst>
          </p:cNvPr>
          <p:cNvSpPr/>
          <p:nvPr userDrawn="1"/>
        </p:nvSpPr>
        <p:spPr>
          <a:xfrm>
            <a:off x="11320004" y="1"/>
            <a:ext cx="871997" cy="2331257"/>
          </a:xfrm>
          <a:custGeom>
            <a:avLst/>
            <a:gdLst>
              <a:gd name="connsiteX0" fmla="*/ 101366 w 871997"/>
              <a:gd name="connsiteY0" fmla="*/ 0 h 2331257"/>
              <a:gd name="connsiteX1" fmla="*/ 871997 w 871997"/>
              <a:gd name="connsiteY1" fmla="*/ 0 h 2331257"/>
              <a:gd name="connsiteX2" fmla="*/ 871997 w 871997"/>
              <a:gd name="connsiteY2" fmla="*/ 2331257 h 2331257"/>
              <a:gd name="connsiteX3" fmla="*/ 755274 w 871997"/>
              <a:gd name="connsiteY3" fmla="*/ 2241785 h 2331257"/>
              <a:gd name="connsiteX4" fmla="*/ 0 w 871997"/>
              <a:gd name="connsiteY4" fmla="*/ 639626 h 2331257"/>
              <a:gd name="connsiteX5" fmla="*/ 93290 w 871997"/>
              <a:gd name="connsiteY5" fmla="*/ 22076 h 233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1997" h="2331257">
                <a:moveTo>
                  <a:pt x="101366" y="0"/>
                </a:moveTo>
                <a:lnTo>
                  <a:pt x="871997" y="0"/>
                </a:lnTo>
                <a:lnTo>
                  <a:pt x="871997" y="2331257"/>
                </a:lnTo>
                <a:lnTo>
                  <a:pt x="755274" y="2241785"/>
                </a:lnTo>
                <a:cubicBezTo>
                  <a:pt x="293928" y="1861092"/>
                  <a:pt x="0" y="1284868"/>
                  <a:pt x="0" y="639626"/>
                </a:cubicBezTo>
                <a:cubicBezTo>
                  <a:pt x="0" y="424545"/>
                  <a:pt x="32659" y="217133"/>
                  <a:pt x="93290" y="22076"/>
                </a:cubicBezTo>
                <a:close/>
              </a:path>
            </a:pathLst>
          </a:custGeom>
          <a:solidFill>
            <a:srgbClr val="8000C0"/>
          </a:solidFill>
          <a:ln w="0" cap="flat">
            <a:noFill/>
            <a:prstDash val="solid"/>
            <a:miter/>
          </a:ln>
        </p:spPr>
        <p:txBody>
          <a:bodyPr rtlCol="0" anchor="ctr"/>
          <a:lstStyle/>
          <a:p>
            <a:endParaRPr lang="en-US"/>
          </a:p>
        </p:txBody>
      </p:sp>
      <p:pic>
        <p:nvPicPr>
          <p:cNvPr id="37" name="Graphic 36">
            <a:extLst>
              <a:ext uri="{FF2B5EF4-FFF2-40B4-BE49-F238E27FC236}">
                <a16:creationId xmlns:a16="http://schemas.microsoft.com/office/drawing/2014/main" id="{162AEA26-78E1-E329-CA7F-67C0D374FD1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28618" r="17251" b="6878"/>
          <a:stretch>
            <a:fillRect/>
          </a:stretch>
        </p:blipFill>
        <p:spPr>
          <a:xfrm>
            <a:off x="5592314" y="0"/>
            <a:ext cx="6599687" cy="6857999"/>
          </a:xfrm>
          <a:custGeom>
            <a:avLst/>
            <a:gdLst>
              <a:gd name="connsiteX0" fmla="*/ 5829056 w 6599687"/>
              <a:gd name="connsiteY0" fmla="*/ 0 h 6857999"/>
              <a:gd name="connsiteX1" fmla="*/ 6599687 w 6599687"/>
              <a:gd name="connsiteY1" fmla="*/ 0 h 6857999"/>
              <a:gd name="connsiteX2" fmla="*/ 6599687 w 6599687"/>
              <a:gd name="connsiteY2" fmla="*/ 2331256 h 6857999"/>
              <a:gd name="connsiteX3" fmla="*/ 6482964 w 6599687"/>
              <a:gd name="connsiteY3" fmla="*/ 2241784 h 6857999"/>
              <a:gd name="connsiteX4" fmla="*/ 5727690 w 6599687"/>
              <a:gd name="connsiteY4" fmla="*/ 639625 h 6857999"/>
              <a:gd name="connsiteX5" fmla="*/ 5820980 w 6599687"/>
              <a:gd name="connsiteY5" fmla="*/ 22075 h 6857999"/>
              <a:gd name="connsiteX6" fmla="*/ 51932 w 6599687"/>
              <a:gd name="connsiteY6" fmla="*/ 0 h 6857999"/>
              <a:gd name="connsiteX7" fmla="*/ 3765762 w 6599687"/>
              <a:gd name="connsiteY7" fmla="*/ 0 h 6857999"/>
              <a:gd name="connsiteX8" fmla="*/ 6441589 w 6599687"/>
              <a:gd name="connsiteY8" fmla="*/ 6489788 h 6857999"/>
              <a:gd name="connsiteX9" fmla="*/ 6441687 w 6599687"/>
              <a:gd name="connsiteY9" fmla="*/ 6489592 h 6857999"/>
              <a:gd name="connsiteX10" fmla="*/ 6592830 w 6599687"/>
              <a:gd name="connsiteY10" fmla="*/ 6844619 h 6857999"/>
              <a:gd name="connsiteX11" fmla="*/ 6596466 w 6599687"/>
              <a:gd name="connsiteY11" fmla="*/ 6857999 h 6857999"/>
              <a:gd name="connsiteX12" fmla="*/ 2506950 w 6599687"/>
              <a:gd name="connsiteY12" fmla="*/ 6857999 h 6857999"/>
              <a:gd name="connsiteX13" fmla="*/ 182817 w 6599687"/>
              <a:gd name="connsiteY13" fmla="*/ 1247609 h 6857999"/>
              <a:gd name="connsiteX14" fmla="*/ 2614 w 6599687"/>
              <a:gd name="connsiteY14" fmla="*/ 337126 h 6857999"/>
              <a:gd name="connsiteX15" fmla="*/ 22312 w 6599687"/>
              <a:gd name="connsiteY15" fmla="*/ 14409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599687" h="6857999">
                <a:moveTo>
                  <a:pt x="5829056" y="0"/>
                </a:moveTo>
                <a:lnTo>
                  <a:pt x="6599687" y="0"/>
                </a:lnTo>
                <a:lnTo>
                  <a:pt x="6599687" y="2331256"/>
                </a:lnTo>
                <a:lnTo>
                  <a:pt x="6482964" y="2241784"/>
                </a:lnTo>
                <a:cubicBezTo>
                  <a:pt x="6021618" y="1861091"/>
                  <a:pt x="5727690" y="1284867"/>
                  <a:pt x="5727690" y="639625"/>
                </a:cubicBezTo>
                <a:cubicBezTo>
                  <a:pt x="5727690" y="424544"/>
                  <a:pt x="5760349" y="217132"/>
                  <a:pt x="5820980" y="22075"/>
                </a:cubicBezTo>
                <a:close/>
                <a:moveTo>
                  <a:pt x="51932" y="0"/>
                </a:moveTo>
                <a:lnTo>
                  <a:pt x="3765762" y="0"/>
                </a:lnTo>
                <a:lnTo>
                  <a:pt x="6441589" y="6489788"/>
                </a:lnTo>
                <a:lnTo>
                  <a:pt x="6441687" y="6489592"/>
                </a:lnTo>
                <a:cubicBezTo>
                  <a:pt x="6503589" y="6601646"/>
                  <a:pt x="6554440" y="6720508"/>
                  <a:pt x="6592830" y="6844619"/>
                </a:cubicBezTo>
                <a:lnTo>
                  <a:pt x="6596466" y="6857999"/>
                </a:lnTo>
                <a:lnTo>
                  <a:pt x="2506950" y="6857999"/>
                </a:lnTo>
                <a:lnTo>
                  <a:pt x="182817" y="1247609"/>
                </a:lnTo>
                <a:cubicBezTo>
                  <a:pt x="52106" y="973009"/>
                  <a:pt x="-14371" y="662389"/>
                  <a:pt x="2614" y="337126"/>
                </a:cubicBezTo>
                <a:cubicBezTo>
                  <a:pt x="5964" y="271789"/>
                  <a:pt x="12586" y="207395"/>
                  <a:pt x="22312" y="144095"/>
                </a:cubicBezTo>
                <a:close/>
              </a:path>
            </a:pathLst>
          </a:custGeom>
        </p:spPr>
      </p:pic>
      <p:sp>
        <p:nvSpPr>
          <p:cNvPr id="38" name="Title 1">
            <a:extLst>
              <a:ext uri="{FF2B5EF4-FFF2-40B4-BE49-F238E27FC236}">
                <a16:creationId xmlns:a16="http://schemas.microsoft.com/office/drawing/2014/main" id="{5E91309A-3627-05A7-49E9-EBE1DE829A13}"/>
              </a:ext>
            </a:extLst>
          </p:cNvPr>
          <p:cNvSpPr>
            <a:spLocks noGrp="1"/>
          </p:cNvSpPr>
          <p:nvPr>
            <p:ph type="title" hasCustomPrompt="1"/>
          </p:nvPr>
        </p:nvSpPr>
        <p:spPr>
          <a:xfrm>
            <a:off x="543560" y="2434769"/>
            <a:ext cx="4500879" cy="1939635"/>
          </a:xfrm>
        </p:spPr>
        <p:txBody>
          <a:bodyPr wrap="square" lIns="0" tIns="46800" rIns="0" bIns="46800" anchor="b">
            <a:spAutoFit/>
          </a:bodyPr>
          <a:lstStyle>
            <a:lvl1pPr>
              <a:defRPr sz="4400">
                <a:solidFill>
                  <a:schemeClr val="bg1"/>
                </a:solidFill>
                <a:latin typeface="VIC SemiBold Italic" panose="00000700000000000000" pitchFamily="2" charset="0"/>
              </a:defRPr>
            </a:lvl1pPr>
          </a:lstStyle>
          <a:p>
            <a:r>
              <a:rPr lang="en-US"/>
              <a:t>Click to edit</a:t>
            </a:r>
            <a:br>
              <a:rPr lang="en-US"/>
            </a:br>
            <a:r>
              <a:rPr lang="en-US"/>
              <a:t>Master title style</a:t>
            </a:r>
          </a:p>
        </p:txBody>
      </p:sp>
      <p:sp>
        <p:nvSpPr>
          <p:cNvPr id="39" name="Text Placeholder 2">
            <a:extLst>
              <a:ext uri="{FF2B5EF4-FFF2-40B4-BE49-F238E27FC236}">
                <a16:creationId xmlns:a16="http://schemas.microsoft.com/office/drawing/2014/main" id="{521CE649-7292-3598-C7B3-71B288BD4ECA}"/>
              </a:ext>
            </a:extLst>
          </p:cNvPr>
          <p:cNvSpPr>
            <a:spLocks noGrp="1"/>
          </p:cNvSpPr>
          <p:nvPr>
            <p:ph type="body" idx="1"/>
          </p:nvPr>
        </p:nvSpPr>
        <p:spPr>
          <a:xfrm>
            <a:off x="543560" y="4401392"/>
            <a:ext cx="4500879" cy="425374"/>
          </a:xfrm>
          <a:prstGeom prst="rect">
            <a:avLst/>
          </a:prstGeom>
        </p:spPr>
        <p:txBody>
          <a:bodyPr wrap="square" lIns="0" tIns="46800" rIns="0" bIns="46800">
            <a:spAutoFit/>
          </a:bodyPr>
          <a:lstStyle>
            <a:lvl1pPr marL="0" indent="0">
              <a:buNone/>
              <a:defRPr sz="2000">
                <a:solidFill>
                  <a:schemeClr val="bg1"/>
                </a:solidFill>
                <a:latin typeface="VIC" panose="00000500000000000000" pitchFamily="2"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64" name="Text Placeholder 2">
            <a:extLst>
              <a:ext uri="{FF2B5EF4-FFF2-40B4-BE49-F238E27FC236}">
                <a16:creationId xmlns:a16="http://schemas.microsoft.com/office/drawing/2014/main" id="{AA28B1E3-0486-6207-5131-7074C7D9C7AB}"/>
              </a:ext>
            </a:extLst>
          </p:cNvPr>
          <p:cNvSpPr>
            <a:spLocks noGrp="1"/>
          </p:cNvSpPr>
          <p:nvPr>
            <p:ph type="body" idx="10" hasCustomPrompt="1"/>
          </p:nvPr>
        </p:nvSpPr>
        <p:spPr>
          <a:xfrm>
            <a:off x="543560" y="1166049"/>
            <a:ext cx="1800629" cy="1415772"/>
          </a:xfrm>
          <a:prstGeom prst="rect">
            <a:avLst/>
          </a:prstGeom>
        </p:spPr>
        <p:txBody>
          <a:bodyPr wrap="square" lIns="0" rIns="0">
            <a:spAutoFit/>
          </a:bodyPr>
          <a:lstStyle>
            <a:lvl1pPr marL="0" indent="0">
              <a:buNone/>
              <a:defRPr sz="8000">
                <a:solidFill>
                  <a:schemeClr val="bg1"/>
                </a:solidFill>
                <a:latin typeface="VIC SemiBold Italic" panose="00000700000000000000" pitchFamily="2"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00</a:t>
            </a:r>
          </a:p>
        </p:txBody>
      </p:sp>
      <p:grpSp>
        <p:nvGrpSpPr>
          <p:cNvPr id="2" name="Group 1">
            <a:extLst>
              <a:ext uri="{FF2B5EF4-FFF2-40B4-BE49-F238E27FC236}">
                <a16:creationId xmlns:a16="http://schemas.microsoft.com/office/drawing/2014/main" id="{0A4A5CCD-A2C0-6D6F-D04D-76213C5D5023}"/>
              </a:ext>
            </a:extLst>
          </p:cNvPr>
          <p:cNvGrpSpPr/>
          <p:nvPr userDrawn="1"/>
        </p:nvGrpSpPr>
        <p:grpSpPr>
          <a:xfrm>
            <a:off x="543560" y="6316663"/>
            <a:ext cx="1502868" cy="312218"/>
            <a:chOff x="10148385" y="6317984"/>
            <a:chExt cx="1502868" cy="312218"/>
          </a:xfrm>
        </p:grpSpPr>
        <p:sp>
          <p:nvSpPr>
            <p:cNvPr id="3" name="Freeform: Shape 2">
              <a:extLst>
                <a:ext uri="{FF2B5EF4-FFF2-40B4-BE49-F238E27FC236}">
                  <a16:creationId xmlns:a16="http://schemas.microsoft.com/office/drawing/2014/main" id="{6B23A1A5-E77C-282A-F12C-101D932DE730}"/>
                </a:ext>
              </a:extLst>
            </p:cNvPr>
            <p:cNvSpPr/>
            <p:nvPr/>
          </p:nvSpPr>
          <p:spPr>
            <a:xfrm>
              <a:off x="10148385" y="6318529"/>
              <a:ext cx="210635" cy="311673"/>
            </a:xfrm>
            <a:custGeom>
              <a:avLst/>
              <a:gdLst>
                <a:gd name="connsiteX0" fmla="*/ 119558 w 210635"/>
                <a:gd name="connsiteY0" fmla="*/ 116035 h 311673"/>
                <a:gd name="connsiteX1" fmla="*/ 83837 w 210635"/>
                <a:gd name="connsiteY1" fmla="*/ 87529 h 311673"/>
                <a:gd name="connsiteX2" fmla="*/ 101934 w 210635"/>
                <a:gd name="connsiteY2" fmla="*/ 76410 h 311673"/>
                <a:gd name="connsiteX3" fmla="*/ 146763 w 210635"/>
                <a:gd name="connsiteY3" fmla="*/ 94981 h 311673"/>
                <a:gd name="connsiteX4" fmla="*/ 147118 w 210635"/>
                <a:gd name="connsiteY4" fmla="*/ 95217 h 311673"/>
                <a:gd name="connsiteX5" fmla="*/ 169236 w 210635"/>
                <a:gd name="connsiteY5" fmla="*/ 97228 h 311673"/>
                <a:gd name="connsiteX6" fmla="*/ 182839 w 210635"/>
                <a:gd name="connsiteY6" fmla="*/ 85991 h 311673"/>
                <a:gd name="connsiteX7" fmla="*/ 197388 w 210635"/>
                <a:gd name="connsiteY7" fmla="*/ 64109 h 311673"/>
                <a:gd name="connsiteX8" fmla="*/ 201173 w 210635"/>
                <a:gd name="connsiteY8" fmla="*/ 44238 h 311673"/>
                <a:gd name="connsiteX9" fmla="*/ 191000 w 210635"/>
                <a:gd name="connsiteY9" fmla="*/ 28861 h 311673"/>
                <a:gd name="connsiteX10" fmla="*/ 104181 w 210635"/>
                <a:gd name="connsiteY10" fmla="*/ 0 h 311673"/>
                <a:gd name="connsiteX11" fmla="*/ 803 w 210635"/>
                <a:gd name="connsiteY11" fmla="*/ 90604 h 311673"/>
                <a:gd name="connsiteX12" fmla="*/ 30137 w 210635"/>
                <a:gd name="connsiteY12" fmla="*/ 157434 h 311673"/>
                <a:gd name="connsiteX13" fmla="*/ 83718 w 210635"/>
                <a:gd name="connsiteY13" fmla="*/ 189370 h 311673"/>
                <a:gd name="connsiteX14" fmla="*/ 122988 w 210635"/>
                <a:gd name="connsiteY14" fmla="*/ 221070 h 311673"/>
                <a:gd name="connsiteX15" fmla="*/ 103708 w 210635"/>
                <a:gd name="connsiteY15" fmla="*/ 234909 h 311673"/>
                <a:gd name="connsiteX16" fmla="*/ 55212 w 210635"/>
                <a:gd name="connsiteY16" fmla="*/ 214328 h 311673"/>
                <a:gd name="connsiteX17" fmla="*/ 54266 w 210635"/>
                <a:gd name="connsiteY17" fmla="*/ 213618 h 311673"/>
                <a:gd name="connsiteX18" fmla="*/ 34631 w 210635"/>
                <a:gd name="connsiteY18" fmla="*/ 209478 h 311673"/>
                <a:gd name="connsiteX19" fmla="*/ 17953 w 210635"/>
                <a:gd name="connsiteY19" fmla="*/ 221543 h 311673"/>
                <a:gd name="connsiteX20" fmla="*/ 3996 w 210635"/>
                <a:gd name="connsiteY20" fmla="*/ 245554 h 311673"/>
                <a:gd name="connsiteX21" fmla="*/ 3760 w 210635"/>
                <a:gd name="connsiteY21" fmla="*/ 246027 h 311673"/>
                <a:gd name="connsiteX22" fmla="*/ 8609 w 210635"/>
                <a:gd name="connsiteY22" fmla="*/ 276781 h 311673"/>
                <a:gd name="connsiteX23" fmla="*/ 8846 w 210635"/>
                <a:gd name="connsiteY23" fmla="*/ 277017 h 311673"/>
                <a:gd name="connsiteX24" fmla="*/ 105246 w 210635"/>
                <a:gd name="connsiteY24" fmla="*/ 311674 h 311673"/>
                <a:gd name="connsiteX25" fmla="*/ 181301 w 210635"/>
                <a:gd name="connsiteY25" fmla="*/ 283996 h 311673"/>
                <a:gd name="connsiteX26" fmla="*/ 210635 w 210635"/>
                <a:gd name="connsiteY26" fmla="*/ 218704 h 311673"/>
                <a:gd name="connsiteX27" fmla="*/ 119440 w 210635"/>
                <a:gd name="connsiteY27" fmla="*/ 116035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0635" h="311673">
                  <a:moveTo>
                    <a:pt x="119558" y="116035"/>
                  </a:moveTo>
                  <a:cubicBezTo>
                    <a:pt x="88095" y="103260"/>
                    <a:pt x="83837" y="94389"/>
                    <a:pt x="83837" y="87529"/>
                  </a:cubicBezTo>
                  <a:cubicBezTo>
                    <a:pt x="83837" y="80314"/>
                    <a:pt x="95547" y="76410"/>
                    <a:pt x="101934" y="76410"/>
                  </a:cubicBezTo>
                  <a:cubicBezTo>
                    <a:pt x="109504" y="76410"/>
                    <a:pt x="125235" y="81260"/>
                    <a:pt x="146763" y="94981"/>
                  </a:cubicBezTo>
                  <a:lnTo>
                    <a:pt x="147118" y="95217"/>
                  </a:lnTo>
                  <a:cubicBezTo>
                    <a:pt x="153623" y="99475"/>
                    <a:pt x="161666" y="100303"/>
                    <a:pt x="169236" y="97228"/>
                  </a:cubicBezTo>
                  <a:cubicBezTo>
                    <a:pt x="174559" y="95099"/>
                    <a:pt x="179409" y="91077"/>
                    <a:pt x="182839" y="85991"/>
                  </a:cubicBezTo>
                  <a:lnTo>
                    <a:pt x="197388" y="64109"/>
                  </a:lnTo>
                  <a:cubicBezTo>
                    <a:pt x="201291" y="58550"/>
                    <a:pt x="202710" y="51335"/>
                    <a:pt x="201173" y="44238"/>
                  </a:cubicBezTo>
                  <a:cubicBezTo>
                    <a:pt x="199753" y="37850"/>
                    <a:pt x="196087" y="32291"/>
                    <a:pt x="191000" y="28861"/>
                  </a:cubicBezTo>
                  <a:cubicBezTo>
                    <a:pt x="183785" y="23538"/>
                    <a:pt x="149247" y="0"/>
                    <a:pt x="104181" y="0"/>
                  </a:cubicBezTo>
                  <a:cubicBezTo>
                    <a:pt x="33094" y="0"/>
                    <a:pt x="803" y="46958"/>
                    <a:pt x="803" y="90604"/>
                  </a:cubicBezTo>
                  <a:cubicBezTo>
                    <a:pt x="803" y="116745"/>
                    <a:pt x="10738" y="139218"/>
                    <a:pt x="30137" y="157434"/>
                  </a:cubicBezTo>
                  <a:cubicBezTo>
                    <a:pt x="47406" y="173520"/>
                    <a:pt x="69051" y="183338"/>
                    <a:pt x="83718" y="189370"/>
                  </a:cubicBezTo>
                  <a:cubicBezTo>
                    <a:pt x="118493" y="203446"/>
                    <a:pt x="122988" y="213618"/>
                    <a:pt x="122988" y="221070"/>
                  </a:cubicBezTo>
                  <a:cubicBezTo>
                    <a:pt x="122988" y="228995"/>
                    <a:pt x="114708" y="234909"/>
                    <a:pt x="103708" y="234909"/>
                  </a:cubicBezTo>
                  <a:cubicBezTo>
                    <a:pt x="92708" y="234909"/>
                    <a:pt x="74492" y="227457"/>
                    <a:pt x="55212" y="214328"/>
                  </a:cubicBezTo>
                  <a:cubicBezTo>
                    <a:pt x="54858" y="214091"/>
                    <a:pt x="54503" y="213854"/>
                    <a:pt x="54266" y="213618"/>
                  </a:cubicBezTo>
                  <a:cubicBezTo>
                    <a:pt x="48707" y="209596"/>
                    <a:pt x="41610" y="208059"/>
                    <a:pt x="34631" y="209478"/>
                  </a:cubicBezTo>
                  <a:cubicBezTo>
                    <a:pt x="27534" y="210897"/>
                    <a:pt x="21502" y="215274"/>
                    <a:pt x="17953" y="221543"/>
                  </a:cubicBezTo>
                  <a:lnTo>
                    <a:pt x="3996" y="245554"/>
                  </a:lnTo>
                  <a:lnTo>
                    <a:pt x="3760" y="246027"/>
                  </a:lnTo>
                  <a:cubicBezTo>
                    <a:pt x="-5466" y="262705"/>
                    <a:pt x="4706" y="272877"/>
                    <a:pt x="8609" y="276781"/>
                  </a:cubicBezTo>
                  <a:lnTo>
                    <a:pt x="8846" y="277017"/>
                  </a:lnTo>
                  <a:cubicBezTo>
                    <a:pt x="17362" y="285179"/>
                    <a:pt x="49653" y="311674"/>
                    <a:pt x="105246" y="311674"/>
                  </a:cubicBezTo>
                  <a:cubicBezTo>
                    <a:pt x="134816" y="311674"/>
                    <a:pt x="161903" y="301856"/>
                    <a:pt x="181301" y="283996"/>
                  </a:cubicBezTo>
                  <a:cubicBezTo>
                    <a:pt x="200226" y="266608"/>
                    <a:pt x="210635" y="243425"/>
                    <a:pt x="210635" y="218704"/>
                  </a:cubicBezTo>
                  <a:cubicBezTo>
                    <a:pt x="210635" y="160273"/>
                    <a:pt x="161903" y="133186"/>
                    <a:pt x="119440" y="116035"/>
                  </a:cubicBezTo>
                </a:path>
              </a:pathLst>
            </a:custGeom>
            <a:solidFill>
              <a:schemeClr val="bg1"/>
            </a:solidFill>
            <a:ln w="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2E3D468-E276-55B8-3EF0-2517845DEB5A}"/>
                </a:ext>
              </a:extLst>
            </p:cNvPr>
            <p:cNvSpPr/>
            <p:nvPr/>
          </p:nvSpPr>
          <p:spPr>
            <a:xfrm>
              <a:off x="10376644" y="6318529"/>
              <a:ext cx="268989" cy="311673"/>
            </a:xfrm>
            <a:custGeom>
              <a:avLst/>
              <a:gdLst>
                <a:gd name="connsiteX0" fmla="*/ 262114 w 268989"/>
                <a:gd name="connsiteY0" fmla="*/ 235855 h 311673"/>
                <a:gd name="connsiteX1" fmla="*/ 238221 w 268989"/>
                <a:gd name="connsiteY1" fmla="*/ 211134 h 311673"/>
                <a:gd name="connsiteX2" fmla="*/ 206876 w 268989"/>
                <a:gd name="connsiteY2" fmla="*/ 210069 h 311673"/>
                <a:gd name="connsiteX3" fmla="*/ 157789 w 268989"/>
                <a:gd name="connsiteY3" fmla="*/ 228521 h 311673"/>
                <a:gd name="connsiteX4" fmla="*/ 107400 w 268989"/>
                <a:gd name="connsiteY4" fmla="*/ 206876 h 311673"/>
                <a:gd name="connsiteX5" fmla="*/ 86937 w 268989"/>
                <a:gd name="connsiteY5" fmla="*/ 154950 h 311673"/>
                <a:gd name="connsiteX6" fmla="*/ 157434 w 268989"/>
                <a:gd name="connsiteY6" fmla="*/ 80669 h 311673"/>
                <a:gd name="connsiteX7" fmla="*/ 206284 w 268989"/>
                <a:gd name="connsiteY7" fmla="*/ 99357 h 311673"/>
                <a:gd name="connsiteX8" fmla="*/ 222962 w 268989"/>
                <a:gd name="connsiteY8" fmla="*/ 105981 h 311673"/>
                <a:gd name="connsiteX9" fmla="*/ 238694 w 268989"/>
                <a:gd name="connsiteY9" fmla="*/ 98529 h 311673"/>
                <a:gd name="connsiteX10" fmla="*/ 261995 w 268989"/>
                <a:gd name="connsiteY10" fmla="*/ 74518 h 311673"/>
                <a:gd name="connsiteX11" fmla="*/ 268974 w 268989"/>
                <a:gd name="connsiteY11" fmla="*/ 57249 h 311673"/>
                <a:gd name="connsiteX12" fmla="*/ 261049 w 268989"/>
                <a:gd name="connsiteY12" fmla="*/ 40334 h 311673"/>
                <a:gd name="connsiteX13" fmla="*/ 156251 w 268989"/>
                <a:gd name="connsiteY13" fmla="*/ 0 h 311673"/>
                <a:gd name="connsiteX14" fmla="*/ 45657 w 268989"/>
                <a:gd name="connsiteY14" fmla="*/ 45657 h 311673"/>
                <a:gd name="connsiteX15" fmla="*/ 0 w 268989"/>
                <a:gd name="connsiteY15" fmla="*/ 156251 h 311673"/>
                <a:gd name="connsiteX16" fmla="*/ 45657 w 268989"/>
                <a:gd name="connsiteY16" fmla="*/ 266490 h 311673"/>
                <a:gd name="connsiteX17" fmla="*/ 156133 w 268989"/>
                <a:gd name="connsiteY17" fmla="*/ 311674 h 311673"/>
                <a:gd name="connsiteX18" fmla="*/ 261759 w 268989"/>
                <a:gd name="connsiteY18" fmla="*/ 269329 h 311673"/>
                <a:gd name="connsiteX19" fmla="*/ 268856 w 268989"/>
                <a:gd name="connsiteY19" fmla="*/ 251350 h 311673"/>
                <a:gd name="connsiteX20" fmla="*/ 261995 w 268989"/>
                <a:gd name="connsiteY20" fmla="*/ 235973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8989" h="311673">
                  <a:moveTo>
                    <a:pt x="262114" y="235855"/>
                  </a:moveTo>
                  <a:lnTo>
                    <a:pt x="238221" y="211134"/>
                  </a:lnTo>
                  <a:cubicBezTo>
                    <a:pt x="229822" y="202736"/>
                    <a:pt x="216102" y="202263"/>
                    <a:pt x="206876" y="210069"/>
                  </a:cubicBezTo>
                  <a:cubicBezTo>
                    <a:pt x="191736" y="222252"/>
                    <a:pt x="175176" y="228521"/>
                    <a:pt x="157789" y="228521"/>
                  </a:cubicBezTo>
                  <a:cubicBezTo>
                    <a:pt x="138509" y="228521"/>
                    <a:pt x="120648" y="220833"/>
                    <a:pt x="107400" y="206876"/>
                  </a:cubicBezTo>
                  <a:cubicBezTo>
                    <a:pt x="94271" y="193037"/>
                    <a:pt x="86937" y="174585"/>
                    <a:pt x="86937" y="154950"/>
                  </a:cubicBezTo>
                  <a:cubicBezTo>
                    <a:pt x="86937" y="113314"/>
                    <a:pt x="117927" y="80669"/>
                    <a:pt x="157434" y="80669"/>
                  </a:cubicBezTo>
                  <a:cubicBezTo>
                    <a:pt x="174940" y="80669"/>
                    <a:pt x="192682" y="87411"/>
                    <a:pt x="206284" y="99357"/>
                  </a:cubicBezTo>
                  <a:cubicBezTo>
                    <a:pt x="210897" y="103734"/>
                    <a:pt x="216693" y="105981"/>
                    <a:pt x="222962" y="105981"/>
                  </a:cubicBezTo>
                  <a:cubicBezTo>
                    <a:pt x="228995" y="105744"/>
                    <a:pt x="234554" y="103142"/>
                    <a:pt x="238694" y="98529"/>
                  </a:cubicBezTo>
                  <a:lnTo>
                    <a:pt x="261995" y="74518"/>
                  </a:lnTo>
                  <a:cubicBezTo>
                    <a:pt x="266727" y="69787"/>
                    <a:pt x="269210" y="63636"/>
                    <a:pt x="268974" y="57249"/>
                  </a:cubicBezTo>
                  <a:cubicBezTo>
                    <a:pt x="268856" y="50743"/>
                    <a:pt x="265899" y="44711"/>
                    <a:pt x="261049" y="40334"/>
                  </a:cubicBezTo>
                  <a:cubicBezTo>
                    <a:pt x="229822" y="12420"/>
                    <a:pt x="197531" y="0"/>
                    <a:pt x="156251" y="0"/>
                  </a:cubicBezTo>
                  <a:cubicBezTo>
                    <a:pt x="114970" y="0"/>
                    <a:pt x="75109" y="16205"/>
                    <a:pt x="45657" y="45657"/>
                  </a:cubicBezTo>
                  <a:cubicBezTo>
                    <a:pt x="16205" y="75109"/>
                    <a:pt x="0" y="114379"/>
                    <a:pt x="0" y="156251"/>
                  </a:cubicBezTo>
                  <a:cubicBezTo>
                    <a:pt x="0" y="198123"/>
                    <a:pt x="16205" y="237156"/>
                    <a:pt x="45657" y="266490"/>
                  </a:cubicBezTo>
                  <a:cubicBezTo>
                    <a:pt x="74991" y="295706"/>
                    <a:pt x="114261" y="311674"/>
                    <a:pt x="156133" y="311674"/>
                  </a:cubicBezTo>
                  <a:cubicBezTo>
                    <a:pt x="198005" y="311674"/>
                    <a:pt x="233253" y="297125"/>
                    <a:pt x="261759" y="269329"/>
                  </a:cubicBezTo>
                  <a:cubicBezTo>
                    <a:pt x="266490" y="264598"/>
                    <a:pt x="269092" y="258092"/>
                    <a:pt x="268856" y="251350"/>
                  </a:cubicBezTo>
                  <a:cubicBezTo>
                    <a:pt x="268619" y="245436"/>
                    <a:pt x="266253" y="239995"/>
                    <a:pt x="261995" y="235973"/>
                  </a:cubicBezTo>
                </a:path>
              </a:pathLst>
            </a:custGeom>
            <a:solidFill>
              <a:schemeClr val="bg1"/>
            </a:solidFill>
            <a:ln w="0"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4ECFC295-2523-4B41-4E35-1B5DDB13648B}"/>
                </a:ext>
              </a:extLst>
            </p:cNvPr>
            <p:cNvSpPr/>
            <p:nvPr/>
          </p:nvSpPr>
          <p:spPr>
            <a:xfrm>
              <a:off x="10836052" y="6318056"/>
              <a:ext cx="120884" cy="121002"/>
            </a:xfrm>
            <a:custGeom>
              <a:avLst/>
              <a:gdLst>
                <a:gd name="connsiteX0" fmla="*/ 0 w 120884"/>
                <a:gd name="connsiteY0" fmla="*/ 60442 h 121002"/>
                <a:gd name="connsiteX1" fmla="*/ 60442 w 120884"/>
                <a:gd name="connsiteY1" fmla="*/ 0 h 121002"/>
                <a:gd name="connsiteX2" fmla="*/ 120884 w 120884"/>
                <a:gd name="connsiteY2" fmla="*/ 60442 h 121002"/>
                <a:gd name="connsiteX3" fmla="*/ 60442 w 120884"/>
                <a:gd name="connsiteY3" fmla="*/ 121003 h 121002"/>
                <a:gd name="connsiteX4" fmla="*/ 0 w 120884"/>
                <a:gd name="connsiteY4" fmla="*/ 60442 h 121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884" h="121002">
                  <a:moveTo>
                    <a:pt x="0" y="60442"/>
                  </a:moveTo>
                  <a:cubicBezTo>
                    <a:pt x="0" y="27087"/>
                    <a:pt x="27087" y="0"/>
                    <a:pt x="60442" y="0"/>
                  </a:cubicBezTo>
                  <a:cubicBezTo>
                    <a:pt x="93798" y="0"/>
                    <a:pt x="120884" y="27087"/>
                    <a:pt x="120884" y="60442"/>
                  </a:cubicBezTo>
                  <a:cubicBezTo>
                    <a:pt x="120884" y="93798"/>
                    <a:pt x="93798" y="121003"/>
                    <a:pt x="60442" y="121003"/>
                  </a:cubicBezTo>
                  <a:cubicBezTo>
                    <a:pt x="27087" y="121003"/>
                    <a:pt x="0" y="93916"/>
                    <a:pt x="0" y="60442"/>
                  </a:cubicBezTo>
                </a:path>
              </a:pathLst>
            </a:custGeom>
            <a:solidFill>
              <a:schemeClr val="bg1"/>
            </a:solidFill>
            <a:ln w="0"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CB87CF0A-4942-1A43-B724-A51583C4D2A3}"/>
                </a:ext>
              </a:extLst>
            </p:cNvPr>
            <p:cNvSpPr/>
            <p:nvPr/>
          </p:nvSpPr>
          <p:spPr>
            <a:xfrm>
              <a:off x="10670031" y="6317984"/>
              <a:ext cx="193664" cy="312054"/>
            </a:xfrm>
            <a:custGeom>
              <a:avLst/>
              <a:gdLst>
                <a:gd name="connsiteX0" fmla="*/ 186721 w 193664"/>
                <a:gd name="connsiteY0" fmla="*/ 230604 h 312054"/>
                <a:gd name="connsiteX1" fmla="*/ 106171 w 193664"/>
                <a:gd name="connsiteY1" fmla="*/ 35202 h 312054"/>
                <a:gd name="connsiteX2" fmla="*/ 105224 w 193664"/>
                <a:gd name="connsiteY2" fmla="*/ 32954 h 312054"/>
                <a:gd name="connsiteX3" fmla="*/ 104988 w 193664"/>
                <a:gd name="connsiteY3" fmla="*/ 32245 h 312054"/>
                <a:gd name="connsiteX4" fmla="*/ 104988 w 193664"/>
                <a:gd name="connsiteY4" fmla="*/ 32245 h 312054"/>
                <a:gd name="connsiteX5" fmla="*/ 57793 w 193664"/>
                <a:gd name="connsiteY5" fmla="*/ 72 h 312054"/>
                <a:gd name="connsiteX6" fmla="*/ 71 w 193664"/>
                <a:gd name="connsiteY6" fmla="*/ 52116 h 312054"/>
                <a:gd name="connsiteX7" fmla="*/ 5276 w 193664"/>
                <a:gd name="connsiteY7" fmla="*/ 78493 h 312054"/>
                <a:gd name="connsiteX8" fmla="*/ 86654 w 193664"/>
                <a:gd name="connsiteY8" fmla="*/ 274842 h 312054"/>
                <a:gd name="connsiteX9" fmla="*/ 86654 w 193664"/>
                <a:gd name="connsiteY9" fmla="*/ 274842 h 312054"/>
                <a:gd name="connsiteX10" fmla="*/ 135860 w 193664"/>
                <a:gd name="connsiteY10" fmla="*/ 311982 h 312054"/>
                <a:gd name="connsiteX11" fmla="*/ 193581 w 193664"/>
                <a:gd name="connsiteY11" fmla="*/ 259938 h 312054"/>
                <a:gd name="connsiteX12" fmla="*/ 186839 w 193664"/>
                <a:gd name="connsiteY12" fmla="*/ 230604 h 31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664" h="312054">
                  <a:moveTo>
                    <a:pt x="186721" y="230604"/>
                  </a:moveTo>
                  <a:lnTo>
                    <a:pt x="106171" y="35202"/>
                  </a:lnTo>
                  <a:cubicBezTo>
                    <a:pt x="105816" y="34374"/>
                    <a:pt x="105579" y="33664"/>
                    <a:pt x="105224" y="32954"/>
                  </a:cubicBezTo>
                  <a:lnTo>
                    <a:pt x="104988" y="32245"/>
                  </a:lnTo>
                  <a:lnTo>
                    <a:pt x="104988" y="32245"/>
                  </a:lnTo>
                  <a:cubicBezTo>
                    <a:pt x="96708" y="14148"/>
                    <a:pt x="78966" y="1136"/>
                    <a:pt x="57793" y="72"/>
                  </a:cubicBezTo>
                  <a:cubicBezTo>
                    <a:pt x="27513" y="-1466"/>
                    <a:pt x="1609" y="21836"/>
                    <a:pt x="71" y="52116"/>
                  </a:cubicBezTo>
                  <a:cubicBezTo>
                    <a:pt x="-402" y="61579"/>
                    <a:pt x="1491" y="70568"/>
                    <a:pt x="5276" y="78493"/>
                  </a:cubicBezTo>
                  <a:lnTo>
                    <a:pt x="86654" y="274842"/>
                  </a:lnTo>
                  <a:lnTo>
                    <a:pt x="86654" y="274842"/>
                  </a:lnTo>
                  <a:cubicBezTo>
                    <a:pt x="93751" y="295423"/>
                    <a:pt x="112676" y="310800"/>
                    <a:pt x="135860" y="311982"/>
                  </a:cubicBezTo>
                  <a:cubicBezTo>
                    <a:pt x="166140" y="313520"/>
                    <a:pt x="192044" y="290218"/>
                    <a:pt x="193581" y="259938"/>
                  </a:cubicBezTo>
                  <a:cubicBezTo>
                    <a:pt x="194173" y="249293"/>
                    <a:pt x="191570" y="239239"/>
                    <a:pt x="186839" y="230604"/>
                  </a:cubicBezTo>
                </a:path>
              </a:pathLst>
            </a:custGeom>
            <a:solidFill>
              <a:schemeClr val="bg1"/>
            </a:solidFill>
            <a:ln w="0"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E1C93B75-2674-318E-CA45-DCCC78FE8115}"/>
                </a:ext>
              </a:extLst>
            </p:cNvPr>
            <p:cNvSpPr/>
            <p:nvPr/>
          </p:nvSpPr>
          <p:spPr>
            <a:xfrm>
              <a:off x="10753800" y="6432198"/>
              <a:ext cx="109777" cy="197839"/>
            </a:xfrm>
            <a:custGeom>
              <a:avLst/>
              <a:gdLst>
                <a:gd name="connsiteX0" fmla="*/ 102952 w 109777"/>
                <a:gd name="connsiteY0" fmla="*/ 116390 h 197839"/>
                <a:gd name="connsiteX1" fmla="*/ 54929 w 109777"/>
                <a:gd name="connsiteY1" fmla="*/ 0 h 197839"/>
                <a:gd name="connsiteX2" fmla="*/ 54929 w 109777"/>
                <a:gd name="connsiteY2" fmla="*/ 0 h 197839"/>
                <a:gd name="connsiteX3" fmla="*/ 5842 w 109777"/>
                <a:gd name="connsiteY3" fmla="*/ 118637 h 197839"/>
                <a:gd name="connsiteX4" fmla="*/ 5842 w 109777"/>
                <a:gd name="connsiteY4" fmla="*/ 118637 h 197839"/>
                <a:gd name="connsiteX5" fmla="*/ 5961 w 109777"/>
                <a:gd name="connsiteY5" fmla="*/ 168079 h 197839"/>
                <a:gd name="connsiteX6" fmla="*/ 51972 w 109777"/>
                <a:gd name="connsiteY6" fmla="*/ 197768 h 197839"/>
                <a:gd name="connsiteX7" fmla="*/ 109694 w 109777"/>
                <a:gd name="connsiteY7" fmla="*/ 145724 h 197839"/>
                <a:gd name="connsiteX8" fmla="*/ 102952 w 109777"/>
                <a:gd name="connsiteY8" fmla="*/ 116390 h 19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77" h="197839">
                  <a:moveTo>
                    <a:pt x="102952" y="116390"/>
                  </a:moveTo>
                  <a:lnTo>
                    <a:pt x="54929" y="0"/>
                  </a:lnTo>
                  <a:lnTo>
                    <a:pt x="54929" y="0"/>
                  </a:lnTo>
                  <a:cubicBezTo>
                    <a:pt x="54929" y="0"/>
                    <a:pt x="5842" y="118637"/>
                    <a:pt x="5842" y="118637"/>
                  </a:cubicBezTo>
                  <a:lnTo>
                    <a:pt x="5842" y="118637"/>
                  </a:lnTo>
                  <a:cubicBezTo>
                    <a:pt x="-1610" y="133777"/>
                    <a:pt x="-2319" y="151874"/>
                    <a:pt x="5961" y="168079"/>
                  </a:cubicBezTo>
                  <a:cubicBezTo>
                    <a:pt x="14595" y="184875"/>
                    <a:pt x="31746" y="196703"/>
                    <a:pt x="51972" y="197768"/>
                  </a:cubicBezTo>
                  <a:cubicBezTo>
                    <a:pt x="82253" y="199306"/>
                    <a:pt x="108156" y="176004"/>
                    <a:pt x="109694" y="145724"/>
                  </a:cubicBezTo>
                  <a:cubicBezTo>
                    <a:pt x="110286" y="135078"/>
                    <a:pt x="107683" y="125024"/>
                    <a:pt x="102952" y="116390"/>
                  </a:cubicBezTo>
                </a:path>
              </a:pathLst>
            </a:custGeom>
            <a:solidFill>
              <a:srgbClr val="AECFD9"/>
            </a:solidFill>
            <a:ln w="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2E477C85-9C65-4331-894B-7D30B8327E01}"/>
                </a:ext>
              </a:extLst>
            </p:cNvPr>
            <p:cNvSpPr/>
            <p:nvPr/>
          </p:nvSpPr>
          <p:spPr>
            <a:xfrm>
              <a:off x="11015723" y="6432080"/>
              <a:ext cx="68130" cy="85044"/>
            </a:xfrm>
            <a:custGeom>
              <a:avLst/>
              <a:gdLst>
                <a:gd name="connsiteX0" fmla="*/ 118 w 68130"/>
                <a:gd name="connsiteY0" fmla="*/ 65292 h 85044"/>
                <a:gd name="connsiteX1" fmla="*/ 20226 w 68130"/>
                <a:gd name="connsiteY1" fmla="*/ 58077 h 85044"/>
                <a:gd name="connsiteX2" fmla="*/ 35840 w 68130"/>
                <a:gd name="connsiteY2" fmla="*/ 68485 h 85044"/>
                <a:gd name="connsiteX3" fmla="*/ 47904 w 68130"/>
                <a:gd name="connsiteY3" fmla="*/ 60087 h 85044"/>
                <a:gd name="connsiteX4" fmla="*/ 40334 w 68130"/>
                <a:gd name="connsiteY4" fmla="*/ 52872 h 85044"/>
                <a:gd name="connsiteX5" fmla="*/ 24011 w 68130"/>
                <a:gd name="connsiteY5" fmla="*/ 49205 h 85044"/>
                <a:gd name="connsiteX6" fmla="*/ 2129 w 68130"/>
                <a:gd name="connsiteY6" fmla="*/ 25667 h 85044"/>
                <a:gd name="connsiteX7" fmla="*/ 34420 w 68130"/>
                <a:gd name="connsiteY7" fmla="*/ 0 h 85044"/>
                <a:gd name="connsiteX8" fmla="*/ 66238 w 68130"/>
                <a:gd name="connsiteY8" fmla="*/ 17861 h 85044"/>
                <a:gd name="connsiteX9" fmla="*/ 47313 w 68130"/>
                <a:gd name="connsiteY9" fmla="*/ 24011 h 85044"/>
                <a:gd name="connsiteX10" fmla="*/ 34184 w 68130"/>
                <a:gd name="connsiteY10" fmla="*/ 16086 h 85044"/>
                <a:gd name="connsiteX11" fmla="*/ 23183 w 68130"/>
                <a:gd name="connsiteY11" fmla="*/ 24366 h 85044"/>
                <a:gd name="connsiteX12" fmla="*/ 29571 w 68130"/>
                <a:gd name="connsiteY12" fmla="*/ 31227 h 85044"/>
                <a:gd name="connsiteX13" fmla="*/ 45775 w 68130"/>
                <a:gd name="connsiteY13" fmla="*/ 35012 h 85044"/>
                <a:gd name="connsiteX14" fmla="*/ 68131 w 68130"/>
                <a:gd name="connsiteY14" fmla="*/ 58668 h 85044"/>
                <a:gd name="connsiteX15" fmla="*/ 34538 w 68130"/>
                <a:gd name="connsiteY15" fmla="*/ 85045 h 85044"/>
                <a:gd name="connsiteX16" fmla="*/ 0 w 68130"/>
                <a:gd name="connsiteY16" fmla="*/ 65055 h 8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30" h="85044">
                  <a:moveTo>
                    <a:pt x="118" y="65292"/>
                  </a:moveTo>
                  <a:lnTo>
                    <a:pt x="20226" y="58077"/>
                  </a:lnTo>
                  <a:cubicBezTo>
                    <a:pt x="22710" y="65410"/>
                    <a:pt x="28269" y="68485"/>
                    <a:pt x="35840" y="68485"/>
                  </a:cubicBezTo>
                  <a:cubicBezTo>
                    <a:pt x="43410" y="68485"/>
                    <a:pt x="47904" y="65055"/>
                    <a:pt x="47904" y="60087"/>
                  </a:cubicBezTo>
                  <a:cubicBezTo>
                    <a:pt x="47904" y="56421"/>
                    <a:pt x="46248" y="54173"/>
                    <a:pt x="40334" y="52872"/>
                  </a:cubicBezTo>
                  <a:lnTo>
                    <a:pt x="24011" y="49205"/>
                  </a:lnTo>
                  <a:cubicBezTo>
                    <a:pt x="12301" y="46603"/>
                    <a:pt x="2129" y="40453"/>
                    <a:pt x="2129" y="25667"/>
                  </a:cubicBezTo>
                  <a:cubicBezTo>
                    <a:pt x="2129" y="9817"/>
                    <a:pt x="15377" y="0"/>
                    <a:pt x="34420" y="0"/>
                  </a:cubicBezTo>
                  <a:cubicBezTo>
                    <a:pt x="49679" y="0"/>
                    <a:pt x="61389" y="6387"/>
                    <a:pt x="66238" y="17861"/>
                  </a:cubicBezTo>
                  <a:lnTo>
                    <a:pt x="47313" y="24011"/>
                  </a:lnTo>
                  <a:cubicBezTo>
                    <a:pt x="44711" y="18570"/>
                    <a:pt x="39388" y="16086"/>
                    <a:pt x="34184" y="16086"/>
                  </a:cubicBezTo>
                  <a:cubicBezTo>
                    <a:pt x="27441" y="16086"/>
                    <a:pt x="23183" y="19753"/>
                    <a:pt x="23183" y="24366"/>
                  </a:cubicBezTo>
                  <a:cubicBezTo>
                    <a:pt x="23183" y="27678"/>
                    <a:pt x="24484" y="30044"/>
                    <a:pt x="29571" y="31227"/>
                  </a:cubicBezTo>
                  <a:lnTo>
                    <a:pt x="45775" y="35012"/>
                  </a:lnTo>
                  <a:cubicBezTo>
                    <a:pt x="59851" y="38323"/>
                    <a:pt x="68131" y="45775"/>
                    <a:pt x="68131" y="58668"/>
                  </a:cubicBezTo>
                  <a:cubicBezTo>
                    <a:pt x="68131" y="76056"/>
                    <a:pt x="52636" y="85045"/>
                    <a:pt x="34538" y="85045"/>
                  </a:cubicBezTo>
                  <a:cubicBezTo>
                    <a:pt x="18097" y="85045"/>
                    <a:pt x="4258" y="77948"/>
                    <a:pt x="0" y="65055"/>
                  </a:cubicBezTo>
                </a:path>
              </a:pathLst>
            </a:custGeom>
            <a:solidFill>
              <a:schemeClr val="bg1"/>
            </a:solidFill>
            <a:ln w="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6F46E9CD-8665-6572-C981-36E48CC2C390}"/>
                </a:ext>
              </a:extLst>
            </p:cNvPr>
            <p:cNvSpPr/>
            <p:nvPr/>
          </p:nvSpPr>
          <p:spPr>
            <a:xfrm>
              <a:off x="11091897"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5C13D9E7-EDD9-2F60-A36A-BC83884ECB65}"/>
                </a:ext>
              </a:extLst>
            </p:cNvPr>
            <p:cNvSpPr/>
            <p:nvPr/>
          </p:nvSpPr>
          <p:spPr>
            <a:xfrm>
              <a:off x="11167479" y="6426284"/>
              <a:ext cx="46958" cy="89184"/>
            </a:xfrm>
            <a:custGeom>
              <a:avLst/>
              <a:gdLst>
                <a:gd name="connsiteX0" fmla="*/ 29571 w 46958"/>
                <a:gd name="connsiteY0" fmla="*/ 28151 h 89184"/>
                <a:gd name="connsiteX1" fmla="*/ 44238 w 46958"/>
                <a:gd name="connsiteY1" fmla="*/ 28151 h 89184"/>
                <a:gd name="connsiteX2" fmla="*/ 44238 w 46958"/>
                <a:gd name="connsiteY2" fmla="*/ 43646 h 89184"/>
                <a:gd name="connsiteX3" fmla="*/ 29571 w 46958"/>
                <a:gd name="connsiteY3" fmla="*/ 43646 h 89184"/>
                <a:gd name="connsiteX4" fmla="*/ 29571 w 46958"/>
                <a:gd name="connsiteY4" fmla="*/ 89185 h 89184"/>
                <a:gd name="connsiteX5" fmla="*/ 10291 w 46958"/>
                <a:gd name="connsiteY5" fmla="*/ 89185 h 89184"/>
                <a:gd name="connsiteX6" fmla="*/ 10291 w 46958"/>
                <a:gd name="connsiteY6" fmla="*/ 43646 h 89184"/>
                <a:gd name="connsiteX7" fmla="*/ 0 w 46958"/>
                <a:gd name="connsiteY7" fmla="*/ 43646 h 89184"/>
                <a:gd name="connsiteX8" fmla="*/ 0 w 46958"/>
                <a:gd name="connsiteY8" fmla="*/ 28151 h 89184"/>
                <a:gd name="connsiteX9" fmla="*/ 10291 w 46958"/>
                <a:gd name="connsiteY9" fmla="*/ 28151 h 89184"/>
                <a:gd name="connsiteX10" fmla="*/ 10291 w 46958"/>
                <a:gd name="connsiteY10" fmla="*/ 23420 h 89184"/>
                <a:gd name="connsiteX11" fmla="*/ 34893 w 46958"/>
                <a:gd name="connsiteY11" fmla="*/ 0 h 89184"/>
                <a:gd name="connsiteX12" fmla="*/ 46958 w 46958"/>
                <a:gd name="connsiteY12" fmla="*/ 2602 h 89184"/>
                <a:gd name="connsiteX13" fmla="*/ 42818 w 46958"/>
                <a:gd name="connsiteY13" fmla="*/ 17624 h 89184"/>
                <a:gd name="connsiteX14" fmla="*/ 37614 w 46958"/>
                <a:gd name="connsiteY14" fmla="*/ 16678 h 89184"/>
                <a:gd name="connsiteX15" fmla="*/ 29689 w 46958"/>
                <a:gd name="connsiteY15" fmla="*/ 24366 h 89184"/>
                <a:gd name="connsiteX16" fmla="*/ 29689 w 46958"/>
                <a:gd name="connsiteY16" fmla="*/ 28269 h 89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958" h="89184">
                  <a:moveTo>
                    <a:pt x="29571" y="28151"/>
                  </a:moveTo>
                  <a:lnTo>
                    <a:pt x="44238" y="28151"/>
                  </a:lnTo>
                  <a:lnTo>
                    <a:pt x="44238" y="43646"/>
                  </a:lnTo>
                  <a:lnTo>
                    <a:pt x="29571" y="43646"/>
                  </a:lnTo>
                  <a:lnTo>
                    <a:pt x="29571" y="89185"/>
                  </a:lnTo>
                  <a:lnTo>
                    <a:pt x="10291" y="89185"/>
                  </a:lnTo>
                  <a:lnTo>
                    <a:pt x="10291" y="43646"/>
                  </a:lnTo>
                  <a:lnTo>
                    <a:pt x="0" y="43646"/>
                  </a:lnTo>
                  <a:lnTo>
                    <a:pt x="0" y="28151"/>
                  </a:lnTo>
                  <a:lnTo>
                    <a:pt x="10291" y="28151"/>
                  </a:lnTo>
                  <a:lnTo>
                    <a:pt x="10291" y="23420"/>
                  </a:lnTo>
                  <a:cubicBezTo>
                    <a:pt x="10291" y="9108"/>
                    <a:pt x="20108" y="0"/>
                    <a:pt x="34893" y="0"/>
                  </a:cubicBezTo>
                  <a:cubicBezTo>
                    <a:pt x="39033" y="0"/>
                    <a:pt x="43055" y="828"/>
                    <a:pt x="46958" y="2602"/>
                  </a:cubicBezTo>
                  <a:lnTo>
                    <a:pt x="42818" y="17624"/>
                  </a:lnTo>
                  <a:cubicBezTo>
                    <a:pt x="41044" y="17033"/>
                    <a:pt x="39033" y="16678"/>
                    <a:pt x="37614" y="16678"/>
                  </a:cubicBezTo>
                  <a:cubicBezTo>
                    <a:pt x="33001" y="16678"/>
                    <a:pt x="29689" y="19517"/>
                    <a:pt x="29689" y="24366"/>
                  </a:cubicBezTo>
                  <a:lnTo>
                    <a:pt x="29689" y="28269"/>
                  </a:lnTo>
                  <a:close/>
                </a:path>
              </a:pathLst>
            </a:custGeom>
            <a:solidFill>
              <a:schemeClr val="bg1"/>
            </a:solidFill>
            <a:ln w="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872842B4-A3D9-E880-DD8D-D01DBEBCAB32}"/>
                </a:ext>
              </a:extLst>
            </p:cNvPr>
            <p:cNvSpPr/>
            <p:nvPr/>
          </p:nvSpPr>
          <p:spPr>
            <a:xfrm>
              <a:off x="11215620"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398 w 63872"/>
                <a:gd name="connsiteY10" fmla="*/ 25194 h 64582"/>
                <a:gd name="connsiteX11" fmla="*/ 44592 w 63872"/>
                <a:gd name="connsiteY11" fmla="*/ 25194 h 64582"/>
                <a:gd name="connsiteX12" fmla="*/ 32291 w 63872"/>
                <a:gd name="connsiteY12" fmla="*/ 15613 h 64582"/>
                <a:gd name="connsiteX13" fmla="*/ 19398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398" y="25194"/>
                  </a:moveTo>
                  <a:lnTo>
                    <a:pt x="44592" y="25194"/>
                  </a:lnTo>
                  <a:cubicBezTo>
                    <a:pt x="42700" y="18689"/>
                    <a:pt x="37732" y="15613"/>
                    <a:pt x="32291" y="15613"/>
                  </a:cubicBezTo>
                  <a:cubicBezTo>
                    <a:pt x="26850" y="15613"/>
                    <a:pt x="21291" y="19043"/>
                    <a:pt x="19398" y="25194"/>
                  </a:cubicBezTo>
                </a:path>
              </a:pathLst>
            </a:custGeom>
            <a:solidFill>
              <a:schemeClr val="bg1"/>
            </a:solidFill>
            <a:ln w="0"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0521D86C-F982-DE3E-C293-95B2B52C90B7}"/>
                </a:ext>
              </a:extLst>
            </p:cNvPr>
            <p:cNvSpPr/>
            <p:nvPr/>
          </p:nvSpPr>
          <p:spPr>
            <a:xfrm>
              <a:off x="11289428"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82EFA045-B9F3-21E8-578A-C14EF8BCA93A}"/>
                </a:ext>
              </a:extLst>
            </p:cNvPr>
            <p:cNvSpPr/>
            <p:nvPr/>
          </p:nvSpPr>
          <p:spPr>
            <a:xfrm>
              <a:off x="11368086" y="6432080"/>
              <a:ext cx="81259" cy="85163"/>
            </a:xfrm>
            <a:custGeom>
              <a:avLst/>
              <a:gdLst>
                <a:gd name="connsiteX0" fmla="*/ 81260 w 81259"/>
                <a:gd name="connsiteY0" fmla="*/ 62571 h 85163"/>
                <a:gd name="connsiteX1" fmla="*/ 43291 w 81259"/>
                <a:gd name="connsiteY1" fmla="*/ 85163 h 85163"/>
                <a:gd name="connsiteX2" fmla="*/ 0 w 81259"/>
                <a:gd name="connsiteY2" fmla="*/ 42582 h 85163"/>
                <a:gd name="connsiteX3" fmla="*/ 43291 w 81259"/>
                <a:gd name="connsiteY3" fmla="*/ 0 h 85163"/>
                <a:gd name="connsiteX4" fmla="*/ 79486 w 81259"/>
                <a:gd name="connsiteY4" fmla="*/ 19043 h 85163"/>
                <a:gd name="connsiteX5" fmla="*/ 61507 w 81259"/>
                <a:gd name="connsiteY5" fmla="*/ 27915 h 85163"/>
                <a:gd name="connsiteX6" fmla="*/ 43291 w 81259"/>
                <a:gd name="connsiteY6" fmla="*/ 18334 h 85163"/>
                <a:gd name="connsiteX7" fmla="*/ 20108 w 81259"/>
                <a:gd name="connsiteY7" fmla="*/ 42582 h 85163"/>
                <a:gd name="connsiteX8" fmla="*/ 43291 w 81259"/>
                <a:gd name="connsiteY8" fmla="*/ 66948 h 85163"/>
                <a:gd name="connsiteX9" fmla="*/ 62453 w 81259"/>
                <a:gd name="connsiteY9" fmla="*/ 55238 h 85163"/>
                <a:gd name="connsiteX10" fmla="*/ 81260 w 81259"/>
                <a:gd name="connsiteY10" fmla="*/ 62571 h 85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259" h="85163">
                  <a:moveTo>
                    <a:pt x="81260" y="62571"/>
                  </a:moveTo>
                  <a:cubicBezTo>
                    <a:pt x="74873" y="76883"/>
                    <a:pt x="60797" y="85163"/>
                    <a:pt x="43291" y="85163"/>
                  </a:cubicBezTo>
                  <a:cubicBezTo>
                    <a:pt x="19162" y="85163"/>
                    <a:pt x="0" y="66593"/>
                    <a:pt x="0" y="42582"/>
                  </a:cubicBezTo>
                  <a:cubicBezTo>
                    <a:pt x="0" y="18570"/>
                    <a:pt x="19043" y="0"/>
                    <a:pt x="43291" y="0"/>
                  </a:cubicBezTo>
                  <a:cubicBezTo>
                    <a:pt x="58668" y="0"/>
                    <a:pt x="72389" y="7097"/>
                    <a:pt x="79486" y="19043"/>
                  </a:cubicBezTo>
                  <a:lnTo>
                    <a:pt x="61507" y="27915"/>
                  </a:lnTo>
                  <a:cubicBezTo>
                    <a:pt x="57485" y="21409"/>
                    <a:pt x="51098" y="18334"/>
                    <a:pt x="43291" y="18334"/>
                  </a:cubicBezTo>
                  <a:cubicBezTo>
                    <a:pt x="30399" y="18334"/>
                    <a:pt x="20108" y="28624"/>
                    <a:pt x="20108" y="42582"/>
                  </a:cubicBezTo>
                  <a:cubicBezTo>
                    <a:pt x="20108" y="56539"/>
                    <a:pt x="30399" y="66948"/>
                    <a:pt x="43291" y="66948"/>
                  </a:cubicBezTo>
                  <a:cubicBezTo>
                    <a:pt x="51689" y="66948"/>
                    <a:pt x="58668" y="63163"/>
                    <a:pt x="62453" y="55238"/>
                  </a:cubicBezTo>
                  <a:lnTo>
                    <a:pt x="81260" y="62571"/>
                  </a:lnTo>
                  <a:close/>
                </a:path>
              </a:pathLst>
            </a:custGeom>
            <a:solidFill>
              <a:schemeClr val="bg1"/>
            </a:solidFill>
            <a:ln w="0"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E3EB8308-1842-2463-DC6C-A482C66FB842}"/>
                </a:ext>
              </a:extLst>
            </p:cNvPr>
            <p:cNvSpPr/>
            <p:nvPr/>
          </p:nvSpPr>
          <p:spPr>
            <a:xfrm>
              <a:off x="11456443"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AD4A6AE4-353F-0EA6-4100-02A5BE1BD280}"/>
                </a:ext>
              </a:extLst>
            </p:cNvPr>
            <p:cNvSpPr/>
            <p:nvPr/>
          </p:nvSpPr>
          <p:spPr>
            <a:xfrm>
              <a:off x="11538649"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77E3EE18-CAE3-BB32-BB8E-60F8E03620A2}"/>
                </a:ext>
              </a:extLst>
            </p:cNvPr>
            <p:cNvSpPr/>
            <p:nvPr/>
          </p:nvSpPr>
          <p:spPr>
            <a:xfrm>
              <a:off x="11587381"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517 w 63872"/>
                <a:gd name="connsiteY10" fmla="*/ 25194 h 64582"/>
                <a:gd name="connsiteX11" fmla="*/ 44711 w 63872"/>
                <a:gd name="connsiteY11" fmla="*/ 25194 h 64582"/>
                <a:gd name="connsiteX12" fmla="*/ 32409 w 63872"/>
                <a:gd name="connsiteY12" fmla="*/ 15613 h 64582"/>
                <a:gd name="connsiteX13" fmla="*/ 19517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517" y="25194"/>
                  </a:moveTo>
                  <a:lnTo>
                    <a:pt x="44711" y="25194"/>
                  </a:lnTo>
                  <a:cubicBezTo>
                    <a:pt x="42818" y="18689"/>
                    <a:pt x="37969" y="15613"/>
                    <a:pt x="32409" y="15613"/>
                  </a:cubicBezTo>
                  <a:cubicBezTo>
                    <a:pt x="26850" y="15613"/>
                    <a:pt x="21409" y="19043"/>
                    <a:pt x="19517" y="25194"/>
                  </a:cubicBezTo>
                </a:path>
              </a:pathLst>
            </a:custGeom>
            <a:solidFill>
              <a:schemeClr val="bg1"/>
            </a:solidFill>
            <a:ln w="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721B78CB-8AE2-A71A-5029-078799E9E9D1}"/>
                </a:ext>
              </a:extLst>
            </p:cNvPr>
            <p:cNvSpPr/>
            <p:nvPr/>
          </p:nvSpPr>
          <p:spPr>
            <a:xfrm>
              <a:off x="11012411" y="6547050"/>
              <a:ext cx="80313" cy="81496"/>
            </a:xfrm>
            <a:custGeom>
              <a:avLst/>
              <a:gdLst>
                <a:gd name="connsiteX0" fmla="*/ 80314 w 80313"/>
                <a:gd name="connsiteY0" fmla="*/ 0 h 81496"/>
                <a:gd name="connsiteX1" fmla="*/ 44711 w 80313"/>
                <a:gd name="connsiteY1" fmla="*/ 81497 h 81496"/>
                <a:gd name="connsiteX2" fmla="*/ 35485 w 80313"/>
                <a:gd name="connsiteY2" fmla="*/ 81497 h 81496"/>
                <a:gd name="connsiteX3" fmla="*/ 0 w 80313"/>
                <a:gd name="connsiteY3" fmla="*/ 0 h 81496"/>
                <a:gd name="connsiteX4" fmla="*/ 10409 w 80313"/>
                <a:gd name="connsiteY4" fmla="*/ 0 h 81496"/>
                <a:gd name="connsiteX5" fmla="*/ 40098 w 80313"/>
                <a:gd name="connsiteY5" fmla="*/ 68367 h 81496"/>
                <a:gd name="connsiteX6" fmla="*/ 69787 w 80313"/>
                <a:gd name="connsiteY6" fmla="*/ 0 h 81496"/>
                <a:gd name="connsiteX7" fmla="*/ 80314 w 80313"/>
                <a:gd name="connsiteY7" fmla="*/ 0 h 8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13" h="81496">
                  <a:moveTo>
                    <a:pt x="80314" y="0"/>
                  </a:moveTo>
                  <a:lnTo>
                    <a:pt x="44711" y="81497"/>
                  </a:lnTo>
                  <a:lnTo>
                    <a:pt x="35485" y="81497"/>
                  </a:lnTo>
                  <a:lnTo>
                    <a:pt x="0" y="0"/>
                  </a:lnTo>
                  <a:lnTo>
                    <a:pt x="10409" y="0"/>
                  </a:lnTo>
                  <a:lnTo>
                    <a:pt x="40098" y="68367"/>
                  </a:lnTo>
                  <a:lnTo>
                    <a:pt x="69787" y="0"/>
                  </a:lnTo>
                  <a:lnTo>
                    <a:pt x="80314" y="0"/>
                  </a:lnTo>
                  <a:close/>
                </a:path>
              </a:pathLst>
            </a:custGeom>
            <a:solidFill>
              <a:schemeClr val="bg1"/>
            </a:solidFill>
            <a:ln w="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CB1D9457-BB10-73D1-C4FC-0A0A2FAE011A}"/>
                </a:ext>
              </a:extLst>
            </p:cNvPr>
            <p:cNvSpPr/>
            <p:nvPr/>
          </p:nvSpPr>
          <p:spPr>
            <a:xfrm>
              <a:off x="11102424"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14AA8CBB-C835-A471-35BB-7062110670D4}"/>
                </a:ext>
              </a:extLst>
            </p:cNvPr>
            <p:cNvSpPr/>
            <p:nvPr/>
          </p:nvSpPr>
          <p:spPr>
            <a:xfrm>
              <a:off x="11127973" y="6567276"/>
              <a:ext cx="58313" cy="62926"/>
            </a:xfrm>
            <a:custGeom>
              <a:avLst/>
              <a:gdLst>
                <a:gd name="connsiteX0" fmla="*/ 58313 w 58313"/>
                <a:gd name="connsiteY0" fmla="*/ 46130 h 62926"/>
                <a:gd name="connsiteX1" fmla="*/ 31227 w 58313"/>
                <a:gd name="connsiteY1" fmla="*/ 62926 h 62926"/>
                <a:gd name="connsiteX2" fmla="*/ 0 w 58313"/>
                <a:gd name="connsiteY2" fmla="*/ 31463 h 62926"/>
                <a:gd name="connsiteX3" fmla="*/ 31227 w 58313"/>
                <a:gd name="connsiteY3" fmla="*/ 0 h 62926"/>
                <a:gd name="connsiteX4" fmla="*/ 57958 w 58313"/>
                <a:gd name="connsiteY4" fmla="*/ 15850 h 62926"/>
                <a:gd name="connsiteX5" fmla="*/ 49324 w 58313"/>
                <a:gd name="connsiteY5" fmla="*/ 19280 h 62926"/>
                <a:gd name="connsiteX6" fmla="*/ 31227 w 58313"/>
                <a:gd name="connsiteY6" fmla="*/ 8635 h 62926"/>
                <a:gd name="connsiteX7" fmla="*/ 8989 w 58313"/>
                <a:gd name="connsiteY7" fmla="*/ 31581 h 62926"/>
                <a:gd name="connsiteX8" fmla="*/ 31227 w 58313"/>
                <a:gd name="connsiteY8" fmla="*/ 54410 h 62926"/>
                <a:gd name="connsiteX9" fmla="*/ 49797 w 58313"/>
                <a:gd name="connsiteY9" fmla="*/ 43055 h 62926"/>
                <a:gd name="connsiteX10" fmla="*/ 58313 w 58313"/>
                <a:gd name="connsiteY10" fmla="*/ 46248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13" h="62926">
                  <a:moveTo>
                    <a:pt x="58313" y="46130"/>
                  </a:moveTo>
                  <a:cubicBezTo>
                    <a:pt x="53582" y="56539"/>
                    <a:pt x="43055" y="62926"/>
                    <a:pt x="31227" y="62926"/>
                  </a:cubicBezTo>
                  <a:cubicBezTo>
                    <a:pt x="14312" y="62926"/>
                    <a:pt x="0" y="50507"/>
                    <a:pt x="0" y="31463"/>
                  </a:cubicBezTo>
                  <a:cubicBezTo>
                    <a:pt x="0" y="12420"/>
                    <a:pt x="14312" y="0"/>
                    <a:pt x="31227" y="0"/>
                  </a:cubicBezTo>
                  <a:cubicBezTo>
                    <a:pt x="42700" y="0"/>
                    <a:pt x="52872" y="5796"/>
                    <a:pt x="57958" y="15850"/>
                  </a:cubicBezTo>
                  <a:lnTo>
                    <a:pt x="49324" y="19280"/>
                  </a:lnTo>
                  <a:cubicBezTo>
                    <a:pt x="45657" y="12183"/>
                    <a:pt x="38915" y="8635"/>
                    <a:pt x="31227" y="8635"/>
                  </a:cubicBezTo>
                  <a:cubicBezTo>
                    <a:pt x="18925" y="8635"/>
                    <a:pt x="8989" y="17861"/>
                    <a:pt x="8989" y="31581"/>
                  </a:cubicBezTo>
                  <a:cubicBezTo>
                    <a:pt x="8989" y="45302"/>
                    <a:pt x="18925" y="54410"/>
                    <a:pt x="31227" y="54410"/>
                  </a:cubicBezTo>
                  <a:cubicBezTo>
                    <a:pt x="39270" y="54410"/>
                    <a:pt x="46130" y="50625"/>
                    <a:pt x="49797" y="43055"/>
                  </a:cubicBezTo>
                  <a:lnTo>
                    <a:pt x="58313" y="46248"/>
                  </a:lnTo>
                  <a:close/>
                </a:path>
              </a:pathLst>
            </a:custGeom>
            <a:solidFill>
              <a:schemeClr val="bg1"/>
            </a:solidFill>
            <a:ln w="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F6BA8FA8-F60A-DDEF-2034-F0A1F1C7A2D7}"/>
                </a:ext>
              </a:extLst>
            </p:cNvPr>
            <p:cNvSpPr/>
            <p:nvPr/>
          </p:nvSpPr>
          <p:spPr>
            <a:xfrm>
              <a:off x="11189007" y="6549416"/>
              <a:ext cx="46721" cy="80668"/>
            </a:xfrm>
            <a:custGeom>
              <a:avLst/>
              <a:gdLst>
                <a:gd name="connsiteX0" fmla="*/ 46721 w 46721"/>
                <a:gd name="connsiteY0" fmla="*/ 75937 h 80668"/>
                <a:gd name="connsiteX1" fmla="*/ 32882 w 46721"/>
                <a:gd name="connsiteY1" fmla="*/ 80669 h 80668"/>
                <a:gd name="connsiteX2" fmla="*/ 13011 w 46721"/>
                <a:gd name="connsiteY2" fmla="*/ 60324 h 80668"/>
                <a:gd name="connsiteX3" fmla="*/ 13011 w 46721"/>
                <a:gd name="connsiteY3" fmla="*/ 26850 h 80668"/>
                <a:gd name="connsiteX4" fmla="*/ 0 w 46721"/>
                <a:gd name="connsiteY4" fmla="*/ 26850 h 80668"/>
                <a:gd name="connsiteX5" fmla="*/ 0 w 46721"/>
                <a:gd name="connsiteY5" fmla="*/ 19043 h 80668"/>
                <a:gd name="connsiteX6" fmla="*/ 13011 w 46721"/>
                <a:gd name="connsiteY6" fmla="*/ 19043 h 80668"/>
                <a:gd name="connsiteX7" fmla="*/ 13011 w 46721"/>
                <a:gd name="connsiteY7" fmla="*/ 0 h 80668"/>
                <a:gd name="connsiteX8" fmla="*/ 22355 w 46721"/>
                <a:gd name="connsiteY8" fmla="*/ 0 h 80668"/>
                <a:gd name="connsiteX9" fmla="*/ 22355 w 46721"/>
                <a:gd name="connsiteY9" fmla="*/ 19043 h 80668"/>
                <a:gd name="connsiteX10" fmla="*/ 43764 w 46721"/>
                <a:gd name="connsiteY10" fmla="*/ 19043 h 80668"/>
                <a:gd name="connsiteX11" fmla="*/ 43764 w 46721"/>
                <a:gd name="connsiteY11" fmla="*/ 26850 h 80668"/>
                <a:gd name="connsiteX12" fmla="*/ 22355 w 46721"/>
                <a:gd name="connsiteY12" fmla="*/ 26850 h 80668"/>
                <a:gd name="connsiteX13" fmla="*/ 22355 w 46721"/>
                <a:gd name="connsiteY13" fmla="*/ 59733 h 80668"/>
                <a:gd name="connsiteX14" fmla="*/ 33474 w 46721"/>
                <a:gd name="connsiteY14" fmla="*/ 71916 h 80668"/>
                <a:gd name="connsiteX15" fmla="*/ 43646 w 46721"/>
                <a:gd name="connsiteY15" fmla="*/ 68249 h 80668"/>
                <a:gd name="connsiteX16" fmla="*/ 46721 w 46721"/>
                <a:gd name="connsiteY16" fmla="*/ 75937 h 8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721" h="80668">
                  <a:moveTo>
                    <a:pt x="46721" y="75937"/>
                  </a:moveTo>
                  <a:cubicBezTo>
                    <a:pt x="41872" y="79367"/>
                    <a:pt x="37732" y="80669"/>
                    <a:pt x="32882" y="80669"/>
                  </a:cubicBezTo>
                  <a:cubicBezTo>
                    <a:pt x="20936" y="80669"/>
                    <a:pt x="13011" y="73572"/>
                    <a:pt x="13011" y="60324"/>
                  </a:cubicBezTo>
                  <a:lnTo>
                    <a:pt x="13011" y="26850"/>
                  </a:lnTo>
                  <a:lnTo>
                    <a:pt x="0" y="26850"/>
                  </a:lnTo>
                  <a:lnTo>
                    <a:pt x="0" y="19043"/>
                  </a:lnTo>
                  <a:lnTo>
                    <a:pt x="13011" y="19043"/>
                  </a:lnTo>
                  <a:lnTo>
                    <a:pt x="13011" y="0"/>
                  </a:lnTo>
                  <a:lnTo>
                    <a:pt x="22355" y="0"/>
                  </a:lnTo>
                  <a:lnTo>
                    <a:pt x="22355" y="19043"/>
                  </a:lnTo>
                  <a:lnTo>
                    <a:pt x="43764" y="19043"/>
                  </a:lnTo>
                  <a:lnTo>
                    <a:pt x="43764" y="26850"/>
                  </a:lnTo>
                  <a:lnTo>
                    <a:pt x="22355" y="26850"/>
                  </a:lnTo>
                  <a:lnTo>
                    <a:pt x="22355" y="59733"/>
                  </a:lnTo>
                  <a:cubicBezTo>
                    <a:pt x="22355" y="67539"/>
                    <a:pt x="26732" y="71916"/>
                    <a:pt x="33474" y="71916"/>
                  </a:cubicBezTo>
                  <a:cubicBezTo>
                    <a:pt x="36904" y="71916"/>
                    <a:pt x="40689" y="70496"/>
                    <a:pt x="43646" y="68249"/>
                  </a:cubicBezTo>
                  <a:lnTo>
                    <a:pt x="46721" y="75937"/>
                  </a:lnTo>
                  <a:close/>
                </a:path>
              </a:pathLst>
            </a:custGeom>
            <a:solidFill>
              <a:schemeClr val="bg1"/>
            </a:solidFill>
            <a:ln w="0"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E08B0CC0-6172-DB98-5310-F2F103E8F133}"/>
                </a:ext>
              </a:extLst>
            </p:cNvPr>
            <p:cNvSpPr/>
            <p:nvPr/>
          </p:nvSpPr>
          <p:spPr>
            <a:xfrm>
              <a:off x="11237976" y="6567276"/>
              <a:ext cx="63517" cy="62689"/>
            </a:xfrm>
            <a:custGeom>
              <a:avLst/>
              <a:gdLst>
                <a:gd name="connsiteX0" fmla="*/ 63518 w 63517"/>
                <a:gd name="connsiteY0" fmla="*/ 31227 h 62689"/>
                <a:gd name="connsiteX1" fmla="*/ 31818 w 63517"/>
                <a:gd name="connsiteY1" fmla="*/ 62690 h 62689"/>
                <a:gd name="connsiteX2" fmla="*/ 0 w 63517"/>
                <a:gd name="connsiteY2" fmla="*/ 31227 h 62689"/>
                <a:gd name="connsiteX3" fmla="*/ 31818 w 63517"/>
                <a:gd name="connsiteY3" fmla="*/ 0 h 62689"/>
                <a:gd name="connsiteX4" fmla="*/ 63518 w 63517"/>
                <a:gd name="connsiteY4" fmla="*/ 31227 h 62689"/>
                <a:gd name="connsiteX5" fmla="*/ 54410 w 63517"/>
                <a:gd name="connsiteY5" fmla="*/ 31227 h 62689"/>
                <a:gd name="connsiteX6" fmla="*/ 31818 w 63517"/>
                <a:gd name="connsiteY6" fmla="*/ 8161 h 62689"/>
                <a:gd name="connsiteX7" fmla="*/ 8989 w 63517"/>
                <a:gd name="connsiteY7" fmla="*/ 31227 h 62689"/>
                <a:gd name="connsiteX8" fmla="*/ 31818 w 63517"/>
                <a:gd name="connsiteY8" fmla="*/ 54528 h 62689"/>
                <a:gd name="connsiteX9" fmla="*/ 54410 w 63517"/>
                <a:gd name="connsiteY9" fmla="*/ 31227 h 62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517" h="62689">
                  <a:moveTo>
                    <a:pt x="63518" y="31227"/>
                  </a:moveTo>
                  <a:cubicBezTo>
                    <a:pt x="63518" y="49560"/>
                    <a:pt x="49442" y="62690"/>
                    <a:pt x="31818" y="62690"/>
                  </a:cubicBezTo>
                  <a:cubicBezTo>
                    <a:pt x="14194" y="62690"/>
                    <a:pt x="0" y="49560"/>
                    <a:pt x="0" y="31227"/>
                  </a:cubicBezTo>
                  <a:cubicBezTo>
                    <a:pt x="0" y="12893"/>
                    <a:pt x="13957" y="0"/>
                    <a:pt x="31818" y="0"/>
                  </a:cubicBezTo>
                  <a:cubicBezTo>
                    <a:pt x="49679" y="0"/>
                    <a:pt x="63518" y="12893"/>
                    <a:pt x="63518" y="31227"/>
                  </a:cubicBezTo>
                  <a:moveTo>
                    <a:pt x="54410" y="31227"/>
                  </a:moveTo>
                  <a:cubicBezTo>
                    <a:pt x="54410" y="17506"/>
                    <a:pt x="44119" y="8161"/>
                    <a:pt x="31818" y="8161"/>
                  </a:cubicBezTo>
                  <a:cubicBezTo>
                    <a:pt x="19517" y="8161"/>
                    <a:pt x="8989" y="17506"/>
                    <a:pt x="8989" y="31227"/>
                  </a:cubicBezTo>
                  <a:cubicBezTo>
                    <a:pt x="8989" y="44947"/>
                    <a:pt x="19398" y="54528"/>
                    <a:pt x="31818" y="54528"/>
                  </a:cubicBezTo>
                  <a:cubicBezTo>
                    <a:pt x="44238" y="54528"/>
                    <a:pt x="54410" y="45066"/>
                    <a:pt x="54410" y="31227"/>
                  </a:cubicBezTo>
                </a:path>
              </a:pathLst>
            </a:custGeom>
            <a:solidFill>
              <a:schemeClr val="bg1"/>
            </a:solidFill>
            <a:ln w="0"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5C6AB27D-D790-C38B-89B7-B61A4C84C0C4}"/>
                </a:ext>
              </a:extLst>
            </p:cNvPr>
            <p:cNvSpPr/>
            <p:nvPr/>
          </p:nvSpPr>
          <p:spPr>
            <a:xfrm>
              <a:off x="11314741" y="6567986"/>
              <a:ext cx="37732" cy="60560"/>
            </a:xfrm>
            <a:custGeom>
              <a:avLst/>
              <a:gdLst>
                <a:gd name="connsiteX0" fmla="*/ 37732 w 37732"/>
                <a:gd name="connsiteY0" fmla="*/ 473 h 60560"/>
                <a:gd name="connsiteX1" fmla="*/ 37022 w 37732"/>
                <a:gd name="connsiteY1" fmla="*/ 9344 h 60560"/>
                <a:gd name="connsiteX2" fmla="*/ 33474 w 37732"/>
                <a:gd name="connsiteY2" fmla="*/ 9344 h 60560"/>
                <a:gd name="connsiteX3" fmla="*/ 9344 w 37732"/>
                <a:gd name="connsiteY3" fmla="*/ 37495 h 60560"/>
                <a:gd name="connsiteX4" fmla="*/ 9344 w 37732"/>
                <a:gd name="connsiteY4" fmla="*/ 60561 h 60560"/>
                <a:gd name="connsiteX5" fmla="*/ 0 w 37732"/>
                <a:gd name="connsiteY5" fmla="*/ 60561 h 60560"/>
                <a:gd name="connsiteX6" fmla="*/ 0 w 37732"/>
                <a:gd name="connsiteY6" fmla="*/ 591 h 60560"/>
                <a:gd name="connsiteX7" fmla="*/ 9344 w 37732"/>
                <a:gd name="connsiteY7" fmla="*/ 591 h 60560"/>
                <a:gd name="connsiteX8" fmla="*/ 9344 w 37732"/>
                <a:gd name="connsiteY8" fmla="*/ 15377 h 60560"/>
                <a:gd name="connsiteX9" fmla="*/ 33474 w 37732"/>
                <a:gd name="connsiteY9" fmla="*/ 0 h 60560"/>
                <a:gd name="connsiteX10" fmla="*/ 37732 w 37732"/>
                <a:gd name="connsiteY10" fmla="*/ 473 h 6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32" h="60560">
                  <a:moveTo>
                    <a:pt x="37732" y="473"/>
                  </a:moveTo>
                  <a:lnTo>
                    <a:pt x="37022" y="9344"/>
                  </a:lnTo>
                  <a:cubicBezTo>
                    <a:pt x="35958" y="9344"/>
                    <a:pt x="34538" y="9344"/>
                    <a:pt x="33474" y="9344"/>
                  </a:cubicBezTo>
                  <a:cubicBezTo>
                    <a:pt x="17506" y="9344"/>
                    <a:pt x="9344" y="21409"/>
                    <a:pt x="9344" y="37495"/>
                  </a:cubicBezTo>
                  <a:lnTo>
                    <a:pt x="9344" y="60561"/>
                  </a:lnTo>
                  <a:lnTo>
                    <a:pt x="0" y="60561"/>
                  </a:lnTo>
                  <a:lnTo>
                    <a:pt x="0" y="591"/>
                  </a:lnTo>
                  <a:lnTo>
                    <a:pt x="9344" y="591"/>
                  </a:lnTo>
                  <a:lnTo>
                    <a:pt x="9344" y="15377"/>
                  </a:lnTo>
                  <a:cubicBezTo>
                    <a:pt x="14194" y="6506"/>
                    <a:pt x="22237" y="0"/>
                    <a:pt x="33474" y="0"/>
                  </a:cubicBezTo>
                  <a:cubicBezTo>
                    <a:pt x="34893" y="0"/>
                    <a:pt x="36076" y="0"/>
                    <a:pt x="37732" y="473"/>
                  </a:cubicBezTo>
                </a:path>
              </a:pathLst>
            </a:custGeom>
            <a:solidFill>
              <a:schemeClr val="bg1"/>
            </a:solidFill>
            <a:ln w="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E7C46E8A-11D7-71D4-1EF7-D1614FB82AE9}"/>
                </a:ext>
              </a:extLst>
            </p:cNvPr>
            <p:cNvSpPr/>
            <p:nvPr/>
          </p:nvSpPr>
          <p:spPr>
            <a:xfrm>
              <a:off x="11361817"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03CE8C32-EE1B-5039-2563-77B5E9536F14}"/>
                </a:ext>
              </a:extLst>
            </p:cNvPr>
            <p:cNvSpPr/>
            <p:nvPr/>
          </p:nvSpPr>
          <p:spPr>
            <a:xfrm>
              <a:off x="11386656" y="6567276"/>
              <a:ext cx="63044" cy="62926"/>
            </a:xfrm>
            <a:custGeom>
              <a:avLst/>
              <a:gdLst>
                <a:gd name="connsiteX0" fmla="*/ 63044 w 63044"/>
                <a:gd name="connsiteY0" fmla="*/ 1301 h 62926"/>
                <a:gd name="connsiteX1" fmla="*/ 63044 w 63044"/>
                <a:gd name="connsiteY1" fmla="*/ 61270 h 62926"/>
                <a:gd name="connsiteX2" fmla="*/ 53818 w 63044"/>
                <a:gd name="connsiteY2" fmla="*/ 61270 h 62926"/>
                <a:gd name="connsiteX3" fmla="*/ 53818 w 63044"/>
                <a:gd name="connsiteY3" fmla="*/ 51926 h 62926"/>
                <a:gd name="connsiteX4" fmla="*/ 29925 w 63044"/>
                <a:gd name="connsiteY4" fmla="*/ 62926 h 62926"/>
                <a:gd name="connsiteX5" fmla="*/ 0 w 63044"/>
                <a:gd name="connsiteY5" fmla="*/ 31463 h 62926"/>
                <a:gd name="connsiteX6" fmla="*/ 29925 w 63044"/>
                <a:gd name="connsiteY6" fmla="*/ 0 h 62926"/>
                <a:gd name="connsiteX7" fmla="*/ 53818 w 63044"/>
                <a:gd name="connsiteY7" fmla="*/ 10882 h 62926"/>
                <a:gd name="connsiteX8" fmla="*/ 53818 w 63044"/>
                <a:gd name="connsiteY8" fmla="*/ 1419 h 62926"/>
                <a:gd name="connsiteX9" fmla="*/ 63044 w 63044"/>
                <a:gd name="connsiteY9" fmla="*/ 1419 h 62926"/>
                <a:gd name="connsiteX10" fmla="*/ 53818 w 63044"/>
                <a:gd name="connsiteY10" fmla="*/ 33237 h 62926"/>
                <a:gd name="connsiteX11" fmla="*/ 53818 w 63044"/>
                <a:gd name="connsiteY11" fmla="*/ 29571 h 62926"/>
                <a:gd name="connsiteX12" fmla="*/ 31463 w 63044"/>
                <a:gd name="connsiteY12" fmla="*/ 8043 h 62926"/>
                <a:gd name="connsiteX13" fmla="*/ 9108 w 63044"/>
                <a:gd name="connsiteY13" fmla="*/ 31345 h 62926"/>
                <a:gd name="connsiteX14" fmla="*/ 31463 w 63044"/>
                <a:gd name="connsiteY14" fmla="*/ 54528 h 62926"/>
                <a:gd name="connsiteX15" fmla="*/ 53818 w 63044"/>
                <a:gd name="connsiteY15" fmla="*/ 33119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044" h="62926">
                  <a:moveTo>
                    <a:pt x="63044" y="1301"/>
                  </a:moveTo>
                  <a:lnTo>
                    <a:pt x="63044" y="61270"/>
                  </a:lnTo>
                  <a:lnTo>
                    <a:pt x="53818" y="61270"/>
                  </a:lnTo>
                  <a:lnTo>
                    <a:pt x="53818" y="51926"/>
                  </a:lnTo>
                  <a:cubicBezTo>
                    <a:pt x="48377" y="58905"/>
                    <a:pt x="39979" y="62926"/>
                    <a:pt x="29925" y="62926"/>
                  </a:cubicBezTo>
                  <a:cubicBezTo>
                    <a:pt x="13957" y="62926"/>
                    <a:pt x="0" y="50388"/>
                    <a:pt x="0" y="31463"/>
                  </a:cubicBezTo>
                  <a:cubicBezTo>
                    <a:pt x="0" y="12538"/>
                    <a:pt x="13957" y="0"/>
                    <a:pt x="29925" y="0"/>
                  </a:cubicBezTo>
                  <a:cubicBezTo>
                    <a:pt x="39861" y="0"/>
                    <a:pt x="48259" y="4022"/>
                    <a:pt x="53818" y="10882"/>
                  </a:cubicBezTo>
                  <a:lnTo>
                    <a:pt x="53818" y="1419"/>
                  </a:lnTo>
                  <a:lnTo>
                    <a:pt x="63044" y="1419"/>
                  </a:lnTo>
                  <a:close/>
                  <a:moveTo>
                    <a:pt x="53818" y="33237"/>
                  </a:moveTo>
                  <a:lnTo>
                    <a:pt x="53818" y="29571"/>
                  </a:lnTo>
                  <a:cubicBezTo>
                    <a:pt x="52872" y="16323"/>
                    <a:pt x="42227" y="8043"/>
                    <a:pt x="31463" y="8043"/>
                  </a:cubicBezTo>
                  <a:cubicBezTo>
                    <a:pt x="19043" y="8043"/>
                    <a:pt x="9108" y="17033"/>
                    <a:pt x="9108" y="31345"/>
                  </a:cubicBezTo>
                  <a:cubicBezTo>
                    <a:pt x="9108" y="45657"/>
                    <a:pt x="19043" y="54528"/>
                    <a:pt x="31463" y="54528"/>
                  </a:cubicBezTo>
                  <a:cubicBezTo>
                    <a:pt x="42345" y="54528"/>
                    <a:pt x="52872" y="46248"/>
                    <a:pt x="53818" y="33119"/>
                  </a:cubicBezTo>
                </a:path>
              </a:pathLst>
            </a:custGeom>
            <a:solidFill>
              <a:schemeClr val="bg1"/>
            </a:solidFill>
            <a:ln w="0" cap="flat">
              <a:noFill/>
              <a:prstDash val="solid"/>
              <a:miter/>
            </a:ln>
          </p:spPr>
          <p:txBody>
            <a:bodyPr rtlCol="0" anchor="ctr"/>
            <a:lstStyle/>
            <a:p>
              <a:endParaRPr lang="en-US"/>
            </a:p>
          </p:txBody>
        </p:sp>
      </p:grpSp>
    </p:spTree>
    <p:extLst>
      <p:ext uri="{BB962C8B-B14F-4D97-AF65-F5344CB8AC3E}">
        <p14:creationId xmlns:p14="http://schemas.microsoft.com/office/powerpoint/2010/main" val="17335048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with Image Purp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ABFF67-DB71-48EB-0A23-B1A2088072E8}"/>
              </a:ext>
            </a:extLst>
          </p:cNvPr>
          <p:cNvSpPr/>
          <p:nvPr userDrawn="1"/>
        </p:nvSpPr>
        <p:spPr>
          <a:xfrm flipH="1">
            <a:off x="-18022" y="0"/>
            <a:ext cx="12210022"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itle 1">
            <a:extLst>
              <a:ext uri="{FF2B5EF4-FFF2-40B4-BE49-F238E27FC236}">
                <a16:creationId xmlns:a16="http://schemas.microsoft.com/office/drawing/2014/main" id="{8D6037F3-15DB-E4A8-03B2-1596802B46E1}"/>
              </a:ext>
            </a:extLst>
          </p:cNvPr>
          <p:cNvSpPr>
            <a:spLocks noGrp="1"/>
          </p:cNvSpPr>
          <p:nvPr>
            <p:ph type="title" hasCustomPrompt="1"/>
          </p:nvPr>
        </p:nvSpPr>
        <p:spPr>
          <a:xfrm>
            <a:off x="543560" y="2434769"/>
            <a:ext cx="4500879" cy="1939635"/>
          </a:xfrm>
        </p:spPr>
        <p:txBody>
          <a:bodyPr wrap="square" lIns="0" tIns="46800" rIns="0" bIns="46800" anchor="b">
            <a:spAutoFit/>
          </a:bodyPr>
          <a:lstStyle>
            <a:lvl1pPr>
              <a:defRPr sz="4400">
                <a:solidFill>
                  <a:schemeClr val="bg1"/>
                </a:solidFill>
                <a:latin typeface="VIC SemiBold Italic" panose="00000700000000000000" pitchFamily="2" charset="0"/>
              </a:defRPr>
            </a:lvl1pPr>
          </a:lstStyle>
          <a:p>
            <a:r>
              <a:rPr lang="en-US"/>
              <a:t>Click to edit</a:t>
            </a:r>
            <a:br>
              <a:rPr lang="en-US"/>
            </a:br>
            <a:r>
              <a:rPr lang="en-US"/>
              <a:t>Master title style</a:t>
            </a:r>
          </a:p>
        </p:txBody>
      </p:sp>
      <p:sp>
        <p:nvSpPr>
          <p:cNvPr id="57" name="Text Placeholder 2">
            <a:extLst>
              <a:ext uri="{FF2B5EF4-FFF2-40B4-BE49-F238E27FC236}">
                <a16:creationId xmlns:a16="http://schemas.microsoft.com/office/drawing/2014/main" id="{248B09C8-FFDC-DF27-0CA5-CD6772D82763}"/>
              </a:ext>
            </a:extLst>
          </p:cNvPr>
          <p:cNvSpPr>
            <a:spLocks noGrp="1"/>
          </p:cNvSpPr>
          <p:nvPr>
            <p:ph type="body" idx="1"/>
          </p:nvPr>
        </p:nvSpPr>
        <p:spPr>
          <a:xfrm>
            <a:off x="543560" y="4401392"/>
            <a:ext cx="4500879" cy="425374"/>
          </a:xfrm>
          <a:prstGeom prst="rect">
            <a:avLst/>
          </a:prstGeom>
        </p:spPr>
        <p:txBody>
          <a:bodyPr wrap="square" lIns="0" tIns="46800" rIns="0" bIns="46800">
            <a:spAutoFit/>
          </a:bodyPr>
          <a:lstStyle>
            <a:lvl1pPr marL="0" indent="0">
              <a:buNone/>
              <a:defRPr sz="2000">
                <a:solidFill>
                  <a:schemeClr val="bg1"/>
                </a:solidFill>
                <a:latin typeface="VIC" panose="00000500000000000000" pitchFamily="2"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60" name="Text Placeholder 2">
            <a:extLst>
              <a:ext uri="{FF2B5EF4-FFF2-40B4-BE49-F238E27FC236}">
                <a16:creationId xmlns:a16="http://schemas.microsoft.com/office/drawing/2014/main" id="{E9EBB372-A52C-4E0A-8F3F-68B4590520EE}"/>
              </a:ext>
            </a:extLst>
          </p:cNvPr>
          <p:cNvSpPr>
            <a:spLocks noGrp="1"/>
          </p:cNvSpPr>
          <p:nvPr>
            <p:ph type="body" idx="10" hasCustomPrompt="1"/>
          </p:nvPr>
        </p:nvSpPr>
        <p:spPr>
          <a:xfrm>
            <a:off x="543560" y="1166049"/>
            <a:ext cx="1867131" cy="1415772"/>
          </a:xfrm>
          <a:prstGeom prst="rect">
            <a:avLst/>
          </a:prstGeom>
        </p:spPr>
        <p:txBody>
          <a:bodyPr wrap="square" lIns="0" rIns="0">
            <a:spAutoFit/>
          </a:bodyPr>
          <a:lstStyle>
            <a:lvl1pPr marL="0" indent="0">
              <a:buNone/>
              <a:defRPr sz="8000">
                <a:solidFill>
                  <a:schemeClr val="bg1"/>
                </a:solidFill>
                <a:latin typeface="VIC SemiBold Italic" panose="00000700000000000000" pitchFamily="2"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00</a:t>
            </a:r>
          </a:p>
        </p:txBody>
      </p:sp>
      <p:grpSp>
        <p:nvGrpSpPr>
          <p:cNvPr id="2" name="Group 1">
            <a:extLst>
              <a:ext uri="{FF2B5EF4-FFF2-40B4-BE49-F238E27FC236}">
                <a16:creationId xmlns:a16="http://schemas.microsoft.com/office/drawing/2014/main" id="{896EA059-0722-9C07-A320-692224D82122}"/>
              </a:ext>
            </a:extLst>
          </p:cNvPr>
          <p:cNvGrpSpPr/>
          <p:nvPr userDrawn="1"/>
        </p:nvGrpSpPr>
        <p:grpSpPr>
          <a:xfrm>
            <a:off x="543560" y="6316663"/>
            <a:ext cx="1502868" cy="312218"/>
            <a:chOff x="10148385" y="6317984"/>
            <a:chExt cx="1502868" cy="312218"/>
          </a:xfrm>
        </p:grpSpPr>
        <p:sp>
          <p:nvSpPr>
            <p:cNvPr id="3" name="Freeform: Shape 2">
              <a:extLst>
                <a:ext uri="{FF2B5EF4-FFF2-40B4-BE49-F238E27FC236}">
                  <a16:creationId xmlns:a16="http://schemas.microsoft.com/office/drawing/2014/main" id="{3B0D88CF-7514-6327-504D-AFC3362E34BB}"/>
                </a:ext>
              </a:extLst>
            </p:cNvPr>
            <p:cNvSpPr/>
            <p:nvPr/>
          </p:nvSpPr>
          <p:spPr>
            <a:xfrm>
              <a:off x="10148385" y="6318529"/>
              <a:ext cx="210635" cy="311673"/>
            </a:xfrm>
            <a:custGeom>
              <a:avLst/>
              <a:gdLst>
                <a:gd name="connsiteX0" fmla="*/ 119558 w 210635"/>
                <a:gd name="connsiteY0" fmla="*/ 116035 h 311673"/>
                <a:gd name="connsiteX1" fmla="*/ 83837 w 210635"/>
                <a:gd name="connsiteY1" fmla="*/ 87529 h 311673"/>
                <a:gd name="connsiteX2" fmla="*/ 101934 w 210635"/>
                <a:gd name="connsiteY2" fmla="*/ 76410 h 311673"/>
                <a:gd name="connsiteX3" fmla="*/ 146763 w 210635"/>
                <a:gd name="connsiteY3" fmla="*/ 94981 h 311673"/>
                <a:gd name="connsiteX4" fmla="*/ 147118 w 210635"/>
                <a:gd name="connsiteY4" fmla="*/ 95217 h 311673"/>
                <a:gd name="connsiteX5" fmla="*/ 169236 w 210635"/>
                <a:gd name="connsiteY5" fmla="*/ 97228 h 311673"/>
                <a:gd name="connsiteX6" fmla="*/ 182839 w 210635"/>
                <a:gd name="connsiteY6" fmla="*/ 85991 h 311673"/>
                <a:gd name="connsiteX7" fmla="*/ 197388 w 210635"/>
                <a:gd name="connsiteY7" fmla="*/ 64109 h 311673"/>
                <a:gd name="connsiteX8" fmla="*/ 201173 w 210635"/>
                <a:gd name="connsiteY8" fmla="*/ 44238 h 311673"/>
                <a:gd name="connsiteX9" fmla="*/ 191000 w 210635"/>
                <a:gd name="connsiteY9" fmla="*/ 28861 h 311673"/>
                <a:gd name="connsiteX10" fmla="*/ 104181 w 210635"/>
                <a:gd name="connsiteY10" fmla="*/ 0 h 311673"/>
                <a:gd name="connsiteX11" fmla="*/ 803 w 210635"/>
                <a:gd name="connsiteY11" fmla="*/ 90604 h 311673"/>
                <a:gd name="connsiteX12" fmla="*/ 30137 w 210635"/>
                <a:gd name="connsiteY12" fmla="*/ 157434 h 311673"/>
                <a:gd name="connsiteX13" fmla="*/ 83718 w 210635"/>
                <a:gd name="connsiteY13" fmla="*/ 189370 h 311673"/>
                <a:gd name="connsiteX14" fmla="*/ 122988 w 210635"/>
                <a:gd name="connsiteY14" fmla="*/ 221070 h 311673"/>
                <a:gd name="connsiteX15" fmla="*/ 103708 w 210635"/>
                <a:gd name="connsiteY15" fmla="*/ 234909 h 311673"/>
                <a:gd name="connsiteX16" fmla="*/ 55212 w 210635"/>
                <a:gd name="connsiteY16" fmla="*/ 214328 h 311673"/>
                <a:gd name="connsiteX17" fmla="*/ 54266 w 210635"/>
                <a:gd name="connsiteY17" fmla="*/ 213618 h 311673"/>
                <a:gd name="connsiteX18" fmla="*/ 34631 w 210635"/>
                <a:gd name="connsiteY18" fmla="*/ 209478 h 311673"/>
                <a:gd name="connsiteX19" fmla="*/ 17953 w 210635"/>
                <a:gd name="connsiteY19" fmla="*/ 221543 h 311673"/>
                <a:gd name="connsiteX20" fmla="*/ 3996 w 210635"/>
                <a:gd name="connsiteY20" fmla="*/ 245554 h 311673"/>
                <a:gd name="connsiteX21" fmla="*/ 3760 w 210635"/>
                <a:gd name="connsiteY21" fmla="*/ 246027 h 311673"/>
                <a:gd name="connsiteX22" fmla="*/ 8609 w 210635"/>
                <a:gd name="connsiteY22" fmla="*/ 276781 h 311673"/>
                <a:gd name="connsiteX23" fmla="*/ 8846 w 210635"/>
                <a:gd name="connsiteY23" fmla="*/ 277017 h 311673"/>
                <a:gd name="connsiteX24" fmla="*/ 105246 w 210635"/>
                <a:gd name="connsiteY24" fmla="*/ 311674 h 311673"/>
                <a:gd name="connsiteX25" fmla="*/ 181301 w 210635"/>
                <a:gd name="connsiteY25" fmla="*/ 283996 h 311673"/>
                <a:gd name="connsiteX26" fmla="*/ 210635 w 210635"/>
                <a:gd name="connsiteY26" fmla="*/ 218704 h 311673"/>
                <a:gd name="connsiteX27" fmla="*/ 119440 w 210635"/>
                <a:gd name="connsiteY27" fmla="*/ 116035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0635" h="311673">
                  <a:moveTo>
                    <a:pt x="119558" y="116035"/>
                  </a:moveTo>
                  <a:cubicBezTo>
                    <a:pt x="88095" y="103260"/>
                    <a:pt x="83837" y="94389"/>
                    <a:pt x="83837" y="87529"/>
                  </a:cubicBezTo>
                  <a:cubicBezTo>
                    <a:pt x="83837" y="80314"/>
                    <a:pt x="95547" y="76410"/>
                    <a:pt x="101934" y="76410"/>
                  </a:cubicBezTo>
                  <a:cubicBezTo>
                    <a:pt x="109504" y="76410"/>
                    <a:pt x="125235" y="81260"/>
                    <a:pt x="146763" y="94981"/>
                  </a:cubicBezTo>
                  <a:lnTo>
                    <a:pt x="147118" y="95217"/>
                  </a:lnTo>
                  <a:cubicBezTo>
                    <a:pt x="153623" y="99475"/>
                    <a:pt x="161666" y="100303"/>
                    <a:pt x="169236" y="97228"/>
                  </a:cubicBezTo>
                  <a:cubicBezTo>
                    <a:pt x="174559" y="95099"/>
                    <a:pt x="179409" y="91077"/>
                    <a:pt x="182839" y="85991"/>
                  </a:cubicBezTo>
                  <a:lnTo>
                    <a:pt x="197388" y="64109"/>
                  </a:lnTo>
                  <a:cubicBezTo>
                    <a:pt x="201291" y="58550"/>
                    <a:pt x="202710" y="51335"/>
                    <a:pt x="201173" y="44238"/>
                  </a:cubicBezTo>
                  <a:cubicBezTo>
                    <a:pt x="199753" y="37850"/>
                    <a:pt x="196087" y="32291"/>
                    <a:pt x="191000" y="28861"/>
                  </a:cubicBezTo>
                  <a:cubicBezTo>
                    <a:pt x="183785" y="23538"/>
                    <a:pt x="149247" y="0"/>
                    <a:pt x="104181" y="0"/>
                  </a:cubicBezTo>
                  <a:cubicBezTo>
                    <a:pt x="33094" y="0"/>
                    <a:pt x="803" y="46958"/>
                    <a:pt x="803" y="90604"/>
                  </a:cubicBezTo>
                  <a:cubicBezTo>
                    <a:pt x="803" y="116745"/>
                    <a:pt x="10738" y="139218"/>
                    <a:pt x="30137" y="157434"/>
                  </a:cubicBezTo>
                  <a:cubicBezTo>
                    <a:pt x="47406" y="173520"/>
                    <a:pt x="69051" y="183338"/>
                    <a:pt x="83718" y="189370"/>
                  </a:cubicBezTo>
                  <a:cubicBezTo>
                    <a:pt x="118493" y="203446"/>
                    <a:pt x="122988" y="213618"/>
                    <a:pt x="122988" y="221070"/>
                  </a:cubicBezTo>
                  <a:cubicBezTo>
                    <a:pt x="122988" y="228995"/>
                    <a:pt x="114708" y="234909"/>
                    <a:pt x="103708" y="234909"/>
                  </a:cubicBezTo>
                  <a:cubicBezTo>
                    <a:pt x="92708" y="234909"/>
                    <a:pt x="74492" y="227457"/>
                    <a:pt x="55212" y="214328"/>
                  </a:cubicBezTo>
                  <a:cubicBezTo>
                    <a:pt x="54858" y="214091"/>
                    <a:pt x="54503" y="213854"/>
                    <a:pt x="54266" y="213618"/>
                  </a:cubicBezTo>
                  <a:cubicBezTo>
                    <a:pt x="48707" y="209596"/>
                    <a:pt x="41610" y="208059"/>
                    <a:pt x="34631" y="209478"/>
                  </a:cubicBezTo>
                  <a:cubicBezTo>
                    <a:pt x="27534" y="210897"/>
                    <a:pt x="21502" y="215274"/>
                    <a:pt x="17953" y="221543"/>
                  </a:cubicBezTo>
                  <a:lnTo>
                    <a:pt x="3996" y="245554"/>
                  </a:lnTo>
                  <a:lnTo>
                    <a:pt x="3760" y="246027"/>
                  </a:lnTo>
                  <a:cubicBezTo>
                    <a:pt x="-5466" y="262705"/>
                    <a:pt x="4706" y="272877"/>
                    <a:pt x="8609" y="276781"/>
                  </a:cubicBezTo>
                  <a:lnTo>
                    <a:pt x="8846" y="277017"/>
                  </a:lnTo>
                  <a:cubicBezTo>
                    <a:pt x="17362" y="285179"/>
                    <a:pt x="49653" y="311674"/>
                    <a:pt x="105246" y="311674"/>
                  </a:cubicBezTo>
                  <a:cubicBezTo>
                    <a:pt x="134816" y="311674"/>
                    <a:pt x="161903" y="301856"/>
                    <a:pt x="181301" y="283996"/>
                  </a:cubicBezTo>
                  <a:cubicBezTo>
                    <a:pt x="200226" y="266608"/>
                    <a:pt x="210635" y="243425"/>
                    <a:pt x="210635" y="218704"/>
                  </a:cubicBezTo>
                  <a:cubicBezTo>
                    <a:pt x="210635" y="160273"/>
                    <a:pt x="161903" y="133186"/>
                    <a:pt x="119440" y="116035"/>
                  </a:cubicBezTo>
                </a:path>
              </a:pathLst>
            </a:custGeom>
            <a:solidFill>
              <a:schemeClr val="bg1"/>
            </a:solidFill>
            <a:ln w="0"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72372C9C-ECA0-0209-E06F-56D18940550D}"/>
                </a:ext>
              </a:extLst>
            </p:cNvPr>
            <p:cNvSpPr/>
            <p:nvPr/>
          </p:nvSpPr>
          <p:spPr>
            <a:xfrm>
              <a:off x="10376644" y="6318529"/>
              <a:ext cx="268989" cy="311673"/>
            </a:xfrm>
            <a:custGeom>
              <a:avLst/>
              <a:gdLst>
                <a:gd name="connsiteX0" fmla="*/ 262114 w 268989"/>
                <a:gd name="connsiteY0" fmla="*/ 235855 h 311673"/>
                <a:gd name="connsiteX1" fmla="*/ 238221 w 268989"/>
                <a:gd name="connsiteY1" fmla="*/ 211134 h 311673"/>
                <a:gd name="connsiteX2" fmla="*/ 206876 w 268989"/>
                <a:gd name="connsiteY2" fmla="*/ 210069 h 311673"/>
                <a:gd name="connsiteX3" fmla="*/ 157789 w 268989"/>
                <a:gd name="connsiteY3" fmla="*/ 228521 h 311673"/>
                <a:gd name="connsiteX4" fmla="*/ 107400 w 268989"/>
                <a:gd name="connsiteY4" fmla="*/ 206876 h 311673"/>
                <a:gd name="connsiteX5" fmla="*/ 86937 w 268989"/>
                <a:gd name="connsiteY5" fmla="*/ 154950 h 311673"/>
                <a:gd name="connsiteX6" fmla="*/ 157434 w 268989"/>
                <a:gd name="connsiteY6" fmla="*/ 80669 h 311673"/>
                <a:gd name="connsiteX7" fmla="*/ 206284 w 268989"/>
                <a:gd name="connsiteY7" fmla="*/ 99357 h 311673"/>
                <a:gd name="connsiteX8" fmla="*/ 222962 w 268989"/>
                <a:gd name="connsiteY8" fmla="*/ 105981 h 311673"/>
                <a:gd name="connsiteX9" fmla="*/ 238694 w 268989"/>
                <a:gd name="connsiteY9" fmla="*/ 98529 h 311673"/>
                <a:gd name="connsiteX10" fmla="*/ 261995 w 268989"/>
                <a:gd name="connsiteY10" fmla="*/ 74518 h 311673"/>
                <a:gd name="connsiteX11" fmla="*/ 268974 w 268989"/>
                <a:gd name="connsiteY11" fmla="*/ 57249 h 311673"/>
                <a:gd name="connsiteX12" fmla="*/ 261049 w 268989"/>
                <a:gd name="connsiteY12" fmla="*/ 40334 h 311673"/>
                <a:gd name="connsiteX13" fmla="*/ 156251 w 268989"/>
                <a:gd name="connsiteY13" fmla="*/ 0 h 311673"/>
                <a:gd name="connsiteX14" fmla="*/ 45657 w 268989"/>
                <a:gd name="connsiteY14" fmla="*/ 45657 h 311673"/>
                <a:gd name="connsiteX15" fmla="*/ 0 w 268989"/>
                <a:gd name="connsiteY15" fmla="*/ 156251 h 311673"/>
                <a:gd name="connsiteX16" fmla="*/ 45657 w 268989"/>
                <a:gd name="connsiteY16" fmla="*/ 266490 h 311673"/>
                <a:gd name="connsiteX17" fmla="*/ 156133 w 268989"/>
                <a:gd name="connsiteY17" fmla="*/ 311674 h 311673"/>
                <a:gd name="connsiteX18" fmla="*/ 261759 w 268989"/>
                <a:gd name="connsiteY18" fmla="*/ 269329 h 311673"/>
                <a:gd name="connsiteX19" fmla="*/ 268856 w 268989"/>
                <a:gd name="connsiteY19" fmla="*/ 251350 h 311673"/>
                <a:gd name="connsiteX20" fmla="*/ 261995 w 268989"/>
                <a:gd name="connsiteY20" fmla="*/ 235973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8989" h="311673">
                  <a:moveTo>
                    <a:pt x="262114" y="235855"/>
                  </a:moveTo>
                  <a:lnTo>
                    <a:pt x="238221" y="211134"/>
                  </a:lnTo>
                  <a:cubicBezTo>
                    <a:pt x="229822" y="202736"/>
                    <a:pt x="216102" y="202263"/>
                    <a:pt x="206876" y="210069"/>
                  </a:cubicBezTo>
                  <a:cubicBezTo>
                    <a:pt x="191736" y="222252"/>
                    <a:pt x="175176" y="228521"/>
                    <a:pt x="157789" y="228521"/>
                  </a:cubicBezTo>
                  <a:cubicBezTo>
                    <a:pt x="138509" y="228521"/>
                    <a:pt x="120648" y="220833"/>
                    <a:pt x="107400" y="206876"/>
                  </a:cubicBezTo>
                  <a:cubicBezTo>
                    <a:pt x="94271" y="193037"/>
                    <a:pt x="86937" y="174585"/>
                    <a:pt x="86937" y="154950"/>
                  </a:cubicBezTo>
                  <a:cubicBezTo>
                    <a:pt x="86937" y="113314"/>
                    <a:pt x="117927" y="80669"/>
                    <a:pt x="157434" y="80669"/>
                  </a:cubicBezTo>
                  <a:cubicBezTo>
                    <a:pt x="174940" y="80669"/>
                    <a:pt x="192682" y="87411"/>
                    <a:pt x="206284" y="99357"/>
                  </a:cubicBezTo>
                  <a:cubicBezTo>
                    <a:pt x="210897" y="103734"/>
                    <a:pt x="216693" y="105981"/>
                    <a:pt x="222962" y="105981"/>
                  </a:cubicBezTo>
                  <a:cubicBezTo>
                    <a:pt x="228995" y="105744"/>
                    <a:pt x="234554" y="103142"/>
                    <a:pt x="238694" y="98529"/>
                  </a:cubicBezTo>
                  <a:lnTo>
                    <a:pt x="261995" y="74518"/>
                  </a:lnTo>
                  <a:cubicBezTo>
                    <a:pt x="266727" y="69787"/>
                    <a:pt x="269210" y="63636"/>
                    <a:pt x="268974" y="57249"/>
                  </a:cubicBezTo>
                  <a:cubicBezTo>
                    <a:pt x="268856" y="50743"/>
                    <a:pt x="265899" y="44711"/>
                    <a:pt x="261049" y="40334"/>
                  </a:cubicBezTo>
                  <a:cubicBezTo>
                    <a:pt x="229822" y="12420"/>
                    <a:pt x="197531" y="0"/>
                    <a:pt x="156251" y="0"/>
                  </a:cubicBezTo>
                  <a:cubicBezTo>
                    <a:pt x="114970" y="0"/>
                    <a:pt x="75109" y="16205"/>
                    <a:pt x="45657" y="45657"/>
                  </a:cubicBezTo>
                  <a:cubicBezTo>
                    <a:pt x="16205" y="75109"/>
                    <a:pt x="0" y="114379"/>
                    <a:pt x="0" y="156251"/>
                  </a:cubicBezTo>
                  <a:cubicBezTo>
                    <a:pt x="0" y="198123"/>
                    <a:pt x="16205" y="237156"/>
                    <a:pt x="45657" y="266490"/>
                  </a:cubicBezTo>
                  <a:cubicBezTo>
                    <a:pt x="74991" y="295706"/>
                    <a:pt x="114261" y="311674"/>
                    <a:pt x="156133" y="311674"/>
                  </a:cubicBezTo>
                  <a:cubicBezTo>
                    <a:pt x="198005" y="311674"/>
                    <a:pt x="233253" y="297125"/>
                    <a:pt x="261759" y="269329"/>
                  </a:cubicBezTo>
                  <a:cubicBezTo>
                    <a:pt x="266490" y="264598"/>
                    <a:pt x="269092" y="258092"/>
                    <a:pt x="268856" y="251350"/>
                  </a:cubicBezTo>
                  <a:cubicBezTo>
                    <a:pt x="268619" y="245436"/>
                    <a:pt x="266253" y="239995"/>
                    <a:pt x="261995" y="235973"/>
                  </a:cubicBezTo>
                </a:path>
              </a:pathLst>
            </a:custGeom>
            <a:solidFill>
              <a:schemeClr val="bg1"/>
            </a:solidFill>
            <a:ln w="0"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B2449002-7DC5-68EF-B314-08AE622D8D27}"/>
                </a:ext>
              </a:extLst>
            </p:cNvPr>
            <p:cNvSpPr/>
            <p:nvPr/>
          </p:nvSpPr>
          <p:spPr>
            <a:xfrm>
              <a:off x="10836052" y="6318056"/>
              <a:ext cx="120884" cy="121002"/>
            </a:xfrm>
            <a:custGeom>
              <a:avLst/>
              <a:gdLst>
                <a:gd name="connsiteX0" fmla="*/ 0 w 120884"/>
                <a:gd name="connsiteY0" fmla="*/ 60442 h 121002"/>
                <a:gd name="connsiteX1" fmla="*/ 60442 w 120884"/>
                <a:gd name="connsiteY1" fmla="*/ 0 h 121002"/>
                <a:gd name="connsiteX2" fmla="*/ 120884 w 120884"/>
                <a:gd name="connsiteY2" fmla="*/ 60442 h 121002"/>
                <a:gd name="connsiteX3" fmla="*/ 60442 w 120884"/>
                <a:gd name="connsiteY3" fmla="*/ 121003 h 121002"/>
                <a:gd name="connsiteX4" fmla="*/ 0 w 120884"/>
                <a:gd name="connsiteY4" fmla="*/ 60442 h 121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884" h="121002">
                  <a:moveTo>
                    <a:pt x="0" y="60442"/>
                  </a:moveTo>
                  <a:cubicBezTo>
                    <a:pt x="0" y="27087"/>
                    <a:pt x="27087" y="0"/>
                    <a:pt x="60442" y="0"/>
                  </a:cubicBezTo>
                  <a:cubicBezTo>
                    <a:pt x="93798" y="0"/>
                    <a:pt x="120884" y="27087"/>
                    <a:pt x="120884" y="60442"/>
                  </a:cubicBezTo>
                  <a:cubicBezTo>
                    <a:pt x="120884" y="93798"/>
                    <a:pt x="93798" y="121003"/>
                    <a:pt x="60442" y="121003"/>
                  </a:cubicBezTo>
                  <a:cubicBezTo>
                    <a:pt x="27087" y="121003"/>
                    <a:pt x="0" y="93916"/>
                    <a:pt x="0" y="60442"/>
                  </a:cubicBezTo>
                </a:path>
              </a:pathLst>
            </a:custGeom>
            <a:solidFill>
              <a:schemeClr val="bg1"/>
            </a:solidFill>
            <a:ln w="0"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AD58C860-B561-7FF1-DB4C-242F4FFBB6D1}"/>
                </a:ext>
              </a:extLst>
            </p:cNvPr>
            <p:cNvSpPr/>
            <p:nvPr/>
          </p:nvSpPr>
          <p:spPr>
            <a:xfrm>
              <a:off x="10670031" y="6317984"/>
              <a:ext cx="193664" cy="312054"/>
            </a:xfrm>
            <a:custGeom>
              <a:avLst/>
              <a:gdLst>
                <a:gd name="connsiteX0" fmla="*/ 186721 w 193664"/>
                <a:gd name="connsiteY0" fmla="*/ 230604 h 312054"/>
                <a:gd name="connsiteX1" fmla="*/ 106171 w 193664"/>
                <a:gd name="connsiteY1" fmla="*/ 35202 h 312054"/>
                <a:gd name="connsiteX2" fmla="*/ 105224 w 193664"/>
                <a:gd name="connsiteY2" fmla="*/ 32954 h 312054"/>
                <a:gd name="connsiteX3" fmla="*/ 104988 w 193664"/>
                <a:gd name="connsiteY3" fmla="*/ 32245 h 312054"/>
                <a:gd name="connsiteX4" fmla="*/ 104988 w 193664"/>
                <a:gd name="connsiteY4" fmla="*/ 32245 h 312054"/>
                <a:gd name="connsiteX5" fmla="*/ 57793 w 193664"/>
                <a:gd name="connsiteY5" fmla="*/ 72 h 312054"/>
                <a:gd name="connsiteX6" fmla="*/ 71 w 193664"/>
                <a:gd name="connsiteY6" fmla="*/ 52116 h 312054"/>
                <a:gd name="connsiteX7" fmla="*/ 5276 w 193664"/>
                <a:gd name="connsiteY7" fmla="*/ 78493 h 312054"/>
                <a:gd name="connsiteX8" fmla="*/ 86654 w 193664"/>
                <a:gd name="connsiteY8" fmla="*/ 274842 h 312054"/>
                <a:gd name="connsiteX9" fmla="*/ 86654 w 193664"/>
                <a:gd name="connsiteY9" fmla="*/ 274842 h 312054"/>
                <a:gd name="connsiteX10" fmla="*/ 135860 w 193664"/>
                <a:gd name="connsiteY10" fmla="*/ 311982 h 312054"/>
                <a:gd name="connsiteX11" fmla="*/ 193581 w 193664"/>
                <a:gd name="connsiteY11" fmla="*/ 259938 h 312054"/>
                <a:gd name="connsiteX12" fmla="*/ 186839 w 193664"/>
                <a:gd name="connsiteY12" fmla="*/ 230604 h 31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664" h="312054">
                  <a:moveTo>
                    <a:pt x="186721" y="230604"/>
                  </a:moveTo>
                  <a:lnTo>
                    <a:pt x="106171" y="35202"/>
                  </a:lnTo>
                  <a:cubicBezTo>
                    <a:pt x="105816" y="34374"/>
                    <a:pt x="105579" y="33664"/>
                    <a:pt x="105224" y="32954"/>
                  </a:cubicBezTo>
                  <a:lnTo>
                    <a:pt x="104988" y="32245"/>
                  </a:lnTo>
                  <a:lnTo>
                    <a:pt x="104988" y="32245"/>
                  </a:lnTo>
                  <a:cubicBezTo>
                    <a:pt x="96708" y="14148"/>
                    <a:pt x="78966" y="1136"/>
                    <a:pt x="57793" y="72"/>
                  </a:cubicBezTo>
                  <a:cubicBezTo>
                    <a:pt x="27513" y="-1466"/>
                    <a:pt x="1609" y="21836"/>
                    <a:pt x="71" y="52116"/>
                  </a:cubicBezTo>
                  <a:cubicBezTo>
                    <a:pt x="-402" y="61579"/>
                    <a:pt x="1491" y="70568"/>
                    <a:pt x="5276" y="78493"/>
                  </a:cubicBezTo>
                  <a:lnTo>
                    <a:pt x="86654" y="274842"/>
                  </a:lnTo>
                  <a:lnTo>
                    <a:pt x="86654" y="274842"/>
                  </a:lnTo>
                  <a:cubicBezTo>
                    <a:pt x="93751" y="295423"/>
                    <a:pt x="112676" y="310800"/>
                    <a:pt x="135860" y="311982"/>
                  </a:cubicBezTo>
                  <a:cubicBezTo>
                    <a:pt x="166140" y="313520"/>
                    <a:pt x="192044" y="290218"/>
                    <a:pt x="193581" y="259938"/>
                  </a:cubicBezTo>
                  <a:cubicBezTo>
                    <a:pt x="194173" y="249293"/>
                    <a:pt x="191570" y="239239"/>
                    <a:pt x="186839" y="230604"/>
                  </a:cubicBezTo>
                </a:path>
              </a:pathLst>
            </a:custGeom>
            <a:solidFill>
              <a:schemeClr val="bg1"/>
            </a:solidFill>
            <a:ln w="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5768136B-A443-9668-67BE-599A3A9C3DDF}"/>
                </a:ext>
              </a:extLst>
            </p:cNvPr>
            <p:cNvSpPr/>
            <p:nvPr/>
          </p:nvSpPr>
          <p:spPr>
            <a:xfrm>
              <a:off x="10753800" y="6432198"/>
              <a:ext cx="109777" cy="197839"/>
            </a:xfrm>
            <a:custGeom>
              <a:avLst/>
              <a:gdLst>
                <a:gd name="connsiteX0" fmla="*/ 102952 w 109777"/>
                <a:gd name="connsiteY0" fmla="*/ 116390 h 197839"/>
                <a:gd name="connsiteX1" fmla="*/ 54929 w 109777"/>
                <a:gd name="connsiteY1" fmla="*/ 0 h 197839"/>
                <a:gd name="connsiteX2" fmla="*/ 54929 w 109777"/>
                <a:gd name="connsiteY2" fmla="*/ 0 h 197839"/>
                <a:gd name="connsiteX3" fmla="*/ 5842 w 109777"/>
                <a:gd name="connsiteY3" fmla="*/ 118637 h 197839"/>
                <a:gd name="connsiteX4" fmla="*/ 5842 w 109777"/>
                <a:gd name="connsiteY4" fmla="*/ 118637 h 197839"/>
                <a:gd name="connsiteX5" fmla="*/ 5961 w 109777"/>
                <a:gd name="connsiteY5" fmla="*/ 168079 h 197839"/>
                <a:gd name="connsiteX6" fmla="*/ 51972 w 109777"/>
                <a:gd name="connsiteY6" fmla="*/ 197768 h 197839"/>
                <a:gd name="connsiteX7" fmla="*/ 109694 w 109777"/>
                <a:gd name="connsiteY7" fmla="*/ 145724 h 197839"/>
                <a:gd name="connsiteX8" fmla="*/ 102952 w 109777"/>
                <a:gd name="connsiteY8" fmla="*/ 116390 h 19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77" h="197839">
                  <a:moveTo>
                    <a:pt x="102952" y="116390"/>
                  </a:moveTo>
                  <a:lnTo>
                    <a:pt x="54929" y="0"/>
                  </a:lnTo>
                  <a:lnTo>
                    <a:pt x="54929" y="0"/>
                  </a:lnTo>
                  <a:cubicBezTo>
                    <a:pt x="54929" y="0"/>
                    <a:pt x="5842" y="118637"/>
                    <a:pt x="5842" y="118637"/>
                  </a:cubicBezTo>
                  <a:lnTo>
                    <a:pt x="5842" y="118637"/>
                  </a:lnTo>
                  <a:cubicBezTo>
                    <a:pt x="-1610" y="133777"/>
                    <a:pt x="-2319" y="151874"/>
                    <a:pt x="5961" y="168079"/>
                  </a:cubicBezTo>
                  <a:cubicBezTo>
                    <a:pt x="14595" y="184875"/>
                    <a:pt x="31746" y="196703"/>
                    <a:pt x="51972" y="197768"/>
                  </a:cubicBezTo>
                  <a:cubicBezTo>
                    <a:pt x="82253" y="199306"/>
                    <a:pt x="108156" y="176004"/>
                    <a:pt x="109694" y="145724"/>
                  </a:cubicBezTo>
                  <a:cubicBezTo>
                    <a:pt x="110286" y="135078"/>
                    <a:pt x="107683" y="125024"/>
                    <a:pt x="102952" y="116390"/>
                  </a:cubicBezTo>
                </a:path>
              </a:pathLst>
            </a:custGeom>
            <a:solidFill>
              <a:srgbClr val="AECFD9"/>
            </a:solidFill>
            <a:ln w="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CA78DEDE-EED1-523D-11FA-C4D3DFAFCBC6}"/>
                </a:ext>
              </a:extLst>
            </p:cNvPr>
            <p:cNvSpPr/>
            <p:nvPr/>
          </p:nvSpPr>
          <p:spPr>
            <a:xfrm>
              <a:off x="11015723" y="6432080"/>
              <a:ext cx="68130" cy="85044"/>
            </a:xfrm>
            <a:custGeom>
              <a:avLst/>
              <a:gdLst>
                <a:gd name="connsiteX0" fmla="*/ 118 w 68130"/>
                <a:gd name="connsiteY0" fmla="*/ 65292 h 85044"/>
                <a:gd name="connsiteX1" fmla="*/ 20226 w 68130"/>
                <a:gd name="connsiteY1" fmla="*/ 58077 h 85044"/>
                <a:gd name="connsiteX2" fmla="*/ 35840 w 68130"/>
                <a:gd name="connsiteY2" fmla="*/ 68485 h 85044"/>
                <a:gd name="connsiteX3" fmla="*/ 47904 w 68130"/>
                <a:gd name="connsiteY3" fmla="*/ 60087 h 85044"/>
                <a:gd name="connsiteX4" fmla="*/ 40334 w 68130"/>
                <a:gd name="connsiteY4" fmla="*/ 52872 h 85044"/>
                <a:gd name="connsiteX5" fmla="*/ 24011 w 68130"/>
                <a:gd name="connsiteY5" fmla="*/ 49205 h 85044"/>
                <a:gd name="connsiteX6" fmla="*/ 2129 w 68130"/>
                <a:gd name="connsiteY6" fmla="*/ 25667 h 85044"/>
                <a:gd name="connsiteX7" fmla="*/ 34420 w 68130"/>
                <a:gd name="connsiteY7" fmla="*/ 0 h 85044"/>
                <a:gd name="connsiteX8" fmla="*/ 66238 w 68130"/>
                <a:gd name="connsiteY8" fmla="*/ 17861 h 85044"/>
                <a:gd name="connsiteX9" fmla="*/ 47313 w 68130"/>
                <a:gd name="connsiteY9" fmla="*/ 24011 h 85044"/>
                <a:gd name="connsiteX10" fmla="*/ 34184 w 68130"/>
                <a:gd name="connsiteY10" fmla="*/ 16086 h 85044"/>
                <a:gd name="connsiteX11" fmla="*/ 23183 w 68130"/>
                <a:gd name="connsiteY11" fmla="*/ 24366 h 85044"/>
                <a:gd name="connsiteX12" fmla="*/ 29571 w 68130"/>
                <a:gd name="connsiteY12" fmla="*/ 31227 h 85044"/>
                <a:gd name="connsiteX13" fmla="*/ 45775 w 68130"/>
                <a:gd name="connsiteY13" fmla="*/ 35012 h 85044"/>
                <a:gd name="connsiteX14" fmla="*/ 68131 w 68130"/>
                <a:gd name="connsiteY14" fmla="*/ 58668 h 85044"/>
                <a:gd name="connsiteX15" fmla="*/ 34538 w 68130"/>
                <a:gd name="connsiteY15" fmla="*/ 85045 h 85044"/>
                <a:gd name="connsiteX16" fmla="*/ 0 w 68130"/>
                <a:gd name="connsiteY16" fmla="*/ 65055 h 8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30" h="85044">
                  <a:moveTo>
                    <a:pt x="118" y="65292"/>
                  </a:moveTo>
                  <a:lnTo>
                    <a:pt x="20226" y="58077"/>
                  </a:lnTo>
                  <a:cubicBezTo>
                    <a:pt x="22710" y="65410"/>
                    <a:pt x="28269" y="68485"/>
                    <a:pt x="35840" y="68485"/>
                  </a:cubicBezTo>
                  <a:cubicBezTo>
                    <a:pt x="43410" y="68485"/>
                    <a:pt x="47904" y="65055"/>
                    <a:pt x="47904" y="60087"/>
                  </a:cubicBezTo>
                  <a:cubicBezTo>
                    <a:pt x="47904" y="56421"/>
                    <a:pt x="46248" y="54173"/>
                    <a:pt x="40334" y="52872"/>
                  </a:cubicBezTo>
                  <a:lnTo>
                    <a:pt x="24011" y="49205"/>
                  </a:lnTo>
                  <a:cubicBezTo>
                    <a:pt x="12301" y="46603"/>
                    <a:pt x="2129" y="40453"/>
                    <a:pt x="2129" y="25667"/>
                  </a:cubicBezTo>
                  <a:cubicBezTo>
                    <a:pt x="2129" y="9817"/>
                    <a:pt x="15377" y="0"/>
                    <a:pt x="34420" y="0"/>
                  </a:cubicBezTo>
                  <a:cubicBezTo>
                    <a:pt x="49679" y="0"/>
                    <a:pt x="61389" y="6387"/>
                    <a:pt x="66238" y="17861"/>
                  </a:cubicBezTo>
                  <a:lnTo>
                    <a:pt x="47313" y="24011"/>
                  </a:lnTo>
                  <a:cubicBezTo>
                    <a:pt x="44711" y="18570"/>
                    <a:pt x="39388" y="16086"/>
                    <a:pt x="34184" y="16086"/>
                  </a:cubicBezTo>
                  <a:cubicBezTo>
                    <a:pt x="27441" y="16086"/>
                    <a:pt x="23183" y="19753"/>
                    <a:pt x="23183" y="24366"/>
                  </a:cubicBezTo>
                  <a:cubicBezTo>
                    <a:pt x="23183" y="27678"/>
                    <a:pt x="24484" y="30044"/>
                    <a:pt x="29571" y="31227"/>
                  </a:cubicBezTo>
                  <a:lnTo>
                    <a:pt x="45775" y="35012"/>
                  </a:lnTo>
                  <a:cubicBezTo>
                    <a:pt x="59851" y="38323"/>
                    <a:pt x="68131" y="45775"/>
                    <a:pt x="68131" y="58668"/>
                  </a:cubicBezTo>
                  <a:cubicBezTo>
                    <a:pt x="68131" y="76056"/>
                    <a:pt x="52636" y="85045"/>
                    <a:pt x="34538" y="85045"/>
                  </a:cubicBezTo>
                  <a:cubicBezTo>
                    <a:pt x="18097" y="85045"/>
                    <a:pt x="4258" y="77948"/>
                    <a:pt x="0" y="65055"/>
                  </a:cubicBezTo>
                </a:path>
              </a:pathLst>
            </a:custGeom>
            <a:solidFill>
              <a:schemeClr val="bg1"/>
            </a:solidFill>
            <a:ln w="0"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025D36A4-1102-28F9-DFE0-4FE5ACEFE7F9}"/>
                </a:ext>
              </a:extLst>
            </p:cNvPr>
            <p:cNvSpPr/>
            <p:nvPr/>
          </p:nvSpPr>
          <p:spPr>
            <a:xfrm>
              <a:off x="11091897"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6CC50707-A6BC-D84F-0749-63425ED63816}"/>
                </a:ext>
              </a:extLst>
            </p:cNvPr>
            <p:cNvSpPr/>
            <p:nvPr/>
          </p:nvSpPr>
          <p:spPr>
            <a:xfrm>
              <a:off x="11167479" y="6426284"/>
              <a:ext cx="46958" cy="89184"/>
            </a:xfrm>
            <a:custGeom>
              <a:avLst/>
              <a:gdLst>
                <a:gd name="connsiteX0" fmla="*/ 29571 w 46958"/>
                <a:gd name="connsiteY0" fmla="*/ 28151 h 89184"/>
                <a:gd name="connsiteX1" fmla="*/ 44238 w 46958"/>
                <a:gd name="connsiteY1" fmla="*/ 28151 h 89184"/>
                <a:gd name="connsiteX2" fmla="*/ 44238 w 46958"/>
                <a:gd name="connsiteY2" fmla="*/ 43646 h 89184"/>
                <a:gd name="connsiteX3" fmla="*/ 29571 w 46958"/>
                <a:gd name="connsiteY3" fmla="*/ 43646 h 89184"/>
                <a:gd name="connsiteX4" fmla="*/ 29571 w 46958"/>
                <a:gd name="connsiteY4" fmla="*/ 89185 h 89184"/>
                <a:gd name="connsiteX5" fmla="*/ 10291 w 46958"/>
                <a:gd name="connsiteY5" fmla="*/ 89185 h 89184"/>
                <a:gd name="connsiteX6" fmla="*/ 10291 w 46958"/>
                <a:gd name="connsiteY6" fmla="*/ 43646 h 89184"/>
                <a:gd name="connsiteX7" fmla="*/ 0 w 46958"/>
                <a:gd name="connsiteY7" fmla="*/ 43646 h 89184"/>
                <a:gd name="connsiteX8" fmla="*/ 0 w 46958"/>
                <a:gd name="connsiteY8" fmla="*/ 28151 h 89184"/>
                <a:gd name="connsiteX9" fmla="*/ 10291 w 46958"/>
                <a:gd name="connsiteY9" fmla="*/ 28151 h 89184"/>
                <a:gd name="connsiteX10" fmla="*/ 10291 w 46958"/>
                <a:gd name="connsiteY10" fmla="*/ 23420 h 89184"/>
                <a:gd name="connsiteX11" fmla="*/ 34893 w 46958"/>
                <a:gd name="connsiteY11" fmla="*/ 0 h 89184"/>
                <a:gd name="connsiteX12" fmla="*/ 46958 w 46958"/>
                <a:gd name="connsiteY12" fmla="*/ 2602 h 89184"/>
                <a:gd name="connsiteX13" fmla="*/ 42818 w 46958"/>
                <a:gd name="connsiteY13" fmla="*/ 17624 h 89184"/>
                <a:gd name="connsiteX14" fmla="*/ 37614 w 46958"/>
                <a:gd name="connsiteY14" fmla="*/ 16678 h 89184"/>
                <a:gd name="connsiteX15" fmla="*/ 29689 w 46958"/>
                <a:gd name="connsiteY15" fmla="*/ 24366 h 89184"/>
                <a:gd name="connsiteX16" fmla="*/ 29689 w 46958"/>
                <a:gd name="connsiteY16" fmla="*/ 28269 h 89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958" h="89184">
                  <a:moveTo>
                    <a:pt x="29571" y="28151"/>
                  </a:moveTo>
                  <a:lnTo>
                    <a:pt x="44238" y="28151"/>
                  </a:lnTo>
                  <a:lnTo>
                    <a:pt x="44238" y="43646"/>
                  </a:lnTo>
                  <a:lnTo>
                    <a:pt x="29571" y="43646"/>
                  </a:lnTo>
                  <a:lnTo>
                    <a:pt x="29571" y="89185"/>
                  </a:lnTo>
                  <a:lnTo>
                    <a:pt x="10291" y="89185"/>
                  </a:lnTo>
                  <a:lnTo>
                    <a:pt x="10291" y="43646"/>
                  </a:lnTo>
                  <a:lnTo>
                    <a:pt x="0" y="43646"/>
                  </a:lnTo>
                  <a:lnTo>
                    <a:pt x="0" y="28151"/>
                  </a:lnTo>
                  <a:lnTo>
                    <a:pt x="10291" y="28151"/>
                  </a:lnTo>
                  <a:lnTo>
                    <a:pt x="10291" y="23420"/>
                  </a:lnTo>
                  <a:cubicBezTo>
                    <a:pt x="10291" y="9108"/>
                    <a:pt x="20108" y="0"/>
                    <a:pt x="34893" y="0"/>
                  </a:cubicBezTo>
                  <a:cubicBezTo>
                    <a:pt x="39033" y="0"/>
                    <a:pt x="43055" y="828"/>
                    <a:pt x="46958" y="2602"/>
                  </a:cubicBezTo>
                  <a:lnTo>
                    <a:pt x="42818" y="17624"/>
                  </a:lnTo>
                  <a:cubicBezTo>
                    <a:pt x="41044" y="17033"/>
                    <a:pt x="39033" y="16678"/>
                    <a:pt x="37614" y="16678"/>
                  </a:cubicBezTo>
                  <a:cubicBezTo>
                    <a:pt x="33001" y="16678"/>
                    <a:pt x="29689" y="19517"/>
                    <a:pt x="29689" y="24366"/>
                  </a:cubicBezTo>
                  <a:lnTo>
                    <a:pt x="29689" y="28269"/>
                  </a:lnTo>
                  <a:close/>
                </a:path>
              </a:pathLst>
            </a:custGeom>
            <a:solidFill>
              <a:schemeClr val="bg1"/>
            </a:solidFill>
            <a:ln w="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1A5EBBCF-A1B7-3258-0E3C-A03CE549BB36}"/>
                </a:ext>
              </a:extLst>
            </p:cNvPr>
            <p:cNvSpPr/>
            <p:nvPr/>
          </p:nvSpPr>
          <p:spPr>
            <a:xfrm>
              <a:off x="11215620"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398 w 63872"/>
                <a:gd name="connsiteY10" fmla="*/ 25194 h 64582"/>
                <a:gd name="connsiteX11" fmla="*/ 44592 w 63872"/>
                <a:gd name="connsiteY11" fmla="*/ 25194 h 64582"/>
                <a:gd name="connsiteX12" fmla="*/ 32291 w 63872"/>
                <a:gd name="connsiteY12" fmla="*/ 15613 h 64582"/>
                <a:gd name="connsiteX13" fmla="*/ 19398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398" y="25194"/>
                  </a:moveTo>
                  <a:lnTo>
                    <a:pt x="44592" y="25194"/>
                  </a:lnTo>
                  <a:cubicBezTo>
                    <a:pt x="42700" y="18689"/>
                    <a:pt x="37732" y="15613"/>
                    <a:pt x="32291" y="15613"/>
                  </a:cubicBezTo>
                  <a:cubicBezTo>
                    <a:pt x="26850" y="15613"/>
                    <a:pt x="21291" y="19043"/>
                    <a:pt x="19398" y="25194"/>
                  </a:cubicBezTo>
                </a:path>
              </a:pathLst>
            </a:custGeom>
            <a:solidFill>
              <a:schemeClr val="bg1"/>
            </a:solidFill>
            <a:ln w="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DA887FFF-4B45-616D-0061-E58AA43C3729}"/>
                </a:ext>
              </a:extLst>
            </p:cNvPr>
            <p:cNvSpPr/>
            <p:nvPr/>
          </p:nvSpPr>
          <p:spPr>
            <a:xfrm>
              <a:off x="11289428"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DE0D5E22-E25B-9EE2-8371-A07A72720766}"/>
                </a:ext>
              </a:extLst>
            </p:cNvPr>
            <p:cNvSpPr/>
            <p:nvPr/>
          </p:nvSpPr>
          <p:spPr>
            <a:xfrm>
              <a:off x="11368086" y="6432080"/>
              <a:ext cx="81259" cy="85163"/>
            </a:xfrm>
            <a:custGeom>
              <a:avLst/>
              <a:gdLst>
                <a:gd name="connsiteX0" fmla="*/ 81260 w 81259"/>
                <a:gd name="connsiteY0" fmla="*/ 62571 h 85163"/>
                <a:gd name="connsiteX1" fmla="*/ 43291 w 81259"/>
                <a:gd name="connsiteY1" fmla="*/ 85163 h 85163"/>
                <a:gd name="connsiteX2" fmla="*/ 0 w 81259"/>
                <a:gd name="connsiteY2" fmla="*/ 42582 h 85163"/>
                <a:gd name="connsiteX3" fmla="*/ 43291 w 81259"/>
                <a:gd name="connsiteY3" fmla="*/ 0 h 85163"/>
                <a:gd name="connsiteX4" fmla="*/ 79486 w 81259"/>
                <a:gd name="connsiteY4" fmla="*/ 19043 h 85163"/>
                <a:gd name="connsiteX5" fmla="*/ 61507 w 81259"/>
                <a:gd name="connsiteY5" fmla="*/ 27915 h 85163"/>
                <a:gd name="connsiteX6" fmla="*/ 43291 w 81259"/>
                <a:gd name="connsiteY6" fmla="*/ 18334 h 85163"/>
                <a:gd name="connsiteX7" fmla="*/ 20108 w 81259"/>
                <a:gd name="connsiteY7" fmla="*/ 42582 h 85163"/>
                <a:gd name="connsiteX8" fmla="*/ 43291 w 81259"/>
                <a:gd name="connsiteY8" fmla="*/ 66948 h 85163"/>
                <a:gd name="connsiteX9" fmla="*/ 62453 w 81259"/>
                <a:gd name="connsiteY9" fmla="*/ 55238 h 85163"/>
                <a:gd name="connsiteX10" fmla="*/ 81260 w 81259"/>
                <a:gd name="connsiteY10" fmla="*/ 62571 h 85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259" h="85163">
                  <a:moveTo>
                    <a:pt x="81260" y="62571"/>
                  </a:moveTo>
                  <a:cubicBezTo>
                    <a:pt x="74873" y="76883"/>
                    <a:pt x="60797" y="85163"/>
                    <a:pt x="43291" y="85163"/>
                  </a:cubicBezTo>
                  <a:cubicBezTo>
                    <a:pt x="19162" y="85163"/>
                    <a:pt x="0" y="66593"/>
                    <a:pt x="0" y="42582"/>
                  </a:cubicBezTo>
                  <a:cubicBezTo>
                    <a:pt x="0" y="18570"/>
                    <a:pt x="19043" y="0"/>
                    <a:pt x="43291" y="0"/>
                  </a:cubicBezTo>
                  <a:cubicBezTo>
                    <a:pt x="58668" y="0"/>
                    <a:pt x="72389" y="7097"/>
                    <a:pt x="79486" y="19043"/>
                  </a:cubicBezTo>
                  <a:lnTo>
                    <a:pt x="61507" y="27915"/>
                  </a:lnTo>
                  <a:cubicBezTo>
                    <a:pt x="57485" y="21409"/>
                    <a:pt x="51098" y="18334"/>
                    <a:pt x="43291" y="18334"/>
                  </a:cubicBezTo>
                  <a:cubicBezTo>
                    <a:pt x="30399" y="18334"/>
                    <a:pt x="20108" y="28624"/>
                    <a:pt x="20108" y="42582"/>
                  </a:cubicBezTo>
                  <a:cubicBezTo>
                    <a:pt x="20108" y="56539"/>
                    <a:pt x="30399" y="66948"/>
                    <a:pt x="43291" y="66948"/>
                  </a:cubicBezTo>
                  <a:cubicBezTo>
                    <a:pt x="51689" y="66948"/>
                    <a:pt x="58668" y="63163"/>
                    <a:pt x="62453" y="55238"/>
                  </a:cubicBezTo>
                  <a:lnTo>
                    <a:pt x="81260" y="62571"/>
                  </a:lnTo>
                  <a:close/>
                </a:path>
              </a:pathLst>
            </a:custGeom>
            <a:solidFill>
              <a:schemeClr val="bg1"/>
            </a:solidFill>
            <a:ln w="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C4485B83-E436-173A-050D-0E747533E797}"/>
                </a:ext>
              </a:extLst>
            </p:cNvPr>
            <p:cNvSpPr/>
            <p:nvPr/>
          </p:nvSpPr>
          <p:spPr>
            <a:xfrm>
              <a:off x="11456443"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23724B0C-9698-02CA-09B8-028560F00515}"/>
                </a:ext>
              </a:extLst>
            </p:cNvPr>
            <p:cNvSpPr/>
            <p:nvPr/>
          </p:nvSpPr>
          <p:spPr>
            <a:xfrm>
              <a:off x="11538649"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7E2ECDFE-E69A-EDD9-A580-6390717A5D4E}"/>
                </a:ext>
              </a:extLst>
            </p:cNvPr>
            <p:cNvSpPr/>
            <p:nvPr/>
          </p:nvSpPr>
          <p:spPr>
            <a:xfrm>
              <a:off x="11587381"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517 w 63872"/>
                <a:gd name="connsiteY10" fmla="*/ 25194 h 64582"/>
                <a:gd name="connsiteX11" fmla="*/ 44711 w 63872"/>
                <a:gd name="connsiteY11" fmla="*/ 25194 h 64582"/>
                <a:gd name="connsiteX12" fmla="*/ 32409 w 63872"/>
                <a:gd name="connsiteY12" fmla="*/ 15613 h 64582"/>
                <a:gd name="connsiteX13" fmla="*/ 19517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517" y="25194"/>
                  </a:moveTo>
                  <a:lnTo>
                    <a:pt x="44711" y="25194"/>
                  </a:lnTo>
                  <a:cubicBezTo>
                    <a:pt x="42818" y="18689"/>
                    <a:pt x="37969" y="15613"/>
                    <a:pt x="32409" y="15613"/>
                  </a:cubicBezTo>
                  <a:cubicBezTo>
                    <a:pt x="26850" y="15613"/>
                    <a:pt x="21409" y="19043"/>
                    <a:pt x="19517" y="25194"/>
                  </a:cubicBezTo>
                </a:path>
              </a:pathLst>
            </a:custGeom>
            <a:solidFill>
              <a:schemeClr val="bg1"/>
            </a:solidFill>
            <a:ln w="0"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24C31C43-2346-8084-076A-803E92AC26D4}"/>
                </a:ext>
              </a:extLst>
            </p:cNvPr>
            <p:cNvSpPr/>
            <p:nvPr/>
          </p:nvSpPr>
          <p:spPr>
            <a:xfrm>
              <a:off x="11012411" y="6547050"/>
              <a:ext cx="80313" cy="81496"/>
            </a:xfrm>
            <a:custGeom>
              <a:avLst/>
              <a:gdLst>
                <a:gd name="connsiteX0" fmla="*/ 80314 w 80313"/>
                <a:gd name="connsiteY0" fmla="*/ 0 h 81496"/>
                <a:gd name="connsiteX1" fmla="*/ 44711 w 80313"/>
                <a:gd name="connsiteY1" fmla="*/ 81497 h 81496"/>
                <a:gd name="connsiteX2" fmla="*/ 35485 w 80313"/>
                <a:gd name="connsiteY2" fmla="*/ 81497 h 81496"/>
                <a:gd name="connsiteX3" fmla="*/ 0 w 80313"/>
                <a:gd name="connsiteY3" fmla="*/ 0 h 81496"/>
                <a:gd name="connsiteX4" fmla="*/ 10409 w 80313"/>
                <a:gd name="connsiteY4" fmla="*/ 0 h 81496"/>
                <a:gd name="connsiteX5" fmla="*/ 40098 w 80313"/>
                <a:gd name="connsiteY5" fmla="*/ 68367 h 81496"/>
                <a:gd name="connsiteX6" fmla="*/ 69787 w 80313"/>
                <a:gd name="connsiteY6" fmla="*/ 0 h 81496"/>
                <a:gd name="connsiteX7" fmla="*/ 80314 w 80313"/>
                <a:gd name="connsiteY7" fmla="*/ 0 h 8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13" h="81496">
                  <a:moveTo>
                    <a:pt x="80314" y="0"/>
                  </a:moveTo>
                  <a:lnTo>
                    <a:pt x="44711" y="81497"/>
                  </a:lnTo>
                  <a:lnTo>
                    <a:pt x="35485" y="81497"/>
                  </a:lnTo>
                  <a:lnTo>
                    <a:pt x="0" y="0"/>
                  </a:lnTo>
                  <a:lnTo>
                    <a:pt x="10409" y="0"/>
                  </a:lnTo>
                  <a:lnTo>
                    <a:pt x="40098" y="68367"/>
                  </a:lnTo>
                  <a:lnTo>
                    <a:pt x="69787" y="0"/>
                  </a:lnTo>
                  <a:lnTo>
                    <a:pt x="80314" y="0"/>
                  </a:lnTo>
                  <a:close/>
                </a:path>
              </a:pathLst>
            </a:custGeom>
            <a:solidFill>
              <a:schemeClr val="bg1"/>
            </a:solidFill>
            <a:ln w="0"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A4C69CA0-96A2-E0DE-E83F-F584F6547ADE}"/>
                </a:ext>
              </a:extLst>
            </p:cNvPr>
            <p:cNvSpPr/>
            <p:nvPr/>
          </p:nvSpPr>
          <p:spPr>
            <a:xfrm>
              <a:off x="11102424"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129F3DD0-C3C1-4A19-AE0F-30EC4944E9BE}"/>
                </a:ext>
              </a:extLst>
            </p:cNvPr>
            <p:cNvSpPr/>
            <p:nvPr/>
          </p:nvSpPr>
          <p:spPr>
            <a:xfrm>
              <a:off x="11127973" y="6567276"/>
              <a:ext cx="58313" cy="62926"/>
            </a:xfrm>
            <a:custGeom>
              <a:avLst/>
              <a:gdLst>
                <a:gd name="connsiteX0" fmla="*/ 58313 w 58313"/>
                <a:gd name="connsiteY0" fmla="*/ 46130 h 62926"/>
                <a:gd name="connsiteX1" fmla="*/ 31227 w 58313"/>
                <a:gd name="connsiteY1" fmla="*/ 62926 h 62926"/>
                <a:gd name="connsiteX2" fmla="*/ 0 w 58313"/>
                <a:gd name="connsiteY2" fmla="*/ 31463 h 62926"/>
                <a:gd name="connsiteX3" fmla="*/ 31227 w 58313"/>
                <a:gd name="connsiteY3" fmla="*/ 0 h 62926"/>
                <a:gd name="connsiteX4" fmla="*/ 57958 w 58313"/>
                <a:gd name="connsiteY4" fmla="*/ 15850 h 62926"/>
                <a:gd name="connsiteX5" fmla="*/ 49324 w 58313"/>
                <a:gd name="connsiteY5" fmla="*/ 19280 h 62926"/>
                <a:gd name="connsiteX6" fmla="*/ 31227 w 58313"/>
                <a:gd name="connsiteY6" fmla="*/ 8635 h 62926"/>
                <a:gd name="connsiteX7" fmla="*/ 8989 w 58313"/>
                <a:gd name="connsiteY7" fmla="*/ 31581 h 62926"/>
                <a:gd name="connsiteX8" fmla="*/ 31227 w 58313"/>
                <a:gd name="connsiteY8" fmla="*/ 54410 h 62926"/>
                <a:gd name="connsiteX9" fmla="*/ 49797 w 58313"/>
                <a:gd name="connsiteY9" fmla="*/ 43055 h 62926"/>
                <a:gd name="connsiteX10" fmla="*/ 58313 w 58313"/>
                <a:gd name="connsiteY10" fmla="*/ 46248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13" h="62926">
                  <a:moveTo>
                    <a:pt x="58313" y="46130"/>
                  </a:moveTo>
                  <a:cubicBezTo>
                    <a:pt x="53582" y="56539"/>
                    <a:pt x="43055" y="62926"/>
                    <a:pt x="31227" y="62926"/>
                  </a:cubicBezTo>
                  <a:cubicBezTo>
                    <a:pt x="14312" y="62926"/>
                    <a:pt x="0" y="50507"/>
                    <a:pt x="0" y="31463"/>
                  </a:cubicBezTo>
                  <a:cubicBezTo>
                    <a:pt x="0" y="12420"/>
                    <a:pt x="14312" y="0"/>
                    <a:pt x="31227" y="0"/>
                  </a:cubicBezTo>
                  <a:cubicBezTo>
                    <a:pt x="42700" y="0"/>
                    <a:pt x="52872" y="5796"/>
                    <a:pt x="57958" y="15850"/>
                  </a:cubicBezTo>
                  <a:lnTo>
                    <a:pt x="49324" y="19280"/>
                  </a:lnTo>
                  <a:cubicBezTo>
                    <a:pt x="45657" y="12183"/>
                    <a:pt x="38915" y="8635"/>
                    <a:pt x="31227" y="8635"/>
                  </a:cubicBezTo>
                  <a:cubicBezTo>
                    <a:pt x="18925" y="8635"/>
                    <a:pt x="8989" y="17861"/>
                    <a:pt x="8989" y="31581"/>
                  </a:cubicBezTo>
                  <a:cubicBezTo>
                    <a:pt x="8989" y="45302"/>
                    <a:pt x="18925" y="54410"/>
                    <a:pt x="31227" y="54410"/>
                  </a:cubicBezTo>
                  <a:cubicBezTo>
                    <a:pt x="39270" y="54410"/>
                    <a:pt x="46130" y="50625"/>
                    <a:pt x="49797" y="43055"/>
                  </a:cubicBezTo>
                  <a:lnTo>
                    <a:pt x="58313" y="46248"/>
                  </a:lnTo>
                  <a:close/>
                </a:path>
              </a:pathLst>
            </a:custGeom>
            <a:solidFill>
              <a:schemeClr val="bg1"/>
            </a:solidFill>
            <a:ln w="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86B38A1C-F22A-E526-DA14-6EEE45774FC8}"/>
                </a:ext>
              </a:extLst>
            </p:cNvPr>
            <p:cNvSpPr/>
            <p:nvPr/>
          </p:nvSpPr>
          <p:spPr>
            <a:xfrm>
              <a:off x="11189007" y="6549416"/>
              <a:ext cx="46721" cy="80668"/>
            </a:xfrm>
            <a:custGeom>
              <a:avLst/>
              <a:gdLst>
                <a:gd name="connsiteX0" fmla="*/ 46721 w 46721"/>
                <a:gd name="connsiteY0" fmla="*/ 75937 h 80668"/>
                <a:gd name="connsiteX1" fmla="*/ 32882 w 46721"/>
                <a:gd name="connsiteY1" fmla="*/ 80669 h 80668"/>
                <a:gd name="connsiteX2" fmla="*/ 13011 w 46721"/>
                <a:gd name="connsiteY2" fmla="*/ 60324 h 80668"/>
                <a:gd name="connsiteX3" fmla="*/ 13011 w 46721"/>
                <a:gd name="connsiteY3" fmla="*/ 26850 h 80668"/>
                <a:gd name="connsiteX4" fmla="*/ 0 w 46721"/>
                <a:gd name="connsiteY4" fmla="*/ 26850 h 80668"/>
                <a:gd name="connsiteX5" fmla="*/ 0 w 46721"/>
                <a:gd name="connsiteY5" fmla="*/ 19043 h 80668"/>
                <a:gd name="connsiteX6" fmla="*/ 13011 w 46721"/>
                <a:gd name="connsiteY6" fmla="*/ 19043 h 80668"/>
                <a:gd name="connsiteX7" fmla="*/ 13011 w 46721"/>
                <a:gd name="connsiteY7" fmla="*/ 0 h 80668"/>
                <a:gd name="connsiteX8" fmla="*/ 22355 w 46721"/>
                <a:gd name="connsiteY8" fmla="*/ 0 h 80668"/>
                <a:gd name="connsiteX9" fmla="*/ 22355 w 46721"/>
                <a:gd name="connsiteY9" fmla="*/ 19043 h 80668"/>
                <a:gd name="connsiteX10" fmla="*/ 43764 w 46721"/>
                <a:gd name="connsiteY10" fmla="*/ 19043 h 80668"/>
                <a:gd name="connsiteX11" fmla="*/ 43764 w 46721"/>
                <a:gd name="connsiteY11" fmla="*/ 26850 h 80668"/>
                <a:gd name="connsiteX12" fmla="*/ 22355 w 46721"/>
                <a:gd name="connsiteY12" fmla="*/ 26850 h 80668"/>
                <a:gd name="connsiteX13" fmla="*/ 22355 w 46721"/>
                <a:gd name="connsiteY13" fmla="*/ 59733 h 80668"/>
                <a:gd name="connsiteX14" fmla="*/ 33474 w 46721"/>
                <a:gd name="connsiteY14" fmla="*/ 71916 h 80668"/>
                <a:gd name="connsiteX15" fmla="*/ 43646 w 46721"/>
                <a:gd name="connsiteY15" fmla="*/ 68249 h 80668"/>
                <a:gd name="connsiteX16" fmla="*/ 46721 w 46721"/>
                <a:gd name="connsiteY16" fmla="*/ 75937 h 8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721" h="80668">
                  <a:moveTo>
                    <a:pt x="46721" y="75937"/>
                  </a:moveTo>
                  <a:cubicBezTo>
                    <a:pt x="41872" y="79367"/>
                    <a:pt x="37732" y="80669"/>
                    <a:pt x="32882" y="80669"/>
                  </a:cubicBezTo>
                  <a:cubicBezTo>
                    <a:pt x="20936" y="80669"/>
                    <a:pt x="13011" y="73572"/>
                    <a:pt x="13011" y="60324"/>
                  </a:cubicBezTo>
                  <a:lnTo>
                    <a:pt x="13011" y="26850"/>
                  </a:lnTo>
                  <a:lnTo>
                    <a:pt x="0" y="26850"/>
                  </a:lnTo>
                  <a:lnTo>
                    <a:pt x="0" y="19043"/>
                  </a:lnTo>
                  <a:lnTo>
                    <a:pt x="13011" y="19043"/>
                  </a:lnTo>
                  <a:lnTo>
                    <a:pt x="13011" y="0"/>
                  </a:lnTo>
                  <a:lnTo>
                    <a:pt x="22355" y="0"/>
                  </a:lnTo>
                  <a:lnTo>
                    <a:pt x="22355" y="19043"/>
                  </a:lnTo>
                  <a:lnTo>
                    <a:pt x="43764" y="19043"/>
                  </a:lnTo>
                  <a:lnTo>
                    <a:pt x="43764" y="26850"/>
                  </a:lnTo>
                  <a:lnTo>
                    <a:pt x="22355" y="26850"/>
                  </a:lnTo>
                  <a:lnTo>
                    <a:pt x="22355" y="59733"/>
                  </a:lnTo>
                  <a:cubicBezTo>
                    <a:pt x="22355" y="67539"/>
                    <a:pt x="26732" y="71916"/>
                    <a:pt x="33474" y="71916"/>
                  </a:cubicBezTo>
                  <a:cubicBezTo>
                    <a:pt x="36904" y="71916"/>
                    <a:pt x="40689" y="70496"/>
                    <a:pt x="43646" y="68249"/>
                  </a:cubicBezTo>
                  <a:lnTo>
                    <a:pt x="46721" y="75937"/>
                  </a:lnTo>
                  <a:close/>
                </a:path>
              </a:pathLst>
            </a:custGeom>
            <a:solidFill>
              <a:schemeClr val="bg1"/>
            </a:solidFill>
            <a:ln w="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37B51598-2CFA-8C8C-95E1-B9C063642B4A}"/>
                </a:ext>
              </a:extLst>
            </p:cNvPr>
            <p:cNvSpPr/>
            <p:nvPr/>
          </p:nvSpPr>
          <p:spPr>
            <a:xfrm>
              <a:off x="11237976" y="6567276"/>
              <a:ext cx="63517" cy="62689"/>
            </a:xfrm>
            <a:custGeom>
              <a:avLst/>
              <a:gdLst>
                <a:gd name="connsiteX0" fmla="*/ 63518 w 63517"/>
                <a:gd name="connsiteY0" fmla="*/ 31227 h 62689"/>
                <a:gd name="connsiteX1" fmla="*/ 31818 w 63517"/>
                <a:gd name="connsiteY1" fmla="*/ 62690 h 62689"/>
                <a:gd name="connsiteX2" fmla="*/ 0 w 63517"/>
                <a:gd name="connsiteY2" fmla="*/ 31227 h 62689"/>
                <a:gd name="connsiteX3" fmla="*/ 31818 w 63517"/>
                <a:gd name="connsiteY3" fmla="*/ 0 h 62689"/>
                <a:gd name="connsiteX4" fmla="*/ 63518 w 63517"/>
                <a:gd name="connsiteY4" fmla="*/ 31227 h 62689"/>
                <a:gd name="connsiteX5" fmla="*/ 54410 w 63517"/>
                <a:gd name="connsiteY5" fmla="*/ 31227 h 62689"/>
                <a:gd name="connsiteX6" fmla="*/ 31818 w 63517"/>
                <a:gd name="connsiteY6" fmla="*/ 8161 h 62689"/>
                <a:gd name="connsiteX7" fmla="*/ 8989 w 63517"/>
                <a:gd name="connsiteY7" fmla="*/ 31227 h 62689"/>
                <a:gd name="connsiteX8" fmla="*/ 31818 w 63517"/>
                <a:gd name="connsiteY8" fmla="*/ 54528 h 62689"/>
                <a:gd name="connsiteX9" fmla="*/ 54410 w 63517"/>
                <a:gd name="connsiteY9" fmla="*/ 31227 h 62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517" h="62689">
                  <a:moveTo>
                    <a:pt x="63518" y="31227"/>
                  </a:moveTo>
                  <a:cubicBezTo>
                    <a:pt x="63518" y="49560"/>
                    <a:pt x="49442" y="62690"/>
                    <a:pt x="31818" y="62690"/>
                  </a:cubicBezTo>
                  <a:cubicBezTo>
                    <a:pt x="14194" y="62690"/>
                    <a:pt x="0" y="49560"/>
                    <a:pt x="0" y="31227"/>
                  </a:cubicBezTo>
                  <a:cubicBezTo>
                    <a:pt x="0" y="12893"/>
                    <a:pt x="13957" y="0"/>
                    <a:pt x="31818" y="0"/>
                  </a:cubicBezTo>
                  <a:cubicBezTo>
                    <a:pt x="49679" y="0"/>
                    <a:pt x="63518" y="12893"/>
                    <a:pt x="63518" y="31227"/>
                  </a:cubicBezTo>
                  <a:moveTo>
                    <a:pt x="54410" y="31227"/>
                  </a:moveTo>
                  <a:cubicBezTo>
                    <a:pt x="54410" y="17506"/>
                    <a:pt x="44119" y="8161"/>
                    <a:pt x="31818" y="8161"/>
                  </a:cubicBezTo>
                  <a:cubicBezTo>
                    <a:pt x="19517" y="8161"/>
                    <a:pt x="8989" y="17506"/>
                    <a:pt x="8989" y="31227"/>
                  </a:cubicBezTo>
                  <a:cubicBezTo>
                    <a:pt x="8989" y="44947"/>
                    <a:pt x="19398" y="54528"/>
                    <a:pt x="31818" y="54528"/>
                  </a:cubicBezTo>
                  <a:cubicBezTo>
                    <a:pt x="44238" y="54528"/>
                    <a:pt x="54410" y="45066"/>
                    <a:pt x="54410" y="31227"/>
                  </a:cubicBezTo>
                </a:path>
              </a:pathLst>
            </a:custGeom>
            <a:solidFill>
              <a:schemeClr val="bg1"/>
            </a:solidFill>
            <a:ln w="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6BBF7868-2894-33F4-6F43-CD15BAF26267}"/>
                </a:ext>
              </a:extLst>
            </p:cNvPr>
            <p:cNvSpPr/>
            <p:nvPr/>
          </p:nvSpPr>
          <p:spPr>
            <a:xfrm>
              <a:off x="11314741" y="6567986"/>
              <a:ext cx="37732" cy="60560"/>
            </a:xfrm>
            <a:custGeom>
              <a:avLst/>
              <a:gdLst>
                <a:gd name="connsiteX0" fmla="*/ 37732 w 37732"/>
                <a:gd name="connsiteY0" fmla="*/ 473 h 60560"/>
                <a:gd name="connsiteX1" fmla="*/ 37022 w 37732"/>
                <a:gd name="connsiteY1" fmla="*/ 9344 h 60560"/>
                <a:gd name="connsiteX2" fmla="*/ 33474 w 37732"/>
                <a:gd name="connsiteY2" fmla="*/ 9344 h 60560"/>
                <a:gd name="connsiteX3" fmla="*/ 9344 w 37732"/>
                <a:gd name="connsiteY3" fmla="*/ 37495 h 60560"/>
                <a:gd name="connsiteX4" fmla="*/ 9344 w 37732"/>
                <a:gd name="connsiteY4" fmla="*/ 60561 h 60560"/>
                <a:gd name="connsiteX5" fmla="*/ 0 w 37732"/>
                <a:gd name="connsiteY5" fmla="*/ 60561 h 60560"/>
                <a:gd name="connsiteX6" fmla="*/ 0 w 37732"/>
                <a:gd name="connsiteY6" fmla="*/ 591 h 60560"/>
                <a:gd name="connsiteX7" fmla="*/ 9344 w 37732"/>
                <a:gd name="connsiteY7" fmla="*/ 591 h 60560"/>
                <a:gd name="connsiteX8" fmla="*/ 9344 w 37732"/>
                <a:gd name="connsiteY8" fmla="*/ 15377 h 60560"/>
                <a:gd name="connsiteX9" fmla="*/ 33474 w 37732"/>
                <a:gd name="connsiteY9" fmla="*/ 0 h 60560"/>
                <a:gd name="connsiteX10" fmla="*/ 37732 w 37732"/>
                <a:gd name="connsiteY10" fmla="*/ 473 h 6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32" h="60560">
                  <a:moveTo>
                    <a:pt x="37732" y="473"/>
                  </a:moveTo>
                  <a:lnTo>
                    <a:pt x="37022" y="9344"/>
                  </a:lnTo>
                  <a:cubicBezTo>
                    <a:pt x="35958" y="9344"/>
                    <a:pt x="34538" y="9344"/>
                    <a:pt x="33474" y="9344"/>
                  </a:cubicBezTo>
                  <a:cubicBezTo>
                    <a:pt x="17506" y="9344"/>
                    <a:pt x="9344" y="21409"/>
                    <a:pt x="9344" y="37495"/>
                  </a:cubicBezTo>
                  <a:lnTo>
                    <a:pt x="9344" y="60561"/>
                  </a:lnTo>
                  <a:lnTo>
                    <a:pt x="0" y="60561"/>
                  </a:lnTo>
                  <a:lnTo>
                    <a:pt x="0" y="591"/>
                  </a:lnTo>
                  <a:lnTo>
                    <a:pt x="9344" y="591"/>
                  </a:lnTo>
                  <a:lnTo>
                    <a:pt x="9344" y="15377"/>
                  </a:lnTo>
                  <a:cubicBezTo>
                    <a:pt x="14194" y="6506"/>
                    <a:pt x="22237" y="0"/>
                    <a:pt x="33474" y="0"/>
                  </a:cubicBezTo>
                  <a:cubicBezTo>
                    <a:pt x="34893" y="0"/>
                    <a:pt x="36076" y="0"/>
                    <a:pt x="37732" y="473"/>
                  </a:cubicBezTo>
                </a:path>
              </a:pathLst>
            </a:custGeom>
            <a:solidFill>
              <a:schemeClr val="bg1"/>
            </a:solidFill>
            <a:ln w="0"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6371C176-5C8D-9A73-07B1-8221365318F7}"/>
                </a:ext>
              </a:extLst>
            </p:cNvPr>
            <p:cNvSpPr/>
            <p:nvPr/>
          </p:nvSpPr>
          <p:spPr>
            <a:xfrm>
              <a:off x="11361817"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ACAFECB0-A5FF-6207-13D8-F14563DDACFF}"/>
                </a:ext>
              </a:extLst>
            </p:cNvPr>
            <p:cNvSpPr/>
            <p:nvPr/>
          </p:nvSpPr>
          <p:spPr>
            <a:xfrm>
              <a:off x="11386656" y="6567276"/>
              <a:ext cx="63044" cy="62926"/>
            </a:xfrm>
            <a:custGeom>
              <a:avLst/>
              <a:gdLst>
                <a:gd name="connsiteX0" fmla="*/ 63044 w 63044"/>
                <a:gd name="connsiteY0" fmla="*/ 1301 h 62926"/>
                <a:gd name="connsiteX1" fmla="*/ 63044 w 63044"/>
                <a:gd name="connsiteY1" fmla="*/ 61270 h 62926"/>
                <a:gd name="connsiteX2" fmla="*/ 53818 w 63044"/>
                <a:gd name="connsiteY2" fmla="*/ 61270 h 62926"/>
                <a:gd name="connsiteX3" fmla="*/ 53818 w 63044"/>
                <a:gd name="connsiteY3" fmla="*/ 51926 h 62926"/>
                <a:gd name="connsiteX4" fmla="*/ 29925 w 63044"/>
                <a:gd name="connsiteY4" fmla="*/ 62926 h 62926"/>
                <a:gd name="connsiteX5" fmla="*/ 0 w 63044"/>
                <a:gd name="connsiteY5" fmla="*/ 31463 h 62926"/>
                <a:gd name="connsiteX6" fmla="*/ 29925 w 63044"/>
                <a:gd name="connsiteY6" fmla="*/ 0 h 62926"/>
                <a:gd name="connsiteX7" fmla="*/ 53818 w 63044"/>
                <a:gd name="connsiteY7" fmla="*/ 10882 h 62926"/>
                <a:gd name="connsiteX8" fmla="*/ 53818 w 63044"/>
                <a:gd name="connsiteY8" fmla="*/ 1419 h 62926"/>
                <a:gd name="connsiteX9" fmla="*/ 63044 w 63044"/>
                <a:gd name="connsiteY9" fmla="*/ 1419 h 62926"/>
                <a:gd name="connsiteX10" fmla="*/ 53818 w 63044"/>
                <a:gd name="connsiteY10" fmla="*/ 33237 h 62926"/>
                <a:gd name="connsiteX11" fmla="*/ 53818 w 63044"/>
                <a:gd name="connsiteY11" fmla="*/ 29571 h 62926"/>
                <a:gd name="connsiteX12" fmla="*/ 31463 w 63044"/>
                <a:gd name="connsiteY12" fmla="*/ 8043 h 62926"/>
                <a:gd name="connsiteX13" fmla="*/ 9108 w 63044"/>
                <a:gd name="connsiteY13" fmla="*/ 31345 h 62926"/>
                <a:gd name="connsiteX14" fmla="*/ 31463 w 63044"/>
                <a:gd name="connsiteY14" fmla="*/ 54528 h 62926"/>
                <a:gd name="connsiteX15" fmla="*/ 53818 w 63044"/>
                <a:gd name="connsiteY15" fmla="*/ 33119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044" h="62926">
                  <a:moveTo>
                    <a:pt x="63044" y="1301"/>
                  </a:moveTo>
                  <a:lnTo>
                    <a:pt x="63044" y="61270"/>
                  </a:lnTo>
                  <a:lnTo>
                    <a:pt x="53818" y="61270"/>
                  </a:lnTo>
                  <a:lnTo>
                    <a:pt x="53818" y="51926"/>
                  </a:lnTo>
                  <a:cubicBezTo>
                    <a:pt x="48377" y="58905"/>
                    <a:pt x="39979" y="62926"/>
                    <a:pt x="29925" y="62926"/>
                  </a:cubicBezTo>
                  <a:cubicBezTo>
                    <a:pt x="13957" y="62926"/>
                    <a:pt x="0" y="50388"/>
                    <a:pt x="0" y="31463"/>
                  </a:cubicBezTo>
                  <a:cubicBezTo>
                    <a:pt x="0" y="12538"/>
                    <a:pt x="13957" y="0"/>
                    <a:pt x="29925" y="0"/>
                  </a:cubicBezTo>
                  <a:cubicBezTo>
                    <a:pt x="39861" y="0"/>
                    <a:pt x="48259" y="4022"/>
                    <a:pt x="53818" y="10882"/>
                  </a:cubicBezTo>
                  <a:lnTo>
                    <a:pt x="53818" y="1419"/>
                  </a:lnTo>
                  <a:lnTo>
                    <a:pt x="63044" y="1419"/>
                  </a:lnTo>
                  <a:close/>
                  <a:moveTo>
                    <a:pt x="53818" y="33237"/>
                  </a:moveTo>
                  <a:lnTo>
                    <a:pt x="53818" y="29571"/>
                  </a:lnTo>
                  <a:cubicBezTo>
                    <a:pt x="52872" y="16323"/>
                    <a:pt x="42227" y="8043"/>
                    <a:pt x="31463" y="8043"/>
                  </a:cubicBezTo>
                  <a:cubicBezTo>
                    <a:pt x="19043" y="8043"/>
                    <a:pt x="9108" y="17033"/>
                    <a:pt x="9108" y="31345"/>
                  </a:cubicBezTo>
                  <a:cubicBezTo>
                    <a:pt x="9108" y="45657"/>
                    <a:pt x="19043" y="54528"/>
                    <a:pt x="31463" y="54528"/>
                  </a:cubicBezTo>
                  <a:cubicBezTo>
                    <a:pt x="42345" y="54528"/>
                    <a:pt x="52872" y="46248"/>
                    <a:pt x="53818" y="33119"/>
                  </a:cubicBezTo>
                </a:path>
              </a:pathLst>
            </a:custGeom>
            <a:solidFill>
              <a:schemeClr val="bg1"/>
            </a:solidFill>
            <a:ln w="0" cap="flat">
              <a:noFill/>
              <a:prstDash val="solid"/>
              <a:miter/>
            </a:ln>
          </p:spPr>
          <p:txBody>
            <a:bodyPr rtlCol="0" anchor="ctr"/>
            <a:lstStyle/>
            <a:p>
              <a:endParaRPr lang="en-US"/>
            </a:p>
          </p:txBody>
        </p:sp>
      </p:grpSp>
      <p:sp>
        <p:nvSpPr>
          <p:cNvPr id="31" name="Picture Placeholder 30">
            <a:extLst>
              <a:ext uri="{FF2B5EF4-FFF2-40B4-BE49-F238E27FC236}">
                <a16:creationId xmlns:a16="http://schemas.microsoft.com/office/drawing/2014/main" id="{7E0C884D-383A-8EF8-90AD-5C40EA5093A3}"/>
              </a:ext>
            </a:extLst>
          </p:cNvPr>
          <p:cNvSpPr>
            <a:spLocks noGrp="1"/>
          </p:cNvSpPr>
          <p:nvPr>
            <p:ph type="pic" sz="quarter" idx="11"/>
          </p:nvPr>
        </p:nvSpPr>
        <p:spPr>
          <a:xfrm>
            <a:off x="5592313" y="0"/>
            <a:ext cx="6599687" cy="6858000"/>
          </a:xfrm>
          <a:custGeom>
            <a:avLst/>
            <a:gdLst>
              <a:gd name="connsiteX0" fmla="*/ 5829057 w 6599687"/>
              <a:gd name="connsiteY0" fmla="*/ 1 h 6858000"/>
              <a:gd name="connsiteX1" fmla="*/ 6599687 w 6599687"/>
              <a:gd name="connsiteY1" fmla="*/ 1 h 6858000"/>
              <a:gd name="connsiteX2" fmla="*/ 6599687 w 6599687"/>
              <a:gd name="connsiteY2" fmla="*/ 2331257 h 6858000"/>
              <a:gd name="connsiteX3" fmla="*/ 6482965 w 6599687"/>
              <a:gd name="connsiteY3" fmla="*/ 2241786 h 6858000"/>
              <a:gd name="connsiteX4" fmla="*/ 5727691 w 6599687"/>
              <a:gd name="connsiteY4" fmla="*/ 639627 h 6858000"/>
              <a:gd name="connsiteX5" fmla="*/ 5820981 w 6599687"/>
              <a:gd name="connsiteY5" fmla="*/ 22077 h 6858000"/>
              <a:gd name="connsiteX6" fmla="*/ 51932 w 6599687"/>
              <a:gd name="connsiteY6" fmla="*/ 0 h 6858000"/>
              <a:gd name="connsiteX7" fmla="*/ 3765761 w 6599687"/>
              <a:gd name="connsiteY7" fmla="*/ 0 h 6858000"/>
              <a:gd name="connsiteX8" fmla="*/ 6441589 w 6599687"/>
              <a:gd name="connsiteY8" fmla="*/ 6489789 h 6858000"/>
              <a:gd name="connsiteX9" fmla="*/ 6441687 w 6599687"/>
              <a:gd name="connsiteY9" fmla="*/ 6489593 h 6858000"/>
              <a:gd name="connsiteX10" fmla="*/ 6592830 w 6599687"/>
              <a:gd name="connsiteY10" fmla="*/ 6844620 h 6858000"/>
              <a:gd name="connsiteX11" fmla="*/ 6596466 w 6599687"/>
              <a:gd name="connsiteY11" fmla="*/ 6858000 h 6858000"/>
              <a:gd name="connsiteX12" fmla="*/ 6155991 w 6599687"/>
              <a:gd name="connsiteY12" fmla="*/ 6858000 h 6858000"/>
              <a:gd name="connsiteX13" fmla="*/ 4427987 w 6599687"/>
              <a:gd name="connsiteY13" fmla="*/ 6858000 h 6858000"/>
              <a:gd name="connsiteX14" fmla="*/ 2506950 w 6599687"/>
              <a:gd name="connsiteY14" fmla="*/ 6858000 h 6858000"/>
              <a:gd name="connsiteX15" fmla="*/ 182817 w 6599687"/>
              <a:gd name="connsiteY15" fmla="*/ 1247610 h 6858000"/>
              <a:gd name="connsiteX16" fmla="*/ 2614 w 6599687"/>
              <a:gd name="connsiteY16" fmla="*/ 337127 h 6858000"/>
              <a:gd name="connsiteX17" fmla="*/ 22312 w 6599687"/>
              <a:gd name="connsiteY17" fmla="*/ 1440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99687" h="6858000">
                <a:moveTo>
                  <a:pt x="5829057" y="1"/>
                </a:moveTo>
                <a:lnTo>
                  <a:pt x="6599687" y="1"/>
                </a:lnTo>
                <a:lnTo>
                  <a:pt x="6599687" y="2331257"/>
                </a:lnTo>
                <a:lnTo>
                  <a:pt x="6482965" y="2241786"/>
                </a:lnTo>
                <a:cubicBezTo>
                  <a:pt x="6021619" y="1861093"/>
                  <a:pt x="5727691" y="1284869"/>
                  <a:pt x="5727691" y="639627"/>
                </a:cubicBezTo>
                <a:cubicBezTo>
                  <a:pt x="5727691" y="424546"/>
                  <a:pt x="5760350" y="217134"/>
                  <a:pt x="5820981" y="22077"/>
                </a:cubicBezTo>
                <a:close/>
                <a:moveTo>
                  <a:pt x="51932" y="0"/>
                </a:moveTo>
                <a:lnTo>
                  <a:pt x="3765761" y="0"/>
                </a:lnTo>
                <a:lnTo>
                  <a:pt x="6441589" y="6489789"/>
                </a:lnTo>
                <a:lnTo>
                  <a:pt x="6441687" y="6489593"/>
                </a:lnTo>
                <a:cubicBezTo>
                  <a:pt x="6503589" y="6601647"/>
                  <a:pt x="6554440" y="6720509"/>
                  <a:pt x="6592830" y="6844620"/>
                </a:cubicBezTo>
                <a:lnTo>
                  <a:pt x="6596466" y="6858000"/>
                </a:lnTo>
                <a:lnTo>
                  <a:pt x="6155991" y="6858000"/>
                </a:lnTo>
                <a:lnTo>
                  <a:pt x="4427987" y="6858000"/>
                </a:lnTo>
                <a:lnTo>
                  <a:pt x="2506950" y="6858000"/>
                </a:lnTo>
                <a:lnTo>
                  <a:pt x="182817" y="1247610"/>
                </a:lnTo>
                <a:cubicBezTo>
                  <a:pt x="52106" y="973010"/>
                  <a:pt x="-14371" y="662390"/>
                  <a:pt x="2614" y="337127"/>
                </a:cubicBezTo>
                <a:cubicBezTo>
                  <a:pt x="5964" y="271790"/>
                  <a:pt x="12586" y="207396"/>
                  <a:pt x="22312" y="144096"/>
                </a:cubicBezTo>
                <a:close/>
              </a:path>
            </a:pathLst>
          </a:custGeom>
          <a:solidFill>
            <a:schemeClr val="bg2"/>
          </a:solidFill>
        </p:spPr>
        <p:txBody>
          <a:bodyPr wrap="square">
            <a:noAutofit/>
          </a:bodyPr>
          <a:lstStyle>
            <a:lvl1pPr marL="0" indent="0">
              <a:buNone/>
              <a:defRPr/>
            </a:lvl1pPr>
          </a:lstStyle>
          <a:p>
            <a:endParaRPr lang="en-US"/>
          </a:p>
        </p:txBody>
      </p:sp>
    </p:spTree>
    <p:extLst>
      <p:ext uri="{BB962C8B-B14F-4D97-AF65-F5344CB8AC3E}">
        <p14:creationId xmlns:p14="http://schemas.microsoft.com/office/powerpoint/2010/main" val="1885481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in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8B5EFCD-056E-E1FA-7A68-2A63C8590274}"/>
              </a:ext>
            </a:extLst>
          </p:cNvPr>
          <p:cNvSpPr/>
          <p:nvPr userDrawn="1"/>
        </p:nvSpPr>
        <p:spPr>
          <a:xfrm flipH="1">
            <a:off x="-18024" y="0"/>
            <a:ext cx="12210023"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F47182E7-AA1A-EA6C-CAB1-85CE0B7FD2D1}"/>
              </a:ext>
            </a:extLst>
          </p:cNvPr>
          <p:cNvSpPr/>
          <p:nvPr userDrawn="1"/>
        </p:nvSpPr>
        <p:spPr>
          <a:xfrm>
            <a:off x="5592314" y="0"/>
            <a:ext cx="6596465" cy="6858000"/>
          </a:xfrm>
          <a:custGeom>
            <a:avLst/>
            <a:gdLst>
              <a:gd name="connsiteX0" fmla="*/ 51931 w 6596465"/>
              <a:gd name="connsiteY0" fmla="*/ 0 h 6858000"/>
              <a:gd name="connsiteX1" fmla="*/ 3765760 w 6596465"/>
              <a:gd name="connsiteY1" fmla="*/ 0 h 6858000"/>
              <a:gd name="connsiteX2" fmla="*/ 6441588 w 6596465"/>
              <a:gd name="connsiteY2" fmla="*/ 6489789 h 6858000"/>
              <a:gd name="connsiteX3" fmla="*/ 6441686 w 6596465"/>
              <a:gd name="connsiteY3" fmla="*/ 6489593 h 6858000"/>
              <a:gd name="connsiteX4" fmla="*/ 6592829 w 6596465"/>
              <a:gd name="connsiteY4" fmla="*/ 6844620 h 6858000"/>
              <a:gd name="connsiteX5" fmla="*/ 6596465 w 6596465"/>
              <a:gd name="connsiteY5" fmla="*/ 6858000 h 6858000"/>
              <a:gd name="connsiteX6" fmla="*/ 2506949 w 6596465"/>
              <a:gd name="connsiteY6" fmla="*/ 6858000 h 6858000"/>
              <a:gd name="connsiteX7" fmla="*/ 182816 w 6596465"/>
              <a:gd name="connsiteY7" fmla="*/ 1247610 h 6858000"/>
              <a:gd name="connsiteX8" fmla="*/ 2613 w 6596465"/>
              <a:gd name="connsiteY8" fmla="*/ 337127 h 6858000"/>
              <a:gd name="connsiteX9" fmla="*/ 22311 w 6596465"/>
              <a:gd name="connsiteY9" fmla="*/ 1440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96465" h="6858000">
                <a:moveTo>
                  <a:pt x="51931" y="0"/>
                </a:moveTo>
                <a:lnTo>
                  <a:pt x="3765760" y="0"/>
                </a:lnTo>
                <a:lnTo>
                  <a:pt x="6441588" y="6489789"/>
                </a:lnTo>
                <a:lnTo>
                  <a:pt x="6441686" y="6489593"/>
                </a:lnTo>
                <a:cubicBezTo>
                  <a:pt x="6503588" y="6601647"/>
                  <a:pt x="6554439" y="6720509"/>
                  <a:pt x="6592829" y="6844620"/>
                </a:cubicBezTo>
                <a:lnTo>
                  <a:pt x="6596465" y="6858000"/>
                </a:lnTo>
                <a:lnTo>
                  <a:pt x="2506949" y="6858000"/>
                </a:lnTo>
                <a:lnTo>
                  <a:pt x="182816" y="1247610"/>
                </a:lnTo>
                <a:cubicBezTo>
                  <a:pt x="52105" y="973010"/>
                  <a:pt x="-14372" y="662390"/>
                  <a:pt x="2613" y="337127"/>
                </a:cubicBezTo>
                <a:cubicBezTo>
                  <a:pt x="5963" y="271790"/>
                  <a:pt x="12585" y="207396"/>
                  <a:pt x="22311" y="144096"/>
                </a:cubicBezTo>
                <a:close/>
              </a:path>
            </a:pathLst>
          </a:custGeom>
          <a:solidFill>
            <a:srgbClr val="D3517C"/>
          </a:solidFill>
          <a:ln w="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1FD5E81A-B993-F2AC-768D-9C8399904591}"/>
              </a:ext>
            </a:extLst>
          </p:cNvPr>
          <p:cNvSpPr/>
          <p:nvPr userDrawn="1"/>
        </p:nvSpPr>
        <p:spPr>
          <a:xfrm>
            <a:off x="11320004" y="1"/>
            <a:ext cx="871997" cy="2331257"/>
          </a:xfrm>
          <a:custGeom>
            <a:avLst/>
            <a:gdLst>
              <a:gd name="connsiteX0" fmla="*/ 101366 w 871997"/>
              <a:gd name="connsiteY0" fmla="*/ 0 h 2331257"/>
              <a:gd name="connsiteX1" fmla="*/ 871997 w 871997"/>
              <a:gd name="connsiteY1" fmla="*/ 0 h 2331257"/>
              <a:gd name="connsiteX2" fmla="*/ 871997 w 871997"/>
              <a:gd name="connsiteY2" fmla="*/ 2331257 h 2331257"/>
              <a:gd name="connsiteX3" fmla="*/ 755274 w 871997"/>
              <a:gd name="connsiteY3" fmla="*/ 2241785 h 2331257"/>
              <a:gd name="connsiteX4" fmla="*/ 0 w 871997"/>
              <a:gd name="connsiteY4" fmla="*/ 639626 h 2331257"/>
              <a:gd name="connsiteX5" fmla="*/ 93290 w 871997"/>
              <a:gd name="connsiteY5" fmla="*/ 22076 h 233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1997" h="2331257">
                <a:moveTo>
                  <a:pt x="101366" y="0"/>
                </a:moveTo>
                <a:lnTo>
                  <a:pt x="871997" y="0"/>
                </a:lnTo>
                <a:lnTo>
                  <a:pt x="871997" y="2331257"/>
                </a:lnTo>
                <a:lnTo>
                  <a:pt x="755274" y="2241785"/>
                </a:lnTo>
                <a:cubicBezTo>
                  <a:pt x="293928" y="1861092"/>
                  <a:pt x="0" y="1284868"/>
                  <a:pt x="0" y="639626"/>
                </a:cubicBezTo>
                <a:cubicBezTo>
                  <a:pt x="0" y="424545"/>
                  <a:pt x="32659" y="217133"/>
                  <a:pt x="93290" y="22076"/>
                </a:cubicBezTo>
                <a:close/>
              </a:path>
            </a:pathLst>
          </a:custGeom>
          <a:solidFill>
            <a:srgbClr val="D3517C"/>
          </a:solidFill>
          <a:ln w="0" cap="flat">
            <a:noFill/>
            <a:prstDash val="solid"/>
            <a:miter/>
          </a:ln>
        </p:spPr>
        <p:txBody>
          <a:bodyPr rtlCol="0" anchor="ctr"/>
          <a:lstStyle/>
          <a:p>
            <a:endParaRPr lang="en-US"/>
          </a:p>
        </p:txBody>
      </p:sp>
      <p:pic>
        <p:nvPicPr>
          <p:cNvPr id="37" name="Graphic 36">
            <a:extLst>
              <a:ext uri="{FF2B5EF4-FFF2-40B4-BE49-F238E27FC236}">
                <a16:creationId xmlns:a16="http://schemas.microsoft.com/office/drawing/2014/main" id="{162AEA26-78E1-E329-CA7F-67C0D374FD1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28618" r="17251" b="6878"/>
          <a:stretch>
            <a:fillRect/>
          </a:stretch>
        </p:blipFill>
        <p:spPr>
          <a:xfrm>
            <a:off x="5592314" y="0"/>
            <a:ext cx="6599687" cy="6857999"/>
          </a:xfrm>
          <a:custGeom>
            <a:avLst/>
            <a:gdLst>
              <a:gd name="connsiteX0" fmla="*/ 5829056 w 6599687"/>
              <a:gd name="connsiteY0" fmla="*/ 0 h 6857999"/>
              <a:gd name="connsiteX1" fmla="*/ 6599687 w 6599687"/>
              <a:gd name="connsiteY1" fmla="*/ 0 h 6857999"/>
              <a:gd name="connsiteX2" fmla="*/ 6599687 w 6599687"/>
              <a:gd name="connsiteY2" fmla="*/ 2331256 h 6857999"/>
              <a:gd name="connsiteX3" fmla="*/ 6482964 w 6599687"/>
              <a:gd name="connsiteY3" fmla="*/ 2241784 h 6857999"/>
              <a:gd name="connsiteX4" fmla="*/ 5727690 w 6599687"/>
              <a:gd name="connsiteY4" fmla="*/ 639625 h 6857999"/>
              <a:gd name="connsiteX5" fmla="*/ 5820980 w 6599687"/>
              <a:gd name="connsiteY5" fmla="*/ 22075 h 6857999"/>
              <a:gd name="connsiteX6" fmla="*/ 51932 w 6599687"/>
              <a:gd name="connsiteY6" fmla="*/ 0 h 6857999"/>
              <a:gd name="connsiteX7" fmla="*/ 3765762 w 6599687"/>
              <a:gd name="connsiteY7" fmla="*/ 0 h 6857999"/>
              <a:gd name="connsiteX8" fmla="*/ 6441589 w 6599687"/>
              <a:gd name="connsiteY8" fmla="*/ 6489788 h 6857999"/>
              <a:gd name="connsiteX9" fmla="*/ 6441687 w 6599687"/>
              <a:gd name="connsiteY9" fmla="*/ 6489592 h 6857999"/>
              <a:gd name="connsiteX10" fmla="*/ 6592830 w 6599687"/>
              <a:gd name="connsiteY10" fmla="*/ 6844619 h 6857999"/>
              <a:gd name="connsiteX11" fmla="*/ 6596466 w 6599687"/>
              <a:gd name="connsiteY11" fmla="*/ 6857999 h 6857999"/>
              <a:gd name="connsiteX12" fmla="*/ 2506950 w 6599687"/>
              <a:gd name="connsiteY12" fmla="*/ 6857999 h 6857999"/>
              <a:gd name="connsiteX13" fmla="*/ 182817 w 6599687"/>
              <a:gd name="connsiteY13" fmla="*/ 1247609 h 6857999"/>
              <a:gd name="connsiteX14" fmla="*/ 2614 w 6599687"/>
              <a:gd name="connsiteY14" fmla="*/ 337126 h 6857999"/>
              <a:gd name="connsiteX15" fmla="*/ 22312 w 6599687"/>
              <a:gd name="connsiteY15" fmla="*/ 14409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599687" h="6857999">
                <a:moveTo>
                  <a:pt x="5829056" y="0"/>
                </a:moveTo>
                <a:lnTo>
                  <a:pt x="6599687" y="0"/>
                </a:lnTo>
                <a:lnTo>
                  <a:pt x="6599687" y="2331256"/>
                </a:lnTo>
                <a:lnTo>
                  <a:pt x="6482964" y="2241784"/>
                </a:lnTo>
                <a:cubicBezTo>
                  <a:pt x="6021618" y="1861091"/>
                  <a:pt x="5727690" y="1284867"/>
                  <a:pt x="5727690" y="639625"/>
                </a:cubicBezTo>
                <a:cubicBezTo>
                  <a:pt x="5727690" y="424544"/>
                  <a:pt x="5760349" y="217132"/>
                  <a:pt x="5820980" y="22075"/>
                </a:cubicBezTo>
                <a:close/>
                <a:moveTo>
                  <a:pt x="51932" y="0"/>
                </a:moveTo>
                <a:lnTo>
                  <a:pt x="3765762" y="0"/>
                </a:lnTo>
                <a:lnTo>
                  <a:pt x="6441589" y="6489788"/>
                </a:lnTo>
                <a:lnTo>
                  <a:pt x="6441687" y="6489592"/>
                </a:lnTo>
                <a:cubicBezTo>
                  <a:pt x="6503589" y="6601646"/>
                  <a:pt x="6554440" y="6720508"/>
                  <a:pt x="6592830" y="6844619"/>
                </a:cubicBezTo>
                <a:lnTo>
                  <a:pt x="6596466" y="6857999"/>
                </a:lnTo>
                <a:lnTo>
                  <a:pt x="2506950" y="6857999"/>
                </a:lnTo>
                <a:lnTo>
                  <a:pt x="182817" y="1247609"/>
                </a:lnTo>
                <a:cubicBezTo>
                  <a:pt x="52106" y="973009"/>
                  <a:pt x="-14371" y="662389"/>
                  <a:pt x="2614" y="337126"/>
                </a:cubicBezTo>
                <a:cubicBezTo>
                  <a:pt x="5964" y="271789"/>
                  <a:pt x="12586" y="207395"/>
                  <a:pt x="22312" y="144095"/>
                </a:cubicBezTo>
                <a:close/>
              </a:path>
            </a:pathLst>
          </a:custGeom>
        </p:spPr>
      </p:pic>
      <p:sp>
        <p:nvSpPr>
          <p:cNvPr id="38" name="Title 1">
            <a:extLst>
              <a:ext uri="{FF2B5EF4-FFF2-40B4-BE49-F238E27FC236}">
                <a16:creationId xmlns:a16="http://schemas.microsoft.com/office/drawing/2014/main" id="{5E91309A-3627-05A7-49E9-EBE1DE829A13}"/>
              </a:ext>
            </a:extLst>
          </p:cNvPr>
          <p:cNvSpPr>
            <a:spLocks noGrp="1"/>
          </p:cNvSpPr>
          <p:nvPr>
            <p:ph type="title" hasCustomPrompt="1"/>
          </p:nvPr>
        </p:nvSpPr>
        <p:spPr>
          <a:xfrm>
            <a:off x="543560" y="2434769"/>
            <a:ext cx="4500879" cy="1939635"/>
          </a:xfrm>
        </p:spPr>
        <p:txBody>
          <a:bodyPr wrap="square" lIns="0" tIns="46800" rIns="0" bIns="46800" anchor="b">
            <a:spAutoFit/>
          </a:bodyPr>
          <a:lstStyle>
            <a:lvl1pPr>
              <a:defRPr sz="4400">
                <a:solidFill>
                  <a:schemeClr val="bg1"/>
                </a:solidFill>
                <a:latin typeface="VIC SemiBold Italic" panose="00000700000000000000" pitchFamily="2" charset="0"/>
              </a:defRPr>
            </a:lvl1pPr>
          </a:lstStyle>
          <a:p>
            <a:r>
              <a:rPr lang="en-US"/>
              <a:t>Click to edit</a:t>
            </a:r>
            <a:br>
              <a:rPr lang="en-US"/>
            </a:br>
            <a:r>
              <a:rPr lang="en-US"/>
              <a:t>Master title style</a:t>
            </a:r>
          </a:p>
        </p:txBody>
      </p:sp>
      <p:sp>
        <p:nvSpPr>
          <p:cNvPr id="39" name="Text Placeholder 2">
            <a:extLst>
              <a:ext uri="{FF2B5EF4-FFF2-40B4-BE49-F238E27FC236}">
                <a16:creationId xmlns:a16="http://schemas.microsoft.com/office/drawing/2014/main" id="{521CE649-7292-3598-C7B3-71B288BD4ECA}"/>
              </a:ext>
            </a:extLst>
          </p:cNvPr>
          <p:cNvSpPr>
            <a:spLocks noGrp="1"/>
          </p:cNvSpPr>
          <p:nvPr>
            <p:ph type="body" idx="1"/>
          </p:nvPr>
        </p:nvSpPr>
        <p:spPr>
          <a:xfrm>
            <a:off x="543560" y="4401392"/>
            <a:ext cx="4500879" cy="425374"/>
          </a:xfrm>
          <a:prstGeom prst="rect">
            <a:avLst/>
          </a:prstGeom>
        </p:spPr>
        <p:txBody>
          <a:bodyPr wrap="square" lIns="0" tIns="46800" rIns="0" bIns="46800">
            <a:spAutoFit/>
          </a:bodyPr>
          <a:lstStyle>
            <a:lvl1pPr marL="0" indent="0">
              <a:buNone/>
              <a:defRPr sz="2000">
                <a:solidFill>
                  <a:schemeClr val="bg1"/>
                </a:solidFill>
                <a:latin typeface="VIC" panose="00000500000000000000" pitchFamily="2"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64" name="Text Placeholder 2">
            <a:extLst>
              <a:ext uri="{FF2B5EF4-FFF2-40B4-BE49-F238E27FC236}">
                <a16:creationId xmlns:a16="http://schemas.microsoft.com/office/drawing/2014/main" id="{AA28B1E3-0486-6207-5131-7074C7D9C7AB}"/>
              </a:ext>
            </a:extLst>
          </p:cNvPr>
          <p:cNvSpPr>
            <a:spLocks noGrp="1"/>
          </p:cNvSpPr>
          <p:nvPr>
            <p:ph type="body" idx="10" hasCustomPrompt="1"/>
          </p:nvPr>
        </p:nvSpPr>
        <p:spPr>
          <a:xfrm>
            <a:off x="543560" y="1166049"/>
            <a:ext cx="1775691" cy="1415772"/>
          </a:xfrm>
          <a:prstGeom prst="rect">
            <a:avLst/>
          </a:prstGeom>
        </p:spPr>
        <p:txBody>
          <a:bodyPr wrap="square" lIns="0" rIns="0">
            <a:spAutoFit/>
          </a:bodyPr>
          <a:lstStyle>
            <a:lvl1pPr marL="0" indent="0">
              <a:buNone/>
              <a:defRPr sz="8000">
                <a:solidFill>
                  <a:schemeClr val="bg1"/>
                </a:solidFill>
                <a:latin typeface="VIC SemiBold Italic" panose="00000700000000000000" pitchFamily="2"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00</a:t>
            </a:r>
          </a:p>
        </p:txBody>
      </p:sp>
      <p:grpSp>
        <p:nvGrpSpPr>
          <p:cNvPr id="2" name="Group 1">
            <a:extLst>
              <a:ext uri="{FF2B5EF4-FFF2-40B4-BE49-F238E27FC236}">
                <a16:creationId xmlns:a16="http://schemas.microsoft.com/office/drawing/2014/main" id="{C5CB2D70-8CB9-5E7E-9C85-FC835B5E8515}"/>
              </a:ext>
            </a:extLst>
          </p:cNvPr>
          <p:cNvGrpSpPr/>
          <p:nvPr userDrawn="1"/>
        </p:nvGrpSpPr>
        <p:grpSpPr>
          <a:xfrm>
            <a:off x="543560" y="6316663"/>
            <a:ext cx="1502868" cy="312218"/>
            <a:chOff x="10148385" y="6317984"/>
            <a:chExt cx="1502868" cy="312218"/>
          </a:xfrm>
        </p:grpSpPr>
        <p:sp>
          <p:nvSpPr>
            <p:cNvPr id="3" name="Freeform: Shape 2">
              <a:extLst>
                <a:ext uri="{FF2B5EF4-FFF2-40B4-BE49-F238E27FC236}">
                  <a16:creationId xmlns:a16="http://schemas.microsoft.com/office/drawing/2014/main" id="{1C215BBB-4EFD-AB1A-903F-EB4634B80521}"/>
                </a:ext>
              </a:extLst>
            </p:cNvPr>
            <p:cNvSpPr/>
            <p:nvPr/>
          </p:nvSpPr>
          <p:spPr>
            <a:xfrm>
              <a:off x="10148385" y="6318529"/>
              <a:ext cx="210635" cy="311673"/>
            </a:xfrm>
            <a:custGeom>
              <a:avLst/>
              <a:gdLst>
                <a:gd name="connsiteX0" fmla="*/ 119558 w 210635"/>
                <a:gd name="connsiteY0" fmla="*/ 116035 h 311673"/>
                <a:gd name="connsiteX1" fmla="*/ 83837 w 210635"/>
                <a:gd name="connsiteY1" fmla="*/ 87529 h 311673"/>
                <a:gd name="connsiteX2" fmla="*/ 101934 w 210635"/>
                <a:gd name="connsiteY2" fmla="*/ 76410 h 311673"/>
                <a:gd name="connsiteX3" fmla="*/ 146763 w 210635"/>
                <a:gd name="connsiteY3" fmla="*/ 94981 h 311673"/>
                <a:gd name="connsiteX4" fmla="*/ 147118 w 210635"/>
                <a:gd name="connsiteY4" fmla="*/ 95217 h 311673"/>
                <a:gd name="connsiteX5" fmla="*/ 169236 w 210635"/>
                <a:gd name="connsiteY5" fmla="*/ 97228 h 311673"/>
                <a:gd name="connsiteX6" fmla="*/ 182839 w 210635"/>
                <a:gd name="connsiteY6" fmla="*/ 85991 h 311673"/>
                <a:gd name="connsiteX7" fmla="*/ 197388 w 210635"/>
                <a:gd name="connsiteY7" fmla="*/ 64109 h 311673"/>
                <a:gd name="connsiteX8" fmla="*/ 201173 w 210635"/>
                <a:gd name="connsiteY8" fmla="*/ 44238 h 311673"/>
                <a:gd name="connsiteX9" fmla="*/ 191000 w 210635"/>
                <a:gd name="connsiteY9" fmla="*/ 28861 h 311673"/>
                <a:gd name="connsiteX10" fmla="*/ 104181 w 210635"/>
                <a:gd name="connsiteY10" fmla="*/ 0 h 311673"/>
                <a:gd name="connsiteX11" fmla="*/ 803 w 210635"/>
                <a:gd name="connsiteY11" fmla="*/ 90604 h 311673"/>
                <a:gd name="connsiteX12" fmla="*/ 30137 w 210635"/>
                <a:gd name="connsiteY12" fmla="*/ 157434 h 311673"/>
                <a:gd name="connsiteX13" fmla="*/ 83718 w 210635"/>
                <a:gd name="connsiteY13" fmla="*/ 189370 h 311673"/>
                <a:gd name="connsiteX14" fmla="*/ 122988 w 210635"/>
                <a:gd name="connsiteY14" fmla="*/ 221070 h 311673"/>
                <a:gd name="connsiteX15" fmla="*/ 103708 w 210635"/>
                <a:gd name="connsiteY15" fmla="*/ 234909 h 311673"/>
                <a:gd name="connsiteX16" fmla="*/ 55212 w 210635"/>
                <a:gd name="connsiteY16" fmla="*/ 214328 h 311673"/>
                <a:gd name="connsiteX17" fmla="*/ 54266 w 210635"/>
                <a:gd name="connsiteY17" fmla="*/ 213618 h 311673"/>
                <a:gd name="connsiteX18" fmla="*/ 34631 w 210635"/>
                <a:gd name="connsiteY18" fmla="*/ 209478 h 311673"/>
                <a:gd name="connsiteX19" fmla="*/ 17953 w 210635"/>
                <a:gd name="connsiteY19" fmla="*/ 221543 h 311673"/>
                <a:gd name="connsiteX20" fmla="*/ 3996 w 210635"/>
                <a:gd name="connsiteY20" fmla="*/ 245554 h 311673"/>
                <a:gd name="connsiteX21" fmla="*/ 3760 w 210635"/>
                <a:gd name="connsiteY21" fmla="*/ 246027 h 311673"/>
                <a:gd name="connsiteX22" fmla="*/ 8609 w 210635"/>
                <a:gd name="connsiteY22" fmla="*/ 276781 h 311673"/>
                <a:gd name="connsiteX23" fmla="*/ 8846 w 210635"/>
                <a:gd name="connsiteY23" fmla="*/ 277017 h 311673"/>
                <a:gd name="connsiteX24" fmla="*/ 105246 w 210635"/>
                <a:gd name="connsiteY24" fmla="*/ 311674 h 311673"/>
                <a:gd name="connsiteX25" fmla="*/ 181301 w 210635"/>
                <a:gd name="connsiteY25" fmla="*/ 283996 h 311673"/>
                <a:gd name="connsiteX26" fmla="*/ 210635 w 210635"/>
                <a:gd name="connsiteY26" fmla="*/ 218704 h 311673"/>
                <a:gd name="connsiteX27" fmla="*/ 119440 w 210635"/>
                <a:gd name="connsiteY27" fmla="*/ 116035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0635" h="311673">
                  <a:moveTo>
                    <a:pt x="119558" y="116035"/>
                  </a:moveTo>
                  <a:cubicBezTo>
                    <a:pt x="88095" y="103260"/>
                    <a:pt x="83837" y="94389"/>
                    <a:pt x="83837" y="87529"/>
                  </a:cubicBezTo>
                  <a:cubicBezTo>
                    <a:pt x="83837" y="80314"/>
                    <a:pt x="95547" y="76410"/>
                    <a:pt x="101934" y="76410"/>
                  </a:cubicBezTo>
                  <a:cubicBezTo>
                    <a:pt x="109504" y="76410"/>
                    <a:pt x="125235" y="81260"/>
                    <a:pt x="146763" y="94981"/>
                  </a:cubicBezTo>
                  <a:lnTo>
                    <a:pt x="147118" y="95217"/>
                  </a:lnTo>
                  <a:cubicBezTo>
                    <a:pt x="153623" y="99475"/>
                    <a:pt x="161666" y="100303"/>
                    <a:pt x="169236" y="97228"/>
                  </a:cubicBezTo>
                  <a:cubicBezTo>
                    <a:pt x="174559" y="95099"/>
                    <a:pt x="179409" y="91077"/>
                    <a:pt x="182839" y="85991"/>
                  </a:cubicBezTo>
                  <a:lnTo>
                    <a:pt x="197388" y="64109"/>
                  </a:lnTo>
                  <a:cubicBezTo>
                    <a:pt x="201291" y="58550"/>
                    <a:pt x="202710" y="51335"/>
                    <a:pt x="201173" y="44238"/>
                  </a:cubicBezTo>
                  <a:cubicBezTo>
                    <a:pt x="199753" y="37850"/>
                    <a:pt x="196087" y="32291"/>
                    <a:pt x="191000" y="28861"/>
                  </a:cubicBezTo>
                  <a:cubicBezTo>
                    <a:pt x="183785" y="23538"/>
                    <a:pt x="149247" y="0"/>
                    <a:pt x="104181" y="0"/>
                  </a:cubicBezTo>
                  <a:cubicBezTo>
                    <a:pt x="33094" y="0"/>
                    <a:pt x="803" y="46958"/>
                    <a:pt x="803" y="90604"/>
                  </a:cubicBezTo>
                  <a:cubicBezTo>
                    <a:pt x="803" y="116745"/>
                    <a:pt x="10738" y="139218"/>
                    <a:pt x="30137" y="157434"/>
                  </a:cubicBezTo>
                  <a:cubicBezTo>
                    <a:pt x="47406" y="173520"/>
                    <a:pt x="69051" y="183338"/>
                    <a:pt x="83718" y="189370"/>
                  </a:cubicBezTo>
                  <a:cubicBezTo>
                    <a:pt x="118493" y="203446"/>
                    <a:pt x="122988" y="213618"/>
                    <a:pt x="122988" y="221070"/>
                  </a:cubicBezTo>
                  <a:cubicBezTo>
                    <a:pt x="122988" y="228995"/>
                    <a:pt x="114708" y="234909"/>
                    <a:pt x="103708" y="234909"/>
                  </a:cubicBezTo>
                  <a:cubicBezTo>
                    <a:pt x="92708" y="234909"/>
                    <a:pt x="74492" y="227457"/>
                    <a:pt x="55212" y="214328"/>
                  </a:cubicBezTo>
                  <a:cubicBezTo>
                    <a:pt x="54858" y="214091"/>
                    <a:pt x="54503" y="213854"/>
                    <a:pt x="54266" y="213618"/>
                  </a:cubicBezTo>
                  <a:cubicBezTo>
                    <a:pt x="48707" y="209596"/>
                    <a:pt x="41610" y="208059"/>
                    <a:pt x="34631" y="209478"/>
                  </a:cubicBezTo>
                  <a:cubicBezTo>
                    <a:pt x="27534" y="210897"/>
                    <a:pt x="21502" y="215274"/>
                    <a:pt x="17953" y="221543"/>
                  </a:cubicBezTo>
                  <a:lnTo>
                    <a:pt x="3996" y="245554"/>
                  </a:lnTo>
                  <a:lnTo>
                    <a:pt x="3760" y="246027"/>
                  </a:lnTo>
                  <a:cubicBezTo>
                    <a:pt x="-5466" y="262705"/>
                    <a:pt x="4706" y="272877"/>
                    <a:pt x="8609" y="276781"/>
                  </a:cubicBezTo>
                  <a:lnTo>
                    <a:pt x="8846" y="277017"/>
                  </a:lnTo>
                  <a:cubicBezTo>
                    <a:pt x="17362" y="285179"/>
                    <a:pt x="49653" y="311674"/>
                    <a:pt x="105246" y="311674"/>
                  </a:cubicBezTo>
                  <a:cubicBezTo>
                    <a:pt x="134816" y="311674"/>
                    <a:pt x="161903" y="301856"/>
                    <a:pt x="181301" y="283996"/>
                  </a:cubicBezTo>
                  <a:cubicBezTo>
                    <a:pt x="200226" y="266608"/>
                    <a:pt x="210635" y="243425"/>
                    <a:pt x="210635" y="218704"/>
                  </a:cubicBezTo>
                  <a:cubicBezTo>
                    <a:pt x="210635" y="160273"/>
                    <a:pt x="161903" y="133186"/>
                    <a:pt x="119440" y="116035"/>
                  </a:cubicBezTo>
                </a:path>
              </a:pathLst>
            </a:custGeom>
            <a:solidFill>
              <a:schemeClr val="bg1"/>
            </a:solidFill>
            <a:ln w="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41A6CF8-4DDF-A76A-01C4-804336559D9B}"/>
                </a:ext>
              </a:extLst>
            </p:cNvPr>
            <p:cNvSpPr/>
            <p:nvPr/>
          </p:nvSpPr>
          <p:spPr>
            <a:xfrm>
              <a:off x="10376644" y="6318529"/>
              <a:ext cx="268989" cy="311673"/>
            </a:xfrm>
            <a:custGeom>
              <a:avLst/>
              <a:gdLst>
                <a:gd name="connsiteX0" fmla="*/ 262114 w 268989"/>
                <a:gd name="connsiteY0" fmla="*/ 235855 h 311673"/>
                <a:gd name="connsiteX1" fmla="*/ 238221 w 268989"/>
                <a:gd name="connsiteY1" fmla="*/ 211134 h 311673"/>
                <a:gd name="connsiteX2" fmla="*/ 206876 w 268989"/>
                <a:gd name="connsiteY2" fmla="*/ 210069 h 311673"/>
                <a:gd name="connsiteX3" fmla="*/ 157789 w 268989"/>
                <a:gd name="connsiteY3" fmla="*/ 228521 h 311673"/>
                <a:gd name="connsiteX4" fmla="*/ 107400 w 268989"/>
                <a:gd name="connsiteY4" fmla="*/ 206876 h 311673"/>
                <a:gd name="connsiteX5" fmla="*/ 86937 w 268989"/>
                <a:gd name="connsiteY5" fmla="*/ 154950 h 311673"/>
                <a:gd name="connsiteX6" fmla="*/ 157434 w 268989"/>
                <a:gd name="connsiteY6" fmla="*/ 80669 h 311673"/>
                <a:gd name="connsiteX7" fmla="*/ 206284 w 268989"/>
                <a:gd name="connsiteY7" fmla="*/ 99357 h 311673"/>
                <a:gd name="connsiteX8" fmla="*/ 222962 w 268989"/>
                <a:gd name="connsiteY8" fmla="*/ 105981 h 311673"/>
                <a:gd name="connsiteX9" fmla="*/ 238694 w 268989"/>
                <a:gd name="connsiteY9" fmla="*/ 98529 h 311673"/>
                <a:gd name="connsiteX10" fmla="*/ 261995 w 268989"/>
                <a:gd name="connsiteY10" fmla="*/ 74518 h 311673"/>
                <a:gd name="connsiteX11" fmla="*/ 268974 w 268989"/>
                <a:gd name="connsiteY11" fmla="*/ 57249 h 311673"/>
                <a:gd name="connsiteX12" fmla="*/ 261049 w 268989"/>
                <a:gd name="connsiteY12" fmla="*/ 40334 h 311673"/>
                <a:gd name="connsiteX13" fmla="*/ 156251 w 268989"/>
                <a:gd name="connsiteY13" fmla="*/ 0 h 311673"/>
                <a:gd name="connsiteX14" fmla="*/ 45657 w 268989"/>
                <a:gd name="connsiteY14" fmla="*/ 45657 h 311673"/>
                <a:gd name="connsiteX15" fmla="*/ 0 w 268989"/>
                <a:gd name="connsiteY15" fmla="*/ 156251 h 311673"/>
                <a:gd name="connsiteX16" fmla="*/ 45657 w 268989"/>
                <a:gd name="connsiteY16" fmla="*/ 266490 h 311673"/>
                <a:gd name="connsiteX17" fmla="*/ 156133 w 268989"/>
                <a:gd name="connsiteY17" fmla="*/ 311674 h 311673"/>
                <a:gd name="connsiteX18" fmla="*/ 261759 w 268989"/>
                <a:gd name="connsiteY18" fmla="*/ 269329 h 311673"/>
                <a:gd name="connsiteX19" fmla="*/ 268856 w 268989"/>
                <a:gd name="connsiteY19" fmla="*/ 251350 h 311673"/>
                <a:gd name="connsiteX20" fmla="*/ 261995 w 268989"/>
                <a:gd name="connsiteY20" fmla="*/ 235973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8989" h="311673">
                  <a:moveTo>
                    <a:pt x="262114" y="235855"/>
                  </a:moveTo>
                  <a:lnTo>
                    <a:pt x="238221" y="211134"/>
                  </a:lnTo>
                  <a:cubicBezTo>
                    <a:pt x="229822" y="202736"/>
                    <a:pt x="216102" y="202263"/>
                    <a:pt x="206876" y="210069"/>
                  </a:cubicBezTo>
                  <a:cubicBezTo>
                    <a:pt x="191736" y="222252"/>
                    <a:pt x="175176" y="228521"/>
                    <a:pt x="157789" y="228521"/>
                  </a:cubicBezTo>
                  <a:cubicBezTo>
                    <a:pt x="138509" y="228521"/>
                    <a:pt x="120648" y="220833"/>
                    <a:pt x="107400" y="206876"/>
                  </a:cubicBezTo>
                  <a:cubicBezTo>
                    <a:pt x="94271" y="193037"/>
                    <a:pt x="86937" y="174585"/>
                    <a:pt x="86937" y="154950"/>
                  </a:cubicBezTo>
                  <a:cubicBezTo>
                    <a:pt x="86937" y="113314"/>
                    <a:pt x="117927" y="80669"/>
                    <a:pt x="157434" y="80669"/>
                  </a:cubicBezTo>
                  <a:cubicBezTo>
                    <a:pt x="174940" y="80669"/>
                    <a:pt x="192682" y="87411"/>
                    <a:pt x="206284" y="99357"/>
                  </a:cubicBezTo>
                  <a:cubicBezTo>
                    <a:pt x="210897" y="103734"/>
                    <a:pt x="216693" y="105981"/>
                    <a:pt x="222962" y="105981"/>
                  </a:cubicBezTo>
                  <a:cubicBezTo>
                    <a:pt x="228995" y="105744"/>
                    <a:pt x="234554" y="103142"/>
                    <a:pt x="238694" y="98529"/>
                  </a:cubicBezTo>
                  <a:lnTo>
                    <a:pt x="261995" y="74518"/>
                  </a:lnTo>
                  <a:cubicBezTo>
                    <a:pt x="266727" y="69787"/>
                    <a:pt x="269210" y="63636"/>
                    <a:pt x="268974" y="57249"/>
                  </a:cubicBezTo>
                  <a:cubicBezTo>
                    <a:pt x="268856" y="50743"/>
                    <a:pt x="265899" y="44711"/>
                    <a:pt x="261049" y="40334"/>
                  </a:cubicBezTo>
                  <a:cubicBezTo>
                    <a:pt x="229822" y="12420"/>
                    <a:pt x="197531" y="0"/>
                    <a:pt x="156251" y="0"/>
                  </a:cubicBezTo>
                  <a:cubicBezTo>
                    <a:pt x="114970" y="0"/>
                    <a:pt x="75109" y="16205"/>
                    <a:pt x="45657" y="45657"/>
                  </a:cubicBezTo>
                  <a:cubicBezTo>
                    <a:pt x="16205" y="75109"/>
                    <a:pt x="0" y="114379"/>
                    <a:pt x="0" y="156251"/>
                  </a:cubicBezTo>
                  <a:cubicBezTo>
                    <a:pt x="0" y="198123"/>
                    <a:pt x="16205" y="237156"/>
                    <a:pt x="45657" y="266490"/>
                  </a:cubicBezTo>
                  <a:cubicBezTo>
                    <a:pt x="74991" y="295706"/>
                    <a:pt x="114261" y="311674"/>
                    <a:pt x="156133" y="311674"/>
                  </a:cubicBezTo>
                  <a:cubicBezTo>
                    <a:pt x="198005" y="311674"/>
                    <a:pt x="233253" y="297125"/>
                    <a:pt x="261759" y="269329"/>
                  </a:cubicBezTo>
                  <a:cubicBezTo>
                    <a:pt x="266490" y="264598"/>
                    <a:pt x="269092" y="258092"/>
                    <a:pt x="268856" y="251350"/>
                  </a:cubicBezTo>
                  <a:cubicBezTo>
                    <a:pt x="268619" y="245436"/>
                    <a:pt x="266253" y="239995"/>
                    <a:pt x="261995" y="235973"/>
                  </a:cubicBezTo>
                </a:path>
              </a:pathLst>
            </a:custGeom>
            <a:solidFill>
              <a:schemeClr val="bg1"/>
            </a:solidFill>
            <a:ln w="0"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20E65537-F178-7F66-0B66-A30223DC6CB8}"/>
                </a:ext>
              </a:extLst>
            </p:cNvPr>
            <p:cNvSpPr/>
            <p:nvPr/>
          </p:nvSpPr>
          <p:spPr>
            <a:xfrm>
              <a:off x="10836052" y="6318056"/>
              <a:ext cx="120884" cy="121002"/>
            </a:xfrm>
            <a:custGeom>
              <a:avLst/>
              <a:gdLst>
                <a:gd name="connsiteX0" fmla="*/ 0 w 120884"/>
                <a:gd name="connsiteY0" fmla="*/ 60442 h 121002"/>
                <a:gd name="connsiteX1" fmla="*/ 60442 w 120884"/>
                <a:gd name="connsiteY1" fmla="*/ 0 h 121002"/>
                <a:gd name="connsiteX2" fmla="*/ 120884 w 120884"/>
                <a:gd name="connsiteY2" fmla="*/ 60442 h 121002"/>
                <a:gd name="connsiteX3" fmla="*/ 60442 w 120884"/>
                <a:gd name="connsiteY3" fmla="*/ 121003 h 121002"/>
                <a:gd name="connsiteX4" fmla="*/ 0 w 120884"/>
                <a:gd name="connsiteY4" fmla="*/ 60442 h 121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884" h="121002">
                  <a:moveTo>
                    <a:pt x="0" y="60442"/>
                  </a:moveTo>
                  <a:cubicBezTo>
                    <a:pt x="0" y="27087"/>
                    <a:pt x="27087" y="0"/>
                    <a:pt x="60442" y="0"/>
                  </a:cubicBezTo>
                  <a:cubicBezTo>
                    <a:pt x="93798" y="0"/>
                    <a:pt x="120884" y="27087"/>
                    <a:pt x="120884" y="60442"/>
                  </a:cubicBezTo>
                  <a:cubicBezTo>
                    <a:pt x="120884" y="93798"/>
                    <a:pt x="93798" y="121003"/>
                    <a:pt x="60442" y="121003"/>
                  </a:cubicBezTo>
                  <a:cubicBezTo>
                    <a:pt x="27087" y="121003"/>
                    <a:pt x="0" y="93916"/>
                    <a:pt x="0" y="60442"/>
                  </a:cubicBezTo>
                </a:path>
              </a:pathLst>
            </a:custGeom>
            <a:solidFill>
              <a:schemeClr val="bg1"/>
            </a:solidFill>
            <a:ln w="0"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00C138E7-807E-16D6-744E-FCD606BC15C7}"/>
                </a:ext>
              </a:extLst>
            </p:cNvPr>
            <p:cNvSpPr/>
            <p:nvPr/>
          </p:nvSpPr>
          <p:spPr>
            <a:xfrm>
              <a:off x="10670031" y="6317984"/>
              <a:ext cx="193664" cy="312054"/>
            </a:xfrm>
            <a:custGeom>
              <a:avLst/>
              <a:gdLst>
                <a:gd name="connsiteX0" fmla="*/ 186721 w 193664"/>
                <a:gd name="connsiteY0" fmla="*/ 230604 h 312054"/>
                <a:gd name="connsiteX1" fmla="*/ 106171 w 193664"/>
                <a:gd name="connsiteY1" fmla="*/ 35202 h 312054"/>
                <a:gd name="connsiteX2" fmla="*/ 105224 w 193664"/>
                <a:gd name="connsiteY2" fmla="*/ 32954 h 312054"/>
                <a:gd name="connsiteX3" fmla="*/ 104988 w 193664"/>
                <a:gd name="connsiteY3" fmla="*/ 32245 h 312054"/>
                <a:gd name="connsiteX4" fmla="*/ 104988 w 193664"/>
                <a:gd name="connsiteY4" fmla="*/ 32245 h 312054"/>
                <a:gd name="connsiteX5" fmla="*/ 57793 w 193664"/>
                <a:gd name="connsiteY5" fmla="*/ 72 h 312054"/>
                <a:gd name="connsiteX6" fmla="*/ 71 w 193664"/>
                <a:gd name="connsiteY6" fmla="*/ 52116 h 312054"/>
                <a:gd name="connsiteX7" fmla="*/ 5276 w 193664"/>
                <a:gd name="connsiteY7" fmla="*/ 78493 h 312054"/>
                <a:gd name="connsiteX8" fmla="*/ 86654 w 193664"/>
                <a:gd name="connsiteY8" fmla="*/ 274842 h 312054"/>
                <a:gd name="connsiteX9" fmla="*/ 86654 w 193664"/>
                <a:gd name="connsiteY9" fmla="*/ 274842 h 312054"/>
                <a:gd name="connsiteX10" fmla="*/ 135860 w 193664"/>
                <a:gd name="connsiteY10" fmla="*/ 311982 h 312054"/>
                <a:gd name="connsiteX11" fmla="*/ 193581 w 193664"/>
                <a:gd name="connsiteY11" fmla="*/ 259938 h 312054"/>
                <a:gd name="connsiteX12" fmla="*/ 186839 w 193664"/>
                <a:gd name="connsiteY12" fmla="*/ 230604 h 31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664" h="312054">
                  <a:moveTo>
                    <a:pt x="186721" y="230604"/>
                  </a:moveTo>
                  <a:lnTo>
                    <a:pt x="106171" y="35202"/>
                  </a:lnTo>
                  <a:cubicBezTo>
                    <a:pt x="105816" y="34374"/>
                    <a:pt x="105579" y="33664"/>
                    <a:pt x="105224" y="32954"/>
                  </a:cubicBezTo>
                  <a:lnTo>
                    <a:pt x="104988" y="32245"/>
                  </a:lnTo>
                  <a:lnTo>
                    <a:pt x="104988" y="32245"/>
                  </a:lnTo>
                  <a:cubicBezTo>
                    <a:pt x="96708" y="14148"/>
                    <a:pt x="78966" y="1136"/>
                    <a:pt x="57793" y="72"/>
                  </a:cubicBezTo>
                  <a:cubicBezTo>
                    <a:pt x="27513" y="-1466"/>
                    <a:pt x="1609" y="21836"/>
                    <a:pt x="71" y="52116"/>
                  </a:cubicBezTo>
                  <a:cubicBezTo>
                    <a:pt x="-402" y="61579"/>
                    <a:pt x="1491" y="70568"/>
                    <a:pt x="5276" y="78493"/>
                  </a:cubicBezTo>
                  <a:lnTo>
                    <a:pt x="86654" y="274842"/>
                  </a:lnTo>
                  <a:lnTo>
                    <a:pt x="86654" y="274842"/>
                  </a:lnTo>
                  <a:cubicBezTo>
                    <a:pt x="93751" y="295423"/>
                    <a:pt x="112676" y="310800"/>
                    <a:pt x="135860" y="311982"/>
                  </a:cubicBezTo>
                  <a:cubicBezTo>
                    <a:pt x="166140" y="313520"/>
                    <a:pt x="192044" y="290218"/>
                    <a:pt x="193581" y="259938"/>
                  </a:cubicBezTo>
                  <a:cubicBezTo>
                    <a:pt x="194173" y="249293"/>
                    <a:pt x="191570" y="239239"/>
                    <a:pt x="186839" y="230604"/>
                  </a:cubicBezTo>
                </a:path>
              </a:pathLst>
            </a:custGeom>
            <a:solidFill>
              <a:schemeClr val="bg1"/>
            </a:solidFill>
            <a:ln w="0"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E38383F4-0717-F323-724E-4A66373DA6A0}"/>
                </a:ext>
              </a:extLst>
            </p:cNvPr>
            <p:cNvSpPr/>
            <p:nvPr/>
          </p:nvSpPr>
          <p:spPr>
            <a:xfrm>
              <a:off x="10753800" y="6432198"/>
              <a:ext cx="109777" cy="197839"/>
            </a:xfrm>
            <a:custGeom>
              <a:avLst/>
              <a:gdLst>
                <a:gd name="connsiteX0" fmla="*/ 102952 w 109777"/>
                <a:gd name="connsiteY0" fmla="*/ 116390 h 197839"/>
                <a:gd name="connsiteX1" fmla="*/ 54929 w 109777"/>
                <a:gd name="connsiteY1" fmla="*/ 0 h 197839"/>
                <a:gd name="connsiteX2" fmla="*/ 54929 w 109777"/>
                <a:gd name="connsiteY2" fmla="*/ 0 h 197839"/>
                <a:gd name="connsiteX3" fmla="*/ 5842 w 109777"/>
                <a:gd name="connsiteY3" fmla="*/ 118637 h 197839"/>
                <a:gd name="connsiteX4" fmla="*/ 5842 w 109777"/>
                <a:gd name="connsiteY4" fmla="*/ 118637 h 197839"/>
                <a:gd name="connsiteX5" fmla="*/ 5961 w 109777"/>
                <a:gd name="connsiteY5" fmla="*/ 168079 h 197839"/>
                <a:gd name="connsiteX6" fmla="*/ 51972 w 109777"/>
                <a:gd name="connsiteY6" fmla="*/ 197768 h 197839"/>
                <a:gd name="connsiteX7" fmla="*/ 109694 w 109777"/>
                <a:gd name="connsiteY7" fmla="*/ 145724 h 197839"/>
                <a:gd name="connsiteX8" fmla="*/ 102952 w 109777"/>
                <a:gd name="connsiteY8" fmla="*/ 116390 h 19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77" h="197839">
                  <a:moveTo>
                    <a:pt x="102952" y="116390"/>
                  </a:moveTo>
                  <a:lnTo>
                    <a:pt x="54929" y="0"/>
                  </a:lnTo>
                  <a:lnTo>
                    <a:pt x="54929" y="0"/>
                  </a:lnTo>
                  <a:cubicBezTo>
                    <a:pt x="54929" y="0"/>
                    <a:pt x="5842" y="118637"/>
                    <a:pt x="5842" y="118637"/>
                  </a:cubicBezTo>
                  <a:lnTo>
                    <a:pt x="5842" y="118637"/>
                  </a:lnTo>
                  <a:cubicBezTo>
                    <a:pt x="-1610" y="133777"/>
                    <a:pt x="-2319" y="151874"/>
                    <a:pt x="5961" y="168079"/>
                  </a:cubicBezTo>
                  <a:cubicBezTo>
                    <a:pt x="14595" y="184875"/>
                    <a:pt x="31746" y="196703"/>
                    <a:pt x="51972" y="197768"/>
                  </a:cubicBezTo>
                  <a:cubicBezTo>
                    <a:pt x="82253" y="199306"/>
                    <a:pt x="108156" y="176004"/>
                    <a:pt x="109694" y="145724"/>
                  </a:cubicBezTo>
                  <a:cubicBezTo>
                    <a:pt x="110286" y="135078"/>
                    <a:pt x="107683" y="125024"/>
                    <a:pt x="102952" y="116390"/>
                  </a:cubicBezTo>
                </a:path>
              </a:pathLst>
            </a:custGeom>
            <a:solidFill>
              <a:srgbClr val="AECFD9"/>
            </a:solidFill>
            <a:ln w="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DEEDE23C-516F-FDD8-256B-A1A5E56ED501}"/>
                </a:ext>
              </a:extLst>
            </p:cNvPr>
            <p:cNvSpPr/>
            <p:nvPr/>
          </p:nvSpPr>
          <p:spPr>
            <a:xfrm>
              <a:off x="11015723" y="6432080"/>
              <a:ext cx="68130" cy="85044"/>
            </a:xfrm>
            <a:custGeom>
              <a:avLst/>
              <a:gdLst>
                <a:gd name="connsiteX0" fmla="*/ 118 w 68130"/>
                <a:gd name="connsiteY0" fmla="*/ 65292 h 85044"/>
                <a:gd name="connsiteX1" fmla="*/ 20226 w 68130"/>
                <a:gd name="connsiteY1" fmla="*/ 58077 h 85044"/>
                <a:gd name="connsiteX2" fmla="*/ 35840 w 68130"/>
                <a:gd name="connsiteY2" fmla="*/ 68485 h 85044"/>
                <a:gd name="connsiteX3" fmla="*/ 47904 w 68130"/>
                <a:gd name="connsiteY3" fmla="*/ 60087 h 85044"/>
                <a:gd name="connsiteX4" fmla="*/ 40334 w 68130"/>
                <a:gd name="connsiteY4" fmla="*/ 52872 h 85044"/>
                <a:gd name="connsiteX5" fmla="*/ 24011 w 68130"/>
                <a:gd name="connsiteY5" fmla="*/ 49205 h 85044"/>
                <a:gd name="connsiteX6" fmla="*/ 2129 w 68130"/>
                <a:gd name="connsiteY6" fmla="*/ 25667 h 85044"/>
                <a:gd name="connsiteX7" fmla="*/ 34420 w 68130"/>
                <a:gd name="connsiteY7" fmla="*/ 0 h 85044"/>
                <a:gd name="connsiteX8" fmla="*/ 66238 w 68130"/>
                <a:gd name="connsiteY8" fmla="*/ 17861 h 85044"/>
                <a:gd name="connsiteX9" fmla="*/ 47313 w 68130"/>
                <a:gd name="connsiteY9" fmla="*/ 24011 h 85044"/>
                <a:gd name="connsiteX10" fmla="*/ 34184 w 68130"/>
                <a:gd name="connsiteY10" fmla="*/ 16086 h 85044"/>
                <a:gd name="connsiteX11" fmla="*/ 23183 w 68130"/>
                <a:gd name="connsiteY11" fmla="*/ 24366 h 85044"/>
                <a:gd name="connsiteX12" fmla="*/ 29571 w 68130"/>
                <a:gd name="connsiteY12" fmla="*/ 31227 h 85044"/>
                <a:gd name="connsiteX13" fmla="*/ 45775 w 68130"/>
                <a:gd name="connsiteY13" fmla="*/ 35012 h 85044"/>
                <a:gd name="connsiteX14" fmla="*/ 68131 w 68130"/>
                <a:gd name="connsiteY14" fmla="*/ 58668 h 85044"/>
                <a:gd name="connsiteX15" fmla="*/ 34538 w 68130"/>
                <a:gd name="connsiteY15" fmla="*/ 85045 h 85044"/>
                <a:gd name="connsiteX16" fmla="*/ 0 w 68130"/>
                <a:gd name="connsiteY16" fmla="*/ 65055 h 8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30" h="85044">
                  <a:moveTo>
                    <a:pt x="118" y="65292"/>
                  </a:moveTo>
                  <a:lnTo>
                    <a:pt x="20226" y="58077"/>
                  </a:lnTo>
                  <a:cubicBezTo>
                    <a:pt x="22710" y="65410"/>
                    <a:pt x="28269" y="68485"/>
                    <a:pt x="35840" y="68485"/>
                  </a:cubicBezTo>
                  <a:cubicBezTo>
                    <a:pt x="43410" y="68485"/>
                    <a:pt x="47904" y="65055"/>
                    <a:pt x="47904" y="60087"/>
                  </a:cubicBezTo>
                  <a:cubicBezTo>
                    <a:pt x="47904" y="56421"/>
                    <a:pt x="46248" y="54173"/>
                    <a:pt x="40334" y="52872"/>
                  </a:cubicBezTo>
                  <a:lnTo>
                    <a:pt x="24011" y="49205"/>
                  </a:lnTo>
                  <a:cubicBezTo>
                    <a:pt x="12301" y="46603"/>
                    <a:pt x="2129" y="40453"/>
                    <a:pt x="2129" y="25667"/>
                  </a:cubicBezTo>
                  <a:cubicBezTo>
                    <a:pt x="2129" y="9817"/>
                    <a:pt x="15377" y="0"/>
                    <a:pt x="34420" y="0"/>
                  </a:cubicBezTo>
                  <a:cubicBezTo>
                    <a:pt x="49679" y="0"/>
                    <a:pt x="61389" y="6387"/>
                    <a:pt x="66238" y="17861"/>
                  </a:cubicBezTo>
                  <a:lnTo>
                    <a:pt x="47313" y="24011"/>
                  </a:lnTo>
                  <a:cubicBezTo>
                    <a:pt x="44711" y="18570"/>
                    <a:pt x="39388" y="16086"/>
                    <a:pt x="34184" y="16086"/>
                  </a:cubicBezTo>
                  <a:cubicBezTo>
                    <a:pt x="27441" y="16086"/>
                    <a:pt x="23183" y="19753"/>
                    <a:pt x="23183" y="24366"/>
                  </a:cubicBezTo>
                  <a:cubicBezTo>
                    <a:pt x="23183" y="27678"/>
                    <a:pt x="24484" y="30044"/>
                    <a:pt x="29571" y="31227"/>
                  </a:cubicBezTo>
                  <a:lnTo>
                    <a:pt x="45775" y="35012"/>
                  </a:lnTo>
                  <a:cubicBezTo>
                    <a:pt x="59851" y="38323"/>
                    <a:pt x="68131" y="45775"/>
                    <a:pt x="68131" y="58668"/>
                  </a:cubicBezTo>
                  <a:cubicBezTo>
                    <a:pt x="68131" y="76056"/>
                    <a:pt x="52636" y="85045"/>
                    <a:pt x="34538" y="85045"/>
                  </a:cubicBezTo>
                  <a:cubicBezTo>
                    <a:pt x="18097" y="85045"/>
                    <a:pt x="4258" y="77948"/>
                    <a:pt x="0" y="65055"/>
                  </a:cubicBezTo>
                </a:path>
              </a:pathLst>
            </a:custGeom>
            <a:solidFill>
              <a:schemeClr val="bg1"/>
            </a:solidFill>
            <a:ln w="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12ED1109-2D36-8F85-C5E5-17A06F52D927}"/>
                </a:ext>
              </a:extLst>
            </p:cNvPr>
            <p:cNvSpPr/>
            <p:nvPr/>
          </p:nvSpPr>
          <p:spPr>
            <a:xfrm>
              <a:off x="11091897"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F5EA0469-11C3-D0C3-CE9D-69E395828B67}"/>
                </a:ext>
              </a:extLst>
            </p:cNvPr>
            <p:cNvSpPr/>
            <p:nvPr/>
          </p:nvSpPr>
          <p:spPr>
            <a:xfrm>
              <a:off x="11167479" y="6426284"/>
              <a:ext cx="46958" cy="89184"/>
            </a:xfrm>
            <a:custGeom>
              <a:avLst/>
              <a:gdLst>
                <a:gd name="connsiteX0" fmla="*/ 29571 w 46958"/>
                <a:gd name="connsiteY0" fmla="*/ 28151 h 89184"/>
                <a:gd name="connsiteX1" fmla="*/ 44238 w 46958"/>
                <a:gd name="connsiteY1" fmla="*/ 28151 h 89184"/>
                <a:gd name="connsiteX2" fmla="*/ 44238 w 46958"/>
                <a:gd name="connsiteY2" fmla="*/ 43646 h 89184"/>
                <a:gd name="connsiteX3" fmla="*/ 29571 w 46958"/>
                <a:gd name="connsiteY3" fmla="*/ 43646 h 89184"/>
                <a:gd name="connsiteX4" fmla="*/ 29571 w 46958"/>
                <a:gd name="connsiteY4" fmla="*/ 89185 h 89184"/>
                <a:gd name="connsiteX5" fmla="*/ 10291 w 46958"/>
                <a:gd name="connsiteY5" fmla="*/ 89185 h 89184"/>
                <a:gd name="connsiteX6" fmla="*/ 10291 w 46958"/>
                <a:gd name="connsiteY6" fmla="*/ 43646 h 89184"/>
                <a:gd name="connsiteX7" fmla="*/ 0 w 46958"/>
                <a:gd name="connsiteY7" fmla="*/ 43646 h 89184"/>
                <a:gd name="connsiteX8" fmla="*/ 0 w 46958"/>
                <a:gd name="connsiteY8" fmla="*/ 28151 h 89184"/>
                <a:gd name="connsiteX9" fmla="*/ 10291 w 46958"/>
                <a:gd name="connsiteY9" fmla="*/ 28151 h 89184"/>
                <a:gd name="connsiteX10" fmla="*/ 10291 w 46958"/>
                <a:gd name="connsiteY10" fmla="*/ 23420 h 89184"/>
                <a:gd name="connsiteX11" fmla="*/ 34893 w 46958"/>
                <a:gd name="connsiteY11" fmla="*/ 0 h 89184"/>
                <a:gd name="connsiteX12" fmla="*/ 46958 w 46958"/>
                <a:gd name="connsiteY12" fmla="*/ 2602 h 89184"/>
                <a:gd name="connsiteX13" fmla="*/ 42818 w 46958"/>
                <a:gd name="connsiteY13" fmla="*/ 17624 h 89184"/>
                <a:gd name="connsiteX14" fmla="*/ 37614 w 46958"/>
                <a:gd name="connsiteY14" fmla="*/ 16678 h 89184"/>
                <a:gd name="connsiteX15" fmla="*/ 29689 w 46958"/>
                <a:gd name="connsiteY15" fmla="*/ 24366 h 89184"/>
                <a:gd name="connsiteX16" fmla="*/ 29689 w 46958"/>
                <a:gd name="connsiteY16" fmla="*/ 28269 h 89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958" h="89184">
                  <a:moveTo>
                    <a:pt x="29571" y="28151"/>
                  </a:moveTo>
                  <a:lnTo>
                    <a:pt x="44238" y="28151"/>
                  </a:lnTo>
                  <a:lnTo>
                    <a:pt x="44238" y="43646"/>
                  </a:lnTo>
                  <a:lnTo>
                    <a:pt x="29571" y="43646"/>
                  </a:lnTo>
                  <a:lnTo>
                    <a:pt x="29571" y="89185"/>
                  </a:lnTo>
                  <a:lnTo>
                    <a:pt x="10291" y="89185"/>
                  </a:lnTo>
                  <a:lnTo>
                    <a:pt x="10291" y="43646"/>
                  </a:lnTo>
                  <a:lnTo>
                    <a:pt x="0" y="43646"/>
                  </a:lnTo>
                  <a:lnTo>
                    <a:pt x="0" y="28151"/>
                  </a:lnTo>
                  <a:lnTo>
                    <a:pt x="10291" y="28151"/>
                  </a:lnTo>
                  <a:lnTo>
                    <a:pt x="10291" y="23420"/>
                  </a:lnTo>
                  <a:cubicBezTo>
                    <a:pt x="10291" y="9108"/>
                    <a:pt x="20108" y="0"/>
                    <a:pt x="34893" y="0"/>
                  </a:cubicBezTo>
                  <a:cubicBezTo>
                    <a:pt x="39033" y="0"/>
                    <a:pt x="43055" y="828"/>
                    <a:pt x="46958" y="2602"/>
                  </a:cubicBezTo>
                  <a:lnTo>
                    <a:pt x="42818" y="17624"/>
                  </a:lnTo>
                  <a:cubicBezTo>
                    <a:pt x="41044" y="17033"/>
                    <a:pt x="39033" y="16678"/>
                    <a:pt x="37614" y="16678"/>
                  </a:cubicBezTo>
                  <a:cubicBezTo>
                    <a:pt x="33001" y="16678"/>
                    <a:pt x="29689" y="19517"/>
                    <a:pt x="29689" y="24366"/>
                  </a:cubicBezTo>
                  <a:lnTo>
                    <a:pt x="29689" y="28269"/>
                  </a:lnTo>
                  <a:close/>
                </a:path>
              </a:pathLst>
            </a:custGeom>
            <a:solidFill>
              <a:schemeClr val="bg1"/>
            </a:solidFill>
            <a:ln w="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2259A16D-3C90-34D8-6B99-E01A81134690}"/>
                </a:ext>
              </a:extLst>
            </p:cNvPr>
            <p:cNvSpPr/>
            <p:nvPr/>
          </p:nvSpPr>
          <p:spPr>
            <a:xfrm>
              <a:off x="11215620"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398 w 63872"/>
                <a:gd name="connsiteY10" fmla="*/ 25194 h 64582"/>
                <a:gd name="connsiteX11" fmla="*/ 44592 w 63872"/>
                <a:gd name="connsiteY11" fmla="*/ 25194 h 64582"/>
                <a:gd name="connsiteX12" fmla="*/ 32291 w 63872"/>
                <a:gd name="connsiteY12" fmla="*/ 15613 h 64582"/>
                <a:gd name="connsiteX13" fmla="*/ 19398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398" y="25194"/>
                  </a:moveTo>
                  <a:lnTo>
                    <a:pt x="44592" y="25194"/>
                  </a:lnTo>
                  <a:cubicBezTo>
                    <a:pt x="42700" y="18689"/>
                    <a:pt x="37732" y="15613"/>
                    <a:pt x="32291" y="15613"/>
                  </a:cubicBezTo>
                  <a:cubicBezTo>
                    <a:pt x="26850" y="15613"/>
                    <a:pt x="21291" y="19043"/>
                    <a:pt x="19398" y="25194"/>
                  </a:cubicBezTo>
                </a:path>
              </a:pathLst>
            </a:custGeom>
            <a:solidFill>
              <a:schemeClr val="bg1"/>
            </a:solidFill>
            <a:ln w="0"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05A9BAFC-6A0F-CEF2-672E-7444A6F15B6B}"/>
                </a:ext>
              </a:extLst>
            </p:cNvPr>
            <p:cNvSpPr/>
            <p:nvPr/>
          </p:nvSpPr>
          <p:spPr>
            <a:xfrm>
              <a:off x="11289428"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CCD1DD20-24DB-926F-44FD-5BD819782052}"/>
                </a:ext>
              </a:extLst>
            </p:cNvPr>
            <p:cNvSpPr/>
            <p:nvPr/>
          </p:nvSpPr>
          <p:spPr>
            <a:xfrm>
              <a:off x="11368086" y="6432080"/>
              <a:ext cx="81259" cy="85163"/>
            </a:xfrm>
            <a:custGeom>
              <a:avLst/>
              <a:gdLst>
                <a:gd name="connsiteX0" fmla="*/ 81260 w 81259"/>
                <a:gd name="connsiteY0" fmla="*/ 62571 h 85163"/>
                <a:gd name="connsiteX1" fmla="*/ 43291 w 81259"/>
                <a:gd name="connsiteY1" fmla="*/ 85163 h 85163"/>
                <a:gd name="connsiteX2" fmla="*/ 0 w 81259"/>
                <a:gd name="connsiteY2" fmla="*/ 42582 h 85163"/>
                <a:gd name="connsiteX3" fmla="*/ 43291 w 81259"/>
                <a:gd name="connsiteY3" fmla="*/ 0 h 85163"/>
                <a:gd name="connsiteX4" fmla="*/ 79486 w 81259"/>
                <a:gd name="connsiteY4" fmla="*/ 19043 h 85163"/>
                <a:gd name="connsiteX5" fmla="*/ 61507 w 81259"/>
                <a:gd name="connsiteY5" fmla="*/ 27915 h 85163"/>
                <a:gd name="connsiteX6" fmla="*/ 43291 w 81259"/>
                <a:gd name="connsiteY6" fmla="*/ 18334 h 85163"/>
                <a:gd name="connsiteX7" fmla="*/ 20108 w 81259"/>
                <a:gd name="connsiteY7" fmla="*/ 42582 h 85163"/>
                <a:gd name="connsiteX8" fmla="*/ 43291 w 81259"/>
                <a:gd name="connsiteY8" fmla="*/ 66948 h 85163"/>
                <a:gd name="connsiteX9" fmla="*/ 62453 w 81259"/>
                <a:gd name="connsiteY9" fmla="*/ 55238 h 85163"/>
                <a:gd name="connsiteX10" fmla="*/ 81260 w 81259"/>
                <a:gd name="connsiteY10" fmla="*/ 62571 h 85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259" h="85163">
                  <a:moveTo>
                    <a:pt x="81260" y="62571"/>
                  </a:moveTo>
                  <a:cubicBezTo>
                    <a:pt x="74873" y="76883"/>
                    <a:pt x="60797" y="85163"/>
                    <a:pt x="43291" y="85163"/>
                  </a:cubicBezTo>
                  <a:cubicBezTo>
                    <a:pt x="19162" y="85163"/>
                    <a:pt x="0" y="66593"/>
                    <a:pt x="0" y="42582"/>
                  </a:cubicBezTo>
                  <a:cubicBezTo>
                    <a:pt x="0" y="18570"/>
                    <a:pt x="19043" y="0"/>
                    <a:pt x="43291" y="0"/>
                  </a:cubicBezTo>
                  <a:cubicBezTo>
                    <a:pt x="58668" y="0"/>
                    <a:pt x="72389" y="7097"/>
                    <a:pt x="79486" y="19043"/>
                  </a:cubicBezTo>
                  <a:lnTo>
                    <a:pt x="61507" y="27915"/>
                  </a:lnTo>
                  <a:cubicBezTo>
                    <a:pt x="57485" y="21409"/>
                    <a:pt x="51098" y="18334"/>
                    <a:pt x="43291" y="18334"/>
                  </a:cubicBezTo>
                  <a:cubicBezTo>
                    <a:pt x="30399" y="18334"/>
                    <a:pt x="20108" y="28624"/>
                    <a:pt x="20108" y="42582"/>
                  </a:cubicBezTo>
                  <a:cubicBezTo>
                    <a:pt x="20108" y="56539"/>
                    <a:pt x="30399" y="66948"/>
                    <a:pt x="43291" y="66948"/>
                  </a:cubicBezTo>
                  <a:cubicBezTo>
                    <a:pt x="51689" y="66948"/>
                    <a:pt x="58668" y="63163"/>
                    <a:pt x="62453" y="55238"/>
                  </a:cubicBezTo>
                  <a:lnTo>
                    <a:pt x="81260" y="62571"/>
                  </a:lnTo>
                  <a:close/>
                </a:path>
              </a:pathLst>
            </a:custGeom>
            <a:solidFill>
              <a:schemeClr val="bg1"/>
            </a:solidFill>
            <a:ln w="0"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BFED1382-258C-865B-7298-652FDF19F8E4}"/>
                </a:ext>
              </a:extLst>
            </p:cNvPr>
            <p:cNvSpPr/>
            <p:nvPr/>
          </p:nvSpPr>
          <p:spPr>
            <a:xfrm>
              <a:off x="11456443"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2ABEEE1F-BEF3-68B6-6569-E644B7407674}"/>
                </a:ext>
              </a:extLst>
            </p:cNvPr>
            <p:cNvSpPr/>
            <p:nvPr/>
          </p:nvSpPr>
          <p:spPr>
            <a:xfrm>
              <a:off x="11538649"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4CC4169B-0BE2-4305-873A-74C3401D210F}"/>
                </a:ext>
              </a:extLst>
            </p:cNvPr>
            <p:cNvSpPr/>
            <p:nvPr/>
          </p:nvSpPr>
          <p:spPr>
            <a:xfrm>
              <a:off x="11587381"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517 w 63872"/>
                <a:gd name="connsiteY10" fmla="*/ 25194 h 64582"/>
                <a:gd name="connsiteX11" fmla="*/ 44711 w 63872"/>
                <a:gd name="connsiteY11" fmla="*/ 25194 h 64582"/>
                <a:gd name="connsiteX12" fmla="*/ 32409 w 63872"/>
                <a:gd name="connsiteY12" fmla="*/ 15613 h 64582"/>
                <a:gd name="connsiteX13" fmla="*/ 19517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517" y="25194"/>
                  </a:moveTo>
                  <a:lnTo>
                    <a:pt x="44711" y="25194"/>
                  </a:lnTo>
                  <a:cubicBezTo>
                    <a:pt x="42818" y="18689"/>
                    <a:pt x="37969" y="15613"/>
                    <a:pt x="32409" y="15613"/>
                  </a:cubicBezTo>
                  <a:cubicBezTo>
                    <a:pt x="26850" y="15613"/>
                    <a:pt x="21409" y="19043"/>
                    <a:pt x="19517" y="25194"/>
                  </a:cubicBezTo>
                </a:path>
              </a:pathLst>
            </a:custGeom>
            <a:solidFill>
              <a:schemeClr val="bg1"/>
            </a:solidFill>
            <a:ln w="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47E16051-DFBA-E971-650B-828C50C86BF1}"/>
                </a:ext>
              </a:extLst>
            </p:cNvPr>
            <p:cNvSpPr/>
            <p:nvPr/>
          </p:nvSpPr>
          <p:spPr>
            <a:xfrm>
              <a:off x="11012411" y="6547050"/>
              <a:ext cx="80313" cy="81496"/>
            </a:xfrm>
            <a:custGeom>
              <a:avLst/>
              <a:gdLst>
                <a:gd name="connsiteX0" fmla="*/ 80314 w 80313"/>
                <a:gd name="connsiteY0" fmla="*/ 0 h 81496"/>
                <a:gd name="connsiteX1" fmla="*/ 44711 w 80313"/>
                <a:gd name="connsiteY1" fmla="*/ 81497 h 81496"/>
                <a:gd name="connsiteX2" fmla="*/ 35485 w 80313"/>
                <a:gd name="connsiteY2" fmla="*/ 81497 h 81496"/>
                <a:gd name="connsiteX3" fmla="*/ 0 w 80313"/>
                <a:gd name="connsiteY3" fmla="*/ 0 h 81496"/>
                <a:gd name="connsiteX4" fmla="*/ 10409 w 80313"/>
                <a:gd name="connsiteY4" fmla="*/ 0 h 81496"/>
                <a:gd name="connsiteX5" fmla="*/ 40098 w 80313"/>
                <a:gd name="connsiteY5" fmla="*/ 68367 h 81496"/>
                <a:gd name="connsiteX6" fmla="*/ 69787 w 80313"/>
                <a:gd name="connsiteY6" fmla="*/ 0 h 81496"/>
                <a:gd name="connsiteX7" fmla="*/ 80314 w 80313"/>
                <a:gd name="connsiteY7" fmla="*/ 0 h 8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13" h="81496">
                  <a:moveTo>
                    <a:pt x="80314" y="0"/>
                  </a:moveTo>
                  <a:lnTo>
                    <a:pt x="44711" y="81497"/>
                  </a:lnTo>
                  <a:lnTo>
                    <a:pt x="35485" y="81497"/>
                  </a:lnTo>
                  <a:lnTo>
                    <a:pt x="0" y="0"/>
                  </a:lnTo>
                  <a:lnTo>
                    <a:pt x="10409" y="0"/>
                  </a:lnTo>
                  <a:lnTo>
                    <a:pt x="40098" y="68367"/>
                  </a:lnTo>
                  <a:lnTo>
                    <a:pt x="69787" y="0"/>
                  </a:lnTo>
                  <a:lnTo>
                    <a:pt x="80314" y="0"/>
                  </a:lnTo>
                  <a:close/>
                </a:path>
              </a:pathLst>
            </a:custGeom>
            <a:solidFill>
              <a:schemeClr val="bg1"/>
            </a:solidFill>
            <a:ln w="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CE7410AA-9638-557D-D66A-AB709E4CBCCC}"/>
                </a:ext>
              </a:extLst>
            </p:cNvPr>
            <p:cNvSpPr/>
            <p:nvPr/>
          </p:nvSpPr>
          <p:spPr>
            <a:xfrm>
              <a:off x="11102424"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CDDE9522-40C9-D5FE-2E7D-E3030D6E346B}"/>
                </a:ext>
              </a:extLst>
            </p:cNvPr>
            <p:cNvSpPr/>
            <p:nvPr/>
          </p:nvSpPr>
          <p:spPr>
            <a:xfrm>
              <a:off x="11127973" y="6567276"/>
              <a:ext cx="58313" cy="62926"/>
            </a:xfrm>
            <a:custGeom>
              <a:avLst/>
              <a:gdLst>
                <a:gd name="connsiteX0" fmla="*/ 58313 w 58313"/>
                <a:gd name="connsiteY0" fmla="*/ 46130 h 62926"/>
                <a:gd name="connsiteX1" fmla="*/ 31227 w 58313"/>
                <a:gd name="connsiteY1" fmla="*/ 62926 h 62926"/>
                <a:gd name="connsiteX2" fmla="*/ 0 w 58313"/>
                <a:gd name="connsiteY2" fmla="*/ 31463 h 62926"/>
                <a:gd name="connsiteX3" fmla="*/ 31227 w 58313"/>
                <a:gd name="connsiteY3" fmla="*/ 0 h 62926"/>
                <a:gd name="connsiteX4" fmla="*/ 57958 w 58313"/>
                <a:gd name="connsiteY4" fmla="*/ 15850 h 62926"/>
                <a:gd name="connsiteX5" fmla="*/ 49324 w 58313"/>
                <a:gd name="connsiteY5" fmla="*/ 19280 h 62926"/>
                <a:gd name="connsiteX6" fmla="*/ 31227 w 58313"/>
                <a:gd name="connsiteY6" fmla="*/ 8635 h 62926"/>
                <a:gd name="connsiteX7" fmla="*/ 8989 w 58313"/>
                <a:gd name="connsiteY7" fmla="*/ 31581 h 62926"/>
                <a:gd name="connsiteX8" fmla="*/ 31227 w 58313"/>
                <a:gd name="connsiteY8" fmla="*/ 54410 h 62926"/>
                <a:gd name="connsiteX9" fmla="*/ 49797 w 58313"/>
                <a:gd name="connsiteY9" fmla="*/ 43055 h 62926"/>
                <a:gd name="connsiteX10" fmla="*/ 58313 w 58313"/>
                <a:gd name="connsiteY10" fmla="*/ 46248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13" h="62926">
                  <a:moveTo>
                    <a:pt x="58313" y="46130"/>
                  </a:moveTo>
                  <a:cubicBezTo>
                    <a:pt x="53582" y="56539"/>
                    <a:pt x="43055" y="62926"/>
                    <a:pt x="31227" y="62926"/>
                  </a:cubicBezTo>
                  <a:cubicBezTo>
                    <a:pt x="14312" y="62926"/>
                    <a:pt x="0" y="50507"/>
                    <a:pt x="0" y="31463"/>
                  </a:cubicBezTo>
                  <a:cubicBezTo>
                    <a:pt x="0" y="12420"/>
                    <a:pt x="14312" y="0"/>
                    <a:pt x="31227" y="0"/>
                  </a:cubicBezTo>
                  <a:cubicBezTo>
                    <a:pt x="42700" y="0"/>
                    <a:pt x="52872" y="5796"/>
                    <a:pt x="57958" y="15850"/>
                  </a:cubicBezTo>
                  <a:lnTo>
                    <a:pt x="49324" y="19280"/>
                  </a:lnTo>
                  <a:cubicBezTo>
                    <a:pt x="45657" y="12183"/>
                    <a:pt x="38915" y="8635"/>
                    <a:pt x="31227" y="8635"/>
                  </a:cubicBezTo>
                  <a:cubicBezTo>
                    <a:pt x="18925" y="8635"/>
                    <a:pt x="8989" y="17861"/>
                    <a:pt x="8989" y="31581"/>
                  </a:cubicBezTo>
                  <a:cubicBezTo>
                    <a:pt x="8989" y="45302"/>
                    <a:pt x="18925" y="54410"/>
                    <a:pt x="31227" y="54410"/>
                  </a:cubicBezTo>
                  <a:cubicBezTo>
                    <a:pt x="39270" y="54410"/>
                    <a:pt x="46130" y="50625"/>
                    <a:pt x="49797" y="43055"/>
                  </a:cubicBezTo>
                  <a:lnTo>
                    <a:pt x="58313" y="46248"/>
                  </a:lnTo>
                  <a:close/>
                </a:path>
              </a:pathLst>
            </a:custGeom>
            <a:solidFill>
              <a:schemeClr val="bg1"/>
            </a:solidFill>
            <a:ln w="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28500CE7-148A-8A1A-BEAD-6A6AE1315BFD}"/>
                </a:ext>
              </a:extLst>
            </p:cNvPr>
            <p:cNvSpPr/>
            <p:nvPr/>
          </p:nvSpPr>
          <p:spPr>
            <a:xfrm>
              <a:off x="11189007" y="6549416"/>
              <a:ext cx="46721" cy="80668"/>
            </a:xfrm>
            <a:custGeom>
              <a:avLst/>
              <a:gdLst>
                <a:gd name="connsiteX0" fmla="*/ 46721 w 46721"/>
                <a:gd name="connsiteY0" fmla="*/ 75937 h 80668"/>
                <a:gd name="connsiteX1" fmla="*/ 32882 w 46721"/>
                <a:gd name="connsiteY1" fmla="*/ 80669 h 80668"/>
                <a:gd name="connsiteX2" fmla="*/ 13011 w 46721"/>
                <a:gd name="connsiteY2" fmla="*/ 60324 h 80668"/>
                <a:gd name="connsiteX3" fmla="*/ 13011 w 46721"/>
                <a:gd name="connsiteY3" fmla="*/ 26850 h 80668"/>
                <a:gd name="connsiteX4" fmla="*/ 0 w 46721"/>
                <a:gd name="connsiteY4" fmla="*/ 26850 h 80668"/>
                <a:gd name="connsiteX5" fmla="*/ 0 w 46721"/>
                <a:gd name="connsiteY5" fmla="*/ 19043 h 80668"/>
                <a:gd name="connsiteX6" fmla="*/ 13011 w 46721"/>
                <a:gd name="connsiteY6" fmla="*/ 19043 h 80668"/>
                <a:gd name="connsiteX7" fmla="*/ 13011 w 46721"/>
                <a:gd name="connsiteY7" fmla="*/ 0 h 80668"/>
                <a:gd name="connsiteX8" fmla="*/ 22355 w 46721"/>
                <a:gd name="connsiteY8" fmla="*/ 0 h 80668"/>
                <a:gd name="connsiteX9" fmla="*/ 22355 w 46721"/>
                <a:gd name="connsiteY9" fmla="*/ 19043 h 80668"/>
                <a:gd name="connsiteX10" fmla="*/ 43764 w 46721"/>
                <a:gd name="connsiteY10" fmla="*/ 19043 h 80668"/>
                <a:gd name="connsiteX11" fmla="*/ 43764 w 46721"/>
                <a:gd name="connsiteY11" fmla="*/ 26850 h 80668"/>
                <a:gd name="connsiteX12" fmla="*/ 22355 w 46721"/>
                <a:gd name="connsiteY12" fmla="*/ 26850 h 80668"/>
                <a:gd name="connsiteX13" fmla="*/ 22355 w 46721"/>
                <a:gd name="connsiteY13" fmla="*/ 59733 h 80668"/>
                <a:gd name="connsiteX14" fmla="*/ 33474 w 46721"/>
                <a:gd name="connsiteY14" fmla="*/ 71916 h 80668"/>
                <a:gd name="connsiteX15" fmla="*/ 43646 w 46721"/>
                <a:gd name="connsiteY15" fmla="*/ 68249 h 80668"/>
                <a:gd name="connsiteX16" fmla="*/ 46721 w 46721"/>
                <a:gd name="connsiteY16" fmla="*/ 75937 h 8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721" h="80668">
                  <a:moveTo>
                    <a:pt x="46721" y="75937"/>
                  </a:moveTo>
                  <a:cubicBezTo>
                    <a:pt x="41872" y="79367"/>
                    <a:pt x="37732" y="80669"/>
                    <a:pt x="32882" y="80669"/>
                  </a:cubicBezTo>
                  <a:cubicBezTo>
                    <a:pt x="20936" y="80669"/>
                    <a:pt x="13011" y="73572"/>
                    <a:pt x="13011" y="60324"/>
                  </a:cubicBezTo>
                  <a:lnTo>
                    <a:pt x="13011" y="26850"/>
                  </a:lnTo>
                  <a:lnTo>
                    <a:pt x="0" y="26850"/>
                  </a:lnTo>
                  <a:lnTo>
                    <a:pt x="0" y="19043"/>
                  </a:lnTo>
                  <a:lnTo>
                    <a:pt x="13011" y="19043"/>
                  </a:lnTo>
                  <a:lnTo>
                    <a:pt x="13011" y="0"/>
                  </a:lnTo>
                  <a:lnTo>
                    <a:pt x="22355" y="0"/>
                  </a:lnTo>
                  <a:lnTo>
                    <a:pt x="22355" y="19043"/>
                  </a:lnTo>
                  <a:lnTo>
                    <a:pt x="43764" y="19043"/>
                  </a:lnTo>
                  <a:lnTo>
                    <a:pt x="43764" y="26850"/>
                  </a:lnTo>
                  <a:lnTo>
                    <a:pt x="22355" y="26850"/>
                  </a:lnTo>
                  <a:lnTo>
                    <a:pt x="22355" y="59733"/>
                  </a:lnTo>
                  <a:cubicBezTo>
                    <a:pt x="22355" y="67539"/>
                    <a:pt x="26732" y="71916"/>
                    <a:pt x="33474" y="71916"/>
                  </a:cubicBezTo>
                  <a:cubicBezTo>
                    <a:pt x="36904" y="71916"/>
                    <a:pt x="40689" y="70496"/>
                    <a:pt x="43646" y="68249"/>
                  </a:cubicBezTo>
                  <a:lnTo>
                    <a:pt x="46721" y="75937"/>
                  </a:lnTo>
                  <a:close/>
                </a:path>
              </a:pathLst>
            </a:custGeom>
            <a:solidFill>
              <a:schemeClr val="bg1"/>
            </a:solidFill>
            <a:ln w="0"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9BCE8A18-C357-AFA9-7344-F2CE48D8A0E9}"/>
                </a:ext>
              </a:extLst>
            </p:cNvPr>
            <p:cNvSpPr/>
            <p:nvPr/>
          </p:nvSpPr>
          <p:spPr>
            <a:xfrm>
              <a:off x="11237976" y="6567276"/>
              <a:ext cx="63517" cy="62689"/>
            </a:xfrm>
            <a:custGeom>
              <a:avLst/>
              <a:gdLst>
                <a:gd name="connsiteX0" fmla="*/ 63518 w 63517"/>
                <a:gd name="connsiteY0" fmla="*/ 31227 h 62689"/>
                <a:gd name="connsiteX1" fmla="*/ 31818 w 63517"/>
                <a:gd name="connsiteY1" fmla="*/ 62690 h 62689"/>
                <a:gd name="connsiteX2" fmla="*/ 0 w 63517"/>
                <a:gd name="connsiteY2" fmla="*/ 31227 h 62689"/>
                <a:gd name="connsiteX3" fmla="*/ 31818 w 63517"/>
                <a:gd name="connsiteY3" fmla="*/ 0 h 62689"/>
                <a:gd name="connsiteX4" fmla="*/ 63518 w 63517"/>
                <a:gd name="connsiteY4" fmla="*/ 31227 h 62689"/>
                <a:gd name="connsiteX5" fmla="*/ 54410 w 63517"/>
                <a:gd name="connsiteY5" fmla="*/ 31227 h 62689"/>
                <a:gd name="connsiteX6" fmla="*/ 31818 w 63517"/>
                <a:gd name="connsiteY6" fmla="*/ 8161 h 62689"/>
                <a:gd name="connsiteX7" fmla="*/ 8989 w 63517"/>
                <a:gd name="connsiteY7" fmla="*/ 31227 h 62689"/>
                <a:gd name="connsiteX8" fmla="*/ 31818 w 63517"/>
                <a:gd name="connsiteY8" fmla="*/ 54528 h 62689"/>
                <a:gd name="connsiteX9" fmla="*/ 54410 w 63517"/>
                <a:gd name="connsiteY9" fmla="*/ 31227 h 62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517" h="62689">
                  <a:moveTo>
                    <a:pt x="63518" y="31227"/>
                  </a:moveTo>
                  <a:cubicBezTo>
                    <a:pt x="63518" y="49560"/>
                    <a:pt x="49442" y="62690"/>
                    <a:pt x="31818" y="62690"/>
                  </a:cubicBezTo>
                  <a:cubicBezTo>
                    <a:pt x="14194" y="62690"/>
                    <a:pt x="0" y="49560"/>
                    <a:pt x="0" y="31227"/>
                  </a:cubicBezTo>
                  <a:cubicBezTo>
                    <a:pt x="0" y="12893"/>
                    <a:pt x="13957" y="0"/>
                    <a:pt x="31818" y="0"/>
                  </a:cubicBezTo>
                  <a:cubicBezTo>
                    <a:pt x="49679" y="0"/>
                    <a:pt x="63518" y="12893"/>
                    <a:pt x="63518" y="31227"/>
                  </a:cubicBezTo>
                  <a:moveTo>
                    <a:pt x="54410" y="31227"/>
                  </a:moveTo>
                  <a:cubicBezTo>
                    <a:pt x="54410" y="17506"/>
                    <a:pt x="44119" y="8161"/>
                    <a:pt x="31818" y="8161"/>
                  </a:cubicBezTo>
                  <a:cubicBezTo>
                    <a:pt x="19517" y="8161"/>
                    <a:pt x="8989" y="17506"/>
                    <a:pt x="8989" y="31227"/>
                  </a:cubicBezTo>
                  <a:cubicBezTo>
                    <a:pt x="8989" y="44947"/>
                    <a:pt x="19398" y="54528"/>
                    <a:pt x="31818" y="54528"/>
                  </a:cubicBezTo>
                  <a:cubicBezTo>
                    <a:pt x="44238" y="54528"/>
                    <a:pt x="54410" y="45066"/>
                    <a:pt x="54410" y="31227"/>
                  </a:cubicBezTo>
                </a:path>
              </a:pathLst>
            </a:custGeom>
            <a:solidFill>
              <a:schemeClr val="bg1"/>
            </a:solidFill>
            <a:ln w="0"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0EA1DEDF-714B-79A9-5536-2FAED37874D6}"/>
                </a:ext>
              </a:extLst>
            </p:cNvPr>
            <p:cNvSpPr/>
            <p:nvPr/>
          </p:nvSpPr>
          <p:spPr>
            <a:xfrm>
              <a:off x="11314741" y="6567986"/>
              <a:ext cx="37732" cy="60560"/>
            </a:xfrm>
            <a:custGeom>
              <a:avLst/>
              <a:gdLst>
                <a:gd name="connsiteX0" fmla="*/ 37732 w 37732"/>
                <a:gd name="connsiteY0" fmla="*/ 473 h 60560"/>
                <a:gd name="connsiteX1" fmla="*/ 37022 w 37732"/>
                <a:gd name="connsiteY1" fmla="*/ 9344 h 60560"/>
                <a:gd name="connsiteX2" fmla="*/ 33474 w 37732"/>
                <a:gd name="connsiteY2" fmla="*/ 9344 h 60560"/>
                <a:gd name="connsiteX3" fmla="*/ 9344 w 37732"/>
                <a:gd name="connsiteY3" fmla="*/ 37495 h 60560"/>
                <a:gd name="connsiteX4" fmla="*/ 9344 w 37732"/>
                <a:gd name="connsiteY4" fmla="*/ 60561 h 60560"/>
                <a:gd name="connsiteX5" fmla="*/ 0 w 37732"/>
                <a:gd name="connsiteY5" fmla="*/ 60561 h 60560"/>
                <a:gd name="connsiteX6" fmla="*/ 0 w 37732"/>
                <a:gd name="connsiteY6" fmla="*/ 591 h 60560"/>
                <a:gd name="connsiteX7" fmla="*/ 9344 w 37732"/>
                <a:gd name="connsiteY7" fmla="*/ 591 h 60560"/>
                <a:gd name="connsiteX8" fmla="*/ 9344 w 37732"/>
                <a:gd name="connsiteY8" fmla="*/ 15377 h 60560"/>
                <a:gd name="connsiteX9" fmla="*/ 33474 w 37732"/>
                <a:gd name="connsiteY9" fmla="*/ 0 h 60560"/>
                <a:gd name="connsiteX10" fmla="*/ 37732 w 37732"/>
                <a:gd name="connsiteY10" fmla="*/ 473 h 6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32" h="60560">
                  <a:moveTo>
                    <a:pt x="37732" y="473"/>
                  </a:moveTo>
                  <a:lnTo>
                    <a:pt x="37022" y="9344"/>
                  </a:lnTo>
                  <a:cubicBezTo>
                    <a:pt x="35958" y="9344"/>
                    <a:pt x="34538" y="9344"/>
                    <a:pt x="33474" y="9344"/>
                  </a:cubicBezTo>
                  <a:cubicBezTo>
                    <a:pt x="17506" y="9344"/>
                    <a:pt x="9344" y="21409"/>
                    <a:pt x="9344" y="37495"/>
                  </a:cubicBezTo>
                  <a:lnTo>
                    <a:pt x="9344" y="60561"/>
                  </a:lnTo>
                  <a:lnTo>
                    <a:pt x="0" y="60561"/>
                  </a:lnTo>
                  <a:lnTo>
                    <a:pt x="0" y="591"/>
                  </a:lnTo>
                  <a:lnTo>
                    <a:pt x="9344" y="591"/>
                  </a:lnTo>
                  <a:lnTo>
                    <a:pt x="9344" y="15377"/>
                  </a:lnTo>
                  <a:cubicBezTo>
                    <a:pt x="14194" y="6506"/>
                    <a:pt x="22237" y="0"/>
                    <a:pt x="33474" y="0"/>
                  </a:cubicBezTo>
                  <a:cubicBezTo>
                    <a:pt x="34893" y="0"/>
                    <a:pt x="36076" y="0"/>
                    <a:pt x="37732" y="473"/>
                  </a:cubicBezTo>
                </a:path>
              </a:pathLst>
            </a:custGeom>
            <a:solidFill>
              <a:schemeClr val="bg1"/>
            </a:solidFill>
            <a:ln w="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7CE1E7E6-5EFA-070E-7C4D-057FC1909AD7}"/>
                </a:ext>
              </a:extLst>
            </p:cNvPr>
            <p:cNvSpPr/>
            <p:nvPr/>
          </p:nvSpPr>
          <p:spPr>
            <a:xfrm>
              <a:off x="11361817"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98E53FE2-6730-4BB4-6683-1A792C613A3F}"/>
                </a:ext>
              </a:extLst>
            </p:cNvPr>
            <p:cNvSpPr/>
            <p:nvPr/>
          </p:nvSpPr>
          <p:spPr>
            <a:xfrm>
              <a:off x="11386656" y="6567276"/>
              <a:ext cx="63044" cy="62926"/>
            </a:xfrm>
            <a:custGeom>
              <a:avLst/>
              <a:gdLst>
                <a:gd name="connsiteX0" fmla="*/ 63044 w 63044"/>
                <a:gd name="connsiteY0" fmla="*/ 1301 h 62926"/>
                <a:gd name="connsiteX1" fmla="*/ 63044 w 63044"/>
                <a:gd name="connsiteY1" fmla="*/ 61270 h 62926"/>
                <a:gd name="connsiteX2" fmla="*/ 53818 w 63044"/>
                <a:gd name="connsiteY2" fmla="*/ 61270 h 62926"/>
                <a:gd name="connsiteX3" fmla="*/ 53818 w 63044"/>
                <a:gd name="connsiteY3" fmla="*/ 51926 h 62926"/>
                <a:gd name="connsiteX4" fmla="*/ 29925 w 63044"/>
                <a:gd name="connsiteY4" fmla="*/ 62926 h 62926"/>
                <a:gd name="connsiteX5" fmla="*/ 0 w 63044"/>
                <a:gd name="connsiteY5" fmla="*/ 31463 h 62926"/>
                <a:gd name="connsiteX6" fmla="*/ 29925 w 63044"/>
                <a:gd name="connsiteY6" fmla="*/ 0 h 62926"/>
                <a:gd name="connsiteX7" fmla="*/ 53818 w 63044"/>
                <a:gd name="connsiteY7" fmla="*/ 10882 h 62926"/>
                <a:gd name="connsiteX8" fmla="*/ 53818 w 63044"/>
                <a:gd name="connsiteY8" fmla="*/ 1419 h 62926"/>
                <a:gd name="connsiteX9" fmla="*/ 63044 w 63044"/>
                <a:gd name="connsiteY9" fmla="*/ 1419 h 62926"/>
                <a:gd name="connsiteX10" fmla="*/ 53818 w 63044"/>
                <a:gd name="connsiteY10" fmla="*/ 33237 h 62926"/>
                <a:gd name="connsiteX11" fmla="*/ 53818 w 63044"/>
                <a:gd name="connsiteY11" fmla="*/ 29571 h 62926"/>
                <a:gd name="connsiteX12" fmla="*/ 31463 w 63044"/>
                <a:gd name="connsiteY12" fmla="*/ 8043 h 62926"/>
                <a:gd name="connsiteX13" fmla="*/ 9108 w 63044"/>
                <a:gd name="connsiteY13" fmla="*/ 31345 h 62926"/>
                <a:gd name="connsiteX14" fmla="*/ 31463 w 63044"/>
                <a:gd name="connsiteY14" fmla="*/ 54528 h 62926"/>
                <a:gd name="connsiteX15" fmla="*/ 53818 w 63044"/>
                <a:gd name="connsiteY15" fmla="*/ 33119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044" h="62926">
                  <a:moveTo>
                    <a:pt x="63044" y="1301"/>
                  </a:moveTo>
                  <a:lnTo>
                    <a:pt x="63044" y="61270"/>
                  </a:lnTo>
                  <a:lnTo>
                    <a:pt x="53818" y="61270"/>
                  </a:lnTo>
                  <a:lnTo>
                    <a:pt x="53818" y="51926"/>
                  </a:lnTo>
                  <a:cubicBezTo>
                    <a:pt x="48377" y="58905"/>
                    <a:pt x="39979" y="62926"/>
                    <a:pt x="29925" y="62926"/>
                  </a:cubicBezTo>
                  <a:cubicBezTo>
                    <a:pt x="13957" y="62926"/>
                    <a:pt x="0" y="50388"/>
                    <a:pt x="0" y="31463"/>
                  </a:cubicBezTo>
                  <a:cubicBezTo>
                    <a:pt x="0" y="12538"/>
                    <a:pt x="13957" y="0"/>
                    <a:pt x="29925" y="0"/>
                  </a:cubicBezTo>
                  <a:cubicBezTo>
                    <a:pt x="39861" y="0"/>
                    <a:pt x="48259" y="4022"/>
                    <a:pt x="53818" y="10882"/>
                  </a:cubicBezTo>
                  <a:lnTo>
                    <a:pt x="53818" y="1419"/>
                  </a:lnTo>
                  <a:lnTo>
                    <a:pt x="63044" y="1419"/>
                  </a:lnTo>
                  <a:close/>
                  <a:moveTo>
                    <a:pt x="53818" y="33237"/>
                  </a:moveTo>
                  <a:lnTo>
                    <a:pt x="53818" y="29571"/>
                  </a:lnTo>
                  <a:cubicBezTo>
                    <a:pt x="52872" y="16323"/>
                    <a:pt x="42227" y="8043"/>
                    <a:pt x="31463" y="8043"/>
                  </a:cubicBezTo>
                  <a:cubicBezTo>
                    <a:pt x="19043" y="8043"/>
                    <a:pt x="9108" y="17033"/>
                    <a:pt x="9108" y="31345"/>
                  </a:cubicBezTo>
                  <a:cubicBezTo>
                    <a:pt x="9108" y="45657"/>
                    <a:pt x="19043" y="54528"/>
                    <a:pt x="31463" y="54528"/>
                  </a:cubicBezTo>
                  <a:cubicBezTo>
                    <a:pt x="42345" y="54528"/>
                    <a:pt x="52872" y="46248"/>
                    <a:pt x="53818" y="33119"/>
                  </a:cubicBezTo>
                </a:path>
              </a:pathLst>
            </a:custGeom>
            <a:solidFill>
              <a:schemeClr val="bg1"/>
            </a:solidFill>
            <a:ln w="0" cap="flat">
              <a:noFill/>
              <a:prstDash val="solid"/>
              <a:miter/>
            </a:ln>
          </p:spPr>
          <p:txBody>
            <a:bodyPr rtlCol="0" anchor="ctr"/>
            <a:lstStyle/>
            <a:p>
              <a:endParaRPr lang="en-US"/>
            </a:p>
          </p:txBody>
        </p:sp>
      </p:grpSp>
    </p:spTree>
    <p:extLst>
      <p:ext uri="{BB962C8B-B14F-4D97-AF65-F5344CB8AC3E}">
        <p14:creationId xmlns:p14="http://schemas.microsoft.com/office/powerpoint/2010/main" val="25161793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with Image Pi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ABFF67-DB71-48EB-0A23-B1A2088072E8}"/>
              </a:ext>
            </a:extLst>
          </p:cNvPr>
          <p:cNvSpPr/>
          <p:nvPr userDrawn="1"/>
        </p:nvSpPr>
        <p:spPr>
          <a:xfrm flipH="1">
            <a:off x="-18022" y="0"/>
            <a:ext cx="12210022"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itle 1">
            <a:extLst>
              <a:ext uri="{FF2B5EF4-FFF2-40B4-BE49-F238E27FC236}">
                <a16:creationId xmlns:a16="http://schemas.microsoft.com/office/drawing/2014/main" id="{8D6037F3-15DB-E4A8-03B2-1596802B46E1}"/>
              </a:ext>
            </a:extLst>
          </p:cNvPr>
          <p:cNvSpPr>
            <a:spLocks noGrp="1"/>
          </p:cNvSpPr>
          <p:nvPr>
            <p:ph type="title" hasCustomPrompt="1"/>
          </p:nvPr>
        </p:nvSpPr>
        <p:spPr>
          <a:xfrm>
            <a:off x="543560" y="3061095"/>
            <a:ext cx="4500879" cy="1313309"/>
          </a:xfrm>
        </p:spPr>
        <p:txBody>
          <a:bodyPr wrap="square" lIns="0" tIns="46800" rIns="0" bIns="46800" anchor="b">
            <a:spAutoFit/>
          </a:bodyPr>
          <a:lstStyle>
            <a:lvl1pPr>
              <a:defRPr sz="4400">
                <a:solidFill>
                  <a:schemeClr val="bg1"/>
                </a:solidFill>
              </a:defRPr>
            </a:lvl1pPr>
          </a:lstStyle>
          <a:p>
            <a:r>
              <a:rPr lang="en-US"/>
              <a:t>Click to edit</a:t>
            </a:r>
            <a:br>
              <a:rPr lang="en-US"/>
            </a:br>
            <a:r>
              <a:rPr lang="en-US"/>
              <a:t>Master title style</a:t>
            </a:r>
          </a:p>
        </p:txBody>
      </p:sp>
      <p:sp>
        <p:nvSpPr>
          <p:cNvPr id="57" name="Text Placeholder 2">
            <a:extLst>
              <a:ext uri="{FF2B5EF4-FFF2-40B4-BE49-F238E27FC236}">
                <a16:creationId xmlns:a16="http://schemas.microsoft.com/office/drawing/2014/main" id="{248B09C8-FFDC-DF27-0CA5-CD6772D82763}"/>
              </a:ext>
            </a:extLst>
          </p:cNvPr>
          <p:cNvSpPr>
            <a:spLocks noGrp="1"/>
          </p:cNvSpPr>
          <p:nvPr>
            <p:ph type="body" idx="1"/>
          </p:nvPr>
        </p:nvSpPr>
        <p:spPr>
          <a:xfrm>
            <a:off x="543560" y="4401392"/>
            <a:ext cx="4500879" cy="406844"/>
          </a:xfrm>
          <a:prstGeom prst="rect">
            <a:avLst/>
          </a:prstGeom>
        </p:spPr>
        <p:txBody>
          <a:bodyPr wrap="square" lIns="0" tIns="46800" rIns="0" bIns="46800">
            <a:spAutoFit/>
          </a:bodyPr>
          <a:lstStyle>
            <a:lvl1pPr marL="0" indent="0">
              <a:buNone/>
              <a:defRPr sz="2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60" name="Text Placeholder 2">
            <a:extLst>
              <a:ext uri="{FF2B5EF4-FFF2-40B4-BE49-F238E27FC236}">
                <a16:creationId xmlns:a16="http://schemas.microsoft.com/office/drawing/2014/main" id="{E9EBB372-A52C-4E0A-8F3F-68B4590520EE}"/>
              </a:ext>
            </a:extLst>
          </p:cNvPr>
          <p:cNvSpPr>
            <a:spLocks noGrp="1"/>
          </p:cNvSpPr>
          <p:nvPr>
            <p:ph type="body" idx="10" hasCustomPrompt="1"/>
          </p:nvPr>
        </p:nvSpPr>
        <p:spPr>
          <a:xfrm>
            <a:off x="543560" y="1166049"/>
            <a:ext cx="2457335" cy="1415772"/>
          </a:xfrm>
          <a:prstGeom prst="rect">
            <a:avLst/>
          </a:prstGeom>
        </p:spPr>
        <p:txBody>
          <a:bodyPr wrap="square" lIns="0" rIns="0">
            <a:spAutoFit/>
          </a:bodyPr>
          <a:lstStyle>
            <a:lvl1pPr marL="0" indent="0">
              <a:buNone/>
              <a:defRPr sz="8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00</a:t>
            </a:r>
          </a:p>
        </p:txBody>
      </p:sp>
      <p:grpSp>
        <p:nvGrpSpPr>
          <p:cNvPr id="2" name="Group 1">
            <a:extLst>
              <a:ext uri="{FF2B5EF4-FFF2-40B4-BE49-F238E27FC236}">
                <a16:creationId xmlns:a16="http://schemas.microsoft.com/office/drawing/2014/main" id="{E2E8CB63-E38A-7A87-B0D2-50C85494B1DF}"/>
              </a:ext>
            </a:extLst>
          </p:cNvPr>
          <p:cNvGrpSpPr/>
          <p:nvPr userDrawn="1"/>
        </p:nvGrpSpPr>
        <p:grpSpPr>
          <a:xfrm>
            <a:off x="543560" y="6316663"/>
            <a:ext cx="1502868" cy="312218"/>
            <a:chOff x="10148385" y="6317984"/>
            <a:chExt cx="1502868" cy="312218"/>
          </a:xfrm>
        </p:grpSpPr>
        <p:sp>
          <p:nvSpPr>
            <p:cNvPr id="3" name="Freeform: Shape 2">
              <a:extLst>
                <a:ext uri="{FF2B5EF4-FFF2-40B4-BE49-F238E27FC236}">
                  <a16:creationId xmlns:a16="http://schemas.microsoft.com/office/drawing/2014/main" id="{41253485-3ECF-02D2-0388-3FF90BA468FA}"/>
                </a:ext>
              </a:extLst>
            </p:cNvPr>
            <p:cNvSpPr/>
            <p:nvPr/>
          </p:nvSpPr>
          <p:spPr>
            <a:xfrm>
              <a:off x="10148385" y="6318529"/>
              <a:ext cx="210635" cy="311673"/>
            </a:xfrm>
            <a:custGeom>
              <a:avLst/>
              <a:gdLst>
                <a:gd name="connsiteX0" fmla="*/ 119558 w 210635"/>
                <a:gd name="connsiteY0" fmla="*/ 116035 h 311673"/>
                <a:gd name="connsiteX1" fmla="*/ 83837 w 210635"/>
                <a:gd name="connsiteY1" fmla="*/ 87529 h 311673"/>
                <a:gd name="connsiteX2" fmla="*/ 101934 w 210635"/>
                <a:gd name="connsiteY2" fmla="*/ 76410 h 311673"/>
                <a:gd name="connsiteX3" fmla="*/ 146763 w 210635"/>
                <a:gd name="connsiteY3" fmla="*/ 94981 h 311673"/>
                <a:gd name="connsiteX4" fmla="*/ 147118 w 210635"/>
                <a:gd name="connsiteY4" fmla="*/ 95217 h 311673"/>
                <a:gd name="connsiteX5" fmla="*/ 169236 w 210635"/>
                <a:gd name="connsiteY5" fmla="*/ 97228 h 311673"/>
                <a:gd name="connsiteX6" fmla="*/ 182839 w 210635"/>
                <a:gd name="connsiteY6" fmla="*/ 85991 h 311673"/>
                <a:gd name="connsiteX7" fmla="*/ 197388 w 210635"/>
                <a:gd name="connsiteY7" fmla="*/ 64109 h 311673"/>
                <a:gd name="connsiteX8" fmla="*/ 201173 w 210635"/>
                <a:gd name="connsiteY8" fmla="*/ 44238 h 311673"/>
                <a:gd name="connsiteX9" fmla="*/ 191000 w 210635"/>
                <a:gd name="connsiteY9" fmla="*/ 28861 h 311673"/>
                <a:gd name="connsiteX10" fmla="*/ 104181 w 210635"/>
                <a:gd name="connsiteY10" fmla="*/ 0 h 311673"/>
                <a:gd name="connsiteX11" fmla="*/ 803 w 210635"/>
                <a:gd name="connsiteY11" fmla="*/ 90604 h 311673"/>
                <a:gd name="connsiteX12" fmla="*/ 30137 w 210635"/>
                <a:gd name="connsiteY12" fmla="*/ 157434 h 311673"/>
                <a:gd name="connsiteX13" fmla="*/ 83718 w 210635"/>
                <a:gd name="connsiteY13" fmla="*/ 189370 h 311673"/>
                <a:gd name="connsiteX14" fmla="*/ 122988 w 210635"/>
                <a:gd name="connsiteY14" fmla="*/ 221070 h 311673"/>
                <a:gd name="connsiteX15" fmla="*/ 103708 w 210635"/>
                <a:gd name="connsiteY15" fmla="*/ 234909 h 311673"/>
                <a:gd name="connsiteX16" fmla="*/ 55212 w 210635"/>
                <a:gd name="connsiteY16" fmla="*/ 214328 h 311673"/>
                <a:gd name="connsiteX17" fmla="*/ 54266 w 210635"/>
                <a:gd name="connsiteY17" fmla="*/ 213618 h 311673"/>
                <a:gd name="connsiteX18" fmla="*/ 34631 w 210635"/>
                <a:gd name="connsiteY18" fmla="*/ 209478 h 311673"/>
                <a:gd name="connsiteX19" fmla="*/ 17953 w 210635"/>
                <a:gd name="connsiteY19" fmla="*/ 221543 h 311673"/>
                <a:gd name="connsiteX20" fmla="*/ 3996 w 210635"/>
                <a:gd name="connsiteY20" fmla="*/ 245554 h 311673"/>
                <a:gd name="connsiteX21" fmla="*/ 3760 w 210635"/>
                <a:gd name="connsiteY21" fmla="*/ 246027 h 311673"/>
                <a:gd name="connsiteX22" fmla="*/ 8609 w 210635"/>
                <a:gd name="connsiteY22" fmla="*/ 276781 h 311673"/>
                <a:gd name="connsiteX23" fmla="*/ 8846 w 210635"/>
                <a:gd name="connsiteY23" fmla="*/ 277017 h 311673"/>
                <a:gd name="connsiteX24" fmla="*/ 105246 w 210635"/>
                <a:gd name="connsiteY24" fmla="*/ 311674 h 311673"/>
                <a:gd name="connsiteX25" fmla="*/ 181301 w 210635"/>
                <a:gd name="connsiteY25" fmla="*/ 283996 h 311673"/>
                <a:gd name="connsiteX26" fmla="*/ 210635 w 210635"/>
                <a:gd name="connsiteY26" fmla="*/ 218704 h 311673"/>
                <a:gd name="connsiteX27" fmla="*/ 119440 w 210635"/>
                <a:gd name="connsiteY27" fmla="*/ 116035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0635" h="311673">
                  <a:moveTo>
                    <a:pt x="119558" y="116035"/>
                  </a:moveTo>
                  <a:cubicBezTo>
                    <a:pt x="88095" y="103260"/>
                    <a:pt x="83837" y="94389"/>
                    <a:pt x="83837" y="87529"/>
                  </a:cubicBezTo>
                  <a:cubicBezTo>
                    <a:pt x="83837" y="80314"/>
                    <a:pt x="95547" y="76410"/>
                    <a:pt x="101934" y="76410"/>
                  </a:cubicBezTo>
                  <a:cubicBezTo>
                    <a:pt x="109504" y="76410"/>
                    <a:pt x="125235" y="81260"/>
                    <a:pt x="146763" y="94981"/>
                  </a:cubicBezTo>
                  <a:lnTo>
                    <a:pt x="147118" y="95217"/>
                  </a:lnTo>
                  <a:cubicBezTo>
                    <a:pt x="153623" y="99475"/>
                    <a:pt x="161666" y="100303"/>
                    <a:pt x="169236" y="97228"/>
                  </a:cubicBezTo>
                  <a:cubicBezTo>
                    <a:pt x="174559" y="95099"/>
                    <a:pt x="179409" y="91077"/>
                    <a:pt x="182839" y="85991"/>
                  </a:cubicBezTo>
                  <a:lnTo>
                    <a:pt x="197388" y="64109"/>
                  </a:lnTo>
                  <a:cubicBezTo>
                    <a:pt x="201291" y="58550"/>
                    <a:pt x="202710" y="51335"/>
                    <a:pt x="201173" y="44238"/>
                  </a:cubicBezTo>
                  <a:cubicBezTo>
                    <a:pt x="199753" y="37850"/>
                    <a:pt x="196087" y="32291"/>
                    <a:pt x="191000" y="28861"/>
                  </a:cubicBezTo>
                  <a:cubicBezTo>
                    <a:pt x="183785" y="23538"/>
                    <a:pt x="149247" y="0"/>
                    <a:pt x="104181" y="0"/>
                  </a:cubicBezTo>
                  <a:cubicBezTo>
                    <a:pt x="33094" y="0"/>
                    <a:pt x="803" y="46958"/>
                    <a:pt x="803" y="90604"/>
                  </a:cubicBezTo>
                  <a:cubicBezTo>
                    <a:pt x="803" y="116745"/>
                    <a:pt x="10738" y="139218"/>
                    <a:pt x="30137" y="157434"/>
                  </a:cubicBezTo>
                  <a:cubicBezTo>
                    <a:pt x="47406" y="173520"/>
                    <a:pt x="69051" y="183338"/>
                    <a:pt x="83718" y="189370"/>
                  </a:cubicBezTo>
                  <a:cubicBezTo>
                    <a:pt x="118493" y="203446"/>
                    <a:pt x="122988" y="213618"/>
                    <a:pt x="122988" y="221070"/>
                  </a:cubicBezTo>
                  <a:cubicBezTo>
                    <a:pt x="122988" y="228995"/>
                    <a:pt x="114708" y="234909"/>
                    <a:pt x="103708" y="234909"/>
                  </a:cubicBezTo>
                  <a:cubicBezTo>
                    <a:pt x="92708" y="234909"/>
                    <a:pt x="74492" y="227457"/>
                    <a:pt x="55212" y="214328"/>
                  </a:cubicBezTo>
                  <a:cubicBezTo>
                    <a:pt x="54858" y="214091"/>
                    <a:pt x="54503" y="213854"/>
                    <a:pt x="54266" y="213618"/>
                  </a:cubicBezTo>
                  <a:cubicBezTo>
                    <a:pt x="48707" y="209596"/>
                    <a:pt x="41610" y="208059"/>
                    <a:pt x="34631" y="209478"/>
                  </a:cubicBezTo>
                  <a:cubicBezTo>
                    <a:pt x="27534" y="210897"/>
                    <a:pt x="21502" y="215274"/>
                    <a:pt x="17953" y="221543"/>
                  </a:cubicBezTo>
                  <a:lnTo>
                    <a:pt x="3996" y="245554"/>
                  </a:lnTo>
                  <a:lnTo>
                    <a:pt x="3760" y="246027"/>
                  </a:lnTo>
                  <a:cubicBezTo>
                    <a:pt x="-5466" y="262705"/>
                    <a:pt x="4706" y="272877"/>
                    <a:pt x="8609" y="276781"/>
                  </a:cubicBezTo>
                  <a:lnTo>
                    <a:pt x="8846" y="277017"/>
                  </a:lnTo>
                  <a:cubicBezTo>
                    <a:pt x="17362" y="285179"/>
                    <a:pt x="49653" y="311674"/>
                    <a:pt x="105246" y="311674"/>
                  </a:cubicBezTo>
                  <a:cubicBezTo>
                    <a:pt x="134816" y="311674"/>
                    <a:pt x="161903" y="301856"/>
                    <a:pt x="181301" y="283996"/>
                  </a:cubicBezTo>
                  <a:cubicBezTo>
                    <a:pt x="200226" y="266608"/>
                    <a:pt x="210635" y="243425"/>
                    <a:pt x="210635" y="218704"/>
                  </a:cubicBezTo>
                  <a:cubicBezTo>
                    <a:pt x="210635" y="160273"/>
                    <a:pt x="161903" y="133186"/>
                    <a:pt x="119440" y="116035"/>
                  </a:cubicBezTo>
                </a:path>
              </a:pathLst>
            </a:custGeom>
            <a:solidFill>
              <a:schemeClr val="bg1"/>
            </a:solidFill>
            <a:ln w="0"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FF7D38C6-09CC-9CC3-80F9-FB6B3847A476}"/>
                </a:ext>
              </a:extLst>
            </p:cNvPr>
            <p:cNvSpPr/>
            <p:nvPr/>
          </p:nvSpPr>
          <p:spPr>
            <a:xfrm>
              <a:off x="10376644" y="6318529"/>
              <a:ext cx="268989" cy="311673"/>
            </a:xfrm>
            <a:custGeom>
              <a:avLst/>
              <a:gdLst>
                <a:gd name="connsiteX0" fmla="*/ 262114 w 268989"/>
                <a:gd name="connsiteY0" fmla="*/ 235855 h 311673"/>
                <a:gd name="connsiteX1" fmla="*/ 238221 w 268989"/>
                <a:gd name="connsiteY1" fmla="*/ 211134 h 311673"/>
                <a:gd name="connsiteX2" fmla="*/ 206876 w 268989"/>
                <a:gd name="connsiteY2" fmla="*/ 210069 h 311673"/>
                <a:gd name="connsiteX3" fmla="*/ 157789 w 268989"/>
                <a:gd name="connsiteY3" fmla="*/ 228521 h 311673"/>
                <a:gd name="connsiteX4" fmla="*/ 107400 w 268989"/>
                <a:gd name="connsiteY4" fmla="*/ 206876 h 311673"/>
                <a:gd name="connsiteX5" fmla="*/ 86937 w 268989"/>
                <a:gd name="connsiteY5" fmla="*/ 154950 h 311673"/>
                <a:gd name="connsiteX6" fmla="*/ 157434 w 268989"/>
                <a:gd name="connsiteY6" fmla="*/ 80669 h 311673"/>
                <a:gd name="connsiteX7" fmla="*/ 206284 w 268989"/>
                <a:gd name="connsiteY7" fmla="*/ 99357 h 311673"/>
                <a:gd name="connsiteX8" fmla="*/ 222962 w 268989"/>
                <a:gd name="connsiteY8" fmla="*/ 105981 h 311673"/>
                <a:gd name="connsiteX9" fmla="*/ 238694 w 268989"/>
                <a:gd name="connsiteY9" fmla="*/ 98529 h 311673"/>
                <a:gd name="connsiteX10" fmla="*/ 261995 w 268989"/>
                <a:gd name="connsiteY10" fmla="*/ 74518 h 311673"/>
                <a:gd name="connsiteX11" fmla="*/ 268974 w 268989"/>
                <a:gd name="connsiteY11" fmla="*/ 57249 h 311673"/>
                <a:gd name="connsiteX12" fmla="*/ 261049 w 268989"/>
                <a:gd name="connsiteY12" fmla="*/ 40334 h 311673"/>
                <a:gd name="connsiteX13" fmla="*/ 156251 w 268989"/>
                <a:gd name="connsiteY13" fmla="*/ 0 h 311673"/>
                <a:gd name="connsiteX14" fmla="*/ 45657 w 268989"/>
                <a:gd name="connsiteY14" fmla="*/ 45657 h 311673"/>
                <a:gd name="connsiteX15" fmla="*/ 0 w 268989"/>
                <a:gd name="connsiteY15" fmla="*/ 156251 h 311673"/>
                <a:gd name="connsiteX16" fmla="*/ 45657 w 268989"/>
                <a:gd name="connsiteY16" fmla="*/ 266490 h 311673"/>
                <a:gd name="connsiteX17" fmla="*/ 156133 w 268989"/>
                <a:gd name="connsiteY17" fmla="*/ 311674 h 311673"/>
                <a:gd name="connsiteX18" fmla="*/ 261759 w 268989"/>
                <a:gd name="connsiteY18" fmla="*/ 269329 h 311673"/>
                <a:gd name="connsiteX19" fmla="*/ 268856 w 268989"/>
                <a:gd name="connsiteY19" fmla="*/ 251350 h 311673"/>
                <a:gd name="connsiteX20" fmla="*/ 261995 w 268989"/>
                <a:gd name="connsiteY20" fmla="*/ 235973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8989" h="311673">
                  <a:moveTo>
                    <a:pt x="262114" y="235855"/>
                  </a:moveTo>
                  <a:lnTo>
                    <a:pt x="238221" y="211134"/>
                  </a:lnTo>
                  <a:cubicBezTo>
                    <a:pt x="229822" y="202736"/>
                    <a:pt x="216102" y="202263"/>
                    <a:pt x="206876" y="210069"/>
                  </a:cubicBezTo>
                  <a:cubicBezTo>
                    <a:pt x="191736" y="222252"/>
                    <a:pt x="175176" y="228521"/>
                    <a:pt x="157789" y="228521"/>
                  </a:cubicBezTo>
                  <a:cubicBezTo>
                    <a:pt x="138509" y="228521"/>
                    <a:pt x="120648" y="220833"/>
                    <a:pt x="107400" y="206876"/>
                  </a:cubicBezTo>
                  <a:cubicBezTo>
                    <a:pt x="94271" y="193037"/>
                    <a:pt x="86937" y="174585"/>
                    <a:pt x="86937" y="154950"/>
                  </a:cubicBezTo>
                  <a:cubicBezTo>
                    <a:pt x="86937" y="113314"/>
                    <a:pt x="117927" y="80669"/>
                    <a:pt x="157434" y="80669"/>
                  </a:cubicBezTo>
                  <a:cubicBezTo>
                    <a:pt x="174940" y="80669"/>
                    <a:pt x="192682" y="87411"/>
                    <a:pt x="206284" y="99357"/>
                  </a:cubicBezTo>
                  <a:cubicBezTo>
                    <a:pt x="210897" y="103734"/>
                    <a:pt x="216693" y="105981"/>
                    <a:pt x="222962" y="105981"/>
                  </a:cubicBezTo>
                  <a:cubicBezTo>
                    <a:pt x="228995" y="105744"/>
                    <a:pt x="234554" y="103142"/>
                    <a:pt x="238694" y="98529"/>
                  </a:cubicBezTo>
                  <a:lnTo>
                    <a:pt x="261995" y="74518"/>
                  </a:lnTo>
                  <a:cubicBezTo>
                    <a:pt x="266727" y="69787"/>
                    <a:pt x="269210" y="63636"/>
                    <a:pt x="268974" y="57249"/>
                  </a:cubicBezTo>
                  <a:cubicBezTo>
                    <a:pt x="268856" y="50743"/>
                    <a:pt x="265899" y="44711"/>
                    <a:pt x="261049" y="40334"/>
                  </a:cubicBezTo>
                  <a:cubicBezTo>
                    <a:pt x="229822" y="12420"/>
                    <a:pt x="197531" y="0"/>
                    <a:pt x="156251" y="0"/>
                  </a:cubicBezTo>
                  <a:cubicBezTo>
                    <a:pt x="114970" y="0"/>
                    <a:pt x="75109" y="16205"/>
                    <a:pt x="45657" y="45657"/>
                  </a:cubicBezTo>
                  <a:cubicBezTo>
                    <a:pt x="16205" y="75109"/>
                    <a:pt x="0" y="114379"/>
                    <a:pt x="0" y="156251"/>
                  </a:cubicBezTo>
                  <a:cubicBezTo>
                    <a:pt x="0" y="198123"/>
                    <a:pt x="16205" y="237156"/>
                    <a:pt x="45657" y="266490"/>
                  </a:cubicBezTo>
                  <a:cubicBezTo>
                    <a:pt x="74991" y="295706"/>
                    <a:pt x="114261" y="311674"/>
                    <a:pt x="156133" y="311674"/>
                  </a:cubicBezTo>
                  <a:cubicBezTo>
                    <a:pt x="198005" y="311674"/>
                    <a:pt x="233253" y="297125"/>
                    <a:pt x="261759" y="269329"/>
                  </a:cubicBezTo>
                  <a:cubicBezTo>
                    <a:pt x="266490" y="264598"/>
                    <a:pt x="269092" y="258092"/>
                    <a:pt x="268856" y="251350"/>
                  </a:cubicBezTo>
                  <a:cubicBezTo>
                    <a:pt x="268619" y="245436"/>
                    <a:pt x="266253" y="239995"/>
                    <a:pt x="261995" y="235973"/>
                  </a:cubicBezTo>
                </a:path>
              </a:pathLst>
            </a:custGeom>
            <a:solidFill>
              <a:schemeClr val="bg1"/>
            </a:solidFill>
            <a:ln w="0"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D49EFA94-8EE4-1E38-65C6-B30720978C66}"/>
                </a:ext>
              </a:extLst>
            </p:cNvPr>
            <p:cNvSpPr/>
            <p:nvPr/>
          </p:nvSpPr>
          <p:spPr>
            <a:xfrm>
              <a:off x="10836052" y="6318056"/>
              <a:ext cx="120884" cy="121002"/>
            </a:xfrm>
            <a:custGeom>
              <a:avLst/>
              <a:gdLst>
                <a:gd name="connsiteX0" fmla="*/ 0 w 120884"/>
                <a:gd name="connsiteY0" fmla="*/ 60442 h 121002"/>
                <a:gd name="connsiteX1" fmla="*/ 60442 w 120884"/>
                <a:gd name="connsiteY1" fmla="*/ 0 h 121002"/>
                <a:gd name="connsiteX2" fmla="*/ 120884 w 120884"/>
                <a:gd name="connsiteY2" fmla="*/ 60442 h 121002"/>
                <a:gd name="connsiteX3" fmla="*/ 60442 w 120884"/>
                <a:gd name="connsiteY3" fmla="*/ 121003 h 121002"/>
                <a:gd name="connsiteX4" fmla="*/ 0 w 120884"/>
                <a:gd name="connsiteY4" fmla="*/ 60442 h 121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884" h="121002">
                  <a:moveTo>
                    <a:pt x="0" y="60442"/>
                  </a:moveTo>
                  <a:cubicBezTo>
                    <a:pt x="0" y="27087"/>
                    <a:pt x="27087" y="0"/>
                    <a:pt x="60442" y="0"/>
                  </a:cubicBezTo>
                  <a:cubicBezTo>
                    <a:pt x="93798" y="0"/>
                    <a:pt x="120884" y="27087"/>
                    <a:pt x="120884" y="60442"/>
                  </a:cubicBezTo>
                  <a:cubicBezTo>
                    <a:pt x="120884" y="93798"/>
                    <a:pt x="93798" y="121003"/>
                    <a:pt x="60442" y="121003"/>
                  </a:cubicBezTo>
                  <a:cubicBezTo>
                    <a:pt x="27087" y="121003"/>
                    <a:pt x="0" y="93916"/>
                    <a:pt x="0" y="60442"/>
                  </a:cubicBezTo>
                </a:path>
              </a:pathLst>
            </a:custGeom>
            <a:solidFill>
              <a:schemeClr val="bg1"/>
            </a:solidFill>
            <a:ln w="0"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4AA84F53-3AE3-280C-1C93-E05CB23CC000}"/>
                </a:ext>
              </a:extLst>
            </p:cNvPr>
            <p:cNvSpPr/>
            <p:nvPr/>
          </p:nvSpPr>
          <p:spPr>
            <a:xfrm>
              <a:off x="10670031" y="6317984"/>
              <a:ext cx="193664" cy="312054"/>
            </a:xfrm>
            <a:custGeom>
              <a:avLst/>
              <a:gdLst>
                <a:gd name="connsiteX0" fmla="*/ 186721 w 193664"/>
                <a:gd name="connsiteY0" fmla="*/ 230604 h 312054"/>
                <a:gd name="connsiteX1" fmla="*/ 106171 w 193664"/>
                <a:gd name="connsiteY1" fmla="*/ 35202 h 312054"/>
                <a:gd name="connsiteX2" fmla="*/ 105224 w 193664"/>
                <a:gd name="connsiteY2" fmla="*/ 32954 h 312054"/>
                <a:gd name="connsiteX3" fmla="*/ 104988 w 193664"/>
                <a:gd name="connsiteY3" fmla="*/ 32245 h 312054"/>
                <a:gd name="connsiteX4" fmla="*/ 104988 w 193664"/>
                <a:gd name="connsiteY4" fmla="*/ 32245 h 312054"/>
                <a:gd name="connsiteX5" fmla="*/ 57793 w 193664"/>
                <a:gd name="connsiteY5" fmla="*/ 72 h 312054"/>
                <a:gd name="connsiteX6" fmla="*/ 71 w 193664"/>
                <a:gd name="connsiteY6" fmla="*/ 52116 h 312054"/>
                <a:gd name="connsiteX7" fmla="*/ 5276 w 193664"/>
                <a:gd name="connsiteY7" fmla="*/ 78493 h 312054"/>
                <a:gd name="connsiteX8" fmla="*/ 86654 w 193664"/>
                <a:gd name="connsiteY8" fmla="*/ 274842 h 312054"/>
                <a:gd name="connsiteX9" fmla="*/ 86654 w 193664"/>
                <a:gd name="connsiteY9" fmla="*/ 274842 h 312054"/>
                <a:gd name="connsiteX10" fmla="*/ 135860 w 193664"/>
                <a:gd name="connsiteY10" fmla="*/ 311982 h 312054"/>
                <a:gd name="connsiteX11" fmla="*/ 193581 w 193664"/>
                <a:gd name="connsiteY11" fmla="*/ 259938 h 312054"/>
                <a:gd name="connsiteX12" fmla="*/ 186839 w 193664"/>
                <a:gd name="connsiteY12" fmla="*/ 230604 h 31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664" h="312054">
                  <a:moveTo>
                    <a:pt x="186721" y="230604"/>
                  </a:moveTo>
                  <a:lnTo>
                    <a:pt x="106171" y="35202"/>
                  </a:lnTo>
                  <a:cubicBezTo>
                    <a:pt x="105816" y="34374"/>
                    <a:pt x="105579" y="33664"/>
                    <a:pt x="105224" y="32954"/>
                  </a:cubicBezTo>
                  <a:lnTo>
                    <a:pt x="104988" y="32245"/>
                  </a:lnTo>
                  <a:lnTo>
                    <a:pt x="104988" y="32245"/>
                  </a:lnTo>
                  <a:cubicBezTo>
                    <a:pt x="96708" y="14148"/>
                    <a:pt x="78966" y="1136"/>
                    <a:pt x="57793" y="72"/>
                  </a:cubicBezTo>
                  <a:cubicBezTo>
                    <a:pt x="27513" y="-1466"/>
                    <a:pt x="1609" y="21836"/>
                    <a:pt x="71" y="52116"/>
                  </a:cubicBezTo>
                  <a:cubicBezTo>
                    <a:pt x="-402" y="61579"/>
                    <a:pt x="1491" y="70568"/>
                    <a:pt x="5276" y="78493"/>
                  </a:cubicBezTo>
                  <a:lnTo>
                    <a:pt x="86654" y="274842"/>
                  </a:lnTo>
                  <a:lnTo>
                    <a:pt x="86654" y="274842"/>
                  </a:lnTo>
                  <a:cubicBezTo>
                    <a:pt x="93751" y="295423"/>
                    <a:pt x="112676" y="310800"/>
                    <a:pt x="135860" y="311982"/>
                  </a:cubicBezTo>
                  <a:cubicBezTo>
                    <a:pt x="166140" y="313520"/>
                    <a:pt x="192044" y="290218"/>
                    <a:pt x="193581" y="259938"/>
                  </a:cubicBezTo>
                  <a:cubicBezTo>
                    <a:pt x="194173" y="249293"/>
                    <a:pt x="191570" y="239239"/>
                    <a:pt x="186839" y="230604"/>
                  </a:cubicBezTo>
                </a:path>
              </a:pathLst>
            </a:custGeom>
            <a:solidFill>
              <a:schemeClr val="bg1"/>
            </a:solidFill>
            <a:ln w="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73280869-12EC-A565-BC36-A3A14824CF40}"/>
                </a:ext>
              </a:extLst>
            </p:cNvPr>
            <p:cNvSpPr/>
            <p:nvPr/>
          </p:nvSpPr>
          <p:spPr>
            <a:xfrm>
              <a:off x="10753800" y="6432198"/>
              <a:ext cx="109777" cy="197839"/>
            </a:xfrm>
            <a:custGeom>
              <a:avLst/>
              <a:gdLst>
                <a:gd name="connsiteX0" fmla="*/ 102952 w 109777"/>
                <a:gd name="connsiteY0" fmla="*/ 116390 h 197839"/>
                <a:gd name="connsiteX1" fmla="*/ 54929 w 109777"/>
                <a:gd name="connsiteY1" fmla="*/ 0 h 197839"/>
                <a:gd name="connsiteX2" fmla="*/ 54929 w 109777"/>
                <a:gd name="connsiteY2" fmla="*/ 0 h 197839"/>
                <a:gd name="connsiteX3" fmla="*/ 5842 w 109777"/>
                <a:gd name="connsiteY3" fmla="*/ 118637 h 197839"/>
                <a:gd name="connsiteX4" fmla="*/ 5842 w 109777"/>
                <a:gd name="connsiteY4" fmla="*/ 118637 h 197839"/>
                <a:gd name="connsiteX5" fmla="*/ 5961 w 109777"/>
                <a:gd name="connsiteY5" fmla="*/ 168079 h 197839"/>
                <a:gd name="connsiteX6" fmla="*/ 51972 w 109777"/>
                <a:gd name="connsiteY6" fmla="*/ 197768 h 197839"/>
                <a:gd name="connsiteX7" fmla="*/ 109694 w 109777"/>
                <a:gd name="connsiteY7" fmla="*/ 145724 h 197839"/>
                <a:gd name="connsiteX8" fmla="*/ 102952 w 109777"/>
                <a:gd name="connsiteY8" fmla="*/ 116390 h 19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77" h="197839">
                  <a:moveTo>
                    <a:pt x="102952" y="116390"/>
                  </a:moveTo>
                  <a:lnTo>
                    <a:pt x="54929" y="0"/>
                  </a:lnTo>
                  <a:lnTo>
                    <a:pt x="54929" y="0"/>
                  </a:lnTo>
                  <a:cubicBezTo>
                    <a:pt x="54929" y="0"/>
                    <a:pt x="5842" y="118637"/>
                    <a:pt x="5842" y="118637"/>
                  </a:cubicBezTo>
                  <a:lnTo>
                    <a:pt x="5842" y="118637"/>
                  </a:lnTo>
                  <a:cubicBezTo>
                    <a:pt x="-1610" y="133777"/>
                    <a:pt x="-2319" y="151874"/>
                    <a:pt x="5961" y="168079"/>
                  </a:cubicBezTo>
                  <a:cubicBezTo>
                    <a:pt x="14595" y="184875"/>
                    <a:pt x="31746" y="196703"/>
                    <a:pt x="51972" y="197768"/>
                  </a:cubicBezTo>
                  <a:cubicBezTo>
                    <a:pt x="82253" y="199306"/>
                    <a:pt x="108156" y="176004"/>
                    <a:pt x="109694" y="145724"/>
                  </a:cubicBezTo>
                  <a:cubicBezTo>
                    <a:pt x="110286" y="135078"/>
                    <a:pt x="107683" y="125024"/>
                    <a:pt x="102952" y="116390"/>
                  </a:cubicBezTo>
                </a:path>
              </a:pathLst>
            </a:custGeom>
            <a:solidFill>
              <a:srgbClr val="AECFD9"/>
            </a:solidFill>
            <a:ln w="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ED191B81-54CF-C21E-85EE-540C66F1A2E3}"/>
                </a:ext>
              </a:extLst>
            </p:cNvPr>
            <p:cNvSpPr/>
            <p:nvPr/>
          </p:nvSpPr>
          <p:spPr>
            <a:xfrm>
              <a:off x="11015723" y="6432080"/>
              <a:ext cx="68130" cy="85044"/>
            </a:xfrm>
            <a:custGeom>
              <a:avLst/>
              <a:gdLst>
                <a:gd name="connsiteX0" fmla="*/ 118 w 68130"/>
                <a:gd name="connsiteY0" fmla="*/ 65292 h 85044"/>
                <a:gd name="connsiteX1" fmla="*/ 20226 w 68130"/>
                <a:gd name="connsiteY1" fmla="*/ 58077 h 85044"/>
                <a:gd name="connsiteX2" fmla="*/ 35840 w 68130"/>
                <a:gd name="connsiteY2" fmla="*/ 68485 h 85044"/>
                <a:gd name="connsiteX3" fmla="*/ 47904 w 68130"/>
                <a:gd name="connsiteY3" fmla="*/ 60087 h 85044"/>
                <a:gd name="connsiteX4" fmla="*/ 40334 w 68130"/>
                <a:gd name="connsiteY4" fmla="*/ 52872 h 85044"/>
                <a:gd name="connsiteX5" fmla="*/ 24011 w 68130"/>
                <a:gd name="connsiteY5" fmla="*/ 49205 h 85044"/>
                <a:gd name="connsiteX6" fmla="*/ 2129 w 68130"/>
                <a:gd name="connsiteY6" fmla="*/ 25667 h 85044"/>
                <a:gd name="connsiteX7" fmla="*/ 34420 w 68130"/>
                <a:gd name="connsiteY7" fmla="*/ 0 h 85044"/>
                <a:gd name="connsiteX8" fmla="*/ 66238 w 68130"/>
                <a:gd name="connsiteY8" fmla="*/ 17861 h 85044"/>
                <a:gd name="connsiteX9" fmla="*/ 47313 w 68130"/>
                <a:gd name="connsiteY9" fmla="*/ 24011 h 85044"/>
                <a:gd name="connsiteX10" fmla="*/ 34184 w 68130"/>
                <a:gd name="connsiteY10" fmla="*/ 16086 h 85044"/>
                <a:gd name="connsiteX11" fmla="*/ 23183 w 68130"/>
                <a:gd name="connsiteY11" fmla="*/ 24366 h 85044"/>
                <a:gd name="connsiteX12" fmla="*/ 29571 w 68130"/>
                <a:gd name="connsiteY12" fmla="*/ 31227 h 85044"/>
                <a:gd name="connsiteX13" fmla="*/ 45775 w 68130"/>
                <a:gd name="connsiteY13" fmla="*/ 35012 h 85044"/>
                <a:gd name="connsiteX14" fmla="*/ 68131 w 68130"/>
                <a:gd name="connsiteY14" fmla="*/ 58668 h 85044"/>
                <a:gd name="connsiteX15" fmla="*/ 34538 w 68130"/>
                <a:gd name="connsiteY15" fmla="*/ 85045 h 85044"/>
                <a:gd name="connsiteX16" fmla="*/ 0 w 68130"/>
                <a:gd name="connsiteY16" fmla="*/ 65055 h 8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30" h="85044">
                  <a:moveTo>
                    <a:pt x="118" y="65292"/>
                  </a:moveTo>
                  <a:lnTo>
                    <a:pt x="20226" y="58077"/>
                  </a:lnTo>
                  <a:cubicBezTo>
                    <a:pt x="22710" y="65410"/>
                    <a:pt x="28269" y="68485"/>
                    <a:pt x="35840" y="68485"/>
                  </a:cubicBezTo>
                  <a:cubicBezTo>
                    <a:pt x="43410" y="68485"/>
                    <a:pt x="47904" y="65055"/>
                    <a:pt x="47904" y="60087"/>
                  </a:cubicBezTo>
                  <a:cubicBezTo>
                    <a:pt x="47904" y="56421"/>
                    <a:pt x="46248" y="54173"/>
                    <a:pt x="40334" y="52872"/>
                  </a:cubicBezTo>
                  <a:lnTo>
                    <a:pt x="24011" y="49205"/>
                  </a:lnTo>
                  <a:cubicBezTo>
                    <a:pt x="12301" y="46603"/>
                    <a:pt x="2129" y="40453"/>
                    <a:pt x="2129" y="25667"/>
                  </a:cubicBezTo>
                  <a:cubicBezTo>
                    <a:pt x="2129" y="9817"/>
                    <a:pt x="15377" y="0"/>
                    <a:pt x="34420" y="0"/>
                  </a:cubicBezTo>
                  <a:cubicBezTo>
                    <a:pt x="49679" y="0"/>
                    <a:pt x="61389" y="6387"/>
                    <a:pt x="66238" y="17861"/>
                  </a:cubicBezTo>
                  <a:lnTo>
                    <a:pt x="47313" y="24011"/>
                  </a:lnTo>
                  <a:cubicBezTo>
                    <a:pt x="44711" y="18570"/>
                    <a:pt x="39388" y="16086"/>
                    <a:pt x="34184" y="16086"/>
                  </a:cubicBezTo>
                  <a:cubicBezTo>
                    <a:pt x="27441" y="16086"/>
                    <a:pt x="23183" y="19753"/>
                    <a:pt x="23183" y="24366"/>
                  </a:cubicBezTo>
                  <a:cubicBezTo>
                    <a:pt x="23183" y="27678"/>
                    <a:pt x="24484" y="30044"/>
                    <a:pt x="29571" y="31227"/>
                  </a:cubicBezTo>
                  <a:lnTo>
                    <a:pt x="45775" y="35012"/>
                  </a:lnTo>
                  <a:cubicBezTo>
                    <a:pt x="59851" y="38323"/>
                    <a:pt x="68131" y="45775"/>
                    <a:pt x="68131" y="58668"/>
                  </a:cubicBezTo>
                  <a:cubicBezTo>
                    <a:pt x="68131" y="76056"/>
                    <a:pt x="52636" y="85045"/>
                    <a:pt x="34538" y="85045"/>
                  </a:cubicBezTo>
                  <a:cubicBezTo>
                    <a:pt x="18097" y="85045"/>
                    <a:pt x="4258" y="77948"/>
                    <a:pt x="0" y="65055"/>
                  </a:cubicBezTo>
                </a:path>
              </a:pathLst>
            </a:custGeom>
            <a:solidFill>
              <a:schemeClr val="bg1"/>
            </a:solidFill>
            <a:ln w="0"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5BCB1F9C-06F6-233E-89B4-04F43A079E49}"/>
                </a:ext>
              </a:extLst>
            </p:cNvPr>
            <p:cNvSpPr/>
            <p:nvPr/>
          </p:nvSpPr>
          <p:spPr>
            <a:xfrm>
              <a:off x="11091897"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6F934732-3D53-A353-1B7B-F2EFC363C1A4}"/>
                </a:ext>
              </a:extLst>
            </p:cNvPr>
            <p:cNvSpPr/>
            <p:nvPr/>
          </p:nvSpPr>
          <p:spPr>
            <a:xfrm>
              <a:off x="11167479" y="6426284"/>
              <a:ext cx="46958" cy="89184"/>
            </a:xfrm>
            <a:custGeom>
              <a:avLst/>
              <a:gdLst>
                <a:gd name="connsiteX0" fmla="*/ 29571 w 46958"/>
                <a:gd name="connsiteY0" fmla="*/ 28151 h 89184"/>
                <a:gd name="connsiteX1" fmla="*/ 44238 w 46958"/>
                <a:gd name="connsiteY1" fmla="*/ 28151 h 89184"/>
                <a:gd name="connsiteX2" fmla="*/ 44238 w 46958"/>
                <a:gd name="connsiteY2" fmla="*/ 43646 h 89184"/>
                <a:gd name="connsiteX3" fmla="*/ 29571 w 46958"/>
                <a:gd name="connsiteY3" fmla="*/ 43646 h 89184"/>
                <a:gd name="connsiteX4" fmla="*/ 29571 w 46958"/>
                <a:gd name="connsiteY4" fmla="*/ 89185 h 89184"/>
                <a:gd name="connsiteX5" fmla="*/ 10291 w 46958"/>
                <a:gd name="connsiteY5" fmla="*/ 89185 h 89184"/>
                <a:gd name="connsiteX6" fmla="*/ 10291 w 46958"/>
                <a:gd name="connsiteY6" fmla="*/ 43646 h 89184"/>
                <a:gd name="connsiteX7" fmla="*/ 0 w 46958"/>
                <a:gd name="connsiteY7" fmla="*/ 43646 h 89184"/>
                <a:gd name="connsiteX8" fmla="*/ 0 w 46958"/>
                <a:gd name="connsiteY8" fmla="*/ 28151 h 89184"/>
                <a:gd name="connsiteX9" fmla="*/ 10291 w 46958"/>
                <a:gd name="connsiteY9" fmla="*/ 28151 h 89184"/>
                <a:gd name="connsiteX10" fmla="*/ 10291 w 46958"/>
                <a:gd name="connsiteY10" fmla="*/ 23420 h 89184"/>
                <a:gd name="connsiteX11" fmla="*/ 34893 w 46958"/>
                <a:gd name="connsiteY11" fmla="*/ 0 h 89184"/>
                <a:gd name="connsiteX12" fmla="*/ 46958 w 46958"/>
                <a:gd name="connsiteY12" fmla="*/ 2602 h 89184"/>
                <a:gd name="connsiteX13" fmla="*/ 42818 w 46958"/>
                <a:gd name="connsiteY13" fmla="*/ 17624 h 89184"/>
                <a:gd name="connsiteX14" fmla="*/ 37614 w 46958"/>
                <a:gd name="connsiteY14" fmla="*/ 16678 h 89184"/>
                <a:gd name="connsiteX15" fmla="*/ 29689 w 46958"/>
                <a:gd name="connsiteY15" fmla="*/ 24366 h 89184"/>
                <a:gd name="connsiteX16" fmla="*/ 29689 w 46958"/>
                <a:gd name="connsiteY16" fmla="*/ 28269 h 89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958" h="89184">
                  <a:moveTo>
                    <a:pt x="29571" y="28151"/>
                  </a:moveTo>
                  <a:lnTo>
                    <a:pt x="44238" y="28151"/>
                  </a:lnTo>
                  <a:lnTo>
                    <a:pt x="44238" y="43646"/>
                  </a:lnTo>
                  <a:lnTo>
                    <a:pt x="29571" y="43646"/>
                  </a:lnTo>
                  <a:lnTo>
                    <a:pt x="29571" y="89185"/>
                  </a:lnTo>
                  <a:lnTo>
                    <a:pt x="10291" y="89185"/>
                  </a:lnTo>
                  <a:lnTo>
                    <a:pt x="10291" y="43646"/>
                  </a:lnTo>
                  <a:lnTo>
                    <a:pt x="0" y="43646"/>
                  </a:lnTo>
                  <a:lnTo>
                    <a:pt x="0" y="28151"/>
                  </a:lnTo>
                  <a:lnTo>
                    <a:pt x="10291" y="28151"/>
                  </a:lnTo>
                  <a:lnTo>
                    <a:pt x="10291" y="23420"/>
                  </a:lnTo>
                  <a:cubicBezTo>
                    <a:pt x="10291" y="9108"/>
                    <a:pt x="20108" y="0"/>
                    <a:pt x="34893" y="0"/>
                  </a:cubicBezTo>
                  <a:cubicBezTo>
                    <a:pt x="39033" y="0"/>
                    <a:pt x="43055" y="828"/>
                    <a:pt x="46958" y="2602"/>
                  </a:cubicBezTo>
                  <a:lnTo>
                    <a:pt x="42818" y="17624"/>
                  </a:lnTo>
                  <a:cubicBezTo>
                    <a:pt x="41044" y="17033"/>
                    <a:pt x="39033" y="16678"/>
                    <a:pt x="37614" y="16678"/>
                  </a:cubicBezTo>
                  <a:cubicBezTo>
                    <a:pt x="33001" y="16678"/>
                    <a:pt x="29689" y="19517"/>
                    <a:pt x="29689" y="24366"/>
                  </a:cubicBezTo>
                  <a:lnTo>
                    <a:pt x="29689" y="28269"/>
                  </a:lnTo>
                  <a:close/>
                </a:path>
              </a:pathLst>
            </a:custGeom>
            <a:solidFill>
              <a:schemeClr val="bg1"/>
            </a:solidFill>
            <a:ln w="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1958BD3F-D450-1851-2616-24A0919C99ED}"/>
                </a:ext>
              </a:extLst>
            </p:cNvPr>
            <p:cNvSpPr/>
            <p:nvPr/>
          </p:nvSpPr>
          <p:spPr>
            <a:xfrm>
              <a:off x="11215620"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398 w 63872"/>
                <a:gd name="connsiteY10" fmla="*/ 25194 h 64582"/>
                <a:gd name="connsiteX11" fmla="*/ 44592 w 63872"/>
                <a:gd name="connsiteY11" fmla="*/ 25194 h 64582"/>
                <a:gd name="connsiteX12" fmla="*/ 32291 w 63872"/>
                <a:gd name="connsiteY12" fmla="*/ 15613 h 64582"/>
                <a:gd name="connsiteX13" fmla="*/ 19398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398" y="25194"/>
                  </a:moveTo>
                  <a:lnTo>
                    <a:pt x="44592" y="25194"/>
                  </a:lnTo>
                  <a:cubicBezTo>
                    <a:pt x="42700" y="18689"/>
                    <a:pt x="37732" y="15613"/>
                    <a:pt x="32291" y="15613"/>
                  </a:cubicBezTo>
                  <a:cubicBezTo>
                    <a:pt x="26850" y="15613"/>
                    <a:pt x="21291" y="19043"/>
                    <a:pt x="19398" y="25194"/>
                  </a:cubicBezTo>
                </a:path>
              </a:pathLst>
            </a:custGeom>
            <a:solidFill>
              <a:schemeClr val="bg1"/>
            </a:solidFill>
            <a:ln w="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E09610BE-92D5-C221-CE87-036D757D5966}"/>
                </a:ext>
              </a:extLst>
            </p:cNvPr>
            <p:cNvSpPr/>
            <p:nvPr/>
          </p:nvSpPr>
          <p:spPr>
            <a:xfrm>
              <a:off x="11289428"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A8951A1E-92C2-BA5D-0077-A3D7DABD3A55}"/>
                </a:ext>
              </a:extLst>
            </p:cNvPr>
            <p:cNvSpPr/>
            <p:nvPr/>
          </p:nvSpPr>
          <p:spPr>
            <a:xfrm>
              <a:off x="11368086" y="6432080"/>
              <a:ext cx="81259" cy="85163"/>
            </a:xfrm>
            <a:custGeom>
              <a:avLst/>
              <a:gdLst>
                <a:gd name="connsiteX0" fmla="*/ 81260 w 81259"/>
                <a:gd name="connsiteY0" fmla="*/ 62571 h 85163"/>
                <a:gd name="connsiteX1" fmla="*/ 43291 w 81259"/>
                <a:gd name="connsiteY1" fmla="*/ 85163 h 85163"/>
                <a:gd name="connsiteX2" fmla="*/ 0 w 81259"/>
                <a:gd name="connsiteY2" fmla="*/ 42582 h 85163"/>
                <a:gd name="connsiteX3" fmla="*/ 43291 w 81259"/>
                <a:gd name="connsiteY3" fmla="*/ 0 h 85163"/>
                <a:gd name="connsiteX4" fmla="*/ 79486 w 81259"/>
                <a:gd name="connsiteY4" fmla="*/ 19043 h 85163"/>
                <a:gd name="connsiteX5" fmla="*/ 61507 w 81259"/>
                <a:gd name="connsiteY5" fmla="*/ 27915 h 85163"/>
                <a:gd name="connsiteX6" fmla="*/ 43291 w 81259"/>
                <a:gd name="connsiteY6" fmla="*/ 18334 h 85163"/>
                <a:gd name="connsiteX7" fmla="*/ 20108 w 81259"/>
                <a:gd name="connsiteY7" fmla="*/ 42582 h 85163"/>
                <a:gd name="connsiteX8" fmla="*/ 43291 w 81259"/>
                <a:gd name="connsiteY8" fmla="*/ 66948 h 85163"/>
                <a:gd name="connsiteX9" fmla="*/ 62453 w 81259"/>
                <a:gd name="connsiteY9" fmla="*/ 55238 h 85163"/>
                <a:gd name="connsiteX10" fmla="*/ 81260 w 81259"/>
                <a:gd name="connsiteY10" fmla="*/ 62571 h 85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259" h="85163">
                  <a:moveTo>
                    <a:pt x="81260" y="62571"/>
                  </a:moveTo>
                  <a:cubicBezTo>
                    <a:pt x="74873" y="76883"/>
                    <a:pt x="60797" y="85163"/>
                    <a:pt x="43291" y="85163"/>
                  </a:cubicBezTo>
                  <a:cubicBezTo>
                    <a:pt x="19162" y="85163"/>
                    <a:pt x="0" y="66593"/>
                    <a:pt x="0" y="42582"/>
                  </a:cubicBezTo>
                  <a:cubicBezTo>
                    <a:pt x="0" y="18570"/>
                    <a:pt x="19043" y="0"/>
                    <a:pt x="43291" y="0"/>
                  </a:cubicBezTo>
                  <a:cubicBezTo>
                    <a:pt x="58668" y="0"/>
                    <a:pt x="72389" y="7097"/>
                    <a:pt x="79486" y="19043"/>
                  </a:cubicBezTo>
                  <a:lnTo>
                    <a:pt x="61507" y="27915"/>
                  </a:lnTo>
                  <a:cubicBezTo>
                    <a:pt x="57485" y="21409"/>
                    <a:pt x="51098" y="18334"/>
                    <a:pt x="43291" y="18334"/>
                  </a:cubicBezTo>
                  <a:cubicBezTo>
                    <a:pt x="30399" y="18334"/>
                    <a:pt x="20108" y="28624"/>
                    <a:pt x="20108" y="42582"/>
                  </a:cubicBezTo>
                  <a:cubicBezTo>
                    <a:pt x="20108" y="56539"/>
                    <a:pt x="30399" y="66948"/>
                    <a:pt x="43291" y="66948"/>
                  </a:cubicBezTo>
                  <a:cubicBezTo>
                    <a:pt x="51689" y="66948"/>
                    <a:pt x="58668" y="63163"/>
                    <a:pt x="62453" y="55238"/>
                  </a:cubicBezTo>
                  <a:lnTo>
                    <a:pt x="81260" y="62571"/>
                  </a:lnTo>
                  <a:close/>
                </a:path>
              </a:pathLst>
            </a:custGeom>
            <a:solidFill>
              <a:schemeClr val="bg1"/>
            </a:solidFill>
            <a:ln w="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C8830BA4-5708-F3ED-E1F3-C584D37ABF58}"/>
                </a:ext>
              </a:extLst>
            </p:cNvPr>
            <p:cNvSpPr/>
            <p:nvPr/>
          </p:nvSpPr>
          <p:spPr>
            <a:xfrm>
              <a:off x="11456443"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A2E1C2AE-BEF7-05C3-4C84-0F2CDC6B918B}"/>
                </a:ext>
              </a:extLst>
            </p:cNvPr>
            <p:cNvSpPr/>
            <p:nvPr/>
          </p:nvSpPr>
          <p:spPr>
            <a:xfrm>
              <a:off x="11538649"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31D7A144-0ADD-73EA-7CEF-B065DEEF4420}"/>
                </a:ext>
              </a:extLst>
            </p:cNvPr>
            <p:cNvSpPr/>
            <p:nvPr/>
          </p:nvSpPr>
          <p:spPr>
            <a:xfrm>
              <a:off x="11587381"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517 w 63872"/>
                <a:gd name="connsiteY10" fmla="*/ 25194 h 64582"/>
                <a:gd name="connsiteX11" fmla="*/ 44711 w 63872"/>
                <a:gd name="connsiteY11" fmla="*/ 25194 h 64582"/>
                <a:gd name="connsiteX12" fmla="*/ 32409 w 63872"/>
                <a:gd name="connsiteY12" fmla="*/ 15613 h 64582"/>
                <a:gd name="connsiteX13" fmla="*/ 19517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517" y="25194"/>
                  </a:moveTo>
                  <a:lnTo>
                    <a:pt x="44711" y="25194"/>
                  </a:lnTo>
                  <a:cubicBezTo>
                    <a:pt x="42818" y="18689"/>
                    <a:pt x="37969" y="15613"/>
                    <a:pt x="32409" y="15613"/>
                  </a:cubicBezTo>
                  <a:cubicBezTo>
                    <a:pt x="26850" y="15613"/>
                    <a:pt x="21409" y="19043"/>
                    <a:pt x="19517" y="25194"/>
                  </a:cubicBezTo>
                </a:path>
              </a:pathLst>
            </a:custGeom>
            <a:solidFill>
              <a:schemeClr val="bg1"/>
            </a:solidFill>
            <a:ln w="0"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635B4476-241F-EA07-17BB-14C5AE45BCEA}"/>
                </a:ext>
              </a:extLst>
            </p:cNvPr>
            <p:cNvSpPr/>
            <p:nvPr/>
          </p:nvSpPr>
          <p:spPr>
            <a:xfrm>
              <a:off x="11012411" y="6547050"/>
              <a:ext cx="80313" cy="81496"/>
            </a:xfrm>
            <a:custGeom>
              <a:avLst/>
              <a:gdLst>
                <a:gd name="connsiteX0" fmla="*/ 80314 w 80313"/>
                <a:gd name="connsiteY0" fmla="*/ 0 h 81496"/>
                <a:gd name="connsiteX1" fmla="*/ 44711 w 80313"/>
                <a:gd name="connsiteY1" fmla="*/ 81497 h 81496"/>
                <a:gd name="connsiteX2" fmla="*/ 35485 w 80313"/>
                <a:gd name="connsiteY2" fmla="*/ 81497 h 81496"/>
                <a:gd name="connsiteX3" fmla="*/ 0 w 80313"/>
                <a:gd name="connsiteY3" fmla="*/ 0 h 81496"/>
                <a:gd name="connsiteX4" fmla="*/ 10409 w 80313"/>
                <a:gd name="connsiteY4" fmla="*/ 0 h 81496"/>
                <a:gd name="connsiteX5" fmla="*/ 40098 w 80313"/>
                <a:gd name="connsiteY5" fmla="*/ 68367 h 81496"/>
                <a:gd name="connsiteX6" fmla="*/ 69787 w 80313"/>
                <a:gd name="connsiteY6" fmla="*/ 0 h 81496"/>
                <a:gd name="connsiteX7" fmla="*/ 80314 w 80313"/>
                <a:gd name="connsiteY7" fmla="*/ 0 h 8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13" h="81496">
                  <a:moveTo>
                    <a:pt x="80314" y="0"/>
                  </a:moveTo>
                  <a:lnTo>
                    <a:pt x="44711" y="81497"/>
                  </a:lnTo>
                  <a:lnTo>
                    <a:pt x="35485" y="81497"/>
                  </a:lnTo>
                  <a:lnTo>
                    <a:pt x="0" y="0"/>
                  </a:lnTo>
                  <a:lnTo>
                    <a:pt x="10409" y="0"/>
                  </a:lnTo>
                  <a:lnTo>
                    <a:pt x="40098" y="68367"/>
                  </a:lnTo>
                  <a:lnTo>
                    <a:pt x="69787" y="0"/>
                  </a:lnTo>
                  <a:lnTo>
                    <a:pt x="80314" y="0"/>
                  </a:lnTo>
                  <a:close/>
                </a:path>
              </a:pathLst>
            </a:custGeom>
            <a:solidFill>
              <a:schemeClr val="bg1"/>
            </a:solidFill>
            <a:ln w="0"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7F134273-3BC8-76B2-D1B7-E8DE4F3CDD39}"/>
                </a:ext>
              </a:extLst>
            </p:cNvPr>
            <p:cNvSpPr/>
            <p:nvPr/>
          </p:nvSpPr>
          <p:spPr>
            <a:xfrm>
              <a:off x="11102424"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4D7AE68B-4632-AF3D-2E5F-0072D8E3DB83}"/>
                </a:ext>
              </a:extLst>
            </p:cNvPr>
            <p:cNvSpPr/>
            <p:nvPr/>
          </p:nvSpPr>
          <p:spPr>
            <a:xfrm>
              <a:off x="11127973" y="6567276"/>
              <a:ext cx="58313" cy="62926"/>
            </a:xfrm>
            <a:custGeom>
              <a:avLst/>
              <a:gdLst>
                <a:gd name="connsiteX0" fmla="*/ 58313 w 58313"/>
                <a:gd name="connsiteY0" fmla="*/ 46130 h 62926"/>
                <a:gd name="connsiteX1" fmla="*/ 31227 w 58313"/>
                <a:gd name="connsiteY1" fmla="*/ 62926 h 62926"/>
                <a:gd name="connsiteX2" fmla="*/ 0 w 58313"/>
                <a:gd name="connsiteY2" fmla="*/ 31463 h 62926"/>
                <a:gd name="connsiteX3" fmla="*/ 31227 w 58313"/>
                <a:gd name="connsiteY3" fmla="*/ 0 h 62926"/>
                <a:gd name="connsiteX4" fmla="*/ 57958 w 58313"/>
                <a:gd name="connsiteY4" fmla="*/ 15850 h 62926"/>
                <a:gd name="connsiteX5" fmla="*/ 49324 w 58313"/>
                <a:gd name="connsiteY5" fmla="*/ 19280 h 62926"/>
                <a:gd name="connsiteX6" fmla="*/ 31227 w 58313"/>
                <a:gd name="connsiteY6" fmla="*/ 8635 h 62926"/>
                <a:gd name="connsiteX7" fmla="*/ 8989 w 58313"/>
                <a:gd name="connsiteY7" fmla="*/ 31581 h 62926"/>
                <a:gd name="connsiteX8" fmla="*/ 31227 w 58313"/>
                <a:gd name="connsiteY8" fmla="*/ 54410 h 62926"/>
                <a:gd name="connsiteX9" fmla="*/ 49797 w 58313"/>
                <a:gd name="connsiteY9" fmla="*/ 43055 h 62926"/>
                <a:gd name="connsiteX10" fmla="*/ 58313 w 58313"/>
                <a:gd name="connsiteY10" fmla="*/ 46248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13" h="62926">
                  <a:moveTo>
                    <a:pt x="58313" y="46130"/>
                  </a:moveTo>
                  <a:cubicBezTo>
                    <a:pt x="53582" y="56539"/>
                    <a:pt x="43055" y="62926"/>
                    <a:pt x="31227" y="62926"/>
                  </a:cubicBezTo>
                  <a:cubicBezTo>
                    <a:pt x="14312" y="62926"/>
                    <a:pt x="0" y="50507"/>
                    <a:pt x="0" y="31463"/>
                  </a:cubicBezTo>
                  <a:cubicBezTo>
                    <a:pt x="0" y="12420"/>
                    <a:pt x="14312" y="0"/>
                    <a:pt x="31227" y="0"/>
                  </a:cubicBezTo>
                  <a:cubicBezTo>
                    <a:pt x="42700" y="0"/>
                    <a:pt x="52872" y="5796"/>
                    <a:pt x="57958" y="15850"/>
                  </a:cubicBezTo>
                  <a:lnTo>
                    <a:pt x="49324" y="19280"/>
                  </a:lnTo>
                  <a:cubicBezTo>
                    <a:pt x="45657" y="12183"/>
                    <a:pt x="38915" y="8635"/>
                    <a:pt x="31227" y="8635"/>
                  </a:cubicBezTo>
                  <a:cubicBezTo>
                    <a:pt x="18925" y="8635"/>
                    <a:pt x="8989" y="17861"/>
                    <a:pt x="8989" y="31581"/>
                  </a:cubicBezTo>
                  <a:cubicBezTo>
                    <a:pt x="8989" y="45302"/>
                    <a:pt x="18925" y="54410"/>
                    <a:pt x="31227" y="54410"/>
                  </a:cubicBezTo>
                  <a:cubicBezTo>
                    <a:pt x="39270" y="54410"/>
                    <a:pt x="46130" y="50625"/>
                    <a:pt x="49797" y="43055"/>
                  </a:cubicBezTo>
                  <a:lnTo>
                    <a:pt x="58313" y="46248"/>
                  </a:lnTo>
                  <a:close/>
                </a:path>
              </a:pathLst>
            </a:custGeom>
            <a:solidFill>
              <a:schemeClr val="bg1"/>
            </a:solidFill>
            <a:ln w="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4B0D6401-110B-04D6-1413-12B2E8D1F5B9}"/>
                </a:ext>
              </a:extLst>
            </p:cNvPr>
            <p:cNvSpPr/>
            <p:nvPr/>
          </p:nvSpPr>
          <p:spPr>
            <a:xfrm>
              <a:off x="11189007" y="6549416"/>
              <a:ext cx="46721" cy="80668"/>
            </a:xfrm>
            <a:custGeom>
              <a:avLst/>
              <a:gdLst>
                <a:gd name="connsiteX0" fmla="*/ 46721 w 46721"/>
                <a:gd name="connsiteY0" fmla="*/ 75937 h 80668"/>
                <a:gd name="connsiteX1" fmla="*/ 32882 w 46721"/>
                <a:gd name="connsiteY1" fmla="*/ 80669 h 80668"/>
                <a:gd name="connsiteX2" fmla="*/ 13011 w 46721"/>
                <a:gd name="connsiteY2" fmla="*/ 60324 h 80668"/>
                <a:gd name="connsiteX3" fmla="*/ 13011 w 46721"/>
                <a:gd name="connsiteY3" fmla="*/ 26850 h 80668"/>
                <a:gd name="connsiteX4" fmla="*/ 0 w 46721"/>
                <a:gd name="connsiteY4" fmla="*/ 26850 h 80668"/>
                <a:gd name="connsiteX5" fmla="*/ 0 w 46721"/>
                <a:gd name="connsiteY5" fmla="*/ 19043 h 80668"/>
                <a:gd name="connsiteX6" fmla="*/ 13011 w 46721"/>
                <a:gd name="connsiteY6" fmla="*/ 19043 h 80668"/>
                <a:gd name="connsiteX7" fmla="*/ 13011 w 46721"/>
                <a:gd name="connsiteY7" fmla="*/ 0 h 80668"/>
                <a:gd name="connsiteX8" fmla="*/ 22355 w 46721"/>
                <a:gd name="connsiteY8" fmla="*/ 0 h 80668"/>
                <a:gd name="connsiteX9" fmla="*/ 22355 w 46721"/>
                <a:gd name="connsiteY9" fmla="*/ 19043 h 80668"/>
                <a:gd name="connsiteX10" fmla="*/ 43764 w 46721"/>
                <a:gd name="connsiteY10" fmla="*/ 19043 h 80668"/>
                <a:gd name="connsiteX11" fmla="*/ 43764 w 46721"/>
                <a:gd name="connsiteY11" fmla="*/ 26850 h 80668"/>
                <a:gd name="connsiteX12" fmla="*/ 22355 w 46721"/>
                <a:gd name="connsiteY12" fmla="*/ 26850 h 80668"/>
                <a:gd name="connsiteX13" fmla="*/ 22355 w 46721"/>
                <a:gd name="connsiteY13" fmla="*/ 59733 h 80668"/>
                <a:gd name="connsiteX14" fmla="*/ 33474 w 46721"/>
                <a:gd name="connsiteY14" fmla="*/ 71916 h 80668"/>
                <a:gd name="connsiteX15" fmla="*/ 43646 w 46721"/>
                <a:gd name="connsiteY15" fmla="*/ 68249 h 80668"/>
                <a:gd name="connsiteX16" fmla="*/ 46721 w 46721"/>
                <a:gd name="connsiteY16" fmla="*/ 75937 h 8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721" h="80668">
                  <a:moveTo>
                    <a:pt x="46721" y="75937"/>
                  </a:moveTo>
                  <a:cubicBezTo>
                    <a:pt x="41872" y="79367"/>
                    <a:pt x="37732" y="80669"/>
                    <a:pt x="32882" y="80669"/>
                  </a:cubicBezTo>
                  <a:cubicBezTo>
                    <a:pt x="20936" y="80669"/>
                    <a:pt x="13011" y="73572"/>
                    <a:pt x="13011" y="60324"/>
                  </a:cubicBezTo>
                  <a:lnTo>
                    <a:pt x="13011" y="26850"/>
                  </a:lnTo>
                  <a:lnTo>
                    <a:pt x="0" y="26850"/>
                  </a:lnTo>
                  <a:lnTo>
                    <a:pt x="0" y="19043"/>
                  </a:lnTo>
                  <a:lnTo>
                    <a:pt x="13011" y="19043"/>
                  </a:lnTo>
                  <a:lnTo>
                    <a:pt x="13011" y="0"/>
                  </a:lnTo>
                  <a:lnTo>
                    <a:pt x="22355" y="0"/>
                  </a:lnTo>
                  <a:lnTo>
                    <a:pt x="22355" y="19043"/>
                  </a:lnTo>
                  <a:lnTo>
                    <a:pt x="43764" y="19043"/>
                  </a:lnTo>
                  <a:lnTo>
                    <a:pt x="43764" y="26850"/>
                  </a:lnTo>
                  <a:lnTo>
                    <a:pt x="22355" y="26850"/>
                  </a:lnTo>
                  <a:lnTo>
                    <a:pt x="22355" y="59733"/>
                  </a:lnTo>
                  <a:cubicBezTo>
                    <a:pt x="22355" y="67539"/>
                    <a:pt x="26732" y="71916"/>
                    <a:pt x="33474" y="71916"/>
                  </a:cubicBezTo>
                  <a:cubicBezTo>
                    <a:pt x="36904" y="71916"/>
                    <a:pt x="40689" y="70496"/>
                    <a:pt x="43646" y="68249"/>
                  </a:cubicBezTo>
                  <a:lnTo>
                    <a:pt x="46721" y="75937"/>
                  </a:lnTo>
                  <a:close/>
                </a:path>
              </a:pathLst>
            </a:custGeom>
            <a:solidFill>
              <a:schemeClr val="bg1"/>
            </a:solidFill>
            <a:ln w="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79A1617E-F69E-8901-87DE-96C2E2343FAA}"/>
                </a:ext>
              </a:extLst>
            </p:cNvPr>
            <p:cNvSpPr/>
            <p:nvPr/>
          </p:nvSpPr>
          <p:spPr>
            <a:xfrm>
              <a:off x="11237976" y="6567276"/>
              <a:ext cx="63517" cy="62689"/>
            </a:xfrm>
            <a:custGeom>
              <a:avLst/>
              <a:gdLst>
                <a:gd name="connsiteX0" fmla="*/ 63518 w 63517"/>
                <a:gd name="connsiteY0" fmla="*/ 31227 h 62689"/>
                <a:gd name="connsiteX1" fmla="*/ 31818 w 63517"/>
                <a:gd name="connsiteY1" fmla="*/ 62690 h 62689"/>
                <a:gd name="connsiteX2" fmla="*/ 0 w 63517"/>
                <a:gd name="connsiteY2" fmla="*/ 31227 h 62689"/>
                <a:gd name="connsiteX3" fmla="*/ 31818 w 63517"/>
                <a:gd name="connsiteY3" fmla="*/ 0 h 62689"/>
                <a:gd name="connsiteX4" fmla="*/ 63518 w 63517"/>
                <a:gd name="connsiteY4" fmla="*/ 31227 h 62689"/>
                <a:gd name="connsiteX5" fmla="*/ 54410 w 63517"/>
                <a:gd name="connsiteY5" fmla="*/ 31227 h 62689"/>
                <a:gd name="connsiteX6" fmla="*/ 31818 w 63517"/>
                <a:gd name="connsiteY6" fmla="*/ 8161 h 62689"/>
                <a:gd name="connsiteX7" fmla="*/ 8989 w 63517"/>
                <a:gd name="connsiteY7" fmla="*/ 31227 h 62689"/>
                <a:gd name="connsiteX8" fmla="*/ 31818 w 63517"/>
                <a:gd name="connsiteY8" fmla="*/ 54528 h 62689"/>
                <a:gd name="connsiteX9" fmla="*/ 54410 w 63517"/>
                <a:gd name="connsiteY9" fmla="*/ 31227 h 62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517" h="62689">
                  <a:moveTo>
                    <a:pt x="63518" y="31227"/>
                  </a:moveTo>
                  <a:cubicBezTo>
                    <a:pt x="63518" y="49560"/>
                    <a:pt x="49442" y="62690"/>
                    <a:pt x="31818" y="62690"/>
                  </a:cubicBezTo>
                  <a:cubicBezTo>
                    <a:pt x="14194" y="62690"/>
                    <a:pt x="0" y="49560"/>
                    <a:pt x="0" y="31227"/>
                  </a:cubicBezTo>
                  <a:cubicBezTo>
                    <a:pt x="0" y="12893"/>
                    <a:pt x="13957" y="0"/>
                    <a:pt x="31818" y="0"/>
                  </a:cubicBezTo>
                  <a:cubicBezTo>
                    <a:pt x="49679" y="0"/>
                    <a:pt x="63518" y="12893"/>
                    <a:pt x="63518" y="31227"/>
                  </a:cubicBezTo>
                  <a:moveTo>
                    <a:pt x="54410" y="31227"/>
                  </a:moveTo>
                  <a:cubicBezTo>
                    <a:pt x="54410" y="17506"/>
                    <a:pt x="44119" y="8161"/>
                    <a:pt x="31818" y="8161"/>
                  </a:cubicBezTo>
                  <a:cubicBezTo>
                    <a:pt x="19517" y="8161"/>
                    <a:pt x="8989" y="17506"/>
                    <a:pt x="8989" y="31227"/>
                  </a:cubicBezTo>
                  <a:cubicBezTo>
                    <a:pt x="8989" y="44947"/>
                    <a:pt x="19398" y="54528"/>
                    <a:pt x="31818" y="54528"/>
                  </a:cubicBezTo>
                  <a:cubicBezTo>
                    <a:pt x="44238" y="54528"/>
                    <a:pt x="54410" y="45066"/>
                    <a:pt x="54410" y="31227"/>
                  </a:cubicBezTo>
                </a:path>
              </a:pathLst>
            </a:custGeom>
            <a:solidFill>
              <a:schemeClr val="bg1"/>
            </a:solidFill>
            <a:ln w="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EE8D8274-58CD-A72F-A8D9-78E883782CAA}"/>
                </a:ext>
              </a:extLst>
            </p:cNvPr>
            <p:cNvSpPr/>
            <p:nvPr/>
          </p:nvSpPr>
          <p:spPr>
            <a:xfrm>
              <a:off x="11314741" y="6567986"/>
              <a:ext cx="37732" cy="60560"/>
            </a:xfrm>
            <a:custGeom>
              <a:avLst/>
              <a:gdLst>
                <a:gd name="connsiteX0" fmla="*/ 37732 w 37732"/>
                <a:gd name="connsiteY0" fmla="*/ 473 h 60560"/>
                <a:gd name="connsiteX1" fmla="*/ 37022 w 37732"/>
                <a:gd name="connsiteY1" fmla="*/ 9344 h 60560"/>
                <a:gd name="connsiteX2" fmla="*/ 33474 w 37732"/>
                <a:gd name="connsiteY2" fmla="*/ 9344 h 60560"/>
                <a:gd name="connsiteX3" fmla="*/ 9344 w 37732"/>
                <a:gd name="connsiteY3" fmla="*/ 37495 h 60560"/>
                <a:gd name="connsiteX4" fmla="*/ 9344 w 37732"/>
                <a:gd name="connsiteY4" fmla="*/ 60561 h 60560"/>
                <a:gd name="connsiteX5" fmla="*/ 0 w 37732"/>
                <a:gd name="connsiteY5" fmla="*/ 60561 h 60560"/>
                <a:gd name="connsiteX6" fmla="*/ 0 w 37732"/>
                <a:gd name="connsiteY6" fmla="*/ 591 h 60560"/>
                <a:gd name="connsiteX7" fmla="*/ 9344 w 37732"/>
                <a:gd name="connsiteY7" fmla="*/ 591 h 60560"/>
                <a:gd name="connsiteX8" fmla="*/ 9344 w 37732"/>
                <a:gd name="connsiteY8" fmla="*/ 15377 h 60560"/>
                <a:gd name="connsiteX9" fmla="*/ 33474 w 37732"/>
                <a:gd name="connsiteY9" fmla="*/ 0 h 60560"/>
                <a:gd name="connsiteX10" fmla="*/ 37732 w 37732"/>
                <a:gd name="connsiteY10" fmla="*/ 473 h 6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32" h="60560">
                  <a:moveTo>
                    <a:pt x="37732" y="473"/>
                  </a:moveTo>
                  <a:lnTo>
                    <a:pt x="37022" y="9344"/>
                  </a:lnTo>
                  <a:cubicBezTo>
                    <a:pt x="35958" y="9344"/>
                    <a:pt x="34538" y="9344"/>
                    <a:pt x="33474" y="9344"/>
                  </a:cubicBezTo>
                  <a:cubicBezTo>
                    <a:pt x="17506" y="9344"/>
                    <a:pt x="9344" y="21409"/>
                    <a:pt x="9344" y="37495"/>
                  </a:cubicBezTo>
                  <a:lnTo>
                    <a:pt x="9344" y="60561"/>
                  </a:lnTo>
                  <a:lnTo>
                    <a:pt x="0" y="60561"/>
                  </a:lnTo>
                  <a:lnTo>
                    <a:pt x="0" y="591"/>
                  </a:lnTo>
                  <a:lnTo>
                    <a:pt x="9344" y="591"/>
                  </a:lnTo>
                  <a:lnTo>
                    <a:pt x="9344" y="15377"/>
                  </a:lnTo>
                  <a:cubicBezTo>
                    <a:pt x="14194" y="6506"/>
                    <a:pt x="22237" y="0"/>
                    <a:pt x="33474" y="0"/>
                  </a:cubicBezTo>
                  <a:cubicBezTo>
                    <a:pt x="34893" y="0"/>
                    <a:pt x="36076" y="0"/>
                    <a:pt x="37732" y="473"/>
                  </a:cubicBezTo>
                </a:path>
              </a:pathLst>
            </a:custGeom>
            <a:solidFill>
              <a:schemeClr val="bg1"/>
            </a:solidFill>
            <a:ln w="0"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AFBA0D33-71B0-408E-5A22-92DD75A27994}"/>
                </a:ext>
              </a:extLst>
            </p:cNvPr>
            <p:cNvSpPr/>
            <p:nvPr/>
          </p:nvSpPr>
          <p:spPr>
            <a:xfrm>
              <a:off x="11361817"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40F25CEA-63A1-CC27-5A79-1E09ED778CF5}"/>
                </a:ext>
              </a:extLst>
            </p:cNvPr>
            <p:cNvSpPr/>
            <p:nvPr/>
          </p:nvSpPr>
          <p:spPr>
            <a:xfrm>
              <a:off x="11386656" y="6567276"/>
              <a:ext cx="63044" cy="62926"/>
            </a:xfrm>
            <a:custGeom>
              <a:avLst/>
              <a:gdLst>
                <a:gd name="connsiteX0" fmla="*/ 63044 w 63044"/>
                <a:gd name="connsiteY0" fmla="*/ 1301 h 62926"/>
                <a:gd name="connsiteX1" fmla="*/ 63044 w 63044"/>
                <a:gd name="connsiteY1" fmla="*/ 61270 h 62926"/>
                <a:gd name="connsiteX2" fmla="*/ 53818 w 63044"/>
                <a:gd name="connsiteY2" fmla="*/ 61270 h 62926"/>
                <a:gd name="connsiteX3" fmla="*/ 53818 w 63044"/>
                <a:gd name="connsiteY3" fmla="*/ 51926 h 62926"/>
                <a:gd name="connsiteX4" fmla="*/ 29925 w 63044"/>
                <a:gd name="connsiteY4" fmla="*/ 62926 h 62926"/>
                <a:gd name="connsiteX5" fmla="*/ 0 w 63044"/>
                <a:gd name="connsiteY5" fmla="*/ 31463 h 62926"/>
                <a:gd name="connsiteX6" fmla="*/ 29925 w 63044"/>
                <a:gd name="connsiteY6" fmla="*/ 0 h 62926"/>
                <a:gd name="connsiteX7" fmla="*/ 53818 w 63044"/>
                <a:gd name="connsiteY7" fmla="*/ 10882 h 62926"/>
                <a:gd name="connsiteX8" fmla="*/ 53818 w 63044"/>
                <a:gd name="connsiteY8" fmla="*/ 1419 h 62926"/>
                <a:gd name="connsiteX9" fmla="*/ 63044 w 63044"/>
                <a:gd name="connsiteY9" fmla="*/ 1419 h 62926"/>
                <a:gd name="connsiteX10" fmla="*/ 53818 w 63044"/>
                <a:gd name="connsiteY10" fmla="*/ 33237 h 62926"/>
                <a:gd name="connsiteX11" fmla="*/ 53818 w 63044"/>
                <a:gd name="connsiteY11" fmla="*/ 29571 h 62926"/>
                <a:gd name="connsiteX12" fmla="*/ 31463 w 63044"/>
                <a:gd name="connsiteY12" fmla="*/ 8043 h 62926"/>
                <a:gd name="connsiteX13" fmla="*/ 9108 w 63044"/>
                <a:gd name="connsiteY13" fmla="*/ 31345 h 62926"/>
                <a:gd name="connsiteX14" fmla="*/ 31463 w 63044"/>
                <a:gd name="connsiteY14" fmla="*/ 54528 h 62926"/>
                <a:gd name="connsiteX15" fmla="*/ 53818 w 63044"/>
                <a:gd name="connsiteY15" fmla="*/ 33119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044" h="62926">
                  <a:moveTo>
                    <a:pt x="63044" y="1301"/>
                  </a:moveTo>
                  <a:lnTo>
                    <a:pt x="63044" y="61270"/>
                  </a:lnTo>
                  <a:lnTo>
                    <a:pt x="53818" y="61270"/>
                  </a:lnTo>
                  <a:lnTo>
                    <a:pt x="53818" y="51926"/>
                  </a:lnTo>
                  <a:cubicBezTo>
                    <a:pt x="48377" y="58905"/>
                    <a:pt x="39979" y="62926"/>
                    <a:pt x="29925" y="62926"/>
                  </a:cubicBezTo>
                  <a:cubicBezTo>
                    <a:pt x="13957" y="62926"/>
                    <a:pt x="0" y="50388"/>
                    <a:pt x="0" y="31463"/>
                  </a:cubicBezTo>
                  <a:cubicBezTo>
                    <a:pt x="0" y="12538"/>
                    <a:pt x="13957" y="0"/>
                    <a:pt x="29925" y="0"/>
                  </a:cubicBezTo>
                  <a:cubicBezTo>
                    <a:pt x="39861" y="0"/>
                    <a:pt x="48259" y="4022"/>
                    <a:pt x="53818" y="10882"/>
                  </a:cubicBezTo>
                  <a:lnTo>
                    <a:pt x="53818" y="1419"/>
                  </a:lnTo>
                  <a:lnTo>
                    <a:pt x="63044" y="1419"/>
                  </a:lnTo>
                  <a:close/>
                  <a:moveTo>
                    <a:pt x="53818" y="33237"/>
                  </a:moveTo>
                  <a:lnTo>
                    <a:pt x="53818" y="29571"/>
                  </a:lnTo>
                  <a:cubicBezTo>
                    <a:pt x="52872" y="16323"/>
                    <a:pt x="42227" y="8043"/>
                    <a:pt x="31463" y="8043"/>
                  </a:cubicBezTo>
                  <a:cubicBezTo>
                    <a:pt x="19043" y="8043"/>
                    <a:pt x="9108" y="17033"/>
                    <a:pt x="9108" y="31345"/>
                  </a:cubicBezTo>
                  <a:cubicBezTo>
                    <a:pt x="9108" y="45657"/>
                    <a:pt x="19043" y="54528"/>
                    <a:pt x="31463" y="54528"/>
                  </a:cubicBezTo>
                  <a:cubicBezTo>
                    <a:pt x="42345" y="54528"/>
                    <a:pt x="52872" y="46248"/>
                    <a:pt x="53818" y="33119"/>
                  </a:cubicBezTo>
                </a:path>
              </a:pathLst>
            </a:custGeom>
            <a:solidFill>
              <a:schemeClr val="bg1"/>
            </a:solidFill>
            <a:ln w="0" cap="flat">
              <a:noFill/>
              <a:prstDash val="solid"/>
              <a:miter/>
            </a:ln>
          </p:spPr>
          <p:txBody>
            <a:bodyPr rtlCol="0" anchor="ctr"/>
            <a:lstStyle/>
            <a:p>
              <a:endParaRPr lang="en-US"/>
            </a:p>
          </p:txBody>
        </p:sp>
      </p:grpSp>
      <p:sp>
        <p:nvSpPr>
          <p:cNvPr id="31" name="Picture Placeholder 30">
            <a:extLst>
              <a:ext uri="{FF2B5EF4-FFF2-40B4-BE49-F238E27FC236}">
                <a16:creationId xmlns:a16="http://schemas.microsoft.com/office/drawing/2014/main" id="{B2A13EA3-825B-FEA4-7CF3-6C027C393F98}"/>
              </a:ext>
            </a:extLst>
          </p:cNvPr>
          <p:cNvSpPr>
            <a:spLocks noGrp="1"/>
          </p:cNvSpPr>
          <p:nvPr>
            <p:ph type="pic" sz="quarter" idx="11"/>
          </p:nvPr>
        </p:nvSpPr>
        <p:spPr>
          <a:xfrm>
            <a:off x="5592313" y="0"/>
            <a:ext cx="6599687" cy="6858000"/>
          </a:xfrm>
          <a:custGeom>
            <a:avLst/>
            <a:gdLst>
              <a:gd name="connsiteX0" fmla="*/ 5829057 w 6599687"/>
              <a:gd name="connsiteY0" fmla="*/ 1 h 6858000"/>
              <a:gd name="connsiteX1" fmla="*/ 6599687 w 6599687"/>
              <a:gd name="connsiteY1" fmla="*/ 1 h 6858000"/>
              <a:gd name="connsiteX2" fmla="*/ 6599687 w 6599687"/>
              <a:gd name="connsiteY2" fmla="*/ 2331257 h 6858000"/>
              <a:gd name="connsiteX3" fmla="*/ 6482965 w 6599687"/>
              <a:gd name="connsiteY3" fmla="*/ 2241786 h 6858000"/>
              <a:gd name="connsiteX4" fmla="*/ 5727691 w 6599687"/>
              <a:gd name="connsiteY4" fmla="*/ 639627 h 6858000"/>
              <a:gd name="connsiteX5" fmla="*/ 5820981 w 6599687"/>
              <a:gd name="connsiteY5" fmla="*/ 22077 h 6858000"/>
              <a:gd name="connsiteX6" fmla="*/ 51932 w 6599687"/>
              <a:gd name="connsiteY6" fmla="*/ 0 h 6858000"/>
              <a:gd name="connsiteX7" fmla="*/ 3765761 w 6599687"/>
              <a:gd name="connsiteY7" fmla="*/ 0 h 6858000"/>
              <a:gd name="connsiteX8" fmla="*/ 6441589 w 6599687"/>
              <a:gd name="connsiteY8" fmla="*/ 6489789 h 6858000"/>
              <a:gd name="connsiteX9" fmla="*/ 6441687 w 6599687"/>
              <a:gd name="connsiteY9" fmla="*/ 6489593 h 6858000"/>
              <a:gd name="connsiteX10" fmla="*/ 6592830 w 6599687"/>
              <a:gd name="connsiteY10" fmla="*/ 6844620 h 6858000"/>
              <a:gd name="connsiteX11" fmla="*/ 6596466 w 6599687"/>
              <a:gd name="connsiteY11" fmla="*/ 6858000 h 6858000"/>
              <a:gd name="connsiteX12" fmla="*/ 6155991 w 6599687"/>
              <a:gd name="connsiteY12" fmla="*/ 6858000 h 6858000"/>
              <a:gd name="connsiteX13" fmla="*/ 4427987 w 6599687"/>
              <a:gd name="connsiteY13" fmla="*/ 6858000 h 6858000"/>
              <a:gd name="connsiteX14" fmla="*/ 2506950 w 6599687"/>
              <a:gd name="connsiteY14" fmla="*/ 6858000 h 6858000"/>
              <a:gd name="connsiteX15" fmla="*/ 182817 w 6599687"/>
              <a:gd name="connsiteY15" fmla="*/ 1247610 h 6858000"/>
              <a:gd name="connsiteX16" fmla="*/ 2614 w 6599687"/>
              <a:gd name="connsiteY16" fmla="*/ 337127 h 6858000"/>
              <a:gd name="connsiteX17" fmla="*/ 22312 w 6599687"/>
              <a:gd name="connsiteY17" fmla="*/ 1440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99687" h="6858000">
                <a:moveTo>
                  <a:pt x="5829057" y="1"/>
                </a:moveTo>
                <a:lnTo>
                  <a:pt x="6599687" y="1"/>
                </a:lnTo>
                <a:lnTo>
                  <a:pt x="6599687" y="2331257"/>
                </a:lnTo>
                <a:lnTo>
                  <a:pt x="6482965" y="2241786"/>
                </a:lnTo>
                <a:cubicBezTo>
                  <a:pt x="6021619" y="1861093"/>
                  <a:pt x="5727691" y="1284869"/>
                  <a:pt x="5727691" y="639627"/>
                </a:cubicBezTo>
                <a:cubicBezTo>
                  <a:pt x="5727691" y="424546"/>
                  <a:pt x="5760350" y="217134"/>
                  <a:pt x="5820981" y="22077"/>
                </a:cubicBezTo>
                <a:close/>
                <a:moveTo>
                  <a:pt x="51932" y="0"/>
                </a:moveTo>
                <a:lnTo>
                  <a:pt x="3765761" y="0"/>
                </a:lnTo>
                <a:lnTo>
                  <a:pt x="6441589" y="6489789"/>
                </a:lnTo>
                <a:lnTo>
                  <a:pt x="6441687" y="6489593"/>
                </a:lnTo>
                <a:cubicBezTo>
                  <a:pt x="6503589" y="6601647"/>
                  <a:pt x="6554440" y="6720509"/>
                  <a:pt x="6592830" y="6844620"/>
                </a:cubicBezTo>
                <a:lnTo>
                  <a:pt x="6596466" y="6858000"/>
                </a:lnTo>
                <a:lnTo>
                  <a:pt x="6155991" y="6858000"/>
                </a:lnTo>
                <a:lnTo>
                  <a:pt x="4427987" y="6858000"/>
                </a:lnTo>
                <a:lnTo>
                  <a:pt x="2506950" y="6858000"/>
                </a:lnTo>
                <a:lnTo>
                  <a:pt x="182817" y="1247610"/>
                </a:lnTo>
                <a:cubicBezTo>
                  <a:pt x="52106" y="973010"/>
                  <a:pt x="-14371" y="662390"/>
                  <a:pt x="2614" y="337127"/>
                </a:cubicBezTo>
                <a:cubicBezTo>
                  <a:pt x="5964" y="271790"/>
                  <a:pt x="12586" y="207396"/>
                  <a:pt x="22312" y="144096"/>
                </a:cubicBezTo>
                <a:close/>
              </a:path>
            </a:pathLst>
          </a:custGeom>
          <a:solidFill>
            <a:schemeClr val="bg2"/>
          </a:solidFill>
        </p:spPr>
        <p:txBody>
          <a:bodyPr wrap="square">
            <a:noAutofit/>
          </a:bodyPr>
          <a:lstStyle>
            <a:lvl1pPr marL="0" indent="0">
              <a:buNone/>
              <a:defRPr/>
            </a:lvl1pPr>
          </a:lstStyle>
          <a:p>
            <a:endParaRPr lang="en-US"/>
          </a:p>
        </p:txBody>
      </p:sp>
    </p:spTree>
    <p:extLst>
      <p:ext uri="{BB962C8B-B14F-4D97-AF65-F5344CB8AC3E}">
        <p14:creationId xmlns:p14="http://schemas.microsoft.com/office/powerpoint/2010/main" val="1464700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Light Gree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8B5EFCD-056E-E1FA-7A68-2A63C8590274}"/>
              </a:ext>
            </a:extLst>
          </p:cNvPr>
          <p:cNvSpPr/>
          <p:nvPr userDrawn="1"/>
        </p:nvSpPr>
        <p:spPr>
          <a:xfrm flipH="1">
            <a:off x="-18024" y="0"/>
            <a:ext cx="12210023" cy="6858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F47182E7-AA1A-EA6C-CAB1-85CE0B7FD2D1}"/>
              </a:ext>
            </a:extLst>
          </p:cNvPr>
          <p:cNvSpPr/>
          <p:nvPr userDrawn="1"/>
        </p:nvSpPr>
        <p:spPr>
          <a:xfrm>
            <a:off x="5592314" y="0"/>
            <a:ext cx="6596465" cy="6858000"/>
          </a:xfrm>
          <a:custGeom>
            <a:avLst/>
            <a:gdLst>
              <a:gd name="connsiteX0" fmla="*/ 51931 w 6596465"/>
              <a:gd name="connsiteY0" fmla="*/ 0 h 6858000"/>
              <a:gd name="connsiteX1" fmla="*/ 3765760 w 6596465"/>
              <a:gd name="connsiteY1" fmla="*/ 0 h 6858000"/>
              <a:gd name="connsiteX2" fmla="*/ 6441588 w 6596465"/>
              <a:gd name="connsiteY2" fmla="*/ 6489789 h 6858000"/>
              <a:gd name="connsiteX3" fmla="*/ 6441686 w 6596465"/>
              <a:gd name="connsiteY3" fmla="*/ 6489593 h 6858000"/>
              <a:gd name="connsiteX4" fmla="*/ 6592829 w 6596465"/>
              <a:gd name="connsiteY4" fmla="*/ 6844620 h 6858000"/>
              <a:gd name="connsiteX5" fmla="*/ 6596465 w 6596465"/>
              <a:gd name="connsiteY5" fmla="*/ 6858000 h 6858000"/>
              <a:gd name="connsiteX6" fmla="*/ 2506949 w 6596465"/>
              <a:gd name="connsiteY6" fmla="*/ 6858000 h 6858000"/>
              <a:gd name="connsiteX7" fmla="*/ 182816 w 6596465"/>
              <a:gd name="connsiteY7" fmla="*/ 1247610 h 6858000"/>
              <a:gd name="connsiteX8" fmla="*/ 2613 w 6596465"/>
              <a:gd name="connsiteY8" fmla="*/ 337127 h 6858000"/>
              <a:gd name="connsiteX9" fmla="*/ 22311 w 6596465"/>
              <a:gd name="connsiteY9" fmla="*/ 1440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96465" h="6858000">
                <a:moveTo>
                  <a:pt x="51931" y="0"/>
                </a:moveTo>
                <a:lnTo>
                  <a:pt x="3765760" y="0"/>
                </a:lnTo>
                <a:lnTo>
                  <a:pt x="6441588" y="6489789"/>
                </a:lnTo>
                <a:lnTo>
                  <a:pt x="6441686" y="6489593"/>
                </a:lnTo>
                <a:cubicBezTo>
                  <a:pt x="6503588" y="6601647"/>
                  <a:pt x="6554439" y="6720509"/>
                  <a:pt x="6592829" y="6844620"/>
                </a:cubicBezTo>
                <a:lnTo>
                  <a:pt x="6596465" y="6858000"/>
                </a:lnTo>
                <a:lnTo>
                  <a:pt x="2506949" y="6858000"/>
                </a:lnTo>
                <a:lnTo>
                  <a:pt x="182816" y="1247610"/>
                </a:lnTo>
                <a:cubicBezTo>
                  <a:pt x="52105" y="973010"/>
                  <a:pt x="-14372" y="662390"/>
                  <a:pt x="2613" y="337127"/>
                </a:cubicBezTo>
                <a:cubicBezTo>
                  <a:pt x="5963" y="271790"/>
                  <a:pt x="12585" y="207396"/>
                  <a:pt x="22311" y="144096"/>
                </a:cubicBezTo>
                <a:close/>
              </a:path>
            </a:pathLst>
          </a:custGeom>
          <a:solidFill>
            <a:srgbClr val="7BBB83"/>
          </a:solidFill>
          <a:ln w="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1FD5E81A-B993-F2AC-768D-9C8399904591}"/>
              </a:ext>
            </a:extLst>
          </p:cNvPr>
          <p:cNvSpPr/>
          <p:nvPr userDrawn="1"/>
        </p:nvSpPr>
        <p:spPr>
          <a:xfrm>
            <a:off x="11320004" y="1"/>
            <a:ext cx="871997" cy="2331257"/>
          </a:xfrm>
          <a:custGeom>
            <a:avLst/>
            <a:gdLst>
              <a:gd name="connsiteX0" fmla="*/ 101366 w 871997"/>
              <a:gd name="connsiteY0" fmla="*/ 0 h 2331257"/>
              <a:gd name="connsiteX1" fmla="*/ 871997 w 871997"/>
              <a:gd name="connsiteY1" fmla="*/ 0 h 2331257"/>
              <a:gd name="connsiteX2" fmla="*/ 871997 w 871997"/>
              <a:gd name="connsiteY2" fmla="*/ 2331257 h 2331257"/>
              <a:gd name="connsiteX3" fmla="*/ 755274 w 871997"/>
              <a:gd name="connsiteY3" fmla="*/ 2241785 h 2331257"/>
              <a:gd name="connsiteX4" fmla="*/ 0 w 871997"/>
              <a:gd name="connsiteY4" fmla="*/ 639626 h 2331257"/>
              <a:gd name="connsiteX5" fmla="*/ 93290 w 871997"/>
              <a:gd name="connsiteY5" fmla="*/ 22076 h 233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1997" h="2331257">
                <a:moveTo>
                  <a:pt x="101366" y="0"/>
                </a:moveTo>
                <a:lnTo>
                  <a:pt x="871997" y="0"/>
                </a:lnTo>
                <a:lnTo>
                  <a:pt x="871997" y="2331257"/>
                </a:lnTo>
                <a:lnTo>
                  <a:pt x="755274" y="2241785"/>
                </a:lnTo>
                <a:cubicBezTo>
                  <a:pt x="293928" y="1861092"/>
                  <a:pt x="0" y="1284868"/>
                  <a:pt x="0" y="639626"/>
                </a:cubicBezTo>
                <a:cubicBezTo>
                  <a:pt x="0" y="424545"/>
                  <a:pt x="32659" y="217133"/>
                  <a:pt x="93290" y="22076"/>
                </a:cubicBezTo>
                <a:close/>
              </a:path>
            </a:pathLst>
          </a:custGeom>
          <a:solidFill>
            <a:srgbClr val="7BBB83"/>
          </a:solidFill>
          <a:ln w="0" cap="flat">
            <a:noFill/>
            <a:prstDash val="solid"/>
            <a:miter/>
          </a:ln>
        </p:spPr>
        <p:txBody>
          <a:bodyPr rtlCol="0" anchor="ctr"/>
          <a:lstStyle/>
          <a:p>
            <a:endParaRPr lang="en-US"/>
          </a:p>
        </p:txBody>
      </p:sp>
      <p:pic>
        <p:nvPicPr>
          <p:cNvPr id="37" name="Graphic 36">
            <a:extLst>
              <a:ext uri="{FF2B5EF4-FFF2-40B4-BE49-F238E27FC236}">
                <a16:creationId xmlns:a16="http://schemas.microsoft.com/office/drawing/2014/main" id="{162AEA26-78E1-E329-CA7F-67C0D374FD1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28618" r="17251" b="6878"/>
          <a:stretch>
            <a:fillRect/>
          </a:stretch>
        </p:blipFill>
        <p:spPr>
          <a:xfrm>
            <a:off x="5592314" y="0"/>
            <a:ext cx="6599687" cy="6857999"/>
          </a:xfrm>
          <a:custGeom>
            <a:avLst/>
            <a:gdLst>
              <a:gd name="connsiteX0" fmla="*/ 5829056 w 6599687"/>
              <a:gd name="connsiteY0" fmla="*/ 0 h 6857999"/>
              <a:gd name="connsiteX1" fmla="*/ 6599687 w 6599687"/>
              <a:gd name="connsiteY1" fmla="*/ 0 h 6857999"/>
              <a:gd name="connsiteX2" fmla="*/ 6599687 w 6599687"/>
              <a:gd name="connsiteY2" fmla="*/ 2331256 h 6857999"/>
              <a:gd name="connsiteX3" fmla="*/ 6482964 w 6599687"/>
              <a:gd name="connsiteY3" fmla="*/ 2241784 h 6857999"/>
              <a:gd name="connsiteX4" fmla="*/ 5727690 w 6599687"/>
              <a:gd name="connsiteY4" fmla="*/ 639625 h 6857999"/>
              <a:gd name="connsiteX5" fmla="*/ 5820980 w 6599687"/>
              <a:gd name="connsiteY5" fmla="*/ 22075 h 6857999"/>
              <a:gd name="connsiteX6" fmla="*/ 51932 w 6599687"/>
              <a:gd name="connsiteY6" fmla="*/ 0 h 6857999"/>
              <a:gd name="connsiteX7" fmla="*/ 3765762 w 6599687"/>
              <a:gd name="connsiteY7" fmla="*/ 0 h 6857999"/>
              <a:gd name="connsiteX8" fmla="*/ 6441589 w 6599687"/>
              <a:gd name="connsiteY8" fmla="*/ 6489788 h 6857999"/>
              <a:gd name="connsiteX9" fmla="*/ 6441687 w 6599687"/>
              <a:gd name="connsiteY9" fmla="*/ 6489592 h 6857999"/>
              <a:gd name="connsiteX10" fmla="*/ 6592830 w 6599687"/>
              <a:gd name="connsiteY10" fmla="*/ 6844619 h 6857999"/>
              <a:gd name="connsiteX11" fmla="*/ 6596466 w 6599687"/>
              <a:gd name="connsiteY11" fmla="*/ 6857999 h 6857999"/>
              <a:gd name="connsiteX12" fmla="*/ 2506950 w 6599687"/>
              <a:gd name="connsiteY12" fmla="*/ 6857999 h 6857999"/>
              <a:gd name="connsiteX13" fmla="*/ 182817 w 6599687"/>
              <a:gd name="connsiteY13" fmla="*/ 1247609 h 6857999"/>
              <a:gd name="connsiteX14" fmla="*/ 2614 w 6599687"/>
              <a:gd name="connsiteY14" fmla="*/ 337126 h 6857999"/>
              <a:gd name="connsiteX15" fmla="*/ 22312 w 6599687"/>
              <a:gd name="connsiteY15" fmla="*/ 14409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599687" h="6857999">
                <a:moveTo>
                  <a:pt x="5829056" y="0"/>
                </a:moveTo>
                <a:lnTo>
                  <a:pt x="6599687" y="0"/>
                </a:lnTo>
                <a:lnTo>
                  <a:pt x="6599687" y="2331256"/>
                </a:lnTo>
                <a:lnTo>
                  <a:pt x="6482964" y="2241784"/>
                </a:lnTo>
                <a:cubicBezTo>
                  <a:pt x="6021618" y="1861091"/>
                  <a:pt x="5727690" y="1284867"/>
                  <a:pt x="5727690" y="639625"/>
                </a:cubicBezTo>
                <a:cubicBezTo>
                  <a:pt x="5727690" y="424544"/>
                  <a:pt x="5760349" y="217132"/>
                  <a:pt x="5820980" y="22075"/>
                </a:cubicBezTo>
                <a:close/>
                <a:moveTo>
                  <a:pt x="51932" y="0"/>
                </a:moveTo>
                <a:lnTo>
                  <a:pt x="3765762" y="0"/>
                </a:lnTo>
                <a:lnTo>
                  <a:pt x="6441589" y="6489788"/>
                </a:lnTo>
                <a:lnTo>
                  <a:pt x="6441687" y="6489592"/>
                </a:lnTo>
                <a:cubicBezTo>
                  <a:pt x="6503589" y="6601646"/>
                  <a:pt x="6554440" y="6720508"/>
                  <a:pt x="6592830" y="6844619"/>
                </a:cubicBezTo>
                <a:lnTo>
                  <a:pt x="6596466" y="6857999"/>
                </a:lnTo>
                <a:lnTo>
                  <a:pt x="2506950" y="6857999"/>
                </a:lnTo>
                <a:lnTo>
                  <a:pt x="182817" y="1247609"/>
                </a:lnTo>
                <a:cubicBezTo>
                  <a:pt x="52106" y="973009"/>
                  <a:pt x="-14371" y="662389"/>
                  <a:pt x="2614" y="337126"/>
                </a:cubicBezTo>
                <a:cubicBezTo>
                  <a:pt x="5964" y="271789"/>
                  <a:pt x="12586" y="207395"/>
                  <a:pt x="22312" y="144095"/>
                </a:cubicBezTo>
                <a:close/>
              </a:path>
            </a:pathLst>
          </a:custGeom>
        </p:spPr>
      </p:pic>
      <p:sp>
        <p:nvSpPr>
          <p:cNvPr id="38" name="Title 1">
            <a:extLst>
              <a:ext uri="{FF2B5EF4-FFF2-40B4-BE49-F238E27FC236}">
                <a16:creationId xmlns:a16="http://schemas.microsoft.com/office/drawing/2014/main" id="{5E91309A-3627-05A7-49E9-EBE1DE829A13}"/>
              </a:ext>
            </a:extLst>
          </p:cNvPr>
          <p:cNvSpPr>
            <a:spLocks noGrp="1"/>
          </p:cNvSpPr>
          <p:nvPr>
            <p:ph type="title" hasCustomPrompt="1"/>
          </p:nvPr>
        </p:nvSpPr>
        <p:spPr>
          <a:xfrm>
            <a:off x="543560" y="3061095"/>
            <a:ext cx="4500879" cy="1313309"/>
          </a:xfrm>
        </p:spPr>
        <p:txBody>
          <a:bodyPr wrap="square" lIns="0" tIns="46800" rIns="0" bIns="46800" anchor="b">
            <a:spAutoFit/>
          </a:bodyPr>
          <a:lstStyle>
            <a:lvl1pPr>
              <a:defRPr sz="4400">
                <a:solidFill>
                  <a:schemeClr val="bg1"/>
                </a:solidFill>
              </a:defRPr>
            </a:lvl1pPr>
          </a:lstStyle>
          <a:p>
            <a:r>
              <a:rPr lang="en-US"/>
              <a:t>Click to edit</a:t>
            </a:r>
            <a:br>
              <a:rPr lang="en-US"/>
            </a:br>
            <a:r>
              <a:rPr lang="en-US"/>
              <a:t>Master title style</a:t>
            </a:r>
          </a:p>
        </p:txBody>
      </p:sp>
      <p:sp>
        <p:nvSpPr>
          <p:cNvPr id="39" name="Text Placeholder 2">
            <a:extLst>
              <a:ext uri="{FF2B5EF4-FFF2-40B4-BE49-F238E27FC236}">
                <a16:creationId xmlns:a16="http://schemas.microsoft.com/office/drawing/2014/main" id="{521CE649-7292-3598-C7B3-71B288BD4ECA}"/>
              </a:ext>
            </a:extLst>
          </p:cNvPr>
          <p:cNvSpPr>
            <a:spLocks noGrp="1"/>
          </p:cNvSpPr>
          <p:nvPr>
            <p:ph type="body" idx="1"/>
          </p:nvPr>
        </p:nvSpPr>
        <p:spPr>
          <a:xfrm>
            <a:off x="543560" y="4401392"/>
            <a:ext cx="4500879" cy="406844"/>
          </a:xfrm>
          <a:prstGeom prst="rect">
            <a:avLst/>
          </a:prstGeom>
        </p:spPr>
        <p:txBody>
          <a:bodyPr wrap="square" lIns="0" tIns="46800" rIns="0" bIns="46800">
            <a:spAutoFit/>
          </a:bodyPr>
          <a:lstStyle>
            <a:lvl1pPr marL="0" indent="0">
              <a:buNone/>
              <a:defRPr sz="2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64" name="Text Placeholder 2">
            <a:extLst>
              <a:ext uri="{FF2B5EF4-FFF2-40B4-BE49-F238E27FC236}">
                <a16:creationId xmlns:a16="http://schemas.microsoft.com/office/drawing/2014/main" id="{AA28B1E3-0486-6207-5131-7074C7D9C7AB}"/>
              </a:ext>
            </a:extLst>
          </p:cNvPr>
          <p:cNvSpPr>
            <a:spLocks noGrp="1"/>
          </p:cNvSpPr>
          <p:nvPr>
            <p:ph type="body" idx="10" hasCustomPrompt="1"/>
          </p:nvPr>
        </p:nvSpPr>
        <p:spPr>
          <a:xfrm>
            <a:off x="543560" y="1166049"/>
            <a:ext cx="2232891" cy="1415772"/>
          </a:xfrm>
          <a:prstGeom prst="rect">
            <a:avLst/>
          </a:prstGeom>
        </p:spPr>
        <p:txBody>
          <a:bodyPr wrap="square" lIns="0" rIns="0">
            <a:spAutoFit/>
          </a:bodyPr>
          <a:lstStyle>
            <a:lvl1pPr marL="0" indent="0">
              <a:buNone/>
              <a:defRPr sz="8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00</a:t>
            </a:r>
          </a:p>
        </p:txBody>
      </p:sp>
      <p:grpSp>
        <p:nvGrpSpPr>
          <p:cNvPr id="27" name="Group 26">
            <a:extLst>
              <a:ext uri="{FF2B5EF4-FFF2-40B4-BE49-F238E27FC236}">
                <a16:creationId xmlns:a16="http://schemas.microsoft.com/office/drawing/2014/main" id="{DF0F2799-6BFD-F549-9B1D-D76DE3612329}"/>
              </a:ext>
            </a:extLst>
          </p:cNvPr>
          <p:cNvGrpSpPr/>
          <p:nvPr userDrawn="1"/>
        </p:nvGrpSpPr>
        <p:grpSpPr>
          <a:xfrm>
            <a:off x="543560" y="6316663"/>
            <a:ext cx="1502868" cy="312218"/>
            <a:chOff x="10148385" y="6317984"/>
            <a:chExt cx="1502868" cy="312218"/>
          </a:xfrm>
        </p:grpSpPr>
        <p:sp>
          <p:nvSpPr>
            <p:cNvPr id="28" name="Freeform: Shape 27">
              <a:extLst>
                <a:ext uri="{FF2B5EF4-FFF2-40B4-BE49-F238E27FC236}">
                  <a16:creationId xmlns:a16="http://schemas.microsoft.com/office/drawing/2014/main" id="{0129562A-6F3A-BABE-C00D-55F4D67436D0}"/>
                </a:ext>
              </a:extLst>
            </p:cNvPr>
            <p:cNvSpPr/>
            <p:nvPr/>
          </p:nvSpPr>
          <p:spPr>
            <a:xfrm>
              <a:off x="10148385" y="6318529"/>
              <a:ext cx="210635" cy="311673"/>
            </a:xfrm>
            <a:custGeom>
              <a:avLst/>
              <a:gdLst>
                <a:gd name="connsiteX0" fmla="*/ 119558 w 210635"/>
                <a:gd name="connsiteY0" fmla="*/ 116035 h 311673"/>
                <a:gd name="connsiteX1" fmla="*/ 83837 w 210635"/>
                <a:gd name="connsiteY1" fmla="*/ 87529 h 311673"/>
                <a:gd name="connsiteX2" fmla="*/ 101934 w 210635"/>
                <a:gd name="connsiteY2" fmla="*/ 76410 h 311673"/>
                <a:gd name="connsiteX3" fmla="*/ 146763 w 210635"/>
                <a:gd name="connsiteY3" fmla="*/ 94981 h 311673"/>
                <a:gd name="connsiteX4" fmla="*/ 147118 w 210635"/>
                <a:gd name="connsiteY4" fmla="*/ 95217 h 311673"/>
                <a:gd name="connsiteX5" fmla="*/ 169236 w 210635"/>
                <a:gd name="connsiteY5" fmla="*/ 97228 h 311673"/>
                <a:gd name="connsiteX6" fmla="*/ 182839 w 210635"/>
                <a:gd name="connsiteY6" fmla="*/ 85991 h 311673"/>
                <a:gd name="connsiteX7" fmla="*/ 197388 w 210635"/>
                <a:gd name="connsiteY7" fmla="*/ 64109 h 311673"/>
                <a:gd name="connsiteX8" fmla="*/ 201173 w 210635"/>
                <a:gd name="connsiteY8" fmla="*/ 44238 h 311673"/>
                <a:gd name="connsiteX9" fmla="*/ 191000 w 210635"/>
                <a:gd name="connsiteY9" fmla="*/ 28861 h 311673"/>
                <a:gd name="connsiteX10" fmla="*/ 104181 w 210635"/>
                <a:gd name="connsiteY10" fmla="*/ 0 h 311673"/>
                <a:gd name="connsiteX11" fmla="*/ 803 w 210635"/>
                <a:gd name="connsiteY11" fmla="*/ 90604 h 311673"/>
                <a:gd name="connsiteX12" fmla="*/ 30137 w 210635"/>
                <a:gd name="connsiteY12" fmla="*/ 157434 h 311673"/>
                <a:gd name="connsiteX13" fmla="*/ 83718 w 210635"/>
                <a:gd name="connsiteY13" fmla="*/ 189370 h 311673"/>
                <a:gd name="connsiteX14" fmla="*/ 122988 w 210635"/>
                <a:gd name="connsiteY14" fmla="*/ 221070 h 311673"/>
                <a:gd name="connsiteX15" fmla="*/ 103708 w 210635"/>
                <a:gd name="connsiteY15" fmla="*/ 234909 h 311673"/>
                <a:gd name="connsiteX16" fmla="*/ 55212 w 210635"/>
                <a:gd name="connsiteY16" fmla="*/ 214328 h 311673"/>
                <a:gd name="connsiteX17" fmla="*/ 54266 w 210635"/>
                <a:gd name="connsiteY17" fmla="*/ 213618 h 311673"/>
                <a:gd name="connsiteX18" fmla="*/ 34631 w 210635"/>
                <a:gd name="connsiteY18" fmla="*/ 209478 h 311673"/>
                <a:gd name="connsiteX19" fmla="*/ 17953 w 210635"/>
                <a:gd name="connsiteY19" fmla="*/ 221543 h 311673"/>
                <a:gd name="connsiteX20" fmla="*/ 3996 w 210635"/>
                <a:gd name="connsiteY20" fmla="*/ 245554 h 311673"/>
                <a:gd name="connsiteX21" fmla="*/ 3760 w 210635"/>
                <a:gd name="connsiteY21" fmla="*/ 246027 h 311673"/>
                <a:gd name="connsiteX22" fmla="*/ 8609 w 210635"/>
                <a:gd name="connsiteY22" fmla="*/ 276781 h 311673"/>
                <a:gd name="connsiteX23" fmla="*/ 8846 w 210635"/>
                <a:gd name="connsiteY23" fmla="*/ 277017 h 311673"/>
                <a:gd name="connsiteX24" fmla="*/ 105246 w 210635"/>
                <a:gd name="connsiteY24" fmla="*/ 311674 h 311673"/>
                <a:gd name="connsiteX25" fmla="*/ 181301 w 210635"/>
                <a:gd name="connsiteY25" fmla="*/ 283996 h 311673"/>
                <a:gd name="connsiteX26" fmla="*/ 210635 w 210635"/>
                <a:gd name="connsiteY26" fmla="*/ 218704 h 311673"/>
                <a:gd name="connsiteX27" fmla="*/ 119440 w 210635"/>
                <a:gd name="connsiteY27" fmla="*/ 116035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0635" h="311673">
                  <a:moveTo>
                    <a:pt x="119558" y="116035"/>
                  </a:moveTo>
                  <a:cubicBezTo>
                    <a:pt x="88095" y="103260"/>
                    <a:pt x="83837" y="94389"/>
                    <a:pt x="83837" y="87529"/>
                  </a:cubicBezTo>
                  <a:cubicBezTo>
                    <a:pt x="83837" y="80314"/>
                    <a:pt x="95547" y="76410"/>
                    <a:pt x="101934" y="76410"/>
                  </a:cubicBezTo>
                  <a:cubicBezTo>
                    <a:pt x="109504" y="76410"/>
                    <a:pt x="125235" y="81260"/>
                    <a:pt x="146763" y="94981"/>
                  </a:cubicBezTo>
                  <a:lnTo>
                    <a:pt x="147118" y="95217"/>
                  </a:lnTo>
                  <a:cubicBezTo>
                    <a:pt x="153623" y="99475"/>
                    <a:pt x="161666" y="100303"/>
                    <a:pt x="169236" y="97228"/>
                  </a:cubicBezTo>
                  <a:cubicBezTo>
                    <a:pt x="174559" y="95099"/>
                    <a:pt x="179409" y="91077"/>
                    <a:pt x="182839" y="85991"/>
                  </a:cubicBezTo>
                  <a:lnTo>
                    <a:pt x="197388" y="64109"/>
                  </a:lnTo>
                  <a:cubicBezTo>
                    <a:pt x="201291" y="58550"/>
                    <a:pt x="202710" y="51335"/>
                    <a:pt x="201173" y="44238"/>
                  </a:cubicBezTo>
                  <a:cubicBezTo>
                    <a:pt x="199753" y="37850"/>
                    <a:pt x="196087" y="32291"/>
                    <a:pt x="191000" y="28861"/>
                  </a:cubicBezTo>
                  <a:cubicBezTo>
                    <a:pt x="183785" y="23538"/>
                    <a:pt x="149247" y="0"/>
                    <a:pt x="104181" y="0"/>
                  </a:cubicBezTo>
                  <a:cubicBezTo>
                    <a:pt x="33094" y="0"/>
                    <a:pt x="803" y="46958"/>
                    <a:pt x="803" y="90604"/>
                  </a:cubicBezTo>
                  <a:cubicBezTo>
                    <a:pt x="803" y="116745"/>
                    <a:pt x="10738" y="139218"/>
                    <a:pt x="30137" y="157434"/>
                  </a:cubicBezTo>
                  <a:cubicBezTo>
                    <a:pt x="47406" y="173520"/>
                    <a:pt x="69051" y="183338"/>
                    <a:pt x="83718" y="189370"/>
                  </a:cubicBezTo>
                  <a:cubicBezTo>
                    <a:pt x="118493" y="203446"/>
                    <a:pt x="122988" y="213618"/>
                    <a:pt x="122988" y="221070"/>
                  </a:cubicBezTo>
                  <a:cubicBezTo>
                    <a:pt x="122988" y="228995"/>
                    <a:pt x="114708" y="234909"/>
                    <a:pt x="103708" y="234909"/>
                  </a:cubicBezTo>
                  <a:cubicBezTo>
                    <a:pt x="92708" y="234909"/>
                    <a:pt x="74492" y="227457"/>
                    <a:pt x="55212" y="214328"/>
                  </a:cubicBezTo>
                  <a:cubicBezTo>
                    <a:pt x="54858" y="214091"/>
                    <a:pt x="54503" y="213854"/>
                    <a:pt x="54266" y="213618"/>
                  </a:cubicBezTo>
                  <a:cubicBezTo>
                    <a:pt x="48707" y="209596"/>
                    <a:pt x="41610" y="208059"/>
                    <a:pt x="34631" y="209478"/>
                  </a:cubicBezTo>
                  <a:cubicBezTo>
                    <a:pt x="27534" y="210897"/>
                    <a:pt x="21502" y="215274"/>
                    <a:pt x="17953" y="221543"/>
                  </a:cubicBezTo>
                  <a:lnTo>
                    <a:pt x="3996" y="245554"/>
                  </a:lnTo>
                  <a:lnTo>
                    <a:pt x="3760" y="246027"/>
                  </a:lnTo>
                  <a:cubicBezTo>
                    <a:pt x="-5466" y="262705"/>
                    <a:pt x="4706" y="272877"/>
                    <a:pt x="8609" y="276781"/>
                  </a:cubicBezTo>
                  <a:lnTo>
                    <a:pt x="8846" y="277017"/>
                  </a:lnTo>
                  <a:cubicBezTo>
                    <a:pt x="17362" y="285179"/>
                    <a:pt x="49653" y="311674"/>
                    <a:pt x="105246" y="311674"/>
                  </a:cubicBezTo>
                  <a:cubicBezTo>
                    <a:pt x="134816" y="311674"/>
                    <a:pt x="161903" y="301856"/>
                    <a:pt x="181301" y="283996"/>
                  </a:cubicBezTo>
                  <a:cubicBezTo>
                    <a:pt x="200226" y="266608"/>
                    <a:pt x="210635" y="243425"/>
                    <a:pt x="210635" y="218704"/>
                  </a:cubicBezTo>
                  <a:cubicBezTo>
                    <a:pt x="210635" y="160273"/>
                    <a:pt x="161903" y="133186"/>
                    <a:pt x="119440" y="116035"/>
                  </a:cubicBezTo>
                </a:path>
              </a:pathLst>
            </a:custGeom>
            <a:solidFill>
              <a:schemeClr val="bg1"/>
            </a:solidFill>
            <a:ln w="0"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43DBDA18-B99F-F65F-3539-FC7E1800BADA}"/>
                </a:ext>
              </a:extLst>
            </p:cNvPr>
            <p:cNvSpPr/>
            <p:nvPr/>
          </p:nvSpPr>
          <p:spPr>
            <a:xfrm>
              <a:off x="10376644" y="6318529"/>
              <a:ext cx="268989" cy="311673"/>
            </a:xfrm>
            <a:custGeom>
              <a:avLst/>
              <a:gdLst>
                <a:gd name="connsiteX0" fmla="*/ 262114 w 268989"/>
                <a:gd name="connsiteY0" fmla="*/ 235855 h 311673"/>
                <a:gd name="connsiteX1" fmla="*/ 238221 w 268989"/>
                <a:gd name="connsiteY1" fmla="*/ 211134 h 311673"/>
                <a:gd name="connsiteX2" fmla="*/ 206876 w 268989"/>
                <a:gd name="connsiteY2" fmla="*/ 210069 h 311673"/>
                <a:gd name="connsiteX3" fmla="*/ 157789 w 268989"/>
                <a:gd name="connsiteY3" fmla="*/ 228521 h 311673"/>
                <a:gd name="connsiteX4" fmla="*/ 107400 w 268989"/>
                <a:gd name="connsiteY4" fmla="*/ 206876 h 311673"/>
                <a:gd name="connsiteX5" fmla="*/ 86937 w 268989"/>
                <a:gd name="connsiteY5" fmla="*/ 154950 h 311673"/>
                <a:gd name="connsiteX6" fmla="*/ 157434 w 268989"/>
                <a:gd name="connsiteY6" fmla="*/ 80669 h 311673"/>
                <a:gd name="connsiteX7" fmla="*/ 206284 w 268989"/>
                <a:gd name="connsiteY7" fmla="*/ 99357 h 311673"/>
                <a:gd name="connsiteX8" fmla="*/ 222962 w 268989"/>
                <a:gd name="connsiteY8" fmla="*/ 105981 h 311673"/>
                <a:gd name="connsiteX9" fmla="*/ 238694 w 268989"/>
                <a:gd name="connsiteY9" fmla="*/ 98529 h 311673"/>
                <a:gd name="connsiteX10" fmla="*/ 261995 w 268989"/>
                <a:gd name="connsiteY10" fmla="*/ 74518 h 311673"/>
                <a:gd name="connsiteX11" fmla="*/ 268974 w 268989"/>
                <a:gd name="connsiteY11" fmla="*/ 57249 h 311673"/>
                <a:gd name="connsiteX12" fmla="*/ 261049 w 268989"/>
                <a:gd name="connsiteY12" fmla="*/ 40334 h 311673"/>
                <a:gd name="connsiteX13" fmla="*/ 156251 w 268989"/>
                <a:gd name="connsiteY13" fmla="*/ 0 h 311673"/>
                <a:gd name="connsiteX14" fmla="*/ 45657 w 268989"/>
                <a:gd name="connsiteY14" fmla="*/ 45657 h 311673"/>
                <a:gd name="connsiteX15" fmla="*/ 0 w 268989"/>
                <a:gd name="connsiteY15" fmla="*/ 156251 h 311673"/>
                <a:gd name="connsiteX16" fmla="*/ 45657 w 268989"/>
                <a:gd name="connsiteY16" fmla="*/ 266490 h 311673"/>
                <a:gd name="connsiteX17" fmla="*/ 156133 w 268989"/>
                <a:gd name="connsiteY17" fmla="*/ 311674 h 311673"/>
                <a:gd name="connsiteX18" fmla="*/ 261759 w 268989"/>
                <a:gd name="connsiteY18" fmla="*/ 269329 h 311673"/>
                <a:gd name="connsiteX19" fmla="*/ 268856 w 268989"/>
                <a:gd name="connsiteY19" fmla="*/ 251350 h 311673"/>
                <a:gd name="connsiteX20" fmla="*/ 261995 w 268989"/>
                <a:gd name="connsiteY20" fmla="*/ 235973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8989" h="311673">
                  <a:moveTo>
                    <a:pt x="262114" y="235855"/>
                  </a:moveTo>
                  <a:lnTo>
                    <a:pt x="238221" y="211134"/>
                  </a:lnTo>
                  <a:cubicBezTo>
                    <a:pt x="229822" y="202736"/>
                    <a:pt x="216102" y="202263"/>
                    <a:pt x="206876" y="210069"/>
                  </a:cubicBezTo>
                  <a:cubicBezTo>
                    <a:pt x="191736" y="222252"/>
                    <a:pt x="175176" y="228521"/>
                    <a:pt x="157789" y="228521"/>
                  </a:cubicBezTo>
                  <a:cubicBezTo>
                    <a:pt x="138509" y="228521"/>
                    <a:pt x="120648" y="220833"/>
                    <a:pt x="107400" y="206876"/>
                  </a:cubicBezTo>
                  <a:cubicBezTo>
                    <a:pt x="94271" y="193037"/>
                    <a:pt x="86937" y="174585"/>
                    <a:pt x="86937" y="154950"/>
                  </a:cubicBezTo>
                  <a:cubicBezTo>
                    <a:pt x="86937" y="113314"/>
                    <a:pt x="117927" y="80669"/>
                    <a:pt x="157434" y="80669"/>
                  </a:cubicBezTo>
                  <a:cubicBezTo>
                    <a:pt x="174940" y="80669"/>
                    <a:pt x="192682" y="87411"/>
                    <a:pt x="206284" y="99357"/>
                  </a:cubicBezTo>
                  <a:cubicBezTo>
                    <a:pt x="210897" y="103734"/>
                    <a:pt x="216693" y="105981"/>
                    <a:pt x="222962" y="105981"/>
                  </a:cubicBezTo>
                  <a:cubicBezTo>
                    <a:pt x="228995" y="105744"/>
                    <a:pt x="234554" y="103142"/>
                    <a:pt x="238694" y="98529"/>
                  </a:cubicBezTo>
                  <a:lnTo>
                    <a:pt x="261995" y="74518"/>
                  </a:lnTo>
                  <a:cubicBezTo>
                    <a:pt x="266727" y="69787"/>
                    <a:pt x="269210" y="63636"/>
                    <a:pt x="268974" y="57249"/>
                  </a:cubicBezTo>
                  <a:cubicBezTo>
                    <a:pt x="268856" y="50743"/>
                    <a:pt x="265899" y="44711"/>
                    <a:pt x="261049" y="40334"/>
                  </a:cubicBezTo>
                  <a:cubicBezTo>
                    <a:pt x="229822" y="12420"/>
                    <a:pt x="197531" y="0"/>
                    <a:pt x="156251" y="0"/>
                  </a:cubicBezTo>
                  <a:cubicBezTo>
                    <a:pt x="114970" y="0"/>
                    <a:pt x="75109" y="16205"/>
                    <a:pt x="45657" y="45657"/>
                  </a:cubicBezTo>
                  <a:cubicBezTo>
                    <a:pt x="16205" y="75109"/>
                    <a:pt x="0" y="114379"/>
                    <a:pt x="0" y="156251"/>
                  </a:cubicBezTo>
                  <a:cubicBezTo>
                    <a:pt x="0" y="198123"/>
                    <a:pt x="16205" y="237156"/>
                    <a:pt x="45657" y="266490"/>
                  </a:cubicBezTo>
                  <a:cubicBezTo>
                    <a:pt x="74991" y="295706"/>
                    <a:pt x="114261" y="311674"/>
                    <a:pt x="156133" y="311674"/>
                  </a:cubicBezTo>
                  <a:cubicBezTo>
                    <a:pt x="198005" y="311674"/>
                    <a:pt x="233253" y="297125"/>
                    <a:pt x="261759" y="269329"/>
                  </a:cubicBezTo>
                  <a:cubicBezTo>
                    <a:pt x="266490" y="264598"/>
                    <a:pt x="269092" y="258092"/>
                    <a:pt x="268856" y="251350"/>
                  </a:cubicBezTo>
                  <a:cubicBezTo>
                    <a:pt x="268619" y="245436"/>
                    <a:pt x="266253" y="239995"/>
                    <a:pt x="261995" y="235973"/>
                  </a:cubicBezTo>
                </a:path>
              </a:pathLst>
            </a:custGeom>
            <a:solidFill>
              <a:schemeClr val="bg1"/>
            </a:solidFill>
            <a:ln w="0"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13248B71-41B7-F949-71B1-3E3751D57460}"/>
                </a:ext>
              </a:extLst>
            </p:cNvPr>
            <p:cNvSpPr/>
            <p:nvPr/>
          </p:nvSpPr>
          <p:spPr>
            <a:xfrm>
              <a:off x="10836052" y="6318056"/>
              <a:ext cx="120884" cy="121002"/>
            </a:xfrm>
            <a:custGeom>
              <a:avLst/>
              <a:gdLst>
                <a:gd name="connsiteX0" fmla="*/ 0 w 120884"/>
                <a:gd name="connsiteY0" fmla="*/ 60442 h 121002"/>
                <a:gd name="connsiteX1" fmla="*/ 60442 w 120884"/>
                <a:gd name="connsiteY1" fmla="*/ 0 h 121002"/>
                <a:gd name="connsiteX2" fmla="*/ 120884 w 120884"/>
                <a:gd name="connsiteY2" fmla="*/ 60442 h 121002"/>
                <a:gd name="connsiteX3" fmla="*/ 60442 w 120884"/>
                <a:gd name="connsiteY3" fmla="*/ 121003 h 121002"/>
                <a:gd name="connsiteX4" fmla="*/ 0 w 120884"/>
                <a:gd name="connsiteY4" fmla="*/ 60442 h 121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884" h="121002">
                  <a:moveTo>
                    <a:pt x="0" y="60442"/>
                  </a:moveTo>
                  <a:cubicBezTo>
                    <a:pt x="0" y="27087"/>
                    <a:pt x="27087" y="0"/>
                    <a:pt x="60442" y="0"/>
                  </a:cubicBezTo>
                  <a:cubicBezTo>
                    <a:pt x="93798" y="0"/>
                    <a:pt x="120884" y="27087"/>
                    <a:pt x="120884" y="60442"/>
                  </a:cubicBezTo>
                  <a:cubicBezTo>
                    <a:pt x="120884" y="93798"/>
                    <a:pt x="93798" y="121003"/>
                    <a:pt x="60442" y="121003"/>
                  </a:cubicBezTo>
                  <a:cubicBezTo>
                    <a:pt x="27087" y="121003"/>
                    <a:pt x="0" y="93916"/>
                    <a:pt x="0" y="60442"/>
                  </a:cubicBezTo>
                </a:path>
              </a:pathLst>
            </a:custGeom>
            <a:solidFill>
              <a:schemeClr val="bg1"/>
            </a:solidFill>
            <a:ln w="0"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1C04A13A-A6A4-EE71-6170-09C87724982C}"/>
                </a:ext>
              </a:extLst>
            </p:cNvPr>
            <p:cNvSpPr/>
            <p:nvPr/>
          </p:nvSpPr>
          <p:spPr>
            <a:xfrm>
              <a:off x="10670031" y="6317984"/>
              <a:ext cx="193664" cy="312054"/>
            </a:xfrm>
            <a:custGeom>
              <a:avLst/>
              <a:gdLst>
                <a:gd name="connsiteX0" fmla="*/ 186721 w 193664"/>
                <a:gd name="connsiteY0" fmla="*/ 230604 h 312054"/>
                <a:gd name="connsiteX1" fmla="*/ 106171 w 193664"/>
                <a:gd name="connsiteY1" fmla="*/ 35202 h 312054"/>
                <a:gd name="connsiteX2" fmla="*/ 105224 w 193664"/>
                <a:gd name="connsiteY2" fmla="*/ 32954 h 312054"/>
                <a:gd name="connsiteX3" fmla="*/ 104988 w 193664"/>
                <a:gd name="connsiteY3" fmla="*/ 32245 h 312054"/>
                <a:gd name="connsiteX4" fmla="*/ 104988 w 193664"/>
                <a:gd name="connsiteY4" fmla="*/ 32245 h 312054"/>
                <a:gd name="connsiteX5" fmla="*/ 57793 w 193664"/>
                <a:gd name="connsiteY5" fmla="*/ 72 h 312054"/>
                <a:gd name="connsiteX6" fmla="*/ 71 w 193664"/>
                <a:gd name="connsiteY6" fmla="*/ 52116 h 312054"/>
                <a:gd name="connsiteX7" fmla="*/ 5276 w 193664"/>
                <a:gd name="connsiteY7" fmla="*/ 78493 h 312054"/>
                <a:gd name="connsiteX8" fmla="*/ 86654 w 193664"/>
                <a:gd name="connsiteY8" fmla="*/ 274842 h 312054"/>
                <a:gd name="connsiteX9" fmla="*/ 86654 w 193664"/>
                <a:gd name="connsiteY9" fmla="*/ 274842 h 312054"/>
                <a:gd name="connsiteX10" fmla="*/ 135860 w 193664"/>
                <a:gd name="connsiteY10" fmla="*/ 311982 h 312054"/>
                <a:gd name="connsiteX11" fmla="*/ 193581 w 193664"/>
                <a:gd name="connsiteY11" fmla="*/ 259938 h 312054"/>
                <a:gd name="connsiteX12" fmla="*/ 186839 w 193664"/>
                <a:gd name="connsiteY12" fmla="*/ 230604 h 31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664" h="312054">
                  <a:moveTo>
                    <a:pt x="186721" y="230604"/>
                  </a:moveTo>
                  <a:lnTo>
                    <a:pt x="106171" y="35202"/>
                  </a:lnTo>
                  <a:cubicBezTo>
                    <a:pt x="105816" y="34374"/>
                    <a:pt x="105579" y="33664"/>
                    <a:pt x="105224" y="32954"/>
                  </a:cubicBezTo>
                  <a:lnTo>
                    <a:pt x="104988" y="32245"/>
                  </a:lnTo>
                  <a:lnTo>
                    <a:pt x="104988" y="32245"/>
                  </a:lnTo>
                  <a:cubicBezTo>
                    <a:pt x="96708" y="14148"/>
                    <a:pt x="78966" y="1136"/>
                    <a:pt x="57793" y="72"/>
                  </a:cubicBezTo>
                  <a:cubicBezTo>
                    <a:pt x="27513" y="-1466"/>
                    <a:pt x="1609" y="21836"/>
                    <a:pt x="71" y="52116"/>
                  </a:cubicBezTo>
                  <a:cubicBezTo>
                    <a:pt x="-402" y="61579"/>
                    <a:pt x="1491" y="70568"/>
                    <a:pt x="5276" y="78493"/>
                  </a:cubicBezTo>
                  <a:lnTo>
                    <a:pt x="86654" y="274842"/>
                  </a:lnTo>
                  <a:lnTo>
                    <a:pt x="86654" y="274842"/>
                  </a:lnTo>
                  <a:cubicBezTo>
                    <a:pt x="93751" y="295423"/>
                    <a:pt x="112676" y="310800"/>
                    <a:pt x="135860" y="311982"/>
                  </a:cubicBezTo>
                  <a:cubicBezTo>
                    <a:pt x="166140" y="313520"/>
                    <a:pt x="192044" y="290218"/>
                    <a:pt x="193581" y="259938"/>
                  </a:cubicBezTo>
                  <a:cubicBezTo>
                    <a:pt x="194173" y="249293"/>
                    <a:pt x="191570" y="239239"/>
                    <a:pt x="186839" y="230604"/>
                  </a:cubicBezTo>
                </a:path>
              </a:pathLst>
            </a:custGeom>
            <a:solidFill>
              <a:schemeClr val="bg1"/>
            </a:solidFill>
            <a:ln w="0"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55C3A16B-793F-66CC-779F-B2C40F064F1A}"/>
                </a:ext>
              </a:extLst>
            </p:cNvPr>
            <p:cNvSpPr/>
            <p:nvPr/>
          </p:nvSpPr>
          <p:spPr>
            <a:xfrm>
              <a:off x="10753800" y="6432198"/>
              <a:ext cx="109777" cy="197839"/>
            </a:xfrm>
            <a:custGeom>
              <a:avLst/>
              <a:gdLst>
                <a:gd name="connsiteX0" fmla="*/ 102952 w 109777"/>
                <a:gd name="connsiteY0" fmla="*/ 116390 h 197839"/>
                <a:gd name="connsiteX1" fmla="*/ 54929 w 109777"/>
                <a:gd name="connsiteY1" fmla="*/ 0 h 197839"/>
                <a:gd name="connsiteX2" fmla="*/ 54929 w 109777"/>
                <a:gd name="connsiteY2" fmla="*/ 0 h 197839"/>
                <a:gd name="connsiteX3" fmla="*/ 5842 w 109777"/>
                <a:gd name="connsiteY3" fmla="*/ 118637 h 197839"/>
                <a:gd name="connsiteX4" fmla="*/ 5842 w 109777"/>
                <a:gd name="connsiteY4" fmla="*/ 118637 h 197839"/>
                <a:gd name="connsiteX5" fmla="*/ 5961 w 109777"/>
                <a:gd name="connsiteY5" fmla="*/ 168079 h 197839"/>
                <a:gd name="connsiteX6" fmla="*/ 51972 w 109777"/>
                <a:gd name="connsiteY6" fmla="*/ 197768 h 197839"/>
                <a:gd name="connsiteX7" fmla="*/ 109694 w 109777"/>
                <a:gd name="connsiteY7" fmla="*/ 145724 h 197839"/>
                <a:gd name="connsiteX8" fmla="*/ 102952 w 109777"/>
                <a:gd name="connsiteY8" fmla="*/ 116390 h 19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77" h="197839">
                  <a:moveTo>
                    <a:pt x="102952" y="116390"/>
                  </a:moveTo>
                  <a:lnTo>
                    <a:pt x="54929" y="0"/>
                  </a:lnTo>
                  <a:lnTo>
                    <a:pt x="54929" y="0"/>
                  </a:lnTo>
                  <a:cubicBezTo>
                    <a:pt x="54929" y="0"/>
                    <a:pt x="5842" y="118637"/>
                    <a:pt x="5842" y="118637"/>
                  </a:cubicBezTo>
                  <a:lnTo>
                    <a:pt x="5842" y="118637"/>
                  </a:lnTo>
                  <a:cubicBezTo>
                    <a:pt x="-1610" y="133777"/>
                    <a:pt x="-2319" y="151874"/>
                    <a:pt x="5961" y="168079"/>
                  </a:cubicBezTo>
                  <a:cubicBezTo>
                    <a:pt x="14595" y="184875"/>
                    <a:pt x="31746" y="196703"/>
                    <a:pt x="51972" y="197768"/>
                  </a:cubicBezTo>
                  <a:cubicBezTo>
                    <a:pt x="82253" y="199306"/>
                    <a:pt x="108156" y="176004"/>
                    <a:pt x="109694" y="145724"/>
                  </a:cubicBezTo>
                  <a:cubicBezTo>
                    <a:pt x="110286" y="135078"/>
                    <a:pt x="107683" y="125024"/>
                    <a:pt x="102952" y="116390"/>
                  </a:cubicBezTo>
                </a:path>
              </a:pathLst>
            </a:custGeom>
            <a:solidFill>
              <a:srgbClr val="AECFD9"/>
            </a:solidFill>
            <a:ln w="0"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554A7DFF-6C0D-CF49-E6AB-DBCAD220FF0D}"/>
                </a:ext>
              </a:extLst>
            </p:cNvPr>
            <p:cNvSpPr/>
            <p:nvPr/>
          </p:nvSpPr>
          <p:spPr>
            <a:xfrm>
              <a:off x="11015723" y="6432080"/>
              <a:ext cx="68130" cy="85044"/>
            </a:xfrm>
            <a:custGeom>
              <a:avLst/>
              <a:gdLst>
                <a:gd name="connsiteX0" fmla="*/ 118 w 68130"/>
                <a:gd name="connsiteY0" fmla="*/ 65292 h 85044"/>
                <a:gd name="connsiteX1" fmla="*/ 20226 w 68130"/>
                <a:gd name="connsiteY1" fmla="*/ 58077 h 85044"/>
                <a:gd name="connsiteX2" fmla="*/ 35840 w 68130"/>
                <a:gd name="connsiteY2" fmla="*/ 68485 h 85044"/>
                <a:gd name="connsiteX3" fmla="*/ 47904 w 68130"/>
                <a:gd name="connsiteY3" fmla="*/ 60087 h 85044"/>
                <a:gd name="connsiteX4" fmla="*/ 40334 w 68130"/>
                <a:gd name="connsiteY4" fmla="*/ 52872 h 85044"/>
                <a:gd name="connsiteX5" fmla="*/ 24011 w 68130"/>
                <a:gd name="connsiteY5" fmla="*/ 49205 h 85044"/>
                <a:gd name="connsiteX6" fmla="*/ 2129 w 68130"/>
                <a:gd name="connsiteY6" fmla="*/ 25667 h 85044"/>
                <a:gd name="connsiteX7" fmla="*/ 34420 w 68130"/>
                <a:gd name="connsiteY7" fmla="*/ 0 h 85044"/>
                <a:gd name="connsiteX8" fmla="*/ 66238 w 68130"/>
                <a:gd name="connsiteY8" fmla="*/ 17861 h 85044"/>
                <a:gd name="connsiteX9" fmla="*/ 47313 w 68130"/>
                <a:gd name="connsiteY9" fmla="*/ 24011 h 85044"/>
                <a:gd name="connsiteX10" fmla="*/ 34184 w 68130"/>
                <a:gd name="connsiteY10" fmla="*/ 16086 h 85044"/>
                <a:gd name="connsiteX11" fmla="*/ 23183 w 68130"/>
                <a:gd name="connsiteY11" fmla="*/ 24366 h 85044"/>
                <a:gd name="connsiteX12" fmla="*/ 29571 w 68130"/>
                <a:gd name="connsiteY12" fmla="*/ 31227 h 85044"/>
                <a:gd name="connsiteX13" fmla="*/ 45775 w 68130"/>
                <a:gd name="connsiteY13" fmla="*/ 35012 h 85044"/>
                <a:gd name="connsiteX14" fmla="*/ 68131 w 68130"/>
                <a:gd name="connsiteY14" fmla="*/ 58668 h 85044"/>
                <a:gd name="connsiteX15" fmla="*/ 34538 w 68130"/>
                <a:gd name="connsiteY15" fmla="*/ 85045 h 85044"/>
                <a:gd name="connsiteX16" fmla="*/ 0 w 68130"/>
                <a:gd name="connsiteY16" fmla="*/ 65055 h 8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30" h="85044">
                  <a:moveTo>
                    <a:pt x="118" y="65292"/>
                  </a:moveTo>
                  <a:lnTo>
                    <a:pt x="20226" y="58077"/>
                  </a:lnTo>
                  <a:cubicBezTo>
                    <a:pt x="22710" y="65410"/>
                    <a:pt x="28269" y="68485"/>
                    <a:pt x="35840" y="68485"/>
                  </a:cubicBezTo>
                  <a:cubicBezTo>
                    <a:pt x="43410" y="68485"/>
                    <a:pt x="47904" y="65055"/>
                    <a:pt x="47904" y="60087"/>
                  </a:cubicBezTo>
                  <a:cubicBezTo>
                    <a:pt x="47904" y="56421"/>
                    <a:pt x="46248" y="54173"/>
                    <a:pt x="40334" y="52872"/>
                  </a:cubicBezTo>
                  <a:lnTo>
                    <a:pt x="24011" y="49205"/>
                  </a:lnTo>
                  <a:cubicBezTo>
                    <a:pt x="12301" y="46603"/>
                    <a:pt x="2129" y="40453"/>
                    <a:pt x="2129" y="25667"/>
                  </a:cubicBezTo>
                  <a:cubicBezTo>
                    <a:pt x="2129" y="9817"/>
                    <a:pt x="15377" y="0"/>
                    <a:pt x="34420" y="0"/>
                  </a:cubicBezTo>
                  <a:cubicBezTo>
                    <a:pt x="49679" y="0"/>
                    <a:pt x="61389" y="6387"/>
                    <a:pt x="66238" y="17861"/>
                  </a:cubicBezTo>
                  <a:lnTo>
                    <a:pt x="47313" y="24011"/>
                  </a:lnTo>
                  <a:cubicBezTo>
                    <a:pt x="44711" y="18570"/>
                    <a:pt x="39388" y="16086"/>
                    <a:pt x="34184" y="16086"/>
                  </a:cubicBezTo>
                  <a:cubicBezTo>
                    <a:pt x="27441" y="16086"/>
                    <a:pt x="23183" y="19753"/>
                    <a:pt x="23183" y="24366"/>
                  </a:cubicBezTo>
                  <a:cubicBezTo>
                    <a:pt x="23183" y="27678"/>
                    <a:pt x="24484" y="30044"/>
                    <a:pt x="29571" y="31227"/>
                  </a:cubicBezTo>
                  <a:lnTo>
                    <a:pt x="45775" y="35012"/>
                  </a:lnTo>
                  <a:cubicBezTo>
                    <a:pt x="59851" y="38323"/>
                    <a:pt x="68131" y="45775"/>
                    <a:pt x="68131" y="58668"/>
                  </a:cubicBezTo>
                  <a:cubicBezTo>
                    <a:pt x="68131" y="76056"/>
                    <a:pt x="52636" y="85045"/>
                    <a:pt x="34538" y="85045"/>
                  </a:cubicBezTo>
                  <a:cubicBezTo>
                    <a:pt x="18097" y="85045"/>
                    <a:pt x="4258" y="77948"/>
                    <a:pt x="0" y="65055"/>
                  </a:cubicBezTo>
                </a:path>
              </a:pathLst>
            </a:custGeom>
            <a:solidFill>
              <a:schemeClr val="bg1"/>
            </a:solidFill>
            <a:ln w="0"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B9ABAD6C-01AF-1280-45E4-BD95FA571D67}"/>
                </a:ext>
              </a:extLst>
            </p:cNvPr>
            <p:cNvSpPr/>
            <p:nvPr/>
          </p:nvSpPr>
          <p:spPr>
            <a:xfrm>
              <a:off x="11091897"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668D7C27-A16B-E82C-8FE9-73E4CE06B748}"/>
                </a:ext>
              </a:extLst>
            </p:cNvPr>
            <p:cNvSpPr/>
            <p:nvPr/>
          </p:nvSpPr>
          <p:spPr>
            <a:xfrm>
              <a:off x="11167479" y="6426284"/>
              <a:ext cx="46958" cy="89184"/>
            </a:xfrm>
            <a:custGeom>
              <a:avLst/>
              <a:gdLst>
                <a:gd name="connsiteX0" fmla="*/ 29571 w 46958"/>
                <a:gd name="connsiteY0" fmla="*/ 28151 h 89184"/>
                <a:gd name="connsiteX1" fmla="*/ 44238 w 46958"/>
                <a:gd name="connsiteY1" fmla="*/ 28151 h 89184"/>
                <a:gd name="connsiteX2" fmla="*/ 44238 w 46958"/>
                <a:gd name="connsiteY2" fmla="*/ 43646 h 89184"/>
                <a:gd name="connsiteX3" fmla="*/ 29571 w 46958"/>
                <a:gd name="connsiteY3" fmla="*/ 43646 h 89184"/>
                <a:gd name="connsiteX4" fmla="*/ 29571 w 46958"/>
                <a:gd name="connsiteY4" fmla="*/ 89185 h 89184"/>
                <a:gd name="connsiteX5" fmla="*/ 10291 w 46958"/>
                <a:gd name="connsiteY5" fmla="*/ 89185 h 89184"/>
                <a:gd name="connsiteX6" fmla="*/ 10291 w 46958"/>
                <a:gd name="connsiteY6" fmla="*/ 43646 h 89184"/>
                <a:gd name="connsiteX7" fmla="*/ 0 w 46958"/>
                <a:gd name="connsiteY7" fmla="*/ 43646 h 89184"/>
                <a:gd name="connsiteX8" fmla="*/ 0 w 46958"/>
                <a:gd name="connsiteY8" fmla="*/ 28151 h 89184"/>
                <a:gd name="connsiteX9" fmla="*/ 10291 w 46958"/>
                <a:gd name="connsiteY9" fmla="*/ 28151 h 89184"/>
                <a:gd name="connsiteX10" fmla="*/ 10291 w 46958"/>
                <a:gd name="connsiteY10" fmla="*/ 23420 h 89184"/>
                <a:gd name="connsiteX11" fmla="*/ 34893 w 46958"/>
                <a:gd name="connsiteY11" fmla="*/ 0 h 89184"/>
                <a:gd name="connsiteX12" fmla="*/ 46958 w 46958"/>
                <a:gd name="connsiteY12" fmla="*/ 2602 h 89184"/>
                <a:gd name="connsiteX13" fmla="*/ 42818 w 46958"/>
                <a:gd name="connsiteY13" fmla="*/ 17624 h 89184"/>
                <a:gd name="connsiteX14" fmla="*/ 37614 w 46958"/>
                <a:gd name="connsiteY14" fmla="*/ 16678 h 89184"/>
                <a:gd name="connsiteX15" fmla="*/ 29689 w 46958"/>
                <a:gd name="connsiteY15" fmla="*/ 24366 h 89184"/>
                <a:gd name="connsiteX16" fmla="*/ 29689 w 46958"/>
                <a:gd name="connsiteY16" fmla="*/ 28269 h 89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958" h="89184">
                  <a:moveTo>
                    <a:pt x="29571" y="28151"/>
                  </a:moveTo>
                  <a:lnTo>
                    <a:pt x="44238" y="28151"/>
                  </a:lnTo>
                  <a:lnTo>
                    <a:pt x="44238" y="43646"/>
                  </a:lnTo>
                  <a:lnTo>
                    <a:pt x="29571" y="43646"/>
                  </a:lnTo>
                  <a:lnTo>
                    <a:pt x="29571" y="89185"/>
                  </a:lnTo>
                  <a:lnTo>
                    <a:pt x="10291" y="89185"/>
                  </a:lnTo>
                  <a:lnTo>
                    <a:pt x="10291" y="43646"/>
                  </a:lnTo>
                  <a:lnTo>
                    <a:pt x="0" y="43646"/>
                  </a:lnTo>
                  <a:lnTo>
                    <a:pt x="0" y="28151"/>
                  </a:lnTo>
                  <a:lnTo>
                    <a:pt x="10291" y="28151"/>
                  </a:lnTo>
                  <a:lnTo>
                    <a:pt x="10291" y="23420"/>
                  </a:lnTo>
                  <a:cubicBezTo>
                    <a:pt x="10291" y="9108"/>
                    <a:pt x="20108" y="0"/>
                    <a:pt x="34893" y="0"/>
                  </a:cubicBezTo>
                  <a:cubicBezTo>
                    <a:pt x="39033" y="0"/>
                    <a:pt x="43055" y="828"/>
                    <a:pt x="46958" y="2602"/>
                  </a:cubicBezTo>
                  <a:lnTo>
                    <a:pt x="42818" y="17624"/>
                  </a:lnTo>
                  <a:cubicBezTo>
                    <a:pt x="41044" y="17033"/>
                    <a:pt x="39033" y="16678"/>
                    <a:pt x="37614" y="16678"/>
                  </a:cubicBezTo>
                  <a:cubicBezTo>
                    <a:pt x="33001" y="16678"/>
                    <a:pt x="29689" y="19517"/>
                    <a:pt x="29689" y="24366"/>
                  </a:cubicBezTo>
                  <a:lnTo>
                    <a:pt x="29689" y="28269"/>
                  </a:lnTo>
                  <a:close/>
                </a:path>
              </a:pathLst>
            </a:custGeom>
            <a:solidFill>
              <a:schemeClr val="bg1"/>
            </a:solidFill>
            <a:ln w="0"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40679095-3662-4FCC-5200-EA837A44D173}"/>
                </a:ext>
              </a:extLst>
            </p:cNvPr>
            <p:cNvSpPr/>
            <p:nvPr/>
          </p:nvSpPr>
          <p:spPr>
            <a:xfrm>
              <a:off x="11215620"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398 w 63872"/>
                <a:gd name="connsiteY10" fmla="*/ 25194 h 64582"/>
                <a:gd name="connsiteX11" fmla="*/ 44592 w 63872"/>
                <a:gd name="connsiteY11" fmla="*/ 25194 h 64582"/>
                <a:gd name="connsiteX12" fmla="*/ 32291 w 63872"/>
                <a:gd name="connsiteY12" fmla="*/ 15613 h 64582"/>
                <a:gd name="connsiteX13" fmla="*/ 19398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398" y="25194"/>
                  </a:moveTo>
                  <a:lnTo>
                    <a:pt x="44592" y="25194"/>
                  </a:lnTo>
                  <a:cubicBezTo>
                    <a:pt x="42700" y="18689"/>
                    <a:pt x="37732" y="15613"/>
                    <a:pt x="32291" y="15613"/>
                  </a:cubicBezTo>
                  <a:cubicBezTo>
                    <a:pt x="26850" y="15613"/>
                    <a:pt x="21291" y="19043"/>
                    <a:pt x="19398" y="25194"/>
                  </a:cubicBezTo>
                </a:path>
              </a:pathLst>
            </a:custGeom>
            <a:solidFill>
              <a:schemeClr val="bg1"/>
            </a:solidFill>
            <a:ln w="0"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7E211D72-B878-C9FF-3217-57B4F4108551}"/>
                </a:ext>
              </a:extLst>
            </p:cNvPr>
            <p:cNvSpPr/>
            <p:nvPr/>
          </p:nvSpPr>
          <p:spPr>
            <a:xfrm>
              <a:off x="11289428"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493458FE-F305-72B0-2B21-C1144CF0FD5E}"/>
                </a:ext>
              </a:extLst>
            </p:cNvPr>
            <p:cNvSpPr/>
            <p:nvPr/>
          </p:nvSpPr>
          <p:spPr>
            <a:xfrm>
              <a:off x="11368086" y="6432080"/>
              <a:ext cx="81259" cy="85163"/>
            </a:xfrm>
            <a:custGeom>
              <a:avLst/>
              <a:gdLst>
                <a:gd name="connsiteX0" fmla="*/ 81260 w 81259"/>
                <a:gd name="connsiteY0" fmla="*/ 62571 h 85163"/>
                <a:gd name="connsiteX1" fmla="*/ 43291 w 81259"/>
                <a:gd name="connsiteY1" fmla="*/ 85163 h 85163"/>
                <a:gd name="connsiteX2" fmla="*/ 0 w 81259"/>
                <a:gd name="connsiteY2" fmla="*/ 42582 h 85163"/>
                <a:gd name="connsiteX3" fmla="*/ 43291 w 81259"/>
                <a:gd name="connsiteY3" fmla="*/ 0 h 85163"/>
                <a:gd name="connsiteX4" fmla="*/ 79486 w 81259"/>
                <a:gd name="connsiteY4" fmla="*/ 19043 h 85163"/>
                <a:gd name="connsiteX5" fmla="*/ 61507 w 81259"/>
                <a:gd name="connsiteY5" fmla="*/ 27915 h 85163"/>
                <a:gd name="connsiteX6" fmla="*/ 43291 w 81259"/>
                <a:gd name="connsiteY6" fmla="*/ 18334 h 85163"/>
                <a:gd name="connsiteX7" fmla="*/ 20108 w 81259"/>
                <a:gd name="connsiteY7" fmla="*/ 42582 h 85163"/>
                <a:gd name="connsiteX8" fmla="*/ 43291 w 81259"/>
                <a:gd name="connsiteY8" fmla="*/ 66948 h 85163"/>
                <a:gd name="connsiteX9" fmla="*/ 62453 w 81259"/>
                <a:gd name="connsiteY9" fmla="*/ 55238 h 85163"/>
                <a:gd name="connsiteX10" fmla="*/ 81260 w 81259"/>
                <a:gd name="connsiteY10" fmla="*/ 62571 h 85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259" h="85163">
                  <a:moveTo>
                    <a:pt x="81260" y="62571"/>
                  </a:moveTo>
                  <a:cubicBezTo>
                    <a:pt x="74873" y="76883"/>
                    <a:pt x="60797" y="85163"/>
                    <a:pt x="43291" y="85163"/>
                  </a:cubicBezTo>
                  <a:cubicBezTo>
                    <a:pt x="19162" y="85163"/>
                    <a:pt x="0" y="66593"/>
                    <a:pt x="0" y="42582"/>
                  </a:cubicBezTo>
                  <a:cubicBezTo>
                    <a:pt x="0" y="18570"/>
                    <a:pt x="19043" y="0"/>
                    <a:pt x="43291" y="0"/>
                  </a:cubicBezTo>
                  <a:cubicBezTo>
                    <a:pt x="58668" y="0"/>
                    <a:pt x="72389" y="7097"/>
                    <a:pt x="79486" y="19043"/>
                  </a:cubicBezTo>
                  <a:lnTo>
                    <a:pt x="61507" y="27915"/>
                  </a:lnTo>
                  <a:cubicBezTo>
                    <a:pt x="57485" y="21409"/>
                    <a:pt x="51098" y="18334"/>
                    <a:pt x="43291" y="18334"/>
                  </a:cubicBezTo>
                  <a:cubicBezTo>
                    <a:pt x="30399" y="18334"/>
                    <a:pt x="20108" y="28624"/>
                    <a:pt x="20108" y="42582"/>
                  </a:cubicBezTo>
                  <a:cubicBezTo>
                    <a:pt x="20108" y="56539"/>
                    <a:pt x="30399" y="66948"/>
                    <a:pt x="43291" y="66948"/>
                  </a:cubicBezTo>
                  <a:cubicBezTo>
                    <a:pt x="51689" y="66948"/>
                    <a:pt x="58668" y="63163"/>
                    <a:pt x="62453" y="55238"/>
                  </a:cubicBezTo>
                  <a:lnTo>
                    <a:pt x="81260" y="62571"/>
                  </a:lnTo>
                  <a:close/>
                </a:path>
              </a:pathLst>
            </a:custGeom>
            <a:solidFill>
              <a:schemeClr val="bg1"/>
            </a:solidFill>
            <a:ln w="0"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1DFAD7F7-CF62-628C-3317-70AF44E55BC4}"/>
                </a:ext>
              </a:extLst>
            </p:cNvPr>
            <p:cNvSpPr/>
            <p:nvPr/>
          </p:nvSpPr>
          <p:spPr>
            <a:xfrm>
              <a:off x="11456443"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E52E2EFE-230E-E06A-F2F5-7A6DC6319A76}"/>
                </a:ext>
              </a:extLst>
            </p:cNvPr>
            <p:cNvSpPr/>
            <p:nvPr/>
          </p:nvSpPr>
          <p:spPr>
            <a:xfrm>
              <a:off x="11538649"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241F5E40-2C50-DAE3-32B5-8642E7F06AF2}"/>
                </a:ext>
              </a:extLst>
            </p:cNvPr>
            <p:cNvSpPr/>
            <p:nvPr/>
          </p:nvSpPr>
          <p:spPr>
            <a:xfrm>
              <a:off x="11587381"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517 w 63872"/>
                <a:gd name="connsiteY10" fmla="*/ 25194 h 64582"/>
                <a:gd name="connsiteX11" fmla="*/ 44711 w 63872"/>
                <a:gd name="connsiteY11" fmla="*/ 25194 h 64582"/>
                <a:gd name="connsiteX12" fmla="*/ 32409 w 63872"/>
                <a:gd name="connsiteY12" fmla="*/ 15613 h 64582"/>
                <a:gd name="connsiteX13" fmla="*/ 19517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517" y="25194"/>
                  </a:moveTo>
                  <a:lnTo>
                    <a:pt x="44711" y="25194"/>
                  </a:lnTo>
                  <a:cubicBezTo>
                    <a:pt x="42818" y="18689"/>
                    <a:pt x="37969" y="15613"/>
                    <a:pt x="32409" y="15613"/>
                  </a:cubicBezTo>
                  <a:cubicBezTo>
                    <a:pt x="26850" y="15613"/>
                    <a:pt x="21409" y="19043"/>
                    <a:pt x="19517" y="25194"/>
                  </a:cubicBezTo>
                </a:path>
              </a:pathLst>
            </a:custGeom>
            <a:solidFill>
              <a:schemeClr val="bg1"/>
            </a:solidFill>
            <a:ln w="0"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CC382D46-9668-BDD9-6EC8-D0C6BC6F0022}"/>
                </a:ext>
              </a:extLst>
            </p:cNvPr>
            <p:cNvSpPr/>
            <p:nvPr/>
          </p:nvSpPr>
          <p:spPr>
            <a:xfrm>
              <a:off x="11012411" y="6547050"/>
              <a:ext cx="80313" cy="81496"/>
            </a:xfrm>
            <a:custGeom>
              <a:avLst/>
              <a:gdLst>
                <a:gd name="connsiteX0" fmla="*/ 80314 w 80313"/>
                <a:gd name="connsiteY0" fmla="*/ 0 h 81496"/>
                <a:gd name="connsiteX1" fmla="*/ 44711 w 80313"/>
                <a:gd name="connsiteY1" fmla="*/ 81497 h 81496"/>
                <a:gd name="connsiteX2" fmla="*/ 35485 w 80313"/>
                <a:gd name="connsiteY2" fmla="*/ 81497 h 81496"/>
                <a:gd name="connsiteX3" fmla="*/ 0 w 80313"/>
                <a:gd name="connsiteY3" fmla="*/ 0 h 81496"/>
                <a:gd name="connsiteX4" fmla="*/ 10409 w 80313"/>
                <a:gd name="connsiteY4" fmla="*/ 0 h 81496"/>
                <a:gd name="connsiteX5" fmla="*/ 40098 w 80313"/>
                <a:gd name="connsiteY5" fmla="*/ 68367 h 81496"/>
                <a:gd name="connsiteX6" fmla="*/ 69787 w 80313"/>
                <a:gd name="connsiteY6" fmla="*/ 0 h 81496"/>
                <a:gd name="connsiteX7" fmla="*/ 80314 w 80313"/>
                <a:gd name="connsiteY7" fmla="*/ 0 h 8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13" h="81496">
                  <a:moveTo>
                    <a:pt x="80314" y="0"/>
                  </a:moveTo>
                  <a:lnTo>
                    <a:pt x="44711" y="81497"/>
                  </a:lnTo>
                  <a:lnTo>
                    <a:pt x="35485" y="81497"/>
                  </a:lnTo>
                  <a:lnTo>
                    <a:pt x="0" y="0"/>
                  </a:lnTo>
                  <a:lnTo>
                    <a:pt x="10409" y="0"/>
                  </a:lnTo>
                  <a:lnTo>
                    <a:pt x="40098" y="68367"/>
                  </a:lnTo>
                  <a:lnTo>
                    <a:pt x="69787" y="0"/>
                  </a:lnTo>
                  <a:lnTo>
                    <a:pt x="80314" y="0"/>
                  </a:lnTo>
                  <a:close/>
                </a:path>
              </a:pathLst>
            </a:custGeom>
            <a:solidFill>
              <a:schemeClr val="bg1"/>
            </a:solidFill>
            <a:ln w="0"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0922CD22-3ABB-C61A-1F56-EE087A69EFB6}"/>
                </a:ext>
              </a:extLst>
            </p:cNvPr>
            <p:cNvSpPr/>
            <p:nvPr/>
          </p:nvSpPr>
          <p:spPr>
            <a:xfrm>
              <a:off x="11102424"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0387796E-56A3-632F-2FCE-62E3B706803F}"/>
                </a:ext>
              </a:extLst>
            </p:cNvPr>
            <p:cNvSpPr/>
            <p:nvPr/>
          </p:nvSpPr>
          <p:spPr>
            <a:xfrm>
              <a:off x="11127973" y="6567276"/>
              <a:ext cx="58313" cy="62926"/>
            </a:xfrm>
            <a:custGeom>
              <a:avLst/>
              <a:gdLst>
                <a:gd name="connsiteX0" fmla="*/ 58313 w 58313"/>
                <a:gd name="connsiteY0" fmla="*/ 46130 h 62926"/>
                <a:gd name="connsiteX1" fmla="*/ 31227 w 58313"/>
                <a:gd name="connsiteY1" fmla="*/ 62926 h 62926"/>
                <a:gd name="connsiteX2" fmla="*/ 0 w 58313"/>
                <a:gd name="connsiteY2" fmla="*/ 31463 h 62926"/>
                <a:gd name="connsiteX3" fmla="*/ 31227 w 58313"/>
                <a:gd name="connsiteY3" fmla="*/ 0 h 62926"/>
                <a:gd name="connsiteX4" fmla="*/ 57958 w 58313"/>
                <a:gd name="connsiteY4" fmla="*/ 15850 h 62926"/>
                <a:gd name="connsiteX5" fmla="*/ 49324 w 58313"/>
                <a:gd name="connsiteY5" fmla="*/ 19280 h 62926"/>
                <a:gd name="connsiteX6" fmla="*/ 31227 w 58313"/>
                <a:gd name="connsiteY6" fmla="*/ 8635 h 62926"/>
                <a:gd name="connsiteX7" fmla="*/ 8989 w 58313"/>
                <a:gd name="connsiteY7" fmla="*/ 31581 h 62926"/>
                <a:gd name="connsiteX8" fmla="*/ 31227 w 58313"/>
                <a:gd name="connsiteY8" fmla="*/ 54410 h 62926"/>
                <a:gd name="connsiteX9" fmla="*/ 49797 w 58313"/>
                <a:gd name="connsiteY9" fmla="*/ 43055 h 62926"/>
                <a:gd name="connsiteX10" fmla="*/ 58313 w 58313"/>
                <a:gd name="connsiteY10" fmla="*/ 46248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13" h="62926">
                  <a:moveTo>
                    <a:pt x="58313" y="46130"/>
                  </a:moveTo>
                  <a:cubicBezTo>
                    <a:pt x="53582" y="56539"/>
                    <a:pt x="43055" y="62926"/>
                    <a:pt x="31227" y="62926"/>
                  </a:cubicBezTo>
                  <a:cubicBezTo>
                    <a:pt x="14312" y="62926"/>
                    <a:pt x="0" y="50507"/>
                    <a:pt x="0" y="31463"/>
                  </a:cubicBezTo>
                  <a:cubicBezTo>
                    <a:pt x="0" y="12420"/>
                    <a:pt x="14312" y="0"/>
                    <a:pt x="31227" y="0"/>
                  </a:cubicBezTo>
                  <a:cubicBezTo>
                    <a:pt x="42700" y="0"/>
                    <a:pt x="52872" y="5796"/>
                    <a:pt x="57958" y="15850"/>
                  </a:cubicBezTo>
                  <a:lnTo>
                    <a:pt x="49324" y="19280"/>
                  </a:lnTo>
                  <a:cubicBezTo>
                    <a:pt x="45657" y="12183"/>
                    <a:pt x="38915" y="8635"/>
                    <a:pt x="31227" y="8635"/>
                  </a:cubicBezTo>
                  <a:cubicBezTo>
                    <a:pt x="18925" y="8635"/>
                    <a:pt x="8989" y="17861"/>
                    <a:pt x="8989" y="31581"/>
                  </a:cubicBezTo>
                  <a:cubicBezTo>
                    <a:pt x="8989" y="45302"/>
                    <a:pt x="18925" y="54410"/>
                    <a:pt x="31227" y="54410"/>
                  </a:cubicBezTo>
                  <a:cubicBezTo>
                    <a:pt x="39270" y="54410"/>
                    <a:pt x="46130" y="50625"/>
                    <a:pt x="49797" y="43055"/>
                  </a:cubicBezTo>
                  <a:lnTo>
                    <a:pt x="58313" y="46248"/>
                  </a:lnTo>
                  <a:close/>
                </a:path>
              </a:pathLst>
            </a:custGeom>
            <a:solidFill>
              <a:schemeClr val="bg1"/>
            </a:solidFill>
            <a:ln w="0"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2F3C01FB-64F9-5F49-6CB7-8496457C4309}"/>
                </a:ext>
              </a:extLst>
            </p:cNvPr>
            <p:cNvSpPr/>
            <p:nvPr/>
          </p:nvSpPr>
          <p:spPr>
            <a:xfrm>
              <a:off x="11189007" y="6549416"/>
              <a:ext cx="46721" cy="80668"/>
            </a:xfrm>
            <a:custGeom>
              <a:avLst/>
              <a:gdLst>
                <a:gd name="connsiteX0" fmla="*/ 46721 w 46721"/>
                <a:gd name="connsiteY0" fmla="*/ 75937 h 80668"/>
                <a:gd name="connsiteX1" fmla="*/ 32882 w 46721"/>
                <a:gd name="connsiteY1" fmla="*/ 80669 h 80668"/>
                <a:gd name="connsiteX2" fmla="*/ 13011 w 46721"/>
                <a:gd name="connsiteY2" fmla="*/ 60324 h 80668"/>
                <a:gd name="connsiteX3" fmla="*/ 13011 w 46721"/>
                <a:gd name="connsiteY3" fmla="*/ 26850 h 80668"/>
                <a:gd name="connsiteX4" fmla="*/ 0 w 46721"/>
                <a:gd name="connsiteY4" fmla="*/ 26850 h 80668"/>
                <a:gd name="connsiteX5" fmla="*/ 0 w 46721"/>
                <a:gd name="connsiteY5" fmla="*/ 19043 h 80668"/>
                <a:gd name="connsiteX6" fmla="*/ 13011 w 46721"/>
                <a:gd name="connsiteY6" fmla="*/ 19043 h 80668"/>
                <a:gd name="connsiteX7" fmla="*/ 13011 w 46721"/>
                <a:gd name="connsiteY7" fmla="*/ 0 h 80668"/>
                <a:gd name="connsiteX8" fmla="*/ 22355 w 46721"/>
                <a:gd name="connsiteY8" fmla="*/ 0 h 80668"/>
                <a:gd name="connsiteX9" fmla="*/ 22355 w 46721"/>
                <a:gd name="connsiteY9" fmla="*/ 19043 h 80668"/>
                <a:gd name="connsiteX10" fmla="*/ 43764 w 46721"/>
                <a:gd name="connsiteY10" fmla="*/ 19043 h 80668"/>
                <a:gd name="connsiteX11" fmla="*/ 43764 w 46721"/>
                <a:gd name="connsiteY11" fmla="*/ 26850 h 80668"/>
                <a:gd name="connsiteX12" fmla="*/ 22355 w 46721"/>
                <a:gd name="connsiteY12" fmla="*/ 26850 h 80668"/>
                <a:gd name="connsiteX13" fmla="*/ 22355 w 46721"/>
                <a:gd name="connsiteY13" fmla="*/ 59733 h 80668"/>
                <a:gd name="connsiteX14" fmla="*/ 33474 w 46721"/>
                <a:gd name="connsiteY14" fmla="*/ 71916 h 80668"/>
                <a:gd name="connsiteX15" fmla="*/ 43646 w 46721"/>
                <a:gd name="connsiteY15" fmla="*/ 68249 h 80668"/>
                <a:gd name="connsiteX16" fmla="*/ 46721 w 46721"/>
                <a:gd name="connsiteY16" fmla="*/ 75937 h 8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721" h="80668">
                  <a:moveTo>
                    <a:pt x="46721" y="75937"/>
                  </a:moveTo>
                  <a:cubicBezTo>
                    <a:pt x="41872" y="79367"/>
                    <a:pt x="37732" y="80669"/>
                    <a:pt x="32882" y="80669"/>
                  </a:cubicBezTo>
                  <a:cubicBezTo>
                    <a:pt x="20936" y="80669"/>
                    <a:pt x="13011" y="73572"/>
                    <a:pt x="13011" y="60324"/>
                  </a:cubicBezTo>
                  <a:lnTo>
                    <a:pt x="13011" y="26850"/>
                  </a:lnTo>
                  <a:lnTo>
                    <a:pt x="0" y="26850"/>
                  </a:lnTo>
                  <a:lnTo>
                    <a:pt x="0" y="19043"/>
                  </a:lnTo>
                  <a:lnTo>
                    <a:pt x="13011" y="19043"/>
                  </a:lnTo>
                  <a:lnTo>
                    <a:pt x="13011" y="0"/>
                  </a:lnTo>
                  <a:lnTo>
                    <a:pt x="22355" y="0"/>
                  </a:lnTo>
                  <a:lnTo>
                    <a:pt x="22355" y="19043"/>
                  </a:lnTo>
                  <a:lnTo>
                    <a:pt x="43764" y="19043"/>
                  </a:lnTo>
                  <a:lnTo>
                    <a:pt x="43764" y="26850"/>
                  </a:lnTo>
                  <a:lnTo>
                    <a:pt x="22355" y="26850"/>
                  </a:lnTo>
                  <a:lnTo>
                    <a:pt x="22355" y="59733"/>
                  </a:lnTo>
                  <a:cubicBezTo>
                    <a:pt x="22355" y="67539"/>
                    <a:pt x="26732" y="71916"/>
                    <a:pt x="33474" y="71916"/>
                  </a:cubicBezTo>
                  <a:cubicBezTo>
                    <a:pt x="36904" y="71916"/>
                    <a:pt x="40689" y="70496"/>
                    <a:pt x="43646" y="68249"/>
                  </a:cubicBezTo>
                  <a:lnTo>
                    <a:pt x="46721" y="75937"/>
                  </a:lnTo>
                  <a:close/>
                </a:path>
              </a:pathLst>
            </a:custGeom>
            <a:solidFill>
              <a:schemeClr val="bg1"/>
            </a:solidFill>
            <a:ln w="0"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ADCE817B-5961-C0D5-9090-CB9EA88AC920}"/>
                </a:ext>
              </a:extLst>
            </p:cNvPr>
            <p:cNvSpPr/>
            <p:nvPr/>
          </p:nvSpPr>
          <p:spPr>
            <a:xfrm>
              <a:off x="11237976" y="6567276"/>
              <a:ext cx="63517" cy="62689"/>
            </a:xfrm>
            <a:custGeom>
              <a:avLst/>
              <a:gdLst>
                <a:gd name="connsiteX0" fmla="*/ 63518 w 63517"/>
                <a:gd name="connsiteY0" fmla="*/ 31227 h 62689"/>
                <a:gd name="connsiteX1" fmla="*/ 31818 w 63517"/>
                <a:gd name="connsiteY1" fmla="*/ 62690 h 62689"/>
                <a:gd name="connsiteX2" fmla="*/ 0 w 63517"/>
                <a:gd name="connsiteY2" fmla="*/ 31227 h 62689"/>
                <a:gd name="connsiteX3" fmla="*/ 31818 w 63517"/>
                <a:gd name="connsiteY3" fmla="*/ 0 h 62689"/>
                <a:gd name="connsiteX4" fmla="*/ 63518 w 63517"/>
                <a:gd name="connsiteY4" fmla="*/ 31227 h 62689"/>
                <a:gd name="connsiteX5" fmla="*/ 54410 w 63517"/>
                <a:gd name="connsiteY5" fmla="*/ 31227 h 62689"/>
                <a:gd name="connsiteX6" fmla="*/ 31818 w 63517"/>
                <a:gd name="connsiteY6" fmla="*/ 8161 h 62689"/>
                <a:gd name="connsiteX7" fmla="*/ 8989 w 63517"/>
                <a:gd name="connsiteY7" fmla="*/ 31227 h 62689"/>
                <a:gd name="connsiteX8" fmla="*/ 31818 w 63517"/>
                <a:gd name="connsiteY8" fmla="*/ 54528 h 62689"/>
                <a:gd name="connsiteX9" fmla="*/ 54410 w 63517"/>
                <a:gd name="connsiteY9" fmla="*/ 31227 h 62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517" h="62689">
                  <a:moveTo>
                    <a:pt x="63518" y="31227"/>
                  </a:moveTo>
                  <a:cubicBezTo>
                    <a:pt x="63518" y="49560"/>
                    <a:pt x="49442" y="62690"/>
                    <a:pt x="31818" y="62690"/>
                  </a:cubicBezTo>
                  <a:cubicBezTo>
                    <a:pt x="14194" y="62690"/>
                    <a:pt x="0" y="49560"/>
                    <a:pt x="0" y="31227"/>
                  </a:cubicBezTo>
                  <a:cubicBezTo>
                    <a:pt x="0" y="12893"/>
                    <a:pt x="13957" y="0"/>
                    <a:pt x="31818" y="0"/>
                  </a:cubicBezTo>
                  <a:cubicBezTo>
                    <a:pt x="49679" y="0"/>
                    <a:pt x="63518" y="12893"/>
                    <a:pt x="63518" y="31227"/>
                  </a:cubicBezTo>
                  <a:moveTo>
                    <a:pt x="54410" y="31227"/>
                  </a:moveTo>
                  <a:cubicBezTo>
                    <a:pt x="54410" y="17506"/>
                    <a:pt x="44119" y="8161"/>
                    <a:pt x="31818" y="8161"/>
                  </a:cubicBezTo>
                  <a:cubicBezTo>
                    <a:pt x="19517" y="8161"/>
                    <a:pt x="8989" y="17506"/>
                    <a:pt x="8989" y="31227"/>
                  </a:cubicBezTo>
                  <a:cubicBezTo>
                    <a:pt x="8989" y="44947"/>
                    <a:pt x="19398" y="54528"/>
                    <a:pt x="31818" y="54528"/>
                  </a:cubicBezTo>
                  <a:cubicBezTo>
                    <a:pt x="44238" y="54528"/>
                    <a:pt x="54410" y="45066"/>
                    <a:pt x="54410" y="31227"/>
                  </a:cubicBezTo>
                </a:path>
              </a:pathLst>
            </a:custGeom>
            <a:solidFill>
              <a:schemeClr val="bg1"/>
            </a:solidFill>
            <a:ln w="0"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9F83919B-F60C-6F8A-BB5C-350214803130}"/>
                </a:ext>
              </a:extLst>
            </p:cNvPr>
            <p:cNvSpPr/>
            <p:nvPr/>
          </p:nvSpPr>
          <p:spPr>
            <a:xfrm>
              <a:off x="11314741" y="6567986"/>
              <a:ext cx="37732" cy="60560"/>
            </a:xfrm>
            <a:custGeom>
              <a:avLst/>
              <a:gdLst>
                <a:gd name="connsiteX0" fmla="*/ 37732 w 37732"/>
                <a:gd name="connsiteY0" fmla="*/ 473 h 60560"/>
                <a:gd name="connsiteX1" fmla="*/ 37022 w 37732"/>
                <a:gd name="connsiteY1" fmla="*/ 9344 h 60560"/>
                <a:gd name="connsiteX2" fmla="*/ 33474 w 37732"/>
                <a:gd name="connsiteY2" fmla="*/ 9344 h 60560"/>
                <a:gd name="connsiteX3" fmla="*/ 9344 w 37732"/>
                <a:gd name="connsiteY3" fmla="*/ 37495 h 60560"/>
                <a:gd name="connsiteX4" fmla="*/ 9344 w 37732"/>
                <a:gd name="connsiteY4" fmla="*/ 60561 h 60560"/>
                <a:gd name="connsiteX5" fmla="*/ 0 w 37732"/>
                <a:gd name="connsiteY5" fmla="*/ 60561 h 60560"/>
                <a:gd name="connsiteX6" fmla="*/ 0 w 37732"/>
                <a:gd name="connsiteY6" fmla="*/ 591 h 60560"/>
                <a:gd name="connsiteX7" fmla="*/ 9344 w 37732"/>
                <a:gd name="connsiteY7" fmla="*/ 591 h 60560"/>
                <a:gd name="connsiteX8" fmla="*/ 9344 w 37732"/>
                <a:gd name="connsiteY8" fmla="*/ 15377 h 60560"/>
                <a:gd name="connsiteX9" fmla="*/ 33474 w 37732"/>
                <a:gd name="connsiteY9" fmla="*/ 0 h 60560"/>
                <a:gd name="connsiteX10" fmla="*/ 37732 w 37732"/>
                <a:gd name="connsiteY10" fmla="*/ 473 h 6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32" h="60560">
                  <a:moveTo>
                    <a:pt x="37732" y="473"/>
                  </a:moveTo>
                  <a:lnTo>
                    <a:pt x="37022" y="9344"/>
                  </a:lnTo>
                  <a:cubicBezTo>
                    <a:pt x="35958" y="9344"/>
                    <a:pt x="34538" y="9344"/>
                    <a:pt x="33474" y="9344"/>
                  </a:cubicBezTo>
                  <a:cubicBezTo>
                    <a:pt x="17506" y="9344"/>
                    <a:pt x="9344" y="21409"/>
                    <a:pt x="9344" y="37495"/>
                  </a:cubicBezTo>
                  <a:lnTo>
                    <a:pt x="9344" y="60561"/>
                  </a:lnTo>
                  <a:lnTo>
                    <a:pt x="0" y="60561"/>
                  </a:lnTo>
                  <a:lnTo>
                    <a:pt x="0" y="591"/>
                  </a:lnTo>
                  <a:lnTo>
                    <a:pt x="9344" y="591"/>
                  </a:lnTo>
                  <a:lnTo>
                    <a:pt x="9344" y="15377"/>
                  </a:lnTo>
                  <a:cubicBezTo>
                    <a:pt x="14194" y="6506"/>
                    <a:pt x="22237" y="0"/>
                    <a:pt x="33474" y="0"/>
                  </a:cubicBezTo>
                  <a:cubicBezTo>
                    <a:pt x="34893" y="0"/>
                    <a:pt x="36076" y="0"/>
                    <a:pt x="37732" y="473"/>
                  </a:cubicBezTo>
                </a:path>
              </a:pathLst>
            </a:custGeom>
            <a:solidFill>
              <a:schemeClr val="bg1"/>
            </a:solidFill>
            <a:ln w="0"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D44F314D-20CF-A65F-6EE8-0B81812CF0D9}"/>
                </a:ext>
              </a:extLst>
            </p:cNvPr>
            <p:cNvSpPr/>
            <p:nvPr/>
          </p:nvSpPr>
          <p:spPr>
            <a:xfrm>
              <a:off x="11361817"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73821A63-59C4-FC26-E0EF-548E62714EB8}"/>
                </a:ext>
              </a:extLst>
            </p:cNvPr>
            <p:cNvSpPr/>
            <p:nvPr/>
          </p:nvSpPr>
          <p:spPr>
            <a:xfrm>
              <a:off x="11386656" y="6567276"/>
              <a:ext cx="63044" cy="62926"/>
            </a:xfrm>
            <a:custGeom>
              <a:avLst/>
              <a:gdLst>
                <a:gd name="connsiteX0" fmla="*/ 63044 w 63044"/>
                <a:gd name="connsiteY0" fmla="*/ 1301 h 62926"/>
                <a:gd name="connsiteX1" fmla="*/ 63044 w 63044"/>
                <a:gd name="connsiteY1" fmla="*/ 61270 h 62926"/>
                <a:gd name="connsiteX2" fmla="*/ 53818 w 63044"/>
                <a:gd name="connsiteY2" fmla="*/ 61270 h 62926"/>
                <a:gd name="connsiteX3" fmla="*/ 53818 w 63044"/>
                <a:gd name="connsiteY3" fmla="*/ 51926 h 62926"/>
                <a:gd name="connsiteX4" fmla="*/ 29925 w 63044"/>
                <a:gd name="connsiteY4" fmla="*/ 62926 h 62926"/>
                <a:gd name="connsiteX5" fmla="*/ 0 w 63044"/>
                <a:gd name="connsiteY5" fmla="*/ 31463 h 62926"/>
                <a:gd name="connsiteX6" fmla="*/ 29925 w 63044"/>
                <a:gd name="connsiteY6" fmla="*/ 0 h 62926"/>
                <a:gd name="connsiteX7" fmla="*/ 53818 w 63044"/>
                <a:gd name="connsiteY7" fmla="*/ 10882 h 62926"/>
                <a:gd name="connsiteX8" fmla="*/ 53818 w 63044"/>
                <a:gd name="connsiteY8" fmla="*/ 1419 h 62926"/>
                <a:gd name="connsiteX9" fmla="*/ 63044 w 63044"/>
                <a:gd name="connsiteY9" fmla="*/ 1419 h 62926"/>
                <a:gd name="connsiteX10" fmla="*/ 53818 w 63044"/>
                <a:gd name="connsiteY10" fmla="*/ 33237 h 62926"/>
                <a:gd name="connsiteX11" fmla="*/ 53818 w 63044"/>
                <a:gd name="connsiteY11" fmla="*/ 29571 h 62926"/>
                <a:gd name="connsiteX12" fmla="*/ 31463 w 63044"/>
                <a:gd name="connsiteY12" fmla="*/ 8043 h 62926"/>
                <a:gd name="connsiteX13" fmla="*/ 9108 w 63044"/>
                <a:gd name="connsiteY13" fmla="*/ 31345 h 62926"/>
                <a:gd name="connsiteX14" fmla="*/ 31463 w 63044"/>
                <a:gd name="connsiteY14" fmla="*/ 54528 h 62926"/>
                <a:gd name="connsiteX15" fmla="*/ 53818 w 63044"/>
                <a:gd name="connsiteY15" fmla="*/ 33119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044" h="62926">
                  <a:moveTo>
                    <a:pt x="63044" y="1301"/>
                  </a:moveTo>
                  <a:lnTo>
                    <a:pt x="63044" y="61270"/>
                  </a:lnTo>
                  <a:lnTo>
                    <a:pt x="53818" y="61270"/>
                  </a:lnTo>
                  <a:lnTo>
                    <a:pt x="53818" y="51926"/>
                  </a:lnTo>
                  <a:cubicBezTo>
                    <a:pt x="48377" y="58905"/>
                    <a:pt x="39979" y="62926"/>
                    <a:pt x="29925" y="62926"/>
                  </a:cubicBezTo>
                  <a:cubicBezTo>
                    <a:pt x="13957" y="62926"/>
                    <a:pt x="0" y="50388"/>
                    <a:pt x="0" y="31463"/>
                  </a:cubicBezTo>
                  <a:cubicBezTo>
                    <a:pt x="0" y="12538"/>
                    <a:pt x="13957" y="0"/>
                    <a:pt x="29925" y="0"/>
                  </a:cubicBezTo>
                  <a:cubicBezTo>
                    <a:pt x="39861" y="0"/>
                    <a:pt x="48259" y="4022"/>
                    <a:pt x="53818" y="10882"/>
                  </a:cubicBezTo>
                  <a:lnTo>
                    <a:pt x="53818" y="1419"/>
                  </a:lnTo>
                  <a:lnTo>
                    <a:pt x="63044" y="1419"/>
                  </a:lnTo>
                  <a:close/>
                  <a:moveTo>
                    <a:pt x="53818" y="33237"/>
                  </a:moveTo>
                  <a:lnTo>
                    <a:pt x="53818" y="29571"/>
                  </a:lnTo>
                  <a:cubicBezTo>
                    <a:pt x="52872" y="16323"/>
                    <a:pt x="42227" y="8043"/>
                    <a:pt x="31463" y="8043"/>
                  </a:cubicBezTo>
                  <a:cubicBezTo>
                    <a:pt x="19043" y="8043"/>
                    <a:pt x="9108" y="17033"/>
                    <a:pt x="9108" y="31345"/>
                  </a:cubicBezTo>
                  <a:cubicBezTo>
                    <a:pt x="9108" y="45657"/>
                    <a:pt x="19043" y="54528"/>
                    <a:pt x="31463" y="54528"/>
                  </a:cubicBezTo>
                  <a:cubicBezTo>
                    <a:pt x="42345" y="54528"/>
                    <a:pt x="52872" y="46248"/>
                    <a:pt x="53818" y="33119"/>
                  </a:cubicBezTo>
                </a:path>
              </a:pathLst>
            </a:custGeom>
            <a:solidFill>
              <a:schemeClr val="bg1"/>
            </a:solidFill>
            <a:ln w="0" cap="flat">
              <a:noFill/>
              <a:prstDash val="solid"/>
              <a:miter/>
            </a:ln>
          </p:spPr>
          <p:txBody>
            <a:bodyPr rtlCol="0" anchor="ctr"/>
            <a:lstStyle/>
            <a:p>
              <a:endParaRPr lang="en-US"/>
            </a:p>
          </p:txBody>
        </p:sp>
      </p:grpSp>
    </p:spTree>
    <p:extLst>
      <p:ext uri="{BB962C8B-B14F-4D97-AF65-F5344CB8AC3E}">
        <p14:creationId xmlns:p14="http://schemas.microsoft.com/office/powerpoint/2010/main" val="2173834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with Image Light Gree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ABFF67-DB71-48EB-0A23-B1A2088072E8}"/>
              </a:ext>
            </a:extLst>
          </p:cNvPr>
          <p:cNvSpPr/>
          <p:nvPr userDrawn="1"/>
        </p:nvSpPr>
        <p:spPr>
          <a:xfrm flipH="1">
            <a:off x="-18022" y="0"/>
            <a:ext cx="12210022" cy="6858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itle 1">
            <a:extLst>
              <a:ext uri="{FF2B5EF4-FFF2-40B4-BE49-F238E27FC236}">
                <a16:creationId xmlns:a16="http://schemas.microsoft.com/office/drawing/2014/main" id="{8D6037F3-15DB-E4A8-03B2-1596802B46E1}"/>
              </a:ext>
            </a:extLst>
          </p:cNvPr>
          <p:cNvSpPr>
            <a:spLocks noGrp="1"/>
          </p:cNvSpPr>
          <p:nvPr>
            <p:ph type="title" hasCustomPrompt="1"/>
          </p:nvPr>
        </p:nvSpPr>
        <p:spPr>
          <a:xfrm>
            <a:off x="543560" y="3061095"/>
            <a:ext cx="4500879" cy="1313309"/>
          </a:xfrm>
        </p:spPr>
        <p:txBody>
          <a:bodyPr wrap="square" lIns="0" tIns="46800" rIns="0" bIns="46800" anchor="b">
            <a:spAutoFit/>
          </a:bodyPr>
          <a:lstStyle>
            <a:lvl1pPr>
              <a:defRPr sz="4400">
                <a:solidFill>
                  <a:schemeClr val="bg1"/>
                </a:solidFill>
              </a:defRPr>
            </a:lvl1pPr>
          </a:lstStyle>
          <a:p>
            <a:r>
              <a:rPr lang="en-US"/>
              <a:t>Click to edit</a:t>
            </a:r>
            <a:br>
              <a:rPr lang="en-US"/>
            </a:br>
            <a:r>
              <a:rPr lang="en-US"/>
              <a:t>Master title style</a:t>
            </a:r>
          </a:p>
        </p:txBody>
      </p:sp>
      <p:sp>
        <p:nvSpPr>
          <p:cNvPr id="57" name="Text Placeholder 2">
            <a:extLst>
              <a:ext uri="{FF2B5EF4-FFF2-40B4-BE49-F238E27FC236}">
                <a16:creationId xmlns:a16="http://schemas.microsoft.com/office/drawing/2014/main" id="{248B09C8-FFDC-DF27-0CA5-CD6772D82763}"/>
              </a:ext>
            </a:extLst>
          </p:cNvPr>
          <p:cNvSpPr>
            <a:spLocks noGrp="1"/>
          </p:cNvSpPr>
          <p:nvPr>
            <p:ph type="body" idx="1"/>
          </p:nvPr>
        </p:nvSpPr>
        <p:spPr>
          <a:xfrm>
            <a:off x="543560" y="4401392"/>
            <a:ext cx="4500879" cy="406844"/>
          </a:xfrm>
          <a:prstGeom prst="rect">
            <a:avLst/>
          </a:prstGeom>
        </p:spPr>
        <p:txBody>
          <a:bodyPr wrap="square" lIns="0" tIns="46800" rIns="0" bIns="46800">
            <a:spAutoFit/>
          </a:bodyPr>
          <a:lstStyle>
            <a:lvl1pPr marL="0" indent="0">
              <a:buNone/>
              <a:defRPr sz="2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60" name="Text Placeholder 2">
            <a:extLst>
              <a:ext uri="{FF2B5EF4-FFF2-40B4-BE49-F238E27FC236}">
                <a16:creationId xmlns:a16="http://schemas.microsoft.com/office/drawing/2014/main" id="{E9EBB372-A52C-4E0A-8F3F-68B4590520EE}"/>
              </a:ext>
            </a:extLst>
          </p:cNvPr>
          <p:cNvSpPr>
            <a:spLocks noGrp="1"/>
          </p:cNvSpPr>
          <p:nvPr>
            <p:ph type="body" idx="10" hasCustomPrompt="1"/>
          </p:nvPr>
        </p:nvSpPr>
        <p:spPr>
          <a:xfrm>
            <a:off x="543560" y="1166049"/>
            <a:ext cx="1692564" cy="1415772"/>
          </a:xfrm>
          <a:prstGeom prst="rect">
            <a:avLst/>
          </a:prstGeom>
        </p:spPr>
        <p:txBody>
          <a:bodyPr wrap="square" lIns="0" rIns="0">
            <a:spAutoFit/>
          </a:bodyPr>
          <a:lstStyle>
            <a:lvl1pPr marL="0" indent="0">
              <a:buNone/>
              <a:defRPr sz="8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00</a:t>
            </a:r>
          </a:p>
        </p:txBody>
      </p:sp>
      <p:grpSp>
        <p:nvGrpSpPr>
          <p:cNvPr id="2" name="Group 1">
            <a:extLst>
              <a:ext uri="{FF2B5EF4-FFF2-40B4-BE49-F238E27FC236}">
                <a16:creationId xmlns:a16="http://schemas.microsoft.com/office/drawing/2014/main" id="{909932E7-C459-62FC-CDA3-FC39B0F09A81}"/>
              </a:ext>
            </a:extLst>
          </p:cNvPr>
          <p:cNvGrpSpPr/>
          <p:nvPr userDrawn="1"/>
        </p:nvGrpSpPr>
        <p:grpSpPr>
          <a:xfrm>
            <a:off x="543560" y="6316663"/>
            <a:ext cx="1502868" cy="312218"/>
            <a:chOff x="10148385" y="6317984"/>
            <a:chExt cx="1502868" cy="312218"/>
          </a:xfrm>
        </p:grpSpPr>
        <p:sp>
          <p:nvSpPr>
            <p:cNvPr id="3" name="Freeform: Shape 2">
              <a:extLst>
                <a:ext uri="{FF2B5EF4-FFF2-40B4-BE49-F238E27FC236}">
                  <a16:creationId xmlns:a16="http://schemas.microsoft.com/office/drawing/2014/main" id="{41F4BD46-801F-C972-5891-09A49558FFC2}"/>
                </a:ext>
              </a:extLst>
            </p:cNvPr>
            <p:cNvSpPr/>
            <p:nvPr/>
          </p:nvSpPr>
          <p:spPr>
            <a:xfrm>
              <a:off x="10148385" y="6318529"/>
              <a:ext cx="210635" cy="311673"/>
            </a:xfrm>
            <a:custGeom>
              <a:avLst/>
              <a:gdLst>
                <a:gd name="connsiteX0" fmla="*/ 119558 w 210635"/>
                <a:gd name="connsiteY0" fmla="*/ 116035 h 311673"/>
                <a:gd name="connsiteX1" fmla="*/ 83837 w 210635"/>
                <a:gd name="connsiteY1" fmla="*/ 87529 h 311673"/>
                <a:gd name="connsiteX2" fmla="*/ 101934 w 210635"/>
                <a:gd name="connsiteY2" fmla="*/ 76410 h 311673"/>
                <a:gd name="connsiteX3" fmla="*/ 146763 w 210635"/>
                <a:gd name="connsiteY3" fmla="*/ 94981 h 311673"/>
                <a:gd name="connsiteX4" fmla="*/ 147118 w 210635"/>
                <a:gd name="connsiteY4" fmla="*/ 95217 h 311673"/>
                <a:gd name="connsiteX5" fmla="*/ 169236 w 210635"/>
                <a:gd name="connsiteY5" fmla="*/ 97228 h 311673"/>
                <a:gd name="connsiteX6" fmla="*/ 182839 w 210635"/>
                <a:gd name="connsiteY6" fmla="*/ 85991 h 311673"/>
                <a:gd name="connsiteX7" fmla="*/ 197388 w 210635"/>
                <a:gd name="connsiteY7" fmla="*/ 64109 h 311673"/>
                <a:gd name="connsiteX8" fmla="*/ 201173 w 210635"/>
                <a:gd name="connsiteY8" fmla="*/ 44238 h 311673"/>
                <a:gd name="connsiteX9" fmla="*/ 191000 w 210635"/>
                <a:gd name="connsiteY9" fmla="*/ 28861 h 311673"/>
                <a:gd name="connsiteX10" fmla="*/ 104181 w 210635"/>
                <a:gd name="connsiteY10" fmla="*/ 0 h 311673"/>
                <a:gd name="connsiteX11" fmla="*/ 803 w 210635"/>
                <a:gd name="connsiteY11" fmla="*/ 90604 h 311673"/>
                <a:gd name="connsiteX12" fmla="*/ 30137 w 210635"/>
                <a:gd name="connsiteY12" fmla="*/ 157434 h 311673"/>
                <a:gd name="connsiteX13" fmla="*/ 83718 w 210635"/>
                <a:gd name="connsiteY13" fmla="*/ 189370 h 311673"/>
                <a:gd name="connsiteX14" fmla="*/ 122988 w 210635"/>
                <a:gd name="connsiteY14" fmla="*/ 221070 h 311673"/>
                <a:gd name="connsiteX15" fmla="*/ 103708 w 210635"/>
                <a:gd name="connsiteY15" fmla="*/ 234909 h 311673"/>
                <a:gd name="connsiteX16" fmla="*/ 55212 w 210635"/>
                <a:gd name="connsiteY16" fmla="*/ 214328 h 311673"/>
                <a:gd name="connsiteX17" fmla="*/ 54266 w 210635"/>
                <a:gd name="connsiteY17" fmla="*/ 213618 h 311673"/>
                <a:gd name="connsiteX18" fmla="*/ 34631 w 210635"/>
                <a:gd name="connsiteY18" fmla="*/ 209478 h 311673"/>
                <a:gd name="connsiteX19" fmla="*/ 17953 w 210635"/>
                <a:gd name="connsiteY19" fmla="*/ 221543 h 311673"/>
                <a:gd name="connsiteX20" fmla="*/ 3996 w 210635"/>
                <a:gd name="connsiteY20" fmla="*/ 245554 h 311673"/>
                <a:gd name="connsiteX21" fmla="*/ 3760 w 210635"/>
                <a:gd name="connsiteY21" fmla="*/ 246027 h 311673"/>
                <a:gd name="connsiteX22" fmla="*/ 8609 w 210635"/>
                <a:gd name="connsiteY22" fmla="*/ 276781 h 311673"/>
                <a:gd name="connsiteX23" fmla="*/ 8846 w 210635"/>
                <a:gd name="connsiteY23" fmla="*/ 277017 h 311673"/>
                <a:gd name="connsiteX24" fmla="*/ 105246 w 210635"/>
                <a:gd name="connsiteY24" fmla="*/ 311674 h 311673"/>
                <a:gd name="connsiteX25" fmla="*/ 181301 w 210635"/>
                <a:gd name="connsiteY25" fmla="*/ 283996 h 311673"/>
                <a:gd name="connsiteX26" fmla="*/ 210635 w 210635"/>
                <a:gd name="connsiteY26" fmla="*/ 218704 h 311673"/>
                <a:gd name="connsiteX27" fmla="*/ 119440 w 210635"/>
                <a:gd name="connsiteY27" fmla="*/ 116035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0635" h="311673">
                  <a:moveTo>
                    <a:pt x="119558" y="116035"/>
                  </a:moveTo>
                  <a:cubicBezTo>
                    <a:pt x="88095" y="103260"/>
                    <a:pt x="83837" y="94389"/>
                    <a:pt x="83837" y="87529"/>
                  </a:cubicBezTo>
                  <a:cubicBezTo>
                    <a:pt x="83837" y="80314"/>
                    <a:pt x="95547" y="76410"/>
                    <a:pt x="101934" y="76410"/>
                  </a:cubicBezTo>
                  <a:cubicBezTo>
                    <a:pt x="109504" y="76410"/>
                    <a:pt x="125235" y="81260"/>
                    <a:pt x="146763" y="94981"/>
                  </a:cubicBezTo>
                  <a:lnTo>
                    <a:pt x="147118" y="95217"/>
                  </a:lnTo>
                  <a:cubicBezTo>
                    <a:pt x="153623" y="99475"/>
                    <a:pt x="161666" y="100303"/>
                    <a:pt x="169236" y="97228"/>
                  </a:cubicBezTo>
                  <a:cubicBezTo>
                    <a:pt x="174559" y="95099"/>
                    <a:pt x="179409" y="91077"/>
                    <a:pt x="182839" y="85991"/>
                  </a:cubicBezTo>
                  <a:lnTo>
                    <a:pt x="197388" y="64109"/>
                  </a:lnTo>
                  <a:cubicBezTo>
                    <a:pt x="201291" y="58550"/>
                    <a:pt x="202710" y="51335"/>
                    <a:pt x="201173" y="44238"/>
                  </a:cubicBezTo>
                  <a:cubicBezTo>
                    <a:pt x="199753" y="37850"/>
                    <a:pt x="196087" y="32291"/>
                    <a:pt x="191000" y="28861"/>
                  </a:cubicBezTo>
                  <a:cubicBezTo>
                    <a:pt x="183785" y="23538"/>
                    <a:pt x="149247" y="0"/>
                    <a:pt x="104181" y="0"/>
                  </a:cubicBezTo>
                  <a:cubicBezTo>
                    <a:pt x="33094" y="0"/>
                    <a:pt x="803" y="46958"/>
                    <a:pt x="803" y="90604"/>
                  </a:cubicBezTo>
                  <a:cubicBezTo>
                    <a:pt x="803" y="116745"/>
                    <a:pt x="10738" y="139218"/>
                    <a:pt x="30137" y="157434"/>
                  </a:cubicBezTo>
                  <a:cubicBezTo>
                    <a:pt x="47406" y="173520"/>
                    <a:pt x="69051" y="183338"/>
                    <a:pt x="83718" y="189370"/>
                  </a:cubicBezTo>
                  <a:cubicBezTo>
                    <a:pt x="118493" y="203446"/>
                    <a:pt x="122988" y="213618"/>
                    <a:pt x="122988" y="221070"/>
                  </a:cubicBezTo>
                  <a:cubicBezTo>
                    <a:pt x="122988" y="228995"/>
                    <a:pt x="114708" y="234909"/>
                    <a:pt x="103708" y="234909"/>
                  </a:cubicBezTo>
                  <a:cubicBezTo>
                    <a:pt x="92708" y="234909"/>
                    <a:pt x="74492" y="227457"/>
                    <a:pt x="55212" y="214328"/>
                  </a:cubicBezTo>
                  <a:cubicBezTo>
                    <a:pt x="54858" y="214091"/>
                    <a:pt x="54503" y="213854"/>
                    <a:pt x="54266" y="213618"/>
                  </a:cubicBezTo>
                  <a:cubicBezTo>
                    <a:pt x="48707" y="209596"/>
                    <a:pt x="41610" y="208059"/>
                    <a:pt x="34631" y="209478"/>
                  </a:cubicBezTo>
                  <a:cubicBezTo>
                    <a:pt x="27534" y="210897"/>
                    <a:pt x="21502" y="215274"/>
                    <a:pt x="17953" y="221543"/>
                  </a:cubicBezTo>
                  <a:lnTo>
                    <a:pt x="3996" y="245554"/>
                  </a:lnTo>
                  <a:lnTo>
                    <a:pt x="3760" y="246027"/>
                  </a:lnTo>
                  <a:cubicBezTo>
                    <a:pt x="-5466" y="262705"/>
                    <a:pt x="4706" y="272877"/>
                    <a:pt x="8609" y="276781"/>
                  </a:cubicBezTo>
                  <a:lnTo>
                    <a:pt x="8846" y="277017"/>
                  </a:lnTo>
                  <a:cubicBezTo>
                    <a:pt x="17362" y="285179"/>
                    <a:pt x="49653" y="311674"/>
                    <a:pt x="105246" y="311674"/>
                  </a:cubicBezTo>
                  <a:cubicBezTo>
                    <a:pt x="134816" y="311674"/>
                    <a:pt x="161903" y="301856"/>
                    <a:pt x="181301" y="283996"/>
                  </a:cubicBezTo>
                  <a:cubicBezTo>
                    <a:pt x="200226" y="266608"/>
                    <a:pt x="210635" y="243425"/>
                    <a:pt x="210635" y="218704"/>
                  </a:cubicBezTo>
                  <a:cubicBezTo>
                    <a:pt x="210635" y="160273"/>
                    <a:pt x="161903" y="133186"/>
                    <a:pt x="119440" y="116035"/>
                  </a:cubicBezTo>
                </a:path>
              </a:pathLst>
            </a:custGeom>
            <a:solidFill>
              <a:schemeClr val="bg1"/>
            </a:solidFill>
            <a:ln w="0"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A4B52866-52FD-1420-2B5E-703EC92912F2}"/>
                </a:ext>
              </a:extLst>
            </p:cNvPr>
            <p:cNvSpPr/>
            <p:nvPr/>
          </p:nvSpPr>
          <p:spPr>
            <a:xfrm>
              <a:off x="10376644" y="6318529"/>
              <a:ext cx="268989" cy="311673"/>
            </a:xfrm>
            <a:custGeom>
              <a:avLst/>
              <a:gdLst>
                <a:gd name="connsiteX0" fmla="*/ 262114 w 268989"/>
                <a:gd name="connsiteY0" fmla="*/ 235855 h 311673"/>
                <a:gd name="connsiteX1" fmla="*/ 238221 w 268989"/>
                <a:gd name="connsiteY1" fmla="*/ 211134 h 311673"/>
                <a:gd name="connsiteX2" fmla="*/ 206876 w 268989"/>
                <a:gd name="connsiteY2" fmla="*/ 210069 h 311673"/>
                <a:gd name="connsiteX3" fmla="*/ 157789 w 268989"/>
                <a:gd name="connsiteY3" fmla="*/ 228521 h 311673"/>
                <a:gd name="connsiteX4" fmla="*/ 107400 w 268989"/>
                <a:gd name="connsiteY4" fmla="*/ 206876 h 311673"/>
                <a:gd name="connsiteX5" fmla="*/ 86937 w 268989"/>
                <a:gd name="connsiteY5" fmla="*/ 154950 h 311673"/>
                <a:gd name="connsiteX6" fmla="*/ 157434 w 268989"/>
                <a:gd name="connsiteY6" fmla="*/ 80669 h 311673"/>
                <a:gd name="connsiteX7" fmla="*/ 206284 w 268989"/>
                <a:gd name="connsiteY7" fmla="*/ 99357 h 311673"/>
                <a:gd name="connsiteX8" fmla="*/ 222962 w 268989"/>
                <a:gd name="connsiteY8" fmla="*/ 105981 h 311673"/>
                <a:gd name="connsiteX9" fmla="*/ 238694 w 268989"/>
                <a:gd name="connsiteY9" fmla="*/ 98529 h 311673"/>
                <a:gd name="connsiteX10" fmla="*/ 261995 w 268989"/>
                <a:gd name="connsiteY10" fmla="*/ 74518 h 311673"/>
                <a:gd name="connsiteX11" fmla="*/ 268974 w 268989"/>
                <a:gd name="connsiteY11" fmla="*/ 57249 h 311673"/>
                <a:gd name="connsiteX12" fmla="*/ 261049 w 268989"/>
                <a:gd name="connsiteY12" fmla="*/ 40334 h 311673"/>
                <a:gd name="connsiteX13" fmla="*/ 156251 w 268989"/>
                <a:gd name="connsiteY13" fmla="*/ 0 h 311673"/>
                <a:gd name="connsiteX14" fmla="*/ 45657 w 268989"/>
                <a:gd name="connsiteY14" fmla="*/ 45657 h 311673"/>
                <a:gd name="connsiteX15" fmla="*/ 0 w 268989"/>
                <a:gd name="connsiteY15" fmla="*/ 156251 h 311673"/>
                <a:gd name="connsiteX16" fmla="*/ 45657 w 268989"/>
                <a:gd name="connsiteY16" fmla="*/ 266490 h 311673"/>
                <a:gd name="connsiteX17" fmla="*/ 156133 w 268989"/>
                <a:gd name="connsiteY17" fmla="*/ 311674 h 311673"/>
                <a:gd name="connsiteX18" fmla="*/ 261759 w 268989"/>
                <a:gd name="connsiteY18" fmla="*/ 269329 h 311673"/>
                <a:gd name="connsiteX19" fmla="*/ 268856 w 268989"/>
                <a:gd name="connsiteY19" fmla="*/ 251350 h 311673"/>
                <a:gd name="connsiteX20" fmla="*/ 261995 w 268989"/>
                <a:gd name="connsiteY20" fmla="*/ 235973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8989" h="311673">
                  <a:moveTo>
                    <a:pt x="262114" y="235855"/>
                  </a:moveTo>
                  <a:lnTo>
                    <a:pt x="238221" y="211134"/>
                  </a:lnTo>
                  <a:cubicBezTo>
                    <a:pt x="229822" y="202736"/>
                    <a:pt x="216102" y="202263"/>
                    <a:pt x="206876" y="210069"/>
                  </a:cubicBezTo>
                  <a:cubicBezTo>
                    <a:pt x="191736" y="222252"/>
                    <a:pt x="175176" y="228521"/>
                    <a:pt x="157789" y="228521"/>
                  </a:cubicBezTo>
                  <a:cubicBezTo>
                    <a:pt x="138509" y="228521"/>
                    <a:pt x="120648" y="220833"/>
                    <a:pt x="107400" y="206876"/>
                  </a:cubicBezTo>
                  <a:cubicBezTo>
                    <a:pt x="94271" y="193037"/>
                    <a:pt x="86937" y="174585"/>
                    <a:pt x="86937" y="154950"/>
                  </a:cubicBezTo>
                  <a:cubicBezTo>
                    <a:pt x="86937" y="113314"/>
                    <a:pt x="117927" y="80669"/>
                    <a:pt x="157434" y="80669"/>
                  </a:cubicBezTo>
                  <a:cubicBezTo>
                    <a:pt x="174940" y="80669"/>
                    <a:pt x="192682" y="87411"/>
                    <a:pt x="206284" y="99357"/>
                  </a:cubicBezTo>
                  <a:cubicBezTo>
                    <a:pt x="210897" y="103734"/>
                    <a:pt x="216693" y="105981"/>
                    <a:pt x="222962" y="105981"/>
                  </a:cubicBezTo>
                  <a:cubicBezTo>
                    <a:pt x="228995" y="105744"/>
                    <a:pt x="234554" y="103142"/>
                    <a:pt x="238694" y="98529"/>
                  </a:cubicBezTo>
                  <a:lnTo>
                    <a:pt x="261995" y="74518"/>
                  </a:lnTo>
                  <a:cubicBezTo>
                    <a:pt x="266727" y="69787"/>
                    <a:pt x="269210" y="63636"/>
                    <a:pt x="268974" y="57249"/>
                  </a:cubicBezTo>
                  <a:cubicBezTo>
                    <a:pt x="268856" y="50743"/>
                    <a:pt x="265899" y="44711"/>
                    <a:pt x="261049" y="40334"/>
                  </a:cubicBezTo>
                  <a:cubicBezTo>
                    <a:pt x="229822" y="12420"/>
                    <a:pt x="197531" y="0"/>
                    <a:pt x="156251" y="0"/>
                  </a:cubicBezTo>
                  <a:cubicBezTo>
                    <a:pt x="114970" y="0"/>
                    <a:pt x="75109" y="16205"/>
                    <a:pt x="45657" y="45657"/>
                  </a:cubicBezTo>
                  <a:cubicBezTo>
                    <a:pt x="16205" y="75109"/>
                    <a:pt x="0" y="114379"/>
                    <a:pt x="0" y="156251"/>
                  </a:cubicBezTo>
                  <a:cubicBezTo>
                    <a:pt x="0" y="198123"/>
                    <a:pt x="16205" y="237156"/>
                    <a:pt x="45657" y="266490"/>
                  </a:cubicBezTo>
                  <a:cubicBezTo>
                    <a:pt x="74991" y="295706"/>
                    <a:pt x="114261" y="311674"/>
                    <a:pt x="156133" y="311674"/>
                  </a:cubicBezTo>
                  <a:cubicBezTo>
                    <a:pt x="198005" y="311674"/>
                    <a:pt x="233253" y="297125"/>
                    <a:pt x="261759" y="269329"/>
                  </a:cubicBezTo>
                  <a:cubicBezTo>
                    <a:pt x="266490" y="264598"/>
                    <a:pt x="269092" y="258092"/>
                    <a:pt x="268856" y="251350"/>
                  </a:cubicBezTo>
                  <a:cubicBezTo>
                    <a:pt x="268619" y="245436"/>
                    <a:pt x="266253" y="239995"/>
                    <a:pt x="261995" y="235973"/>
                  </a:cubicBezTo>
                </a:path>
              </a:pathLst>
            </a:custGeom>
            <a:solidFill>
              <a:schemeClr val="bg1"/>
            </a:solidFill>
            <a:ln w="0"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D407BA79-2EFA-0E1A-4EC8-FFE9966027F6}"/>
                </a:ext>
              </a:extLst>
            </p:cNvPr>
            <p:cNvSpPr/>
            <p:nvPr/>
          </p:nvSpPr>
          <p:spPr>
            <a:xfrm>
              <a:off x="10836052" y="6318056"/>
              <a:ext cx="120884" cy="121002"/>
            </a:xfrm>
            <a:custGeom>
              <a:avLst/>
              <a:gdLst>
                <a:gd name="connsiteX0" fmla="*/ 0 w 120884"/>
                <a:gd name="connsiteY0" fmla="*/ 60442 h 121002"/>
                <a:gd name="connsiteX1" fmla="*/ 60442 w 120884"/>
                <a:gd name="connsiteY1" fmla="*/ 0 h 121002"/>
                <a:gd name="connsiteX2" fmla="*/ 120884 w 120884"/>
                <a:gd name="connsiteY2" fmla="*/ 60442 h 121002"/>
                <a:gd name="connsiteX3" fmla="*/ 60442 w 120884"/>
                <a:gd name="connsiteY3" fmla="*/ 121003 h 121002"/>
                <a:gd name="connsiteX4" fmla="*/ 0 w 120884"/>
                <a:gd name="connsiteY4" fmla="*/ 60442 h 121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884" h="121002">
                  <a:moveTo>
                    <a:pt x="0" y="60442"/>
                  </a:moveTo>
                  <a:cubicBezTo>
                    <a:pt x="0" y="27087"/>
                    <a:pt x="27087" y="0"/>
                    <a:pt x="60442" y="0"/>
                  </a:cubicBezTo>
                  <a:cubicBezTo>
                    <a:pt x="93798" y="0"/>
                    <a:pt x="120884" y="27087"/>
                    <a:pt x="120884" y="60442"/>
                  </a:cubicBezTo>
                  <a:cubicBezTo>
                    <a:pt x="120884" y="93798"/>
                    <a:pt x="93798" y="121003"/>
                    <a:pt x="60442" y="121003"/>
                  </a:cubicBezTo>
                  <a:cubicBezTo>
                    <a:pt x="27087" y="121003"/>
                    <a:pt x="0" y="93916"/>
                    <a:pt x="0" y="60442"/>
                  </a:cubicBezTo>
                </a:path>
              </a:pathLst>
            </a:custGeom>
            <a:solidFill>
              <a:schemeClr val="bg1"/>
            </a:solidFill>
            <a:ln w="0"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B89FC2B6-426E-5F15-A31D-B53768C79E40}"/>
                </a:ext>
              </a:extLst>
            </p:cNvPr>
            <p:cNvSpPr/>
            <p:nvPr/>
          </p:nvSpPr>
          <p:spPr>
            <a:xfrm>
              <a:off x="10670031" y="6317984"/>
              <a:ext cx="193664" cy="312054"/>
            </a:xfrm>
            <a:custGeom>
              <a:avLst/>
              <a:gdLst>
                <a:gd name="connsiteX0" fmla="*/ 186721 w 193664"/>
                <a:gd name="connsiteY0" fmla="*/ 230604 h 312054"/>
                <a:gd name="connsiteX1" fmla="*/ 106171 w 193664"/>
                <a:gd name="connsiteY1" fmla="*/ 35202 h 312054"/>
                <a:gd name="connsiteX2" fmla="*/ 105224 w 193664"/>
                <a:gd name="connsiteY2" fmla="*/ 32954 h 312054"/>
                <a:gd name="connsiteX3" fmla="*/ 104988 w 193664"/>
                <a:gd name="connsiteY3" fmla="*/ 32245 h 312054"/>
                <a:gd name="connsiteX4" fmla="*/ 104988 w 193664"/>
                <a:gd name="connsiteY4" fmla="*/ 32245 h 312054"/>
                <a:gd name="connsiteX5" fmla="*/ 57793 w 193664"/>
                <a:gd name="connsiteY5" fmla="*/ 72 h 312054"/>
                <a:gd name="connsiteX6" fmla="*/ 71 w 193664"/>
                <a:gd name="connsiteY6" fmla="*/ 52116 h 312054"/>
                <a:gd name="connsiteX7" fmla="*/ 5276 w 193664"/>
                <a:gd name="connsiteY7" fmla="*/ 78493 h 312054"/>
                <a:gd name="connsiteX8" fmla="*/ 86654 w 193664"/>
                <a:gd name="connsiteY8" fmla="*/ 274842 h 312054"/>
                <a:gd name="connsiteX9" fmla="*/ 86654 w 193664"/>
                <a:gd name="connsiteY9" fmla="*/ 274842 h 312054"/>
                <a:gd name="connsiteX10" fmla="*/ 135860 w 193664"/>
                <a:gd name="connsiteY10" fmla="*/ 311982 h 312054"/>
                <a:gd name="connsiteX11" fmla="*/ 193581 w 193664"/>
                <a:gd name="connsiteY11" fmla="*/ 259938 h 312054"/>
                <a:gd name="connsiteX12" fmla="*/ 186839 w 193664"/>
                <a:gd name="connsiteY12" fmla="*/ 230604 h 31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664" h="312054">
                  <a:moveTo>
                    <a:pt x="186721" y="230604"/>
                  </a:moveTo>
                  <a:lnTo>
                    <a:pt x="106171" y="35202"/>
                  </a:lnTo>
                  <a:cubicBezTo>
                    <a:pt x="105816" y="34374"/>
                    <a:pt x="105579" y="33664"/>
                    <a:pt x="105224" y="32954"/>
                  </a:cubicBezTo>
                  <a:lnTo>
                    <a:pt x="104988" y="32245"/>
                  </a:lnTo>
                  <a:lnTo>
                    <a:pt x="104988" y="32245"/>
                  </a:lnTo>
                  <a:cubicBezTo>
                    <a:pt x="96708" y="14148"/>
                    <a:pt x="78966" y="1136"/>
                    <a:pt x="57793" y="72"/>
                  </a:cubicBezTo>
                  <a:cubicBezTo>
                    <a:pt x="27513" y="-1466"/>
                    <a:pt x="1609" y="21836"/>
                    <a:pt x="71" y="52116"/>
                  </a:cubicBezTo>
                  <a:cubicBezTo>
                    <a:pt x="-402" y="61579"/>
                    <a:pt x="1491" y="70568"/>
                    <a:pt x="5276" y="78493"/>
                  </a:cubicBezTo>
                  <a:lnTo>
                    <a:pt x="86654" y="274842"/>
                  </a:lnTo>
                  <a:lnTo>
                    <a:pt x="86654" y="274842"/>
                  </a:lnTo>
                  <a:cubicBezTo>
                    <a:pt x="93751" y="295423"/>
                    <a:pt x="112676" y="310800"/>
                    <a:pt x="135860" y="311982"/>
                  </a:cubicBezTo>
                  <a:cubicBezTo>
                    <a:pt x="166140" y="313520"/>
                    <a:pt x="192044" y="290218"/>
                    <a:pt x="193581" y="259938"/>
                  </a:cubicBezTo>
                  <a:cubicBezTo>
                    <a:pt x="194173" y="249293"/>
                    <a:pt x="191570" y="239239"/>
                    <a:pt x="186839" y="230604"/>
                  </a:cubicBezTo>
                </a:path>
              </a:pathLst>
            </a:custGeom>
            <a:solidFill>
              <a:schemeClr val="bg1"/>
            </a:solidFill>
            <a:ln w="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9C02A8D6-3ACE-7953-692C-4E6688ACBC54}"/>
                </a:ext>
              </a:extLst>
            </p:cNvPr>
            <p:cNvSpPr/>
            <p:nvPr/>
          </p:nvSpPr>
          <p:spPr>
            <a:xfrm>
              <a:off x="10753800" y="6432198"/>
              <a:ext cx="109777" cy="197839"/>
            </a:xfrm>
            <a:custGeom>
              <a:avLst/>
              <a:gdLst>
                <a:gd name="connsiteX0" fmla="*/ 102952 w 109777"/>
                <a:gd name="connsiteY0" fmla="*/ 116390 h 197839"/>
                <a:gd name="connsiteX1" fmla="*/ 54929 w 109777"/>
                <a:gd name="connsiteY1" fmla="*/ 0 h 197839"/>
                <a:gd name="connsiteX2" fmla="*/ 54929 w 109777"/>
                <a:gd name="connsiteY2" fmla="*/ 0 h 197839"/>
                <a:gd name="connsiteX3" fmla="*/ 5842 w 109777"/>
                <a:gd name="connsiteY3" fmla="*/ 118637 h 197839"/>
                <a:gd name="connsiteX4" fmla="*/ 5842 w 109777"/>
                <a:gd name="connsiteY4" fmla="*/ 118637 h 197839"/>
                <a:gd name="connsiteX5" fmla="*/ 5961 w 109777"/>
                <a:gd name="connsiteY5" fmla="*/ 168079 h 197839"/>
                <a:gd name="connsiteX6" fmla="*/ 51972 w 109777"/>
                <a:gd name="connsiteY6" fmla="*/ 197768 h 197839"/>
                <a:gd name="connsiteX7" fmla="*/ 109694 w 109777"/>
                <a:gd name="connsiteY7" fmla="*/ 145724 h 197839"/>
                <a:gd name="connsiteX8" fmla="*/ 102952 w 109777"/>
                <a:gd name="connsiteY8" fmla="*/ 116390 h 19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77" h="197839">
                  <a:moveTo>
                    <a:pt x="102952" y="116390"/>
                  </a:moveTo>
                  <a:lnTo>
                    <a:pt x="54929" y="0"/>
                  </a:lnTo>
                  <a:lnTo>
                    <a:pt x="54929" y="0"/>
                  </a:lnTo>
                  <a:cubicBezTo>
                    <a:pt x="54929" y="0"/>
                    <a:pt x="5842" y="118637"/>
                    <a:pt x="5842" y="118637"/>
                  </a:cubicBezTo>
                  <a:lnTo>
                    <a:pt x="5842" y="118637"/>
                  </a:lnTo>
                  <a:cubicBezTo>
                    <a:pt x="-1610" y="133777"/>
                    <a:pt x="-2319" y="151874"/>
                    <a:pt x="5961" y="168079"/>
                  </a:cubicBezTo>
                  <a:cubicBezTo>
                    <a:pt x="14595" y="184875"/>
                    <a:pt x="31746" y="196703"/>
                    <a:pt x="51972" y="197768"/>
                  </a:cubicBezTo>
                  <a:cubicBezTo>
                    <a:pt x="82253" y="199306"/>
                    <a:pt x="108156" y="176004"/>
                    <a:pt x="109694" y="145724"/>
                  </a:cubicBezTo>
                  <a:cubicBezTo>
                    <a:pt x="110286" y="135078"/>
                    <a:pt x="107683" y="125024"/>
                    <a:pt x="102952" y="116390"/>
                  </a:cubicBezTo>
                </a:path>
              </a:pathLst>
            </a:custGeom>
            <a:solidFill>
              <a:srgbClr val="AECFD9"/>
            </a:solidFill>
            <a:ln w="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E52B218B-190F-5AF3-EF19-CF6D155B2DEC}"/>
                </a:ext>
              </a:extLst>
            </p:cNvPr>
            <p:cNvSpPr/>
            <p:nvPr/>
          </p:nvSpPr>
          <p:spPr>
            <a:xfrm>
              <a:off x="11015723" y="6432080"/>
              <a:ext cx="68130" cy="85044"/>
            </a:xfrm>
            <a:custGeom>
              <a:avLst/>
              <a:gdLst>
                <a:gd name="connsiteX0" fmla="*/ 118 w 68130"/>
                <a:gd name="connsiteY0" fmla="*/ 65292 h 85044"/>
                <a:gd name="connsiteX1" fmla="*/ 20226 w 68130"/>
                <a:gd name="connsiteY1" fmla="*/ 58077 h 85044"/>
                <a:gd name="connsiteX2" fmla="*/ 35840 w 68130"/>
                <a:gd name="connsiteY2" fmla="*/ 68485 h 85044"/>
                <a:gd name="connsiteX3" fmla="*/ 47904 w 68130"/>
                <a:gd name="connsiteY3" fmla="*/ 60087 h 85044"/>
                <a:gd name="connsiteX4" fmla="*/ 40334 w 68130"/>
                <a:gd name="connsiteY4" fmla="*/ 52872 h 85044"/>
                <a:gd name="connsiteX5" fmla="*/ 24011 w 68130"/>
                <a:gd name="connsiteY5" fmla="*/ 49205 h 85044"/>
                <a:gd name="connsiteX6" fmla="*/ 2129 w 68130"/>
                <a:gd name="connsiteY6" fmla="*/ 25667 h 85044"/>
                <a:gd name="connsiteX7" fmla="*/ 34420 w 68130"/>
                <a:gd name="connsiteY7" fmla="*/ 0 h 85044"/>
                <a:gd name="connsiteX8" fmla="*/ 66238 w 68130"/>
                <a:gd name="connsiteY8" fmla="*/ 17861 h 85044"/>
                <a:gd name="connsiteX9" fmla="*/ 47313 w 68130"/>
                <a:gd name="connsiteY9" fmla="*/ 24011 h 85044"/>
                <a:gd name="connsiteX10" fmla="*/ 34184 w 68130"/>
                <a:gd name="connsiteY10" fmla="*/ 16086 h 85044"/>
                <a:gd name="connsiteX11" fmla="*/ 23183 w 68130"/>
                <a:gd name="connsiteY11" fmla="*/ 24366 h 85044"/>
                <a:gd name="connsiteX12" fmla="*/ 29571 w 68130"/>
                <a:gd name="connsiteY12" fmla="*/ 31227 h 85044"/>
                <a:gd name="connsiteX13" fmla="*/ 45775 w 68130"/>
                <a:gd name="connsiteY13" fmla="*/ 35012 h 85044"/>
                <a:gd name="connsiteX14" fmla="*/ 68131 w 68130"/>
                <a:gd name="connsiteY14" fmla="*/ 58668 h 85044"/>
                <a:gd name="connsiteX15" fmla="*/ 34538 w 68130"/>
                <a:gd name="connsiteY15" fmla="*/ 85045 h 85044"/>
                <a:gd name="connsiteX16" fmla="*/ 0 w 68130"/>
                <a:gd name="connsiteY16" fmla="*/ 65055 h 8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30" h="85044">
                  <a:moveTo>
                    <a:pt x="118" y="65292"/>
                  </a:moveTo>
                  <a:lnTo>
                    <a:pt x="20226" y="58077"/>
                  </a:lnTo>
                  <a:cubicBezTo>
                    <a:pt x="22710" y="65410"/>
                    <a:pt x="28269" y="68485"/>
                    <a:pt x="35840" y="68485"/>
                  </a:cubicBezTo>
                  <a:cubicBezTo>
                    <a:pt x="43410" y="68485"/>
                    <a:pt x="47904" y="65055"/>
                    <a:pt x="47904" y="60087"/>
                  </a:cubicBezTo>
                  <a:cubicBezTo>
                    <a:pt x="47904" y="56421"/>
                    <a:pt x="46248" y="54173"/>
                    <a:pt x="40334" y="52872"/>
                  </a:cubicBezTo>
                  <a:lnTo>
                    <a:pt x="24011" y="49205"/>
                  </a:lnTo>
                  <a:cubicBezTo>
                    <a:pt x="12301" y="46603"/>
                    <a:pt x="2129" y="40453"/>
                    <a:pt x="2129" y="25667"/>
                  </a:cubicBezTo>
                  <a:cubicBezTo>
                    <a:pt x="2129" y="9817"/>
                    <a:pt x="15377" y="0"/>
                    <a:pt x="34420" y="0"/>
                  </a:cubicBezTo>
                  <a:cubicBezTo>
                    <a:pt x="49679" y="0"/>
                    <a:pt x="61389" y="6387"/>
                    <a:pt x="66238" y="17861"/>
                  </a:cubicBezTo>
                  <a:lnTo>
                    <a:pt x="47313" y="24011"/>
                  </a:lnTo>
                  <a:cubicBezTo>
                    <a:pt x="44711" y="18570"/>
                    <a:pt x="39388" y="16086"/>
                    <a:pt x="34184" y="16086"/>
                  </a:cubicBezTo>
                  <a:cubicBezTo>
                    <a:pt x="27441" y="16086"/>
                    <a:pt x="23183" y="19753"/>
                    <a:pt x="23183" y="24366"/>
                  </a:cubicBezTo>
                  <a:cubicBezTo>
                    <a:pt x="23183" y="27678"/>
                    <a:pt x="24484" y="30044"/>
                    <a:pt x="29571" y="31227"/>
                  </a:cubicBezTo>
                  <a:lnTo>
                    <a:pt x="45775" y="35012"/>
                  </a:lnTo>
                  <a:cubicBezTo>
                    <a:pt x="59851" y="38323"/>
                    <a:pt x="68131" y="45775"/>
                    <a:pt x="68131" y="58668"/>
                  </a:cubicBezTo>
                  <a:cubicBezTo>
                    <a:pt x="68131" y="76056"/>
                    <a:pt x="52636" y="85045"/>
                    <a:pt x="34538" y="85045"/>
                  </a:cubicBezTo>
                  <a:cubicBezTo>
                    <a:pt x="18097" y="85045"/>
                    <a:pt x="4258" y="77948"/>
                    <a:pt x="0" y="65055"/>
                  </a:cubicBezTo>
                </a:path>
              </a:pathLst>
            </a:custGeom>
            <a:solidFill>
              <a:schemeClr val="bg1"/>
            </a:solidFill>
            <a:ln w="0"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688045AE-9751-D00C-21EC-01B933CFED12}"/>
                </a:ext>
              </a:extLst>
            </p:cNvPr>
            <p:cNvSpPr/>
            <p:nvPr/>
          </p:nvSpPr>
          <p:spPr>
            <a:xfrm>
              <a:off x="11091897"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52C62A27-6D95-7101-974A-DAC8EC1A54F0}"/>
                </a:ext>
              </a:extLst>
            </p:cNvPr>
            <p:cNvSpPr/>
            <p:nvPr/>
          </p:nvSpPr>
          <p:spPr>
            <a:xfrm>
              <a:off x="11167479" y="6426284"/>
              <a:ext cx="46958" cy="89184"/>
            </a:xfrm>
            <a:custGeom>
              <a:avLst/>
              <a:gdLst>
                <a:gd name="connsiteX0" fmla="*/ 29571 w 46958"/>
                <a:gd name="connsiteY0" fmla="*/ 28151 h 89184"/>
                <a:gd name="connsiteX1" fmla="*/ 44238 w 46958"/>
                <a:gd name="connsiteY1" fmla="*/ 28151 h 89184"/>
                <a:gd name="connsiteX2" fmla="*/ 44238 w 46958"/>
                <a:gd name="connsiteY2" fmla="*/ 43646 h 89184"/>
                <a:gd name="connsiteX3" fmla="*/ 29571 w 46958"/>
                <a:gd name="connsiteY3" fmla="*/ 43646 h 89184"/>
                <a:gd name="connsiteX4" fmla="*/ 29571 w 46958"/>
                <a:gd name="connsiteY4" fmla="*/ 89185 h 89184"/>
                <a:gd name="connsiteX5" fmla="*/ 10291 w 46958"/>
                <a:gd name="connsiteY5" fmla="*/ 89185 h 89184"/>
                <a:gd name="connsiteX6" fmla="*/ 10291 w 46958"/>
                <a:gd name="connsiteY6" fmla="*/ 43646 h 89184"/>
                <a:gd name="connsiteX7" fmla="*/ 0 w 46958"/>
                <a:gd name="connsiteY7" fmla="*/ 43646 h 89184"/>
                <a:gd name="connsiteX8" fmla="*/ 0 w 46958"/>
                <a:gd name="connsiteY8" fmla="*/ 28151 h 89184"/>
                <a:gd name="connsiteX9" fmla="*/ 10291 w 46958"/>
                <a:gd name="connsiteY9" fmla="*/ 28151 h 89184"/>
                <a:gd name="connsiteX10" fmla="*/ 10291 w 46958"/>
                <a:gd name="connsiteY10" fmla="*/ 23420 h 89184"/>
                <a:gd name="connsiteX11" fmla="*/ 34893 w 46958"/>
                <a:gd name="connsiteY11" fmla="*/ 0 h 89184"/>
                <a:gd name="connsiteX12" fmla="*/ 46958 w 46958"/>
                <a:gd name="connsiteY12" fmla="*/ 2602 h 89184"/>
                <a:gd name="connsiteX13" fmla="*/ 42818 w 46958"/>
                <a:gd name="connsiteY13" fmla="*/ 17624 h 89184"/>
                <a:gd name="connsiteX14" fmla="*/ 37614 w 46958"/>
                <a:gd name="connsiteY14" fmla="*/ 16678 h 89184"/>
                <a:gd name="connsiteX15" fmla="*/ 29689 w 46958"/>
                <a:gd name="connsiteY15" fmla="*/ 24366 h 89184"/>
                <a:gd name="connsiteX16" fmla="*/ 29689 w 46958"/>
                <a:gd name="connsiteY16" fmla="*/ 28269 h 89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958" h="89184">
                  <a:moveTo>
                    <a:pt x="29571" y="28151"/>
                  </a:moveTo>
                  <a:lnTo>
                    <a:pt x="44238" y="28151"/>
                  </a:lnTo>
                  <a:lnTo>
                    <a:pt x="44238" y="43646"/>
                  </a:lnTo>
                  <a:lnTo>
                    <a:pt x="29571" y="43646"/>
                  </a:lnTo>
                  <a:lnTo>
                    <a:pt x="29571" y="89185"/>
                  </a:lnTo>
                  <a:lnTo>
                    <a:pt x="10291" y="89185"/>
                  </a:lnTo>
                  <a:lnTo>
                    <a:pt x="10291" y="43646"/>
                  </a:lnTo>
                  <a:lnTo>
                    <a:pt x="0" y="43646"/>
                  </a:lnTo>
                  <a:lnTo>
                    <a:pt x="0" y="28151"/>
                  </a:lnTo>
                  <a:lnTo>
                    <a:pt x="10291" y="28151"/>
                  </a:lnTo>
                  <a:lnTo>
                    <a:pt x="10291" y="23420"/>
                  </a:lnTo>
                  <a:cubicBezTo>
                    <a:pt x="10291" y="9108"/>
                    <a:pt x="20108" y="0"/>
                    <a:pt x="34893" y="0"/>
                  </a:cubicBezTo>
                  <a:cubicBezTo>
                    <a:pt x="39033" y="0"/>
                    <a:pt x="43055" y="828"/>
                    <a:pt x="46958" y="2602"/>
                  </a:cubicBezTo>
                  <a:lnTo>
                    <a:pt x="42818" y="17624"/>
                  </a:lnTo>
                  <a:cubicBezTo>
                    <a:pt x="41044" y="17033"/>
                    <a:pt x="39033" y="16678"/>
                    <a:pt x="37614" y="16678"/>
                  </a:cubicBezTo>
                  <a:cubicBezTo>
                    <a:pt x="33001" y="16678"/>
                    <a:pt x="29689" y="19517"/>
                    <a:pt x="29689" y="24366"/>
                  </a:cubicBezTo>
                  <a:lnTo>
                    <a:pt x="29689" y="28269"/>
                  </a:lnTo>
                  <a:close/>
                </a:path>
              </a:pathLst>
            </a:custGeom>
            <a:solidFill>
              <a:schemeClr val="bg1"/>
            </a:solidFill>
            <a:ln w="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36FB0EDE-06A5-75B2-6B79-A655B4BD0B5F}"/>
                </a:ext>
              </a:extLst>
            </p:cNvPr>
            <p:cNvSpPr/>
            <p:nvPr/>
          </p:nvSpPr>
          <p:spPr>
            <a:xfrm>
              <a:off x="11215620"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398 w 63872"/>
                <a:gd name="connsiteY10" fmla="*/ 25194 h 64582"/>
                <a:gd name="connsiteX11" fmla="*/ 44592 w 63872"/>
                <a:gd name="connsiteY11" fmla="*/ 25194 h 64582"/>
                <a:gd name="connsiteX12" fmla="*/ 32291 w 63872"/>
                <a:gd name="connsiteY12" fmla="*/ 15613 h 64582"/>
                <a:gd name="connsiteX13" fmla="*/ 19398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398" y="25194"/>
                  </a:moveTo>
                  <a:lnTo>
                    <a:pt x="44592" y="25194"/>
                  </a:lnTo>
                  <a:cubicBezTo>
                    <a:pt x="42700" y="18689"/>
                    <a:pt x="37732" y="15613"/>
                    <a:pt x="32291" y="15613"/>
                  </a:cubicBezTo>
                  <a:cubicBezTo>
                    <a:pt x="26850" y="15613"/>
                    <a:pt x="21291" y="19043"/>
                    <a:pt x="19398" y="25194"/>
                  </a:cubicBezTo>
                </a:path>
              </a:pathLst>
            </a:custGeom>
            <a:solidFill>
              <a:schemeClr val="bg1"/>
            </a:solidFill>
            <a:ln w="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077F5453-238C-745E-DE9C-A9A181733F75}"/>
                </a:ext>
              </a:extLst>
            </p:cNvPr>
            <p:cNvSpPr/>
            <p:nvPr/>
          </p:nvSpPr>
          <p:spPr>
            <a:xfrm>
              <a:off x="11289428"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3995C7A9-F330-CBFF-BB04-ED887B0EA028}"/>
                </a:ext>
              </a:extLst>
            </p:cNvPr>
            <p:cNvSpPr/>
            <p:nvPr/>
          </p:nvSpPr>
          <p:spPr>
            <a:xfrm>
              <a:off x="11368086" y="6432080"/>
              <a:ext cx="81259" cy="85163"/>
            </a:xfrm>
            <a:custGeom>
              <a:avLst/>
              <a:gdLst>
                <a:gd name="connsiteX0" fmla="*/ 81260 w 81259"/>
                <a:gd name="connsiteY0" fmla="*/ 62571 h 85163"/>
                <a:gd name="connsiteX1" fmla="*/ 43291 w 81259"/>
                <a:gd name="connsiteY1" fmla="*/ 85163 h 85163"/>
                <a:gd name="connsiteX2" fmla="*/ 0 w 81259"/>
                <a:gd name="connsiteY2" fmla="*/ 42582 h 85163"/>
                <a:gd name="connsiteX3" fmla="*/ 43291 w 81259"/>
                <a:gd name="connsiteY3" fmla="*/ 0 h 85163"/>
                <a:gd name="connsiteX4" fmla="*/ 79486 w 81259"/>
                <a:gd name="connsiteY4" fmla="*/ 19043 h 85163"/>
                <a:gd name="connsiteX5" fmla="*/ 61507 w 81259"/>
                <a:gd name="connsiteY5" fmla="*/ 27915 h 85163"/>
                <a:gd name="connsiteX6" fmla="*/ 43291 w 81259"/>
                <a:gd name="connsiteY6" fmla="*/ 18334 h 85163"/>
                <a:gd name="connsiteX7" fmla="*/ 20108 w 81259"/>
                <a:gd name="connsiteY7" fmla="*/ 42582 h 85163"/>
                <a:gd name="connsiteX8" fmla="*/ 43291 w 81259"/>
                <a:gd name="connsiteY8" fmla="*/ 66948 h 85163"/>
                <a:gd name="connsiteX9" fmla="*/ 62453 w 81259"/>
                <a:gd name="connsiteY9" fmla="*/ 55238 h 85163"/>
                <a:gd name="connsiteX10" fmla="*/ 81260 w 81259"/>
                <a:gd name="connsiteY10" fmla="*/ 62571 h 85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259" h="85163">
                  <a:moveTo>
                    <a:pt x="81260" y="62571"/>
                  </a:moveTo>
                  <a:cubicBezTo>
                    <a:pt x="74873" y="76883"/>
                    <a:pt x="60797" y="85163"/>
                    <a:pt x="43291" y="85163"/>
                  </a:cubicBezTo>
                  <a:cubicBezTo>
                    <a:pt x="19162" y="85163"/>
                    <a:pt x="0" y="66593"/>
                    <a:pt x="0" y="42582"/>
                  </a:cubicBezTo>
                  <a:cubicBezTo>
                    <a:pt x="0" y="18570"/>
                    <a:pt x="19043" y="0"/>
                    <a:pt x="43291" y="0"/>
                  </a:cubicBezTo>
                  <a:cubicBezTo>
                    <a:pt x="58668" y="0"/>
                    <a:pt x="72389" y="7097"/>
                    <a:pt x="79486" y="19043"/>
                  </a:cubicBezTo>
                  <a:lnTo>
                    <a:pt x="61507" y="27915"/>
                  </a:lnTo>
                  <a:cubicBezTo>
                    <a:pt x="57485" y="21409"/>
                    <a:pt x="51098" y="18334"/>
                    <a:pt x="43291" y="18334"/>
                  </a:cubicBezTo>
                  <a:cubicBezTo>
                    <a:pt x="30399" y="18334"/>
                    <a:pt x="20108" y="28624"/>
                    <a:pt x="20108" y="42582"/>
                  </a:cubicBezTo>
                  <a:cubicBezTo>
                    <a:pt x="20108" y="56539"/>
                    <a:pt x="30399" y="66948"/>
                    <a:pt x="43291" y="66948"/>
                  </a:cubicBezTo>
                  <a:cubicBezTo>
                    <a:pt x="51689" y="66948"/>
                    <a:pt x="58668" y="63163"/>
                    <a:pt x="62453" y="55238"/>
                  </a:cubicBezTo>
                  <a:lnTo>
                    <a:pt x="81260" y="62571"/>
                  </a:lnTo>
                  <a:close/>
                </a:path>
              </a:pathLst>
            </a:custGeom>
            <a:solidFill>
              <a:schemeClr val="bg1"/>
            </a:solidFill>
            <a:ln w="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4F07145B-E0A3-2E80-0DEA-2EF92B27EE1E}"/>
                </a:ext>
              </a:extLst>
            </p:cNvPr>
            <p:cNvSpPr/>
            <p:nvPr/>
          </p:nvSpPr>
          <p:spPr>
            <a:xfrm>
              <a:off x="11456443"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908B51CD-442E-F37A-4BA5-55E576328106}"/>
                </a:ext>
              </a:extLst>
            </p:cNvPr>
            <p:cNvSpPr/>
            <p:nvPr/>
          </p:nvSpPr>
          <p:spPr>
            <a:xfrm>
              <a:off x="11538649"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1F0492C1-CD89-8FDD-48EC-86ACE861297F}"/>
                </a:ext>
              </a:extLst>
            </p:cNvPr>
            <p:cNvSpPr/>
            <p:nvPr/>
          </p:nvSpPr>
          <p:spPr>
            <a:xfrm>
              <a:off x="11587381"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517 w 63872"/>
                <a:gd name="connsiteY10" fmla="*/ 25194 h 64582"/>
                <a:gd name="connsiteX11" fmla="*/ 44711 w 63872"/>
                <a:gd name="connsiteY11" fmla="*/ 25194 h 64582"/>
                <a:gd name="connsiteX12" fmla="*/ 32409 w 63872"/>
                <a:gd name="connsiteY12" fmla="*/ 15613 h 64582"/>
                <a:gd name="connsiteX13" fmla="*/ 19517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517" y="25194"/>
                  </a:moveTo>
                  <a:lnTo>
                    <a:pt x="44711" y="25194"/>
                  </a:lnTo>
                  <a:cubicBezTo>
                    <a:pt x="42818" y="18689"/>
                    <a:pt x="37969" y="15613"/>
                    <a:pt x="32409" y="15613"/>
                  </a:cubicBezTo>
                  <a:cubicBezTo>
                    <a:pt x="26850" y="15613"/>
                    <a:pt x="21409" y="19043"/>
                    <a:pt x="19517" y="25194"/>
                  </a:cubicBezTo>
                </a:path>
              </a:pathLst>
            </a:custGeom>
            <a:solidFill>
              <a:schemeClr val="bg1"/>
            </a:solidFill>
            <a:ln w="0"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66900098-79C2-2958-7A5A-63A517D4D428}"/>
                </a:ext>
              </a:extLst>
            </p:cNvPr>
            <p:cNvSpPr/>
            <p:nvPr/>
          </p:nvSpPr>
          <p:spPr>
            <a:xfrm>
              <a:off x="11012411" y="6547050"/>
              <a:ext cx="80313" cy="81496"/>
            </a:xfrm>
            <a:custGeom>
              <a:avLst/>
              <a:gdLst>
                <a:gd name="connsiteX0" fmla="*/ 80314 w 80313"/>
                <a:gd name="connsiteY0" fmla="*/ 0 h 81496"/>
                <a:gd name="connsiteX1" fmla="*/ 44711 w 80313"/>
                <a:gd name="connsiteY1" fmla="*/ 81497 h 81496"/>
                <a:gd name="connsiteX2" fmla="*/ 35485 w 80313"/>
                <a:gd name="connsiteY2" fmla="*/ 81497 h 81496"/>
                <a:gd name="connsiteX3" fmla="*/ 0 w 80313"/>
                <a:gd name="connsiteY3" fmla="*/ 0 h 81496"/>
                <a:gd name="connsiteX4" fmla="*/ 10409 w 80313"/>
                <a:gd name="connsiteY4" fmla="*/ 0 h 81496"/>
                <a:gd name="connsiteX5" fmla="*/ 40098 w 80313"/>
                <a:gd name="connsiteY5" fmla="*/ 68367 h 81496"/>
                <a:gd name="connsiteX6" fmla="*/ 69787 w 80313"/>
                <a:gd name="connsiteY6" fmla="*/ 0 h 81496"/>
                <a:gd name="connsiteX7" fmla="*/ 80314 w 80313"/>
                <a:gd name="connsiteY7" fmla="*/ 0 h 8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13" h="81496">
                  <a:moveTo>
                    <a:pt x="80314" y="0"/>
                  </a:moveTo>
                  <a:lnTo>
                    <a:pt x="44711" y="81497"/>
                  </a:lnTo>
                  <a:lnTo>
                    <a:pt x="35485" y="81497"/>
                  </a:lnTo>
                  <a:lnTo>
                    <a:pt x="0" y="0"/>
                  </a:lnTo>
                  <a:lnTo>
                    <a:pt x="10409" y="0"/>
                  </a:lnTo>
                  <a:lnTo>
                    <a:pt x="40098" y="68367"/>
                  </a:lnTo>
                  <a:lnTo>
                    <a:pt x="69787" y="0"/>
                  </a:lnTo>
                  <a:lnTo>
                    <a:pt x="80314" y="0"/>
                  </a:lnTo>
                  <a:close/>
                </a:path>
              </a:pathLst>
            </a:custGeom>
            <a:solidFill>
              <a:schemeClr val="bg1"/>
            </a:solidFill>
            <a:ln w="0"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616D40CF-A47F-8D51-4797-A289127AE9DF}"/>
                </a:ext>
              </a:extLst>
            </p:cNvPr>
            <p:cNvSpPr/>
            <p:nvPr/>
          </p:nvSpPr>
          <p:spPr>
            <a:xfrm>
              <a:off x="11102424"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2553246A-3D36-4BC9-9631-BC1B3F71BE07}"/>
                </a:ext>
              </a:extLst>
            </p:cNvPr>
            <p:cNvSpPr/>
            <p:nvPr/>
          </p:nvSpPr>
          <p:spPr>
            <a:xfrm>
              <a:off x="11127973" y="6567276"/>
              <a:ext cx="58313" cy="62926"/>
            </a:xfrm>
            <a:custGeom>
              <a:avLst/>
              <a:gdLst>
                <a:gd name="connsiteX0" fmla="*/ 58313 w 58313"/>
                <a:gd name="connsiteY0" fmla="*/ 46130 h 62926"/>
                <a:gd name="connsiteX1" fmla="*/ 31227 w 58313"/>
                <a:gd name="connsiteY1" fmla="*/ 62926 h 62926"/>
                <a:gd name="connsiteX2" fmla="*/ 0 w 58313"/>
                <a:gd name="connsiteY2" fmla="*/ 31463 h 62926"/>
                <a:gd name="connsiteX3" fmla="*/ 31227 w 58313"/>
                <a:gd name="connsiteY3" fmla="*/ 0 h 62926"/>
                <a:gd name="connsiteX4" fmla="*/ 57958 w 58313"/>
                <a:gd name="connsiteY4" fmla="*/ 15850 h 62926"/>
                <a:gd name="connsiteX5" fmla="*/ 49324 w 58313"/>
                <a:gd name="connsiteY5" fmla="*/ 19280 h 62926"/>
                <a:gd name="connsiteX6" fmla="*/ 31227 w 58313"/>
                <a:gd name="connsiteY6" fmla="*/ 8635 h 62926"/>
                <a:gd name="connsiteX7" fmla="*/ 8989 w 58313"/>
                <a:gd name="connsiteY7" fmla="*/ 31581 h 62926"/>
                <a:gd name="connsiteX8" fmla="*/ 31227 w 58313"/>
                <a:gd name="connsiteY8" fmla="*/ 54410 h 62926"/>
                <a:gd name="connsiteX9" fmla="*/ 49797 w 58313"/>
                <a:gd name="connsiteY9" fmla="*/ 43055 h 62926"/>
                <a:gd name="connsiteX10" fmla="*/ 58313 w 58313"/>
                <a:gd name="connsiteY10" fmla="*/ 46248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13" h="62926">
                  <a:moveTo>
                    <a:pt x="58313" y="46130"/>
                  </a:moveTo>
                  <a:cubicBezTo>
                    <a:pt x="53582" y="56539"/>
                    <a:pt x="43055" y="62926"/>
                    <a:pt x="31227" y="62926"/>
                  </a:cubicBezTo>
                  <a:cubicBezTo>
                    <a:pt x="14312" y="62926"/>
                    <a:pt x="0" y="50507"/>
                    <a:pt x="0" y="31463"/>
                  </a:cubicBezTo>
                  <a:cubicBezTo>
                    <a:pt x="0" y="12420"/>
                    <a:pt x="14312" y="0"/>
                    <a:pt x="31227" y="0"/>
                  </a:cubicBezTo>
                  <a:cubicBezTo>
                    <a:pt x="42700" y="0"/>
                    <a:pt x="52872" y="5796"/>
                    <a:pt x="57958" y="15850"/>
                  </a:cubicBezTo>
                  <a:lnTo>
                    <a:pt x="49324" y="19280"/>
                  </a:lnTo>
                  <a:cubicBezTo>
                    <a:pt x="45657" y="12183"/>
                    <a:pt x="38915" y="8635"/>
                    <a:pt x="31227" y="8635"/>
                  </a:cubicBezTo>
                  <a:cubicBezTo>
                    <a:pt x="18925" y="8635"/>
                    <a:pt x="8989" y="17861"/>
                    <a:pt x="8989" y="31581"/>
                  </a:cubicBezTo>
                  <a:cubicBezTo>
                    <a:pt x="8989" y="45302"/>
                    <a:pt x="18925" y="54410"/>
                    <a:pt x="31227" y="54410"/>
                  </a:cubicBezTo>
                  <a:cubicBezTo>
                    <a:pt x="39270" y="54410"/>
                    <a:pt x="46130" y="50625"/>
                    <a:pt x="49797" y="43055"/>
                  </a:cubicBezTo>
                  <a:lnTo>
                    <a:pt x="58313" y="46248"/>
                  </a:lnTo>
                  <a:close/>
                </a:path>
              </a:pathLst>
            </a:custGeom>
            <a:solidFill>
              <a:schemeClr val="bg1"/>
            </a:solidFill>
            <a:ln w="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4D47E5D1-FFBD-2341-7120-198B0CA0DB5B}"/>
                </a:ext>
              </a:extLst>
            </p:cNvPr>
            <p:cNvSpPr/>
            <p:nvPr/>
          </p:nvSpPr>
          <p:spPr>
            <a:xfrm>
              <a:off x="11189007" y="6549416"/>
              <a:ext cx="46721" cy="80668"/>
            </a:xfrm>
            <a:custGeom>
              <a:avLst/>
              <a:gdLst>
                <a:gd name="connsiteX0" fmla="*/ 46721 w 46721"/>
                <a:gd name="connsiteY0" fmla="*/ 75937 h 80668"/>
                <a:gd name="connsiteX1" fmla="*/ 32882 w 46721"/>
                <a:gd name="connsiteY1" fmla="*/ 80669 h 80668"/>
                <a:gd name="connsiteX2" fmla="*/ 13011 w 46721"/>
                <a:gd name="connsiteY2" fmla="*/ 60324 h 80668"/>
                <a:gd name="connsiteX3" fmla="*/ 13011 w 46721"/>
                <a:gd name="connsiteY3" fmla="*/ 26850 h 80668"/>
                <a:gd name="connsiteX4" fmla="*/ 0 w 46721"/>
                <a:gd name="connsiteY4" fmla="*/ 26850 h 80668"/>
                <a:gd name="connsiteX5" fmla="*/ 0 w 46721"/>
                <a:gd name="connsiteY5" fmla="*/ 19043 h 80668"/>
                <a:gd name="connsiteX6" fmla="*/ 13011 w 46721"/>
                <a:gd name="connsiteY6" fmla="*/ 19043 h 80668"/>
                <a:gd name="connsiteX7" fmla="*/ 13011 w 46721"/>
                <a:gd name="connsiteY7" fmla="*/ 0 h 80668"/>
                <a:gd name="connsiteX8" fmla="*/ 22355 w 46721"/>
                <a:gd name="connsiteY8" fmla="*/ 0 h 80668"/>
                <a:gd name="connsiteX9" fmla="*/ 22355 w 46721"/>
                <a:gd name="connsiteY9" fmla="*/ 19043 h 80668"/>
                <a:gd name="connsiteX10" fmla="*/ 43764 w 46721"/>
                <a:gd name="connsiteY10" fmla="*/ 19043 h 80668"/>
                <a:gd name="connsiteX11" fmla="*/ 43764 w 46721"/>
                <a:gd name="connsiteY11" fmla="*/ 26850 h 80668"/>
                <a:gd name="connsiteX12" fmla="*/ 22355 w 46721"/>
                <a:gd name="connsiteY12" fmla="*/ 26850 h 80668"/>
                <a:gd name="connsiteX13" fmla="*/ 22355 w 46721"/>
                <a:gd name="connsiteY13" fmla="*/ 59733 h 80668"/>
                <a:gd name="connsiteX14" fmla="*/ 33474 w 46721"/>
                <a:gd name="connsiteY14" fmla="*/ 71916 h 80668"/>
                <a:gd name="connsiteX15" fmla="*/ 43646 w 46721"/>
                <a:gd name="connsiteY15" fmla="*/ 68249 h 80668"/>
                <a:gd name="connsiteX16" fmla="*/ 46721 w 46721"/>
                <a:gd name="connsiteY16" fmla="*/ 75937 h 8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721" h="80668">
                  <a:moveTo>
                    <a:pt x="46721" y="75937"/>
                  </a:moveTo>
                  <a:cubicBezTo>
                    <a:pt x="41872" y="79367"/>
                    <a:pt x="37732" y="80669"/>
                    <a:pt x="32882" y="80669"/>
                  </a:cubicBezTo>
                  <a:cubicBezTo>
                    <a:pt x="20936" y="80669"/>
                    <a:pt x="13011" y="73572"/>
                    <a:pt x="13011" y="60324"/>
                  </a:cubicBezTo>
                  <a:lnTo>
                    <a:pt x="13011" y="26850"/>
                  </a:lnTo>
                  <a:lnTo>
                    <a:pt x="0" y="26850"/>
                  </a:lnTo>
                  <a:lnTo>
                    <a:pt x="0" y="19043"/>
                  </a:lnTo>
                  <a:lnTo>
                    <a:pt x="13011" y="19043"/>
                  </a:lnTo>
                  <a:lnTo>
                    <a:pt x="13011" y="0"/>
                  </a:lnTo>
                  <a:lnTo>
                    <a:pt x="22355" y="0"/>
                  </a:lnTo>
                  <a:lnTo>
                    <a:pt x="22355" y="19043"/>
                  </a:lnTo>
                  <a:lnTo>
                    <a:pt x="43764" y="19043"/>
                  </a:lnTo>
                  <a:lnTo>
                    <a:pt x="43764" y="26850"/>
                  </a:lnTo>
                  <a:lnTo>
                    <a:pt x="22355" y="26850"/>
                  </a:lnTo>
                  <a:lnTo>
                    <a:pt x="22355" y="59733"/>
                  </a:lnTo>
                  <a:cubicBezTo>
                    <a:pt x="22355" y="67539"/>
                    <a:pt x="26732" y="71916"/>
                    <a:pt x="33474" y="71916"/>
                  </a:cubicBezTo>
                  <a:cubicBezTo>
                    <a:pt x="36904" y="71916"/>
                    <a:pt x="40689" y="70496"/>
                    <a:pt x="43646" y="68249"/>
                  </a:cubicBezTo>
                  <a:lnTo>
                    <a:pt x="46721" y="75937"/>
                  </a:lnTo>
                  <a:close/>
                </a:path>
              </a:pathLst>
            </a:custGeom>
            <a:solidFill>
              <a:schemeClr val="bg1"/>
            </a:solidFill>
            <a:ln w="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5DA7EF98-E2D6-047B-C004-8B6FEBE4CFD6}"/>
                </a:ext>
              </a:extLst>
            </p:cNvPr>
            <p:cNvSpPr/>
            <p:nvPr/>
          </p:nvSpPr>
          <p:spPr>
            <a:xfrm>
              <a:off x="11237976" y="6567276"/>
              <a:ext cx="63517" cy="62689"/>
            </a:xfrm>
            <a:custGeom>
              <a:avLst/>
              <a:gdLst>
                <a:gd name="connsiteX0" fmla="*/ 63518 w 63517"/>
                <a:gd name="connsiteY0" fmla="*/ 31227 h 62689"/>
                <a:gd name="connsiteX1" fmla="*/ 31818 w 63517"/>
                <a:gd name="connsiteY1" fmla="*/ 62690 h 62689"/>
                <a:gd name="connsiteX2" fmla="*/ 0 w 63517"/>
                <a:gd name="connsiteY2" fmla="*/ 31227 h 62689"/>
                <a:gd name="connsiteX3" fmla="*/ 31818 w 63517"/>
                <a:gd name="connsiteY3" fmla="*/ 0 h 62689"/>
                <a:gd name="connsiteX4" fmla="*/ 63518 w 63517"/>
                <a:gd name="connsiteY4" fmla="*/ 31227 h 62689"/>
                <a:gd name="connsiteX5" fmla="*/ 54410 w 63517"/>
                <a:gd name="connsiteY5" fmla="*/ 31227 h 62689"/>
                <a:gd name="connsiteX6" fmla="*/ 31818 w 63517"/>
                <a:gd name="connsiteY6" fmla="*/ 8161 h 62689"/>
                <a:gd name="connsiteX7" fmla="*/ 8989 w 63517"/>
                <a:gd name="connsiteY7" fmla="*/ 31227 h 62689"/>
                <a:gd name="connsiteX8" fmla="*/ 31818 w 63517"/>
                <a:gd name="connsiteY8" fmla="*/ 54528 h 62689"/>
                <a:gd name="connsiteX9" fmla="*/ 54410 w 63517"/>
                <a:gd name="connsiteY9" fmla="*/ 31227 h 62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517" h="62689">
                  <a:moveTo>
                    <a:pt x="63518" y="31227"/>
                  </a:moveTo>
                  <a:cubicBezTo>
                    <a:pt x="63518" y="49560"/>
                    <a:pt x="49442" y="62690"/>
                    <a:pt x="31818" y="62690"/>
                  </a:cubicBezTo>
                  <a:cubicBezTo>
                    <a:pt x="14194" y="62690"/>
                    <a:pt x="0" y="49560"/>
                    <a:pt x="0" y="31227"/>
                  </a:cubicBezTo>
                  <a:cubicBezTo>
                    <a:pt x="0" y="12893"/>
                    <a:pt x="13957" y="0"/>
                    <a:pt x="31818" y="0"/>
                  </a:cubicBezTo>
                  <a:cubicBezTo>
                    <a:pt x="49679" y="0"/>
                    <a:pt x="63518" y="12893"/>
                    <a:pt x="63518" y="31227"/>
                  </a:cubicBezTo>
                  <a:moveTo>
                    <a:pt x="54410" y="31227"/>
                  </a:moveTo>
                  <a:cubicBezTo>
                    <a:pt x="54410" y="17506"/>
                    <a:pt x="44119" y="8161"/>
                    <a:pt x="31818" y="8161"/>
                  </a:cubicBezTo>
                  <a:cubicBezTo>
                    <a:pt x="19517" y="8161"/>
                    <a:pt x="8989" y="17506"/>
                    <a:pt x="8989" y="31227"/>
                  </a:cubicBezTo>
                  <a:cubicBezTo>
                    <a:pt x="8989" y="44947"/>
                    <a:pt x="19398" y="54528"/>
                    <a:pt x="31818" y="54528"/>
                  </a:cubicBezTo>
                  <a:cubicBezTo>
                    <a:pt x="44238" y="54528"/>
                    <a:pt x="54410" y="45066"/>
                    <a:pt x="54410" y="31227"/>
                  </a:cubicBezTo>
                </a:path>
              </a:pathLst>
            </a:custGeom>
            <a:solidFill>
              <a:schemeClr val="bg1"/>
            </a:solidFill>
            <a:ln w="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F65A9A77-C54E-BAE1-A336-5240021E290B}"/>
                </a:ext>
              </a:extLst>
            </p:cNvPr>
            <p:cNvSpPr/>
            <p:nvPr/>
          </p:nvSpPr>
          <p:spPr>
            <a:xfrm>
              <a:off x="11314741" y="6567986"/>
              <a:ext cx="37732" cy="60560"/>
            </a:xfrm>
            <a:custGeom>
              <a:avLst/>
              <a:gdLst>
                <a:gd name="connsiteX0" fmla="*/ 37732 w 37732"/>
                <a:gd name="connsiteY0" fmla="*/ 473 h 60560"/>
                <a:gd name="connsiteX1" fmla="*/ 37022 w 37732"/>
                <a:gd name="connsiteY1" fmla="*/ 9344 h 60560"/>
                <a:gd name="connsiteX2" fmla="*/ 33474 w 37732"/>
                <a:gd name="connsiteY2" fmla="*/ 9344 h 60560"/>
                <a:gd name="connsiteX3" fmla="*/ 9344 w 37732"/>
                <a:gd name="connsiteY3" fmla="*/ 37495 h 60560"/>
                <a:gd name="connsiteX4" fmla="*/ 9344 w 37732"/>
                <a:gd name="connsiteY4" fmla="*/ 60561 h 60560"/>
                <a:gd name="connsiteX5" fmla="*/ 0 w 37732"/>
                <a:gd name="connsiteY5" fmla="*/ 60561 h 60560"/>
                <a:gd name="connsiteX6" fmla="*/ 0 w 37732"/>
                <a:gd name="connsiteY6" fmla="*/ 591 h 60560"/>
                <a:gd name="connsiteX7" fmla="*/ 9344 w 37732"/>
                <a:gd name="connsiteY7" fmla="*/ 591 h 60560"/>
                <a:gd name="connsiteX8" fmla="*/ 9344 w 37732"/>
                <a:gd name="connsiteY8" fmla="*/ 15377 h 60560"/>
                <a:gd name="connsiteX9" fmla="*/ 33474 w 37732"/>
                <a:gd name="connsiteY9" fmla="*/ 0 h 60560"/>
                <a:gd name="connsiteX10" fmla="*/ 37732 w 37732"/>
                <a:gd name="connsiteY10" fmla="*/ 473 h 6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32" h="60560">
                  <a:moveTo>
                    <a:pt x="37732" y="473"/>
                  </a:moveTo>
                  <a:lnTo>
                    <a:pt x="37022" y="9344"/>
                  </a:lnTo>
                  <a:cubicBezTo>
                    <a:pt x="35958" y="9344"/>
                    <a:pt x="34538" y="9344"/>
                    <a:pt x="33474" y="9344"/>
                  </a:cubicBezTo>
                  <a:cubicBezTo>
                    <a:pt x="17506" y="9344"/>
                    <a:pt x="9344" y="21409"/>
                    <a:pt x="9344" y="37495"/>
                  </a:cubicBezTo>
                  <a:lnTo>
                    <a:pt x="9344" y="60561"/>
                  </a:lnTo>
                  <a:lnTo>
                    <a:pt x="0" y="60561"/>
                  </a:lnTo>
                  <a:lnTo>
                    <a:pt x="0" y="591"/>
                  </a:lnTo>
                  <a:lnTo>
                    <a:pt x="9344" y="591"/>
                  </a:lnTo>
                  <a:lnTo>
                    <a:pt x="9344" y="15377"/>
                  </a:lnTo>
                  <a:cubicBezTo>
                    <a:pt x="14194" y="6506"/>
                    <a:pt x="22237" y="0"/>
                    <a:pt x="33474" y="0"/>
                  </a:cubicBezTo>
                  <a:cubicBezTo>
                    <a:pt x="34893" y="0"/>
                    <a:pt x="36076" y="0"/>
                    <a:pt x="37732" y="473"/>
                  </a:cubicBezTo>
                </a:path>
              </a:pathLst>
            </a:custGeom>
            <a:solidFill>
              <a:schemeClr val="bg1"/>
            </a:solidFill>
            <a:ln w="0"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95E66254-F9DC-AE39-9EE1-44F85EB5C57C}"/>
                </a:ext>
              </a:extLst>
            </p:cNvPr>
            <p:cNvSpPr/>
            <p:nvPr/>
          </p:nvSpPr>
          <p:spPr>
            <a:xfrm>
              <a:off x="11361817"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1AE81E98-73AF-EAA8-830C-204679D369F4}"/>
                </a:ext>
              </a:extLst>
            </p:cNvPr>
            <p:cNvSpPr/>
            <p:nvPr/>
          </p:nvSpPr>
          <p:spPr>
            <a:xfrm>
              <a:off x="11386656" y="6567276"/>
              <a:ext cx="63044" cy="62926"/>
            </a:xfrm>
            <a:custGeom>
              <a:avLst/>
              <a:gdLst>
                <a:gd name="connsiteX0" fmla="*/ 63044 w 63044"/>
                <a:gd name="connsiteY0" fmla="*/ 1301 h 62926"/>
                <a:gd name="connsiteX1" fmla="*/ 63044 w 63044"/>
                <a:gd name="connsiteY1" fmla="*/ 61270 h 62926"/>
                <a:gd name="connsiteX2" fmla="*/ 53818 w 63044"/>
                <a:gd name="connsiteY2" fmla="*/ 61270 h 62926"/>
                <a:gd name="connsiteX3" fmla="*/ 53818 w 63044"/>
                <a:gd name="connsiteY3" fmla="*/ 51926 h 62926"/>
                <a:gd name="connsiteX4" fmla="*/ 29925 w 63044"/>
                <a:gd name="connsiteY4" fmla="*/ 62926 h 62926"/>
                <a:gd name="connsiteX5" fmla="*/ 0 w 63044"/>
                <a:gd name="connsiteY5" fmla="*/ 31463 h 62926"/>
                <a:gd name="connsiteX6" fmla="*/ 29925 w 63044"/>
                <a:gd name="connsiteY6" fmla="*/ 0 h 62926"/>
                <a:gd name="connsiteX7" fmla="*/ 53818 w 63044"/>
                <a:gd name="connsiteY7" fmla="*/ 10882 h 62926"/>
                <a:gd name="connsiteX8" fmla="*/ 53818 w 63044"/>
                <a:gd name="connsiteY8" fmla="*/ 1419 h 62926"/>
                <a:gd name="connsiteX9" fmla="*/ 63044 w 63044"/>
                <a:gd name="connsiteY9" fmla="*/ 1419 h 62926"/>
                <a:gd name="connsiteX10" fmla="*/ 53818 w 63044"/>
                <a:gd name="connsiteY10" fmla="*/ 33237 h 62926"/>
                <a:gd name="connsiteX11" fmla="*/ 53818 w 63044"/>
                <a:gd name="connsiteY11" fmla="*/ 29571 h 62926"/>
                <a:gd name="connsiteX12" fmla="*/ 31463 w 63044"/>
                <a:gd name="connsiteY12" fmla="*/ 8043 h 62926"/>
                <a:gd name="connsiteX13" fmla="*/ 9108 w 63044"/>
                <a:gd name="connsiteY13" fmla="*/ 31345 h 62926"/>
                <a:gd name="connsiteX14" fmla="*/ 31463 w 63044"/>
                <a:gd name="connsiteY14" fmla="*/ 54528 h 62926"/>
                <a:gd name="connsiteX15" fmla="*/ 53818 w 63044"/>
                <a:gd name="connsiteY15" fmla="*/ 33119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044" h="62926">
                  <a:moveTo>
                    <a:pt x="63044" y="1301"/>
                  </a:moveTo>
                  <a:lnTo>
                    <a:pt x="63044" y="61270"/>
                  </a:lnTo>
                  <a:lnTo>
                    <a:pt x="53818" y="61270"/>
                  </a:lnTo>
                  <a:lnTo>
                    <a:pt x="53818" y="51926"/>
                  </a:lnTo>
                  <a:cubicBezTo>
                    <a:pt x="48377" y="58905"/>
                    <a:pt x="39979" y="62926"/>
                    <a:pt x="29925" y="62926"/>
                  </a:cubicBezTo>
                  <a:cubicBezTo>
                    <a:pt x="13957" y="62926"/>
                    <a:pt x="0" y="50388"/>
                    <a:pt x="0" y="31463"/>
                  </a:cubicBezTo>
                  <a:cubicBezTo>
                    <a:pt x="0" y="12538"/>
                    <a:pt x="13957" y="0"/>
                    <a:pt x="29925" y="0"/>
                  </a:cubicBezTo>
                  <a:cubicBezTo>
                    <a:pt x="39861" y="0"/>
                    <a:pt x="48259" y="4022"/>
                    <a:pt x="53818" y="10882"/>
                  </a:cubicBezTo>
                  <a:lnTo>
                    <a:pt x="53818" y="1419"/>
                  </a:lnTo>
                  <a:lnTo>
                    <a:pt x="63044" y="1419"/>
                  </a:lnTo>
                  <a:close/>
                  <a:moveTo>
                    <a:pt x="53818" y="33237"/>
                  </a:moveTo>
                  <a:lnTo>
                    <a:pt x="53818" y="29571"/>
                  </a:lnTo>
                  <a:cubicBezTo>
                    <a:pt x="52872" y="16323"/>
                    <a:pt x="42227" y="8043"/>
                    <a:pt x="31463" y="8043"/>
                  </a:cubicBezTo>
                  <a:cubicBezTo>
                    <a:pt x="19043" y="8043"/>
                    <a:pt x="9108" y="17033"/>
                    <a:pt x="9108" y="31345"/>
                  </a:cubicBezTo>
                  <a:cubicBezTo>
                    <a:pt x="9108" y="45657"/>
                    <a:pt x="19043" y="54528"/>
                    <a:pt x="31463" y="54528"/>
                  </a:cubicBezTo>
                  <a:cubicBezTo>
                    <a:pt x="42345" y="54528"/>
                    <a:pt x="52872" y="46248"/>
                    <a:pt x="53818" y="33119"/>
                  </a:cubicBezTo>
                </a:path>
              </a:pathLst>
            </a:custGeom>
            <a:solidFill>
              <a:schemeClr val="bg1"/>
            </a:solidFill>
            <a:ln w="0" cap="flat">
              <a:noFill/>
              <a:prstDash val="solid"/>
              <a:miter/>
            </a:ln>
          </p:spPr>
          <p:txBody>
            <a:bodyPr rtlCol="0" anchor="ctr"/>
            <a:lstStyle/>
            <a:p>
              <a:endParaRPr lang="en-US"/>
            </a:p>
          </p:txBody>
        </p:sp>
      </p:grpSp>
      <p:sp>
        <p:nvSpPr>
          <p:cNvPr id="31" name="Picture Placeholder 30">
            <a:extLst>
              <a:ext uri="{FF2B5EF4-FFF2-40B4-BE49-F238E27FC236}">
                <a16:creationId xmlns:a16="http://schemas.microsoft.com/office/drawing/2014/main" id="{B6657250-E1CE-2D0C-A165-D87BDB3D9701}"/>
              </a:ext>
            </a:extLst>
          </p:cNvPr>
          <p:cNvSpPr>
            <a:spLocks noGrp="1"/>
          </p:cNvSpPr>
          <p:nvPr>
            <p:ph type="pic" sz="quarter" idx="11"/>
          </p:nvPr>
        </p:nvSpPr>
        <p:spPr>
          <a:xfrm>
            <a:off x="5592313" y="0"/>
            <a:ext cx="6599687" cy="6858000"/>
          </a:xfrm>
          <a:custGeom>
            <a:avLst/>
            <a:gdLst>
              <a:gd name="connsiteX0" fmla="*/ 5829057 w 6599687"/>
              <a:gd name="connsiteY0" fmla="*/ 1 h 6858000"/>
              <a:gd name="connsiteX1" fmla="*/ 6599687 w 6599687"/>
              <a:gd name="connsiteY1" fmla="*/ 1 h 6858000"/>
              <a:gd name="connsiteX2" fmla="*/ 6599687 w 6599687"/>
              <a:gd name="connsiteY2" fmla="*/ 2331257 h 6858000"/>
              <a:gd name="connsiteX3" fmla="*/ 6482965 w 6599687"/>
              <a:gd name="connsiteY3" fmla="*/ 2241786 h 6858000"/>
              <a:gd name="connsiteX4" fmla="*/ 5727691 w 6599687"/>
              <a:gd name="connsiteY4" fmla="*/ 639627 h 6858000"/>
              <a:gd name="connsiteX5" fmla="*/ 5820981 w 6599687"/>
              <a:gd name="connsiteY5" fmla="*/ 22077 h 6858000"/>
              <a:gd name="connsiteX6" fmla="*/ 51932 w 6599687"/>
              <a:gd name="connsiteY6" fmla="*/ 0 h 6858000"/>
              <a:gd name="connsiteX7" fmla="*/ 3765761 w 6599687"/>
              <a:gd name="connsiteY7" fmla="*/ 0 h 6858000"/>
              <a:gd name="connsiteX8" fmla="*/ 6441589 w 6599687"/>
              <a:gd name="connsiteY8" fmla="*/ 6489789 h 6858000"/>
              <a:gd name="connsiteX9" fmla="*/ 6441687 w 6599687"/>
              <a:gd name="connsiteY9" fmla="*/ 6489593 h 6858000"/>
              <a:gd name="connsiteX10" fmla="*/ 6592830 w 6599687"/>
              <a:gd name="connsiteY10" fmla="*/ 6844620 h 6858000"/>
              <a:gd name="connsiteX11" fmla="*/ 6596466 w 6599687"/>
              <a:gd name="connsiteY11" fmla="*/ 6858000 h 6858000"/>
              <a:gd name="connsiteX12" fmla="*/ 6155991 w 6599687"/>
              <a:gd name="connsiteY12" fmla="*/ 6858000 h 6858000"/>
              <a:gd name="connsiteX13" fmla="*/ 4427987 w 6599687"/>
              <a:gd name="connsiteY13" fmla="*/ 6858000 h 6858000"/>
              <a:gd name="connsiteX14" fmla="*/ 2506950 w 6599687"/>
              <a:gd name="connsiteY14" fmla="*/ 6858000 h 6858000"/>
              <a:gd name="connsiteX15" fmla="*/ 182817 w 6599687"/>
              <a:gd name="connsiteY15" fmla="*/ 1247610 h 6858000"/>
              <a:gd name="connsiteX16" fmla="*/ 2614 w 6599687"/>
              <a:gd name="connsiteY16" fmla="*/ 337127 h 6858000"/>
              <a:gd name="connsiteX17" fmla="*/ 22312 w 6599687"/>
              <a:gd name="connsiteY17" fmla="*/ 1440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99687" h="6858000">
                <a:moveTo>
                  <a:pt x="5829057" y="1"/>
                </a:moveTo>
                <a:lnTo>
                  <a:pt x="6599687" y="1"/>
                </a:lnTo>
                <a:lnTo>
                  <a:pt x="6599687" y="2331257"/>
                </a:lnTo>
                <a:lnTo>
                  <a:pt x="6482965" y="2241786"/>
                </a:lnTo>
                <a:cubicBezTo>
                  <a:pt x="6021619" y="1861093"/>
                  <a:pt x="5727691" y="1284869"/>
                  <a:pt x="5727691" y="639627"/>
                </a:cubicBezTo>
                <a:cubicBezTo>
                  <a:pt x="5727691" y="424546"/>
                  <a:pt x="5760350" y="217134"/>
                  <a:pt x="5820981" y="22077"/>
                </a:cubicBezTo>
                <a:close/>
                <a:moveTo>
                  <a:pt x="51932" y="0"/>
                </a:moveTo>
                <a:lnTo>
                  <a:pt x="3765761" y="0"/>
                </a:lnTo>
                <a:lnTo>
                  <a:pt x="6441589" y="6489789"/>
                </a:lnTo>
                <a:lnTo>
                  <a:pt x="6441687" y="6489593"/>
                </a:lnTo>
                <a:cubicBezTo>
                  <a:pt x="6503589" y="6601647"/>
                  <a:pt x="6554440" y="6720509"/>
                  <a:pt x="6592830" y="6844620"/>
                </a:cubicBezTo>
                <a:lnTo>
                  <a:pt x="6596466" y="6858000"/>
                </a:lnTo>
                <a:lnTo>
                  <a:pt x="6155991" y="6858000"/>
                </a:lnTo>
                <a:lnTo>
                  <a:pt x="4427987" y="6858000"/>
                </a:lnTo>
                <a:lnTo>
                  <a:pt x="2506950" y="6858000"/>
                </a:lnTo>
                <a:lnTo>
                  <a:pt x="182817" y="1247610"/>
                </a:lnTo>
                <a:cubicBezTo>
                  <a:pt x="52106" y="973010"/>
                  <a:pt x="-14371" y="662390"/>
                  <a:pt x="2614" y="337127"/>
                </a:cubicBezTo>
                <a:cubicBezTo>
                  <a:pt x="5964" y="271790"/>
                  <a:pt x="12586" y="207396"/>
                  <a:pt x="22312" y="144096"/>
                </a:cubicBezTo>
                <a:close/>
              </a:path>
            </a:pathLst>
          </a:custGeom>
          <a:solidFill>
            <a:schemeClr val="bg2"/>
          </a:solidFill>
        </p:spPr>
        <p:txBody>
          <a:bodyPr wrap="square">
            <a:noAutofit/>
          </a:bodyPr>
          <a:lstStyle>
            <a:lvl1pPr marL="0" indent="0">
              <a:buNone/>
              <a:defRPr/>
            </a:lvl1pPr>
          </a:lstStyle>
          <a:p>
            <a:endParaRPr lang="en-US"/>
          </a:p>
        </p:txBody>
      </p:sp>
    </p:spTree>
    <p:extLst>
      <p:ext uri="{BB962C8B-B14F-4D97-AF65-F5344CB8AC3E}">
        <p14:creationId xmlns:p14="http://schemas.microsoft.com/office/powerpoint/2010/main" val="311663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isual pres_Title and Subtitle Only">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BC6372D8-4463-F169-2197-1E4575F163A9}"/>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1" b="44285"/>
          <a:stretch/>
        </p:blipFill>
        <p:spPr>
          <a:xfrm>
            <a:off x="428841" y="6314829"/>
            <a:ext cx="897039" cy="543171"/>
          </a:xfrm>
          <a:prstGeom prst="rect">
            <a:avLst/>
          </a:prstGeom>
        </p:spPr>
      </p:pic>
      <p:sp>
        <p:nvSpPr>
          <p:cNvPr id="4" name="Footer Placeholder 4">
            <a:extLst>
              <a:ext uri="{FF2B5EF4-FFF2-40B4-BE49-F238E27FC236}">
                <a16:creationId xmlns:a16="http://schemas.microsoft.com/office/drawing/2014/main" id="{660D080A-A5DA-8C08-E4FD-D69C55ABA2E8}"/>
              </a:ext>
            </a:extLst>
          </p:cNvPr>
          <p:cNvSpPr>
            <a:spLocks noGrp="1"/>
          </p:cNvSpPr>
          <p:nvPr>
            <p:ph type="ftr" sz="quarter" idx="11"/>
          </p:nvPr>
        </p:nvSpPr>
        <p:spPr>
          <a:xfrm>
            <a:off x="1461135" y="6316664"/>
            <a:ext cx="8394065" cy="316546"/>
          </a:xfrm>
          <a:prstGeom prst="rect">
            <a:avLst/>
          </a:prstGeom>
        </p:spPr>
        <p:txBody>
          <a:bodyPr vert="horz" wrap="square" lIns="0" tIns="45720" rIns="0" bIns="45720" rtlCol="0" anchor="ctr" anchorCtr="0">
            <a:noAutofit/>
          </a:bodyPr>
          <a:lstStyle>
            <a:lvl1pPr algn="l">
              <a:defRPr sz="900">
                <a:solidFill>
                  <a:schemeClr val="tx1">
                    <a:tint val="82000"/>
                  </a:schemeClr>
                </a:solidFill>
              </a:defRPr>
            </a:lvl1pPr>
          </a:lstStyle>
          <a:p>
            <a:endParaRPr lang="en-US"/>
          </a:p>
        </p:txBody>
      </p:sp>
      <p:sp>
        <p:nvSpPr>
          <p:cNvPr id="2" name="Title 1">
            <a:extLst>
              <a:ext uri="{FF2B5EF4-FFF2-40B4-BE49-F238E27FC236}">
                <a16:creationId xmlns:a16="http://schemas.microsoft.com/office/drawing/2014/main" id="{105811F3-EA9D-E48F-D0EC-3C82C4688D56}"/>
              </a:ext>
            </a:extLst>
          </p:cNvPr>
          <p:cNvSpPr>
            <a:spLocks noGrp="1"/>
          </p:cNvSpPr>
          <p:nvPr>
            <p:ph type="title"/>
          </p:nvPr>
        </p:nvSpPr>
        <p:spPr/>
        <p:txBody>
          <a:bodyPr/>
          <a:lstStyle/>
          <a:p>
            <a:r>
              <a:rPr lang="en-US"/>
              <a:t>Click to edit Master title style</a:t>
            </a:r>
          </a:p>
        </p:txBody>
      </p:sp>
      <p:sp>
        <p:nvSpPr>
          <p:cNvPr id="7" name="Slide Number Placeholder 5">
            <a:extLst>
              <a:ext uri="{FF2B5EF4-FFF2-40B4-BE49-F238E27FC236}">
                <a16:creationId xmlns:a16="http://schemas.microsoft.com/office/drawing/2014/main" id="{EC336E99-1125-3B41-0096-836ABBA5DA0C}"/>
              </a:ext>
            </a:extLst>
          </p:cNvPr>
          <p:cNvSpPr>
            <a:spLocks noGrp="1"/>
          </p:cNvSpPr>
          <p:nvPr>
            <p:ph type="sldNum" sz="quarter" idx="4"/>
          </p:nvPr>
        </p:nvSpPr>
        <p:spPr>
          <a:xfrm>
            <a:off x="539750" y="6316664"/>
            <a:ext cx="245110" cy="316546"/>
          </a:xfrm>
          <a:prstGeom prst="rect">
            <a:avLst/>
          </a:prstGeom>
        </p:spPr>
        <p:txBody>
          <a:bodyPr vert="horz" wrap="square" lIns="0" tIns="45720" rIns="0" bIns="45720" rtlCol="0" anchor="ctr" anchorCtr="0">
            <a:noAutofit/>
          </a:bodyPr>
          <a:lstStyle>
            <a:lvl1pPr algn="l">
              <a:defRPr sz="900">
                <a:solidFill>
                  <a:schemeClr val="bg1"/>
                </a:solidFill>
              </a:defRPr>
            </a:lvl1pPr>
          </a:lstStyle>
          <a:p>
            <a:fld id="{AE6C97B7-05AD-4402-A8A1-A463185BD3F3}" type="slidenum">
              <a:rPr lang="en-US" smtClean="0"/>
              <a:pPr/>
              <a:t>‹#›</a:t>
            </a:fld>
            <a:endParaRPr lang="en-US"/>
          </a:p>
        </p:txBody>
      </p:sp>
      <p:sp>
        <p:nvSpPr>
          <p:cNvPr id="8" name="Text Placeholder 2">
            <a:extLst>
              <a:ext uri="{FF2B5EF4-FFF2-40B4-BE49-F238E27FC236}">
                <a16:creationId xmlns:a16="http://schemas.microsoft.com/office/drawing/2014/main" id="{21EA8B9D-A9B1-9996-BE29-73E649C1EA5F}"/>
              </a:ext>
            </a:extLst>
          </p:cNvPr>
          <p:cNvSpPr>
            <a:spLocks noGrp="1"/>
          </p:cNvSpPr>
          <p:nvPr>
            <p:ph type="body" idx="10"/>
          </p:nvPr>
        </p:nvSpPr>
        <p:spPr>
          <a:xfrm>
            <a:off x="539750" y="1025901"/>
            <a:ext cx="11113200" cy="491546"/>
          </a:xfrm>
          <a:prstGeom prst="rect">
            <a:avLst/>
          </a:prstGeom>
        </p:spPr>
        <p:txBody>
          <a:bodyPr wrap="square" lIns="0" tIns="46800" rIns="0" bIns="46800" anchor="t" anchorCtr="0">
            <a:spAutoFit/>
          </a:bodyPr>
          <a:lstStyle>
            <a:lvl1pPr marL="0" indent="0">
              <a:buNone/>
              <a:defRPr sz="2400" b="1">
                <a:solidFill>
                  <a:schemeClr val="accent2"/>
                </a:solidFill>
                <a:latin typeface="VIC" panose="000005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471908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isual pres_Title, Subtitle and One Content">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11FD4292-9A89-727D-E22D-122C4FA136AC}"/>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1" b="44285"/>
          <a:stretch/>
        </p:blipFill>
        <p:spPr>
          <a:xfrm>
            <a:off x="428841" y="6314829"/>
            <a:ext cx="897039" cy="543171"/>
          </a:xfrm>
          <a:prstGeom prst="rect">
            <a:avLst/>
          </a:prstGeom>
        </p:spPr>
      </p:pic>
      <p:sp>
        <p:nvSpPr>
          <p:cNvPr id="4" name="Footer Placeholder 4">
            <a:extLst>
              <a:ext uri="{FF2B5EF4-FFF2-40B4-BE49-F238E27FC236}">
                <a16:creationId xmlns:a16="http://schemas.microsoft.com/office/drawing/2014/main" id="{3AD03C3C-8355-CBE7-994D-B0B9E86DD3CB}"/>
              </a:ext>
            </a:extLst>
          </p:cNvPr>
          <p:cNvSpPr>
            <a:spLocks noGrp="1"/>
          </p:cNvSpPr>
          <p:nvPr>
            <p:ph type="ftr" sz="quarter" idx="11"/>
          </p:nvPr>
        </p:nvSpPr>
        <p:spPr>
          <a:xfrm>
            <a:off x="1461135" y="6316664"/>
            <a:ext cx="8394065" cy="316546"/>
          </a:xfrm>
          <a:prstGeom prst="rect">
            <a:avLst/>
          </a:prstGeom>
        </p:spPr>
        <p:txBody>
          <a:bodyPr vert="horz" wrap="square" lIns="0" tIns="45720" rIns="0" bIns="45720" rtlCol="0" anchor="ctr" anchorCtr="0">
            <a:noAutofit/>
          </a:bodyPr>
          <a:lstStyle>
            <a:lvl1pPr algn="l">
              <a:defRPr sz="900">
                <a:solidFill>
                  <a:schemeClr val="tx1">
                    <a:tint val="82000"/>
                  </a:schemeClr>
                </a:solidFill>
              </a:defRPr>
            </a:lvl1pPr>
          </a:lstStyle>
          <a:p>
            <a:endParaRPr lang="en-US"/>
          </a:p>
        </p:txBody>
      </p:sp>
      <p:sp>
        <p:nvSpPr>
          <p:cNvPr id="3" name="Content Placeholder 2">
            <a:extLst>
              <a:ext uri="{FF2B5EF4-FFF2-40B4-BE49-F238E27FC236}">
                <a16:creationId xmlns:a16="http://schemas.microsoft.com/office/drawing/2014/main" id="{88979724-C09D-9611-D87E-AF5FDFF06A43}"/>
              </a:ext>
            </a:extLst>
          </p:cNvPr>
          <p:cNvSpPr>
            <a:spLocks noGrp="1"/>
          </p:cNvSpPr>
          <p:nvPr>
            <p:ph idx="1"/>
          </p:nvPr>
        </p:nvSpPr>
        <p:spPr>
          <a:xfrm>
            <a:off x="539750" y="1643605"/>
            <a:ext cx="11112250" cy="4233320"/>
          </a:xfrm>
          <a:prstGeom prst="rect">
            <a:avLst/>
          </a:prstGeom>
        </p:spPr>
        <p:txBody>
          <a:bodyPr/>
          <a:lstStyle>
            <a:lvl1pPr>
              <a:lnSpc>
                <a:spcPct val="110000"/>
              </a:lnSpc>
              <a:spcBef>
                <a:spcPts val="600"/>
              </a:spcBef>
              <a:buClr>
                <a:schemeClr val="accent2"/>
              </a:buClr>
              <a:defRPr sz="2400"/>
            </a:lvl1pPr>
            <a:lvl2pPr marL="468000" indent="-216000">
              <a:lnSpc>
                <a:spcPct val="110000"/>
              </a:lnSpc>
              <a:spcBef>
                <a:spcPts val="600"/>
              </a:spcBef>
              <a:buClr>
                <a:schemeClr val="accent2"/>
              </a:buClr>
              <a:buFont typeface="VIC" panose="00000500000000000000" pitchFamily="2" charset="0"/>
              <a:buChar char="–"/>
              <a:defRPr sz="2400"/>
            </a:lvl2pPr>
            <a:lvl3pPr marL="756000" indent="-216000">
              <a:lnSpc>
                <a:spcPct val="110000"/>
              </a:lnSpc>
              <a:spcBef>
                <a:spcPts val="600"/>
              </a:spcBef>
              <a:buClr>
                <a:schemeClr val="accent2"/>
              </a:buClr>
              <a:buFont typeface="Wingdings" panose="05000000000000000000" pitchFamily="2" charset="2"/>
              <a:buChar char="§"/>
              <a:defRPr sz="2400"/>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p:txBody>
      </p:sp>
      <p:sp>
        <p:nvSpPr>
          <p:cNvPr id="8" name="Slide Number Placeholder 5">
            <a:extLst>
              <a:ext uri="{FF2B5EF4-FFF2-40B4-BE49-F238E27FC236}">
                <a16:creationId xmlns:a16="http://schemas.microsoft.com/office/drawing/2014/main" id="{AAF31033-5A39-9F56-58F8-8F0BDA3BDEA0}"/>
              </a:ext>
            </a:extLst>
          </p:cNvPr>
          <p:cNvSpPr>
            <a:spLocks noGrp="1"/>
          </p:cNvSpPr>
          <p:nvPr>
            <p:ph type="sldNum" sz="quarter" idx="4"/>
          </p:nvPr>
        </p:nvSpPr>
        <p:spPr>
          <a:xfrm>
            <a:off x="539750" y="6316664"/>
            <a:ext cx="245110" cy="316546"/>
          </a:xfrm>
          <a:prstGeom prst="rect">
            <a:avLst/>
          </a:prstGeom>
        </p:spPr>
        <p:txBody>
          <a:bodyPr vert="horz" wrap="square" lIns="0" tIns="45720" rIns="0" bIns="45720" rtlCol="0" anchor="ctr" anchorCtr="0">
            <a:noAutofit/>
          </a:bodyPr>
          <a:lstStyle>
            <a:lvl1pPr algn="l">
              <a:defRPr sz="900">
                <a:solidFill>
                  <a:schemeClr val="bg1"/>
                </a:solidFill>
              </a:defRPr>
            </a:lvl1pPr>
          </a:lstStyle>
          <a:p>
            <a:fld id="{AE6C97B7-05AD-4402-A8A1-A463185BD3F3}" type="slidenum">
              <a:rPr lang="en-US" smtClean="0"/>
              <a:pPr/>
              <a:t>‹#›</a:t>
            </a:fld>
            <a:endParaRPr lang="en-US"/>
          </a:p>
        </p:txBody>
      </p:sp>
      <p:sp>
        <p:nvSpPr>
          <p:cNvPr id="9" name="Text Placeholder 2">
            <a:extLst>
              <a:ext uri="{FF2B5EF4-FFF2-40B4-BE49-F238E27FC236}">
                <a16:creationId xmlns:a16="http://schemas.microsoft.com/office/drawing/2014/main" id="{1512BABC-EC0F-A9B5-1045-A31E7967B37C}"/>
              </a:ext>
            </a:extLst>
          </p:cNvPr>
          <p:cNvSpPr>
            <a:spLocks noGrp="1"/>
          </p:cNvSpPr>
          <p:nvPr>
            <p:ph type="body" idx="10"/>
          </p:nvPr>
        </p:nvSpPr>
        <p:spPr>
          <a:xfrm>
            <a:off x="539750" y="1025901"/>
            <a:ext cx="11113200" cy="491546"/>
          </a:xfrm>
          <a:prstGeom prst="rect">
            <a:avLst/>
          </a:prstGeom>
        </p:spPr>
        <p:txBody>
          <a:bodyPr wrap="square" lIns="0" tIns="46800" rIns="0" bIns="46800" anchor="t" anchorCtr="0">
            <a:spAutoFit/>
          </a:bodyPr>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itle Placeholder 1">
            <a:extLst>
              <a:ext uri="{FF2B5EF4-FFF2-40B4-BE49-F238E27FC236}">
                <a16:creationId xmlns:a16="http://schemas.microsoft.com/office/drawing/2014/main" id="{2EEADE83-88A7-6000-418D-65A88E29A98E}"/>
              </a:ext>
            </a:extLst>
          </p:cNvPr>
          <p:cNvSpPr>
            <a:spLocks noGrp="1"/>
          </p:cNvSpPr>
          <p:nvPr>
            <p:ph type="title"/>
          </p:nvPr>
        </p:nvSpPr>
        <p:spPr>
          <a:xfrm>
            <a:off x="539750" y="543171"/>
            <a:ext cx="11112250" cy="535531"/>
          </a:xfrm>
          <a:prstGeom prst="rect">
            <a:avLst/>
          </a:prstGeom>
        </p:spPr>
        <p:txBody>
          <a:bodyPr vert="horz" wrap="square" lIns="0" tIns="45720" rIns="0" bIns="45720" rtlCol="0" anchor="t" anchorCtr="0">
            <a:spAutoFit/>
          </a:bodyPr>
          <a:lstStyle/>
          <a:p>
            <a:r>
              <a:rPr lang="en-US"/>
              <a:t>Click to edit Master title style</a:t>
            </a:r>
          </a:p>
        </p:txBody>
      </p:sp>
    </p:spTree>
    <p:extLst>
      <p:ext uri="{BB962C8B-B14F-4D97-AF65-F5344CB8AC3E}">
        <p14:creationId xmlns:p14="http://schemas.microsoft.com/office/powerpoint/2010/main" val="53678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isual pres_Title, Subtitle and Two Content">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F591547A-C1C7-3F2C-DB79-17D790CF8638}"/>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1" b="44285"/>
          <a:stretch/>
        </p:blipFill>
        <p:spPr>
          <a:xfrm>
            <a:off x="428841" y="6314829"/>
            <a:ext cx="897039" cy="543171"/>
          </a:xfrm>
          <a:prstGeom prst="rect">
            <a:avLst/>
          </a:prstGeom>
        </p:spPr>
      </p:pic>
      <p:sp>
        <p:nvSpPr>
          <p:cNvPr id="3" name="Footer Placeholder 4">
            <a:extLst>
              <a:ext uri="{FF2B5EF4-FFF2-40B4-BE49-F238E27FC236}">
                <a16:creationId xmlns:a16="http://schemas.microsoft.com/office/drawing/2014/main" id="{7CBE6662-BE88-961C-BB43-6B2347073D6B}"/>
              </a:ext>
            </a:extLst>
          </p:cNvPr>
          <p:cNvSpPr>
            <a:spLocks noGrp="1"/>
          </p:cNvSpPr>
          <p:nvPr>
            <p:ph type="ftr" sz="quarter" idx="15"/>
          </p:nvPr>
        </p:nvSpPr>
        <p:spPr>
          <a:xfrm>
            <a:off x="1461135" y="6316664"/>
            <a:ext cx="8394065" cy="316546"/>
          </a:xfrm>
          <a:prstGeom prst="rect">
            <a:avLst/>
          </a:prstGeom>
        </p:spPr>
        <p:txBody>
          <a:bodyPr vert="horz" wrap="square" lIns="0" tIns="45720" rIns="0" bIns="45720" rtlCol="0" anchor="ctr" anchorCtr="0">
            <a:noAutofit/>
          </a:bodyPr>
          <a:lstStyle>
            <a:lvl1pPr algn="l">
              <a:defRPr sz="900">
                <a:solidFill>
                  <a:schemeClr val="tx1">
                    <a:tint val="82000"/>
                  </a:schemeClr>
                </a:solidFill>
                <a:latin typeface="VIC" panose="00000500000000000000" pitchFamily="2" charset="0"/>
              </a:defRPr>
            </a:lvl1pPr>
          </a:lstStyle>
          <a:p>
            <a:endParaRPr lang="en-US"/>
          </a:p>
        </p:txBody>
      </p:sp>
      <p:sp>
        <p:nvSpPr>
          <p:cNvPr id="11" name="Slide Number Placeholder 5">
            <a:extLst>
              <a:ext uri="{FF2B5EF4-FFF2-40B4-BE49-F238E27FC236}">
                <a16:creationId xmlns:a16="http://schemas.microsoft.com/office/drawing/2014/main" id="{16F892D2-E7D0-A1A7-7D6E-350D1064188A}"/>
              </a:ext>
            </a:extLst>
          </p:cNvPr>
          <p:cNvSpPr>
            <a:spLocks noGrp="1"/>
          </p:cNvSpPr>
          <p:nvPr>
            <p:ph type="sldNum" sz="quarter" idx="11"/>
          </p:nvPr>
        </p:nvSpPr>
        <p:spPr>
          <a:xfrm>
            <a:off x="539750" y="6316664"/>
            <a:ext cx="245110" cy="316546"/>
          </a:xfrm>
          <a:prstGeom prst="rect">
            <a:avLst/>
          </a:prstGeom>
        </p:spPr>
        <p:txBody>
          <a:bodyPr vert="horz" wrap="square" lIns="0" tIns="45720" rIns="0" bIns="45720" rtlCol="0" anchor="ctr" anchorCtr="0">
            <a:noAutofit/>
          </a:bodyPr>
          <a:lstStyle>
            <a:lvl1pPr algn="l">
              <a:defRPr sz="900">
                <a:solidFill>
                  <a:schemeClr val="bg1"/>
                </a:solidFill>
                <a:latin typeface="VIC" panose="00000500000000000000" pitchFamily="2" charset="0"/>
              </a:defRPr>
            </a:lvl1pPr>
          </a:lstStyle>
          <a:p>
            <a:fld id="{AE6C97B7-05AD-4402-A8A1-A463185BD3F3}" type="slidenum">
              <a:rPr lang="en-US" smtClean="0"/>
              <a:pPr/>
              <a:t>‹#›</a:t>
            </a:fld>
            <a:endParaRPr lang="en-US"/>
          </a:p>
        </p:txBody>
      </p:sp>
      <p:sp>
        <p:nvSpPr>
          <p:cNvPr id="13" name="Text Placeholder 2">
            <a:extLst>
              <a:ext uri="{FF2B5EF4-FFF2-40B4-BE49-F238E27FC236}">
                <a16:creationId xmlns:a16="http://schemas.microsoft.com/office/drawing/2014/main" id="{68DBD66A-F5A0-0C6C-1CE0-8078CC533DDE}"/>
              </a:ext>
            </a:extLst>
          </p:cNvPr>
          <p:cNvSpPr>
            <a:spLocks noGrp="1"/>
          </p:cNvSpPr>
          <p:nvPr>
            <p:ph type="body" idx="12"/>
          </p:nvPr>
        </p:nvSpPr>
        <p:spPr>
          <a:xfrm>
            <a:off x="539750" y="1451641"/>
            <a:ext cx="5220000" cy="491546"/>
          </a:xfrm>
          <a:prstGeom prst="rect">
            <a:avLst/>
          </a:prstGeom>
        </p:spPr>
        <p:txBody>
          <a:bodyPr wrap="square" lIns="0" tIns="46800" rIns="0" bIns="46800" anchor="t" anchorCtr="0">
            <a:spAutoFit/>
          </a:bodyPr>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itle Placeholder 1">
            <a:extLst>
              <a:ext uri="{FF2B5EF4-FFF2-40B4-BE49-F238E27FC236}">
                <a16:creationId xmlns:a16="http://schemas.microsoft.com/office/drawing/2014/main" id="{1CF160B0-8DC1-0526-42B4-2480ACCA60A5}"/>
              </a:ext>
            </a:extLst>
          </p:cNvPr>
          <p:cNvSpPr>
            <a:spLocks noGrp="1"/>
          </p:cNvSpPr>
          <p:nvPr>
            <p:ph type="title"/>
          </p:nvPr>
        </p:nvSpPr>
        <p:spPr>
          <a:xfrm>
            <a:off x="539750" y="543171"/>
            <a:ext cx="11112250" cy="535531"/>
          </a:xfrm>
          <a:prstGeom prst="rect">
            <a:avLst/>
          </a:prstGeom>
        </p:spPr>
        <p:txBody>
          <a:bodyPr vert="horz" wrap="square" lIns="0" tIns="45720" rIns="0" bIns="45720" rtlCol="0" anchor="t" anchorCtr="0">
            <a:spAutoFit/>
          </a:bodyPr>
          <a:lstStyle>
            <a:lvl1pPr>
              <a:defRPr/>
            </a:lvl1pPr>
          </a:lstStyle>
          <a:p>
            <a:r>
              <a:rPr lang="en-US"/>
              <a:t>Click to edit Master title style</a:t>
            </a:r>
          </a:p>
        </p:txBody>
      </p:sp>
      <p:sp>
        <p:nvSpPr>
          <p:cNvPr id="16" name="Text Placeholder 2">
            <a:extLst>
              <a:ext uri="{FF2B5EF4-FFF2-40B4-BE49-F238E27FC236}">
                <a16:creationId xmlns:a16="http://schemas.microsoft.com/office/drawing/2014/main" id="{9D692707-4C1B-E339-BC83-39B7ED0F00FC}"/>
              </a:ext>
            </a:extLst>
          </p:cNvPr>
          <p:cNvSpPr>
            <a:spLocks noGrp="1"/>
          </p:cNvSpPr>
          <p:nvPr>
            <p:ph type="body" idx="14"/>
          </p:nvPr>
        </p:nvSpPr>
        <p:spPr>
          <a:xfrm>
            <a:off x="6432000" y="1451641"/>
            <a:ext cx="5220000" cy="491546"/>
          </a:xfrm>
          <a:prstGeom prst="rect">
            <a:avLst/>
          </a:prstGeom>
        </p:spPr>
        <p:txBody>
          <a:bodyPr wrap="square" lIns="0" tIns="46800" rIns="0" bIns="46800" anchor="t" anchorCtr="0">
            <a:spAutoFit/>
          </a:bodyPr>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Content Placeholder 2">
            <a:extLst>
              <a:ext uri="{FF2B5EF4-FFF2-40B4-BE49-F238E27FC236}">
                <a16:creationId xmlns:a16="http://schemas.microsoft.com/office/drawing/2014/main" id="{5498F20D-43E1-AA37-6FEA-996B45B99E69}"/>
              </a:ext>
            </a:extLst>
          </p:cNvPr>
          <p:cNvSpPr>
            <a:spLocks noGrp="1"/>
          </p:cNvSpPr>
          <p:nvPr>
            <p:ph idx="16"/>
          </p:nvPr>
        </p:nvSpPr>
        <p:spPr>
          <a:xfrm>
            <a:off x="539750" y="1943187"/>
            <a:ext cx="5220000" cy="3933738"/>
          </a:xfrm>
          <a:prstGeom prst="rect">
            <a:avLst/>
          </a:prstGeom>
        </p:spPr>
        <p:txBody>
          <a:bodyPr/>
          <a:lstStyle>
            <a:lvl1pPr>
              <a:lnSpc>
                <a:spcPct val="110000"/>
              </a:lnSpc>
              <a:spcBef>
                <a:spcPts val="600"/>
              </a:spcBef>
              <a:buClr>
                <a:schemeClr val="accent2"/>
              </a:buClr>
              <a:defRPr sz="2400"/>
            </a:lvl1pPr>
            <a:lvl2pPr marL="468000" indent="-216000">
              <a:lnSpc>
                <a:spcPct val="110000"/>
              </a:lnSpc>
              <a:spcBef>
                <a:spcPts val="600"/>
              </a:spcBef>
              <a:buClr>
                <a:schemeClr val="accent2"/>
              </a:buClr>
              <a:buFont typeface="VIC" panose="00000500000000000000" pitchFamily="2" charset="0"/>
              <a:buChar char="–"/>
              <a:defRPr sz="2400"/>
            </a:lvl2pPr>
            <a:lvl3pPr marL="756000" indent="-216000">
              <a:lnSpc>
                <a:spcPct val="110000"/>
              </a:lnSpc>
              <a:spcBef>
                <a:spcPts val="600"/>
              </a:spcBef>
              <a:buClr>
                <a:schemeClr val="accent2"/>
              </a:buClr>
              <a:buFont typeface="Wingdings" panose="05000000000000000000" pitchFamily="2" charset="2"/>
              <a:buChar char="§"/>
              <a:defRPr sz="2400"/>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p:txBody>
      </p:sp>
      <p:sp>
        <p:nvSpPr>
          <p:cNvPr id="4" name="Content Placeholder 2">
            <a:extLst>
              <a:ext uri="{FF2B5EF4-FFF2-40B4-BE49-F238E27FC236}">
                <a16:creationId xmlns:a16="http://schemas.microsoft.com/office/drawing/2014/main" id="{DBCF4F8D-8B36-7BE3-992D-66AB37BB9726}"/>
              </a:ext>
            </a:extLst>
          </p:cNvPr>
          <p:cNvSpPr>
            <a:spLocks noGrp="1"/>
          </p:cNvSpPr>
          <p:nvPr>
            <p:ph idx="17"/>
          </p:nvPr>
        </p:nvSpPr>
        <p:spPr>
          <a:xfrm>
            <a:off x="6432000" y="1943187"/>
            <a:ext cx="5220000" cy="3933738"/>
          </a:xfrm>
          <a:prstGeom prst="rect">
            <a:avLst/>
          </a:prstGeom>
        </p:spPr>
        <p:txBody>
          <a:bodyPr/>
          <a:lstStyle>
            <a:lvl1pPr>
              <a:lnSpc>
                <a:spcPct val="110000"/>
              </a:lnSpc>
              <a:spcBef>
                <a:spcPts val="600"/>
              </a:spcBef>
              <a:buClr>
                <a:schemeClr val="accent2"/>
              </a:buClr>
              <a:defRPr sz="2400"/>
            </a:lvl1pPr>
            <a:lvl2pPr marL="468000" indent="-216000">
              <a:lnSpc>
                <a:spcPct val="110000"/>
              </a:lnSpc>
              <a:spcBef>
                <a:spcPts val="600"/>
              </a:spcBef>
              <a:buClr>
                <a:schemeClr val="accent2"/>
              </a:buClr>
              <a:buFont typeface="VIC" panose="00000500000000000000" pitchFamily="2" charset="0"/>
              <a:buChar char="–"/>
              <a:defRPr sz="2400"/>
            </a:lvl2pPr>
            <a:lvl3pPr marL="756000" indent="-216000">
              <a:lnSpc>
                <a:spcPct val="110000"/>
              </a:lnSpc>
              <a:spcBef>
                <a:spcPts val="600"/>
              </a:spcBef>
              <a:buClr>
                <a:schemeClr val="accent2"/>
              </a:buClr>
              <a:buFont typeface="Wingdings" panose="05000000000000000000" pitchFamily="2" charset="2"/>
              <a:buChar char="§"/>
              <a:defRPr sz="2400"/>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192183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Image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79E13-2AFF-489F-05DA-AEEC9BDD4755}"/>
              </a:ext>
            </a:extLst>
          </p:cNvPr>
          <p:cNvSpPr/>
          <p:nvPr userDrawn="1"/>
        </p:nvSpPr>
        <p:spPr>
          <a:xfrm>
            <a:off x="0" y="0"/>
            <a:ext cx="121920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13825F5C-2B4E-AEDE-8826-E37DDF93E0BE}"/>
              </a:ext>
            </a:extLst>
          </p:cNvPr>
          <p:cNvSpPr>
            <a:spLocks noGrp="1"/>
          </p:cNvSpPr>
          <p:nvPr>
            <p:ph type="pic" sz="quarter" idx="10"/>
          </p:nvPr>
        </p:nvSpPr>
        <p:spPr>
          <a:xfrm>
            <a:off x="4197753" y="0"/>
            <a:ext cx="7994247" cy="6858000"/>
          </a:xfrm>
          <a:custGeom>
            <a:avLst/>
            <a:gdLst>
              <a:gd name="connsiteX0" fmla="*/ 5916350 w 7994247"/>
              <a:gd name="connsiteY0" fmla="*/ 0 h 6858000"/>
              <a:gd name="connsiteX1" fmla="*/ 7994247 w 7994247"/>
              <a:gd name="connsiteY1" fmla="*/ 0 h 6858000"/>
              <a:gd name="connsiteX2" fmla="*/ 7994247 w 7994247"/>
              <a:gd name="connsiteY2" fmla="*/ 2620934 h 6858000"/>
              <a:gd name="connsiteX3" fmla="*/ 7989469 w 7994247"/>
              <a:gd name="connsiteY3" fmla="*/ 2621175 h 6858000"/>
              <a:gd name="connsiteX4" fmla="*/ 5857732 w 7994247"/>
              <a:gd name="connsiteY4" fmla="*/ 489438 h 6858000"/>
              <a:gd name="connsiteX5" fmla="*/ 5901019 w 7994247"/>
              <a:gd name="connsiteY5" fmla="*/ 59665 h 6858000"/>
              <a:gd name="connsiteX6" fmla="*/ 24106 w 7994247"/>
              <a:gd name="connsiteY6" fmla="*/ 0 h 6858000"/>
              <a:gd name="connsiteX7" fmla="*/ 3915148 w 7994247"/>
              <a:gd name="connsiteY7" fmla="*/ 0 h 6858000"/>
              <a:gd name="connsiteX8" fmla="*/ 6587620 w 7994247"/>
              <a:gd name="connsiteY8" fmla="*/ 6483019 h 6858000"/>
              <a:gd name="connsiteX9" fmla="*/ 6584994 w 7994247"/>
              <a:gd name="connsiteY9" fmla="*/ 6485646 h 6858000"/>
              <a:gd name="connsiteX10" fmla="*/ 6583758 w 7994247"/>
              <a:gd name="connsiteY10" fmla="*/ 6483018 h 6858000"/>
              <a:gd name="connsiteX11" fmla="*/ 6587619 w 7994247"/>
              <a:gd name="connsiteY11" fmla="*/ 6483018 h 6858000"/>
              <a:gd name="connsiteX12" fmla="*/ 4896132 w 7994247"/>
              <a:gd name="connsiteY12" fmla="*/ 2381740 h 6858000"/>
              <a:gd name="connsiteX13" fmla="*/ 3162165 w 7994247"/>
              <a:gd name="connsiteY13" fmla="*/ 6564116 h 6858000"/>
              <a:gd name="connsiteX14" fmla="*/ 3074897 w 7994247"/>
              <a:gd name="connsiteY14" fmla="*/ 6768522 h 6858000"/>
              <a:gd name="connsiteX15" fmla="*/ 3047829 w 7994247"/>
              <a:gd name="connsiteY15" fmla="*/ 6858000 h 6858000"/>
              <a:gd name="connsiteX16" fmla="*/ 2561688 w 7994247"/>
              <a:gd name="connsiteY16" fmla="*/ 6858000 h 6858000"/>
              <a:gd name="connsiteX17" fmla="*/ 188547 w 7994247"/>
              <a:gd name="connsiteY17" fmla="*/ 1126642 h 6858000"/>
              <a:gd name="connsiteX18" fmla="*/ 3180 w 7994247"/>
              <a:gd name="connsiteY18" fmla="*/ 195938 h 6858000"/>
              <a:gd name="connsiteX19" fmla="*/ 22012 w 7994247"/>
              <a:gd name="connsiteY19" fmla="*/ 10572 h 6858000"/>
              <a:gd name="connsiteX0" fmla="*/ 5916350 w 7994247"/>
              <a:gd name="connsiteY0" fmla="*/ 0 h 6858000"/>
              <a:gd name="connsiteX1" fmla="*/ 7994247 w 7994247"/>
              <a:gd name="connsiteY1" fmla="*/ 0 h 6858000"/>
              <a:gd name="connsiteX2" fmla="*/ 7994247 w 7994247"/>
              <a:gd name="connsiteY2" fmla="*/ 2620934 h 6858000"/>
              <a:gd name="connsiteX3" fmla="*/ 7989469 w 7994247"/>
              <a:gd name="connsiteY3" fmla="*/ 2621175 h 6858000"/>
              <a:gd name="connsiteX4" fmla="*/ 5857732 w 7994247"/>
              <a:gd name="connsiteY4" fmla="*/ 489438 h 6858000"/>
              <a:gd name="connsiteX5" fmla="*/ 5901019 w 7994247"/>
              <a:gd name="connsiteY5" fmla="*/ 59665 h 6858000"/>
              <a:gd name="connsiteX6" fmla="*/ 5916350 w 7994247"/>
              <a:gd name="connsiteY6" fmla="*/ 0 h 6858000"/>
              <a:gd name="connsiteX7" fmla="*/ 24106 w 7994247"/>
              <a:gd name="connsiteY7" fmla="*/ 0 h 6858000"/>
              <a:gd name="connsiteX8" fmla="*/ 3915148 w 7994247"/>
              <a:gd name="connsiteY8" fmla="*/ 0 h 6858000"/>
              <a:gd name="connsiteX9" fmla="*/ 6587620 w 7994247"/>
              <a:gd name="connsiteY9" fmla="*/ 6483019 h 6858000"/>
              <a:gd name="connsiteX10" fmla="*/ 6584994 w 7994247"/>
              <a:gd name="connsiteY10" fmla="*/ 6485646 h 6858000"/>
              <a:gd name="connsiteX11" fmla="*/ 6583758 w 7994247"/>
              <a:gd name="connsiteY11" fmla="*/ 6483018 h 6858000"/>
              <a:gd name="connsiteX12" fmla="*/ 4896132 w 7994247"/>
              <a:gd name="connsiteY12" fmla="*/ 2381740 h 6858000"/>
              <a:gd name="connsiteX13" fmla="*/ 3162165 w 7994247"/>
              <a:gd name="connsiteY13" fmla="*/ 6564116 h 6858000"/>
              <a:gd name="connsiteX14" fmla="*/ 3074897 w 7994247"/>
              <a:gd name="connsiteY14" fmla="*/ 6768522 h 6858000"/>
              <a:gd name="connsiteX15" fmla="*/ 3047829 w 7994247"/>
              <a:gd name="connsiteY15" fmla="*/ 6858000 h 6858000"/>
              <a:gd name="connsiteX16" fmla="*/ 2561688 w 7994247"/>
              <a:gd name="connsiteY16" fmla="*/ 6858000 h 6858000"/>
              <a:gd name="connsiteX17" fmla="*/ 188547 w 7994247"/>
              <a:gd name="connsiteY17" fmla="*/ 1126642 h 6858000"/>
              <a:gd name="connsiteX18" fmla="*/ 3180 w 7994247"/>
              <a:gd name="connsiteY18" fmla="*/ 195938 h 6858000"/>
              <a:gd name="connsiteX19" fmla="*/ 22012 w 7994247"/>
              <a:gd name="connsiteY19" fmla="*/ 10572 h 6858000"/>
              <a:gd name="connsiteX20" fmla="*/ 24106 w 7994247"/>
              <a:gd name="connsiteY20" fmla="*/ 0 h 6858000"/>
              <a:gd name="connsiteX0" fmla="*/ 5916350 w 7994247"/>
              <a:gd name="connsiteY0" fmla="*/ 0 h 6858000"/>
              <a:gd name="connsiteX1" fmla="*/ 7994247 w 7994247"/>
              <a:gd name="connsiteY1" fmla="*/ 0 h 6858000"/>
              <a:gd name="connsiteX2" fmla="*/ 7994247 w 7994247"/>
              <a:gd name="connsiteY2" fmla="*/ 2620934 h 6858000"/>
              <a:gd name="connsiteX3" fmla="*/ 7989469 w 7994247"/>
              <a:gd name="connsiteY3" fmla="*/ 2621175 h 6858000"/>
              <a:gd name="connsiteX4" fmla="*/ 5857732 w 7994247"/>
              <a:gd name="connsiteY4" fmla="*/ 489438 h 6858000"/>
              <a:gd name="connsiteX5" fmla="*/ 5901019 w 7994247"/>
              <a:gd name="connsiteY5" fmla="*/ 59665 h 6858000"/>
              <a:gd name="connsiteX6" fmla="*/ 5916350 w 7994247"/>
              <a:gd name="connsiteY6" fmla="*/ 0 h 6858000"/>
              <a:gd name="connsiteX7" fmla="*/ 24106 w 7994247"/>
              <a:gd name="connsiteY7" fmla="*/ 0 h 6858000"/>
              <a:gd name="connsiteX8" fmla="*/ 3915148 w 7994247"/>
              <a:gd name="connsiteY8" fmla="*/ 0 h 6858000"/>
              <a:gd name="connsiteX9" fmla="*/ 6587620 w 7994247"/>
              <a:gd name="connsiteY9" fmla="*/ 6483019 h 6858000"/>
              <a:gd name="connsiteX10" fmla="*/ 6584994 w 7994247"/>
              <a:gd name="connsiteY10" fmla="*/ 6485646 h 6858000"/>
              <a:gd name="connsiteX11" fmla="*/ 4896132 w 7994247"/>
              <a:gd name="connsiteY11" fmla="*/ 2381740 h 6858000"/>
              <a:gd name="connsiteX12" fmla="*/ 3162165 w 7994247"/>
              <a:gd name="connsiteY12" fmla="*/ 6564116 h 6858000"/>
              <a:gd name="connsiteX13" fmla="*/ 3074897 w 7994247"/>
              <a:gd name="connsiteY13" fmla="*/ 6768522 h 6858000"/>
              <a:gd name="connsiteX14" fmla="*/ 3047829 w 7994247"/>
              <a:gd name="connsiteY14" fmla="*/ 6858000 h 6858000"/>
              <a:gd name="connsiteX15" fmla="*/ 2561688 w 7994247"/>
              <a:gd name="connsiteY15" fmla="*/ 6858000 h 6858000"/>
              <a:gd name="connsiteX16" fmla="*/ 188547 w 7994247"/>
              <a:gd name="connsiteY16" fmla="*/ 1126642 h 6858000"/>
              <a:gd name="connsiteX17" fmla="*/ 3180 w 7994247"/>
              <a:gd name="connsiteY17" fmla="*/ 195938 h 6858000"/>
              <a:gd name="connsiteX18" fmla="*/ 22012 w 7994247"/>
              <a:gd name="connsiteY18" fmla="*/ 10572 h 6858000"/>
              <a:gd name="connsiteX19" fmla="*/ 24106 w 7994247"/>
              <a:gd name="connsiteY19" fmla="*/ 0 h 6858000"/>
              <a:gd name="connsiteX0" fmla="*/ 5916350 w 7994247"/>
              <a:gd name="connsiteY0" fmla="*/ 0 h 6858000"/>
              <a:gd name="connsiteX1" fmla="*/ 7994247 w 7994247"/>
              <a:gd name="connsiteY1" fmla="*/ 0 h 6858000"/>
              <a:gd name="connsiteX2" fmla="*/ 7994247 w 7994247"/>
              <a:gd name="connsiteY2" fmla="*/ 2620934 h 6858000"/>
              <a:gd name="connsiteX3" fmla="*/ 7989469 w 7994247"/>
              <a:gd name="connsiteY3" fmla="*/ 2621175 h 6858000"/>
              <a:gd name="connsiteX4" fmla="*/ 5857732 w 7994247"/>
              <a:gd name="connsiteY4" fmla="*/ 489438 h 6858000"/>
              <a:gd name="connsiteX5" fmla="*/ 5901019 w 7994247"/>
              <a:gd name="connsiteY5" fmla="*/ 59665 h 6858000"/>
              <a:gd name="connsiteX6" fmla="*/ 5916350 w 7994247"/>
              <a:gd name="connsiteY6" fmla="*/ 0 h 6858000"/>
              <a:gd name="connsiteX7" fmla="*/ 24106 w 7994247"/>
              <a:gd name="connsiteY7" fmla="*/ 0 h 6858000"/>
              <a:gd name="connsiteX8" fmla="*/ 3915148 w 7994247"/>
              <a:gd name="connsiteY8" fmla="*/ 0 h 6858000"/>
              <a:gd name="connsiteX9" fmla="*/ 6587620 w 7994247"/>
              <a:gd name="connsiteY9" fmla="*/ 6483019 h 6858000"/>
              <a:gd name="connsiteX10" fmla="*/ 4896132 w 7994247"/>
              <a:gd name="connsiteY10" fmla="*/ 2381740 h 6858000"/>
              <a:gd name="connsiteX11" fmla="*/ 3162165 w 7994247"/>
              <a:gd name="connsiteY11" fmla="*/ 6564116 h 6858000"/>
              <a:gd name="connsiteX12" fmla="*/ 3074897 w 7994247"/>
              <a:gd name="connsiteY12" fmla="*/ 6768522 h 6858000"/>
              <a:gd name="connsiteX13" fmla="*/ 3047829 w 7994247"/>
              <a:gd name="connsiteY13" fmla="*/ 6858000 h 6858000"/>
              <a:gd name="connsiteX14" fmla="*/ 2561688 w 7994247"/>
              <a:gd name="connsiteY14" fmla="*/ 6858000 h 6858000"/>
              <a:gd name="connsiteX15" fmla="*/ 188547 w 7994247"/>
              <a:gd name="connsiteY15" fmla="*/ 1126642 h 6858000"/>
              <a:gd name="connsiteX16" fmla="*/ 3180 w 7994247"/>
              <a:gd name="connsiteY16" fmla="*/ 195938 h 6858000"/>
              <a:gd name="connsiteX17" fmla="*/ 22012 w 7994247"/>
              <a:gd name="connsiteY17" fmla="*/ 10572 h 6858000"/>
              <a:gd name="connsiteX18" fmla="*/ 24106 w 7994247"/>
              <a:gd name="connsiteY18" fmla="*/ 0 h 6858000"/>
              <a:gd name="connsiteX0" fmla="*/ 5916350 w 7994247"/>
              <a:gd name="connsiteY0" fmla="*/ 0 h 6858000"/>
              <a:gd name="connsiteX1" fmla="*/ 7994247 w 7994247"/>
              <a:gd name="connsiteY1" fmla="*/ 0 h 6858000"/>
              <a:gd name="connsiteX2" fmla="*/ 7994247 w 7994247"/>
              <a:gd name="connsiteY2" fmla="*/ 2620934 h 6858000"/>
              <a:gd name="connsiteX3" fmla="*/ 7989469 w 7994247"/>
              <a:gd name="connsiteY3" fmla="*/ 2621175 h 6858000"/>
              <a:gd name="connsiteX4" fmla="*/ 5857732 w 7994247"/>
              <a:gd name="connsiteY4" fmla="*/ 489438 h 6858000"/>
              <a:gd name="connsiteX5" fmla="*/ 5901019 w 7994247"/>
              <a:gd name="connsiteY5" fmla="*/ 59665 h 6858000"/>
              <a:gd name="connsiteX6" fmla="*/ 5916350 w 7994247"/>
              <a:gd name="connsiteY6" fmla="*/ 0 h 6858000"/>
              <a:gd name="connsiteX7" fmla="*/ 24106 w 7994247"/>
              <a:gd name="connsiteY7" fmla="*/ 0 h 6858000"/>
              <a:gd name="connsiteX8" fmla="*/ 3915148 w 7994247"/>
              <a:gd name="connsiteY8" fmla="*/ 0 h 6858000"/>
              <a:gd name="connsiteX9" fmla="*/ 4896132 w 7994247"/>
              <a:gd name="connsiteY9" fmla="*/ 2381740 h 6858000"/>
              <a:gd name="connsiteX10" fmla="*/ 3162165 w 7994247"/>
              <a:gd name="connsiteY10" fmla="*/ 6564116 h 6858000"/>
              <a:gd name="connsiteX11" fmla="*/ 3074897 w 7994247"/>
              <a:gd name="connsiteY11" fmla="*/ 6768522 h 6858000"/>
              <a:gd name="connsiteX12" fmla="*/ 3047829 w 7994247"/>
              <a:gd name="connsiteY12" fmla="*/ 6858000 h 6858000"/>
              <a:gd name="connsiteX13" fmla="*/ 2561688 w 7994247"/>
              <a:gd name="connsiteY13" fmla="*/ 6858000 h 6858000"/>
              <a:gd name="connsiteX14" fmla="*/ 188547 w 7994247"/>
              <a:gd name="connsiteY14" fmla="*/ 1126642 h 6858000"/>
              <a:gd name="connsiteX15" fmla="*/ 3180 w 7994247"/>
              <a:gd name="connsiteY15" fmla="*/ 195938 h 6858000"/>
              <a:gd name="connsiteX16" fmla="*/ 22012 w 7994247"/>
              <a:gd name="connsiteY16" fmla="*/ 10572 h 6858000"/>
              <a:gd name="connsiteX17" fmla="*/ 24106 w 7994247"/>
              <a:gd name="connsiteY1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994247" h="6858000">
                <a:moveTo>
                  <a:pt x="5916350" y="0"/>
                </a:moveTo>
                <a:lnTo>
                  <a:pt x="7994247" y="0"/>
                </a:lnTo>
                <a:lnTo>
                  <a:pt x="7994247" y="2620934"/>
                </a:lnTo>
                <a:lnTo>
                  <a:pt x="7989469" y="2621175"/>
                </a:lnTo>
                <a:cubicBezTo>
                  <a:pt x="6811607" y="2621175"/>
                  <a:pt x="5857732" y="1667300"/>
                  <a:pt x="5857732" y="489438"/>
                </a:cubicBezTo>
                <a:cubicBezTo>
                  <a:pt x="5857732" y="342205"/>
                  <a:pt x="5872636" y="198472"/>
                  <a:pt x="5901019" y="59665"/>
                </a:cubicBezTo>
                <a:lnTo>
                  <a:pt x="5916350" y="0"/>
                </a:lnTo>
                <a:close/>
                <a:moveTo>
                  <a:pt x="24106" y="0"/>
                </a:moveTo>
                <a:lnTo>
                  <a:pt x="3915148" y="0"/>
                </a:lnTo>
                <a:lnTo>
                  <a:pt x="4896132" y="2381740"/>
                </a:lnTo>
                <a:lnTo>
                  <a:pt x="3162165" y="6564116"/>
                </a:lnTo>
                <a:cubicBezTo>
                  <a:pt x="3129340" y="6630733"/>
                  <a:pt x="3100195" y="6698979"/>
                  <a:pt x="3074897" y="6768522"/>
                </a:cubicBezTo>
                <a:lnTo>
                  <a:pt x="3047829" y="6858000"/>
                </a:lnTo>
                <a:lnTo>
                  <a:pt x="2561688" y="6858000"/>
                </a:lnTo>
                <a:lnTo>
                  <a:pt x="188547" y="1126642"/>
                </a:lnTo>
                <a:cubicBezTo>
                  <a:pt x="53383" y="844728"/>
                  <a:pt x="-16131" y="528057"/>
                  <a:pt x="3180" y="195938"/>
                </a:cubicBezTo>
                <a:cubicBezTo>
                  <a:pt x="6574" y="133259"/>
                  <a:pt x="12898" y="71428"/>
                  <a:pt x="22012" y="10572"/>
                </a:cubicBezTo>
                <a:lnTo>
                  <a:pt x="24106" y="0"/>
                </a:lnTo>
                <a:close/>
              </a:path>
            </a:pathLst>
          </a:custGeom>
          <a:solidFill>
            <a:schemeClr val="bg2"/>
          </a:solidFill>
        </p:spPr>
        <p:txBody>
          <a:bodyPr wrap="square">
            <a:noAutofit/>
          </a:bodyPr>
          <a:lstStyle>
            <a:lvl1pPr marL="0" indent="0">
              <a:buNone/>
              <a:defRPr/>
            </a:lvl1pPr>
          </a:lstStyle>
          <a:p>
            <a:endParaRPr lang="en-US"/>
          </a:p>
        </p:txBody>
      </p:sp>
      <p:sp>
        <p:nvSpPr>
          <p:cNvPr id="12" name="Title 1">
            <a:extLst>
              <a:ext uri="{FF2B5EF4-FFF2-40B4-BE49-F238E27FC236}">
                <a16:creationId xmlns:a16="http://schemas.microsoft.com/office/drawing/2014/main" id="{B42FC3C2-53C6-7807-F0D9-0209A66346E8}"/>
              </a:ext>
            </a:extLst>
          </p:cNvPr>
          <p:cNvSpPr>
            <a:spLocks noGrp="1"/>
          </p:cNvSpPr>
          <p:nvPr>
            <p:ph type="ctrTitle" hasCustomPrompt="1"/>
          </p:nvPr>
        </p:nvSpPr>
        <p:spPr>
          <a:xfrm>
            <a:off x="539750" y="2887128"/>
            <a:ext cx="4219819" cy="2086725"/>
          </a:xfrm>
        </p:spPr>
        <p:txBody>
          <a:bodyPr wrap="square" anchor="b">
            <a:spAutoFit/>
          </a:bodyPr>
          <a:lstStyle>
            <a:lvl1pPr algn="l">
              <a:defRPr sz="4800">
                <a:solidFill>
                  <a:schemeClr val="bg1"/>
                </a:solidFill>
              </a:defRPr>
            </a:lvl1pPr>
          </a:lstStyle>
          <a:p>
            <a:r>
              <a:rPr lang="en-US"/>
              <a:t>Click to edit Master title</a:t>
            </a:r>
            <a:br>
              <a:rPr lang="en-US"/>
            </a:br>
            <a:r>
              <a:rPr lang="en-US"/>
              <a:t>style</a:t>
            </a:r>
          </a:p>
        </p:txBody>
      </p:sp>
      <p:sp>
        <p:nvSpPr>
          <p:cNvPr id="13" name="Subtitle 2">
            <a:extLst>
              <a:ext uri="{FF2B5EF4-FFF2-40B4-BE49-F238E27FC236}">
                <a16:creationId xmlns:a16="http://schemas.microsoft.com/office/drawing/2014/main" id="{844D0121-27D2-0668-EBC8-1C32FD1B5603}"/>
              </a:ext>
            </a:extLst>
          </p:cNvPr>
          <p:cNvSpPr>
            <a:spLocks noGrp="1"/>
          </p:cNvSpPr>
          <p:nvPr>
            <p:ph type="subTitle" idx="1"/>
          </p:nvPr>
        </p:nvSpPr>
        <p:spPr>
          <a:xfrm>
            <a:off x="539750" y="5065928"/>
            <a:ext cx="4219819" cy="404663"/>
          </a:xfrm>
          <a:prstGeom prst="rect">
            <a:avLst/>
          </a:prstGeom>
        </p:spPr>
        <p:txBody>
          <a:bodyPr wrap="square" lIns="0">
            <a:spAutoFit/>
          </a:bodyPr>
          <a:lstStyle>
            <a:lvl1pPr marL="0" indent="0" algn="l">
              <a:buNone/>
              <a:defRPr sz="2000">
                <a:solidFill>
                  <a:srgbClr val="AECFD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4" name="Picture 13">
            <a:extLst>
              <a:ext uri="{FF2B5EF4-FFF2-40B4-BE49-F238E27FC236}">
                <a16:creationId xmlns:a16="http://schemas.microsoft.com/office/drawing/2014/main" id="{8BDA6D96-C727-5FF3-D620-930C6FFCC0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922" t="14922" r="16266" b="16266"/>
          <a:stretch/>
        </p:blipFill>
        <p:spPr>
          <a:xfrm>
            <a:off x="416689" y="570106"/>
            <a:ext cx="1921398" cy="1598727"/>
          </a:xfrm>
          <a:prstGeom prst="rect">
            <a:avLst/>
          </a:prstGeom>
        </p:spPr>
      </p:pic>
      <p:sp>
        <p:nvSpPr>
          <p:cNvPr id="4" name="Freeform: Shape 3">
            <a:extLst>
              <a:ext uri="{FF2B5EF4-FFF2-40B4-BE49-F238E27FC236}">
                <a16:creationId xmlns:a16="http://schemas.microsoft.com/office/drawing/2014/main" id="{DE69648E-8E86-ADB7-CC2B-AA02B4C3FB85}"/>
              </a:ext>
            </a:extLst>
          </p:cNvPr>
          <p:cNvSpPr/>
          <p:nvPr userDrawn="1"/>
        </p:nvSpPr>
        <p:spPr>
          <a:xfrm>
            <a:off x="7245582" y="2381740"/>
            <a:ext cx="3690408" cy="4476260"/>
          </a:xfrm>
          <a:custGeom>
            <a:avLst/>
            <a:gdLst>
              <a:gd name="connsiteX0" fmla="*/ 1848303 w 3690408"/>
              <a:gd name="connsiteY0" fmla="*/ 0 h 4476260"/>
              <a:gd name="connsiteX1" fmla="*/ 3539790 w 3690408"/>
              <a:gd name="connsiteY1" fmla="*/ 4101278 h 4476260"/>
              <a:gd name="connsiteX2" fmla="*/ 3535929 w 3690408"/>
              <a:gd name="connsiteY2" fmla="*/ 4101278 h 4476260"/>
              <a:gd name="connsiteX3" fmla="*/ 3647741 w 3690408"/>
              <a:gd name="connsiteY3" fmla="*/ 4339023 h 4476260"/>
              <a:gd name="connsiteX4" fmla="*/ 3690408 w 3690408"/>
              <a:gd name="connsiteY4" fmla="*/ 4476260 h 4476260"/>
              <a:gd name="connsiteX5" fmla="*/ 0 w 3690408"/>
              <a:gd name="connsiteY5" fmla="*/ 4476260 h 4476260"/>
              <a:gd name="connsiteX6" fmla="*/ 27068 w 3690408"/>
              <a:gd name="connsiteY6" fmla="*/ 4386782 h 4476260"/>
              <a:gd name="connsiteX7" fmla="*/ 114336 w 3690408"/>
              <a:gd name="connsiteY7" fmla="*/ 4182376 h 4476260"/>
              <a:gd name="connsiteX8" fmla="*/ 1848303 w 3690408"/>
              <a:gd name="connsiteY8" fmla="*/ 0 h 4476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90408" h="4476260">
                <a:moveTo>
                  <a:pt x="1848303" y="0"/>
                </a:moveTo>
                <a:lnTo>
                  <a:pt x="3539790" y="4101278"/>
                </a:lnTo>
                <a:lnTo>
                  <a:pt x="3535929" y="4101278"/>
                </a:lnTo>
                <a:cubicBezTo>
                  <a:pt x="3578409" y="4177549"/>
                  <a:pt x="3615821" y="4256959"/>
                  <a:pt x="3647741" y="4339023"/>
                </a:cubicBezTo>
                <a:lnTo>
                  <a:pt x="3690408" y="4476260"/>
                </a:lnTo>
                <a:lnTo>
                  <a:pt x="0" y="4476260"/>
                </a:lnTo>
                <a:lnTo>
                  <a:pt x="27068" y="4386782"/>
                </a:lnTo>
                <a:cubicBezTo>
                  <a:pt x="52366" y="4317239"/>
                  <a:pt x="81511" y="4248993"/>
                  <a:pt x="114336" y="4182376"/>
                </a:cubicBezTo>
                <a:cubicBezTo>
                  <a:pt x="114336" y="4182376"/>
                  <a:pt x="1848303" y="0"/>
                  <a:pt x="1848303" y="0"/>
                </a:cubicBezTo>
                <a:close/>
              </a:path>
            </a:pathLst>
          </a:custGeom>
          <a:solidFill>
            <a:srgbClr val="AECFD9"/>
          </a:solidFill>
          <a:ln w="0" cap="flat">
            <a:noFill/>
            <a:prstDash val="solid"/>
            <a:miter/>
          </a:ln>
        </p:spPr>
        <p:txBody>
          <a:bodyPr rtlCol="0" anchor="ctr"/>
          <a:lstStyle/>
          <a:p>
            <a:endParaRPr lang="en-US"/>
          </a:p>
        </p:txBody>
      </p:sp>
    </p:spTree>
    <p:extLst>
      <p:ext uri="{BB962C8B-B14F-4D97-AF65-F5344CB8AC3E}">
        <p14:creationId xmlns:p14="http://schemas.microsoft.com/office/powerpoint/2010/main" val="1389083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isual pres_Title, Subtitle and Three Content">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7D67D9B7-2970-2F98-640B-CA9798B233B0}"/>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1" b="44285"/>
          <a:stretch/>
        </p:blipFill>
        <p:spPr>
          <a:xfrm>
            <a:off x="428841" y="6314829"/>
            <a:ext cx="897039" cy="543171"/>
          </a:xfrm>
          <a:prstGeom prst="rect">
            <a:avLst/>
          </a:prstGeom>
        </p:spPr>
      </p:pic>
      <p:sp>
        <p:nvSpPr>
          <p:cNvPr id="13" name="Footer Placeholder 4">
            <a:extLst>
              <a:ext uri="{FF2B5EF4-FFF2-40B4-BE49-F238E27FC236}">
                <a16:creationId xmlns:a16="http://schemas.microsoft.com/office/drawing/2014/main" id="{CADFBE78-16ED-D9E1-3EE4-F004FF731AA9}"/>
              </a:ext>
            </a:extLst>
          </p:cNvPr>
          <p:cNvSpPr>
            <a:spLocks noGrp="1"/>
          </p:cNvSpPr>
          <p:nvPr>
            <p:ph type="ftr" sz="quarter" idx="17"/>
          </p:nvPr>
        </p:nvSpPr>
        <p:spPr>
          <a:xfrm>
            <a:off x="1461135" y="6316664"/>
            <a:ext cx="8394065" cy="316546"/>
          </a:xfrm>
          <a:prstGeom prst="rect">
            <a:avLst/>
          </a:prstGeom>
        </p:spPr>
        <p:txBody>
          <a:bodyPr vert="horz" wrap="square" lIns="0" tIns="45720" rIns="0" bIns="45720" rtlCol="0" anchor="ctr" anchorCtr="0">
            <a:noAutofit/>
          </a:bodyPr>
          <a:lstStyle>
            <a:lvl1pPr algn="l">
              <a:defRPr sz="900">
                <a:solidFill>
                  <a:schemeClr val="tx1">
                    <a:tint val="82000"/>
                  </a:schemeClr>
                </a:solidFill>
                <a:latin typeface="VIC" panose="00000500000000000000" pitchFamily="2" charset="0"/>
              </a:defRPr>
            </a:lvl1pPr>
          </a:lstStyle>
          <a:p>
            <a:endParaRPr lang="en-US"/>
          </a:p>
        </p:txBody>
      </p:sp>
      <p:sp>
        <p:nvSpPr>
          <p:cNvPr id="11" name="Slide Number Placeholder 5">
            <a:extLst>
              <a:ext uri="{FF2B5EF4-FFF2-40B4-BE49-F238E27FC236}">
                <a16:creationId xmlns:a16="http://schemas.microsoft.com/office/drawing/2014/main" id="{16F892D2-E7D0-A1A7-7D6E-350D1064188A}"/>
              </a:ext>
            </a:extLst>
          </p:cNvPr>
          <p:cNvSpPr>
            <a:spLocks noGrp="1"/>
          </p:cNvSpPr>
          <p:nvPr>
            <p:ph type="sldNum" sz="quarter" idx="11"/>
          </p:nvPr>
        </p:nvSpPr>
        <p:spPr>
          <a:xfrm>
            <a:off x="539750" y="6316664"/>
            <a:ext cx="245110" cy="316546"/>
          </a:xfrm>
          <a:prstGeom prst="rect">
            <a:avLst/>
          </a:prstGeom>
        </p:spPr>
        <p:txBody>
          <a:bodyPr vert="horz" wrap="square" lIns="0" tIns="45720" rIns="0" bIns="45720" rtlCol="0" anchor="ctr" anchorCtr="0">
            <a:noAutofit/>
          </a:bodyPr>
          <a:lstStyle>
            <a:lvl1pPr algn="l">
              <a:defRPr sz="900">
                <a:solidFill>
                  <a:schemeClr val="bg1"/>
                </a:solidFill>
                <a:latin typeface="VIC" panose="00000500000000000000" pitchFamily="2" charset="0"/>
              </a:defRPr>
            </a:lvl1pPr>
          </a:lstStyle>
          <a:p>
            <a:fld id="{AE6C97B7-05AD-4402-A8A1-A463185BD3F3}" type="slidenum">
              <a:rPr lang="en-US" smtClean="0"/>
              <a:pPr/>
              <a:t>‹#›</a:t>
            </a:fld>
            <a:endParaRPr lang="en-US"/>
          </a:p>
        </p:txBody>
      </p:sp>
      <p:sp>
        <p:nvSpPr>
          <p:cNvPr id="14" name="Title Placeholder 1">
            <a:extLst>
              <a:ext uri="{FF2B5EF4-FFF2-40B4-BE49-F238E27FC236}">
                <a16:creationId xmlns:a16="http://schemas.microsoft.com/office/drawing/2014/main" id="{1CF160B0-8DC1-0526-42B4-2480ACCA60A5}"/>
              </a:ext>
            </a:extLst>
          </p:cNvPr>
          <p:cNvSpPr>
            <a:spLocks noGrp="1"/>
          </p:cNvSpPr>
          <p:nvPr>
            <p:ph type="title"/>
          </p:nvPr>
        </p:nvSpPr>
        <p:spPr>
          <a:xfrm>
            <a:off x="539750" y="543171"/>
            <a:ext cx="11112250" cy="535531"/>
          </a:xfrm>
          <a:prstGeom prst="rect">
            <a:avLst/>
          </a:prstGeom>
        </p:spPr>
        <p:txBody>
          <a:bodyPr vert="horz" wrap="square" lIns="0" tIns="45720" rIns="0" bIns="45720" rtlCol="0" anchor="t" anchorCtr="0">
            <a:spAutoFit/>
          </a:bodyPr>
          <a:lstStyle>
            <a:lvl1pPr>
              <a:defRPr/>
            </a:lvl1pPr>
          </a:lstStyle>
          <a:p>
            <a:r>
              <a:rPr lang="en-US"/>
              <a:t>Click to edit Master title style</a:t>
            </a:r>
          </a:p>
        </p:txBody>
      </p:sp>
      <p:sp>
        <p:nvSpPr>
          <p:cNvPr id="5" name="Text Placeholder 2">
            <a:extLst>
              <a:ext uri="{FF2B5EF4-FFF2-40B4-BE49-F238E27FC236}">
                <a16:creationId xmlns:a16="http://schemas.microsoft.com/office/drawing/2014/main" id="{545B395B-D2B3-4F9F-D19A-39CBC2D17A2E}"/>
              </a:ext>
            </a:extLst>
          </p:cNvPr>
          <p:cNvSpPr>
            <a:spLocks noGrp="1"/>
          </p:cNvSpPr>
          <p:nvPr>
            <p:ph type="body" idx="12"/>
          </p:nvPr>
        </p:nvSpPr>
        <p:spPr>
          <a:xfrm>
            <a:off x="539750" y="1451641"/>
            <a:ext cx="3420000" cy="425374"/>
          </a:xfrm>
          <a:prstGeom prst="rect">
            <a:avLst/>
          </a:prstGeom>
        </p:spPr>
        <p:txBody>
          <a:bodyPr wrap="square" lIns="0" tIns="46800" rIns="0" bIns="46800" anchor="t" anchorCtr="0">
            <a:spAutoFit/>
          </a:bodyPr>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a:t>
            </a:r>
          </a:p>
        </p:txBody>
      </p:sp>
      <p:sp>
        <p:nvSpPr>
          <p:cNvPr id="7" name="Text Placeholder 2">
            <a:extLst>
              <a:ext uri="{FF2B5EF4-FFF2-40B4-BE49-F238E27FC236}">
                <a16:creationId xmlns:a16="http://schemas.microsoft.com/office/drawing/2014/main" id="{CD478389-BB80-CB68-BC94-A0CE53BAB79A}"/>
              </a:ext>
            </a:extLst>
          </p:cNvPr>
          <p:cNvSpPr>
            <a:spLocks noGrp="1"/>
          </p:cNvSpPr>
          <p:nvPr>
            <p:ph type="body" idx="14"/>
          </p:nvPr>
        </p:nvSpPr>
        <p:spPr>
          <a:xfrm>
            <a:off x="8232000" y="1451641"/>
            <a:ext cx="3420000" cy="425374"/>
          </a:xfrm>
          <a:prstGeom prst="rect">
            <a:avLst/>
          </a:prstGeom>
        </p:spPr>
        <p:txBody>
          <a:bodyPr wrap="square" lIns="0" tIns="46800" rIns="0" bIns="46800" anchor="t" anchorCtr="0">
            <a:spAutoFit/>
          </a:bodyPr>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a:t>
            </a:r>
          </a:p>
        </p:txBody>
      </p:sp>
      <p:sp>
        <p:nvSpPr>
          <p:cNvPr id="9" name="Text Placeholder 2">
            <a:extLst>
              <a:ext uri="{FF2B5EF4-FFF2-40B4-BE49-F238E27FC236}">
                <a16:creationId xmlns:a16="http://schemas.microsoft.com/office/drawing/2014/main" id="{FAD9E5A1-C1C8-1247-3206-6BCF15281C14}"/>
              </a:ext>
            </a:extLst>
          </p:cNvPr>
          <p:cNvSpPr>
            <a:spLocks noGrp="1"/>
          </p:cNvSpPr>
          <p:nvPr>
            <p:ph type="body" idx="16"/>
          </p:nvPr>
        </p:nvSpPr>
        <p:spPr>
          <a:xfrm>
            <a:off x="4385875" y="1451641"/>
            <a:ext cx="3420000" cy="425374"/>
          </a:xfrm>
          <a:prstGeom prst="rect">
            <a:avLst/>
          </a:prstGeom>
        </p:spPr>
        <p:txBody>
          <a:bodyPr wrap="square" lIns="0" tIns="46800" rIns="0" bIns="46800" anchor="t" anchorCtr="0">
            <a:spAutoFit/>
          </a:bodyPr>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a:t>
            </a:r>
          </a:p>
        </p:txBody>
      </p:sp>
      <p:sp>
        <p:nvSpPr>
          <p:cNvPr id="3" name="Content Placeholder 2">
            <a:extLst>
              <a:ext uri="{FF2B5EF4-FFF2-40B4-BE49-F238E27FC236}">
                <a16:creationId xmlns:a16="http://schemas.microsoft.com/office/drawing/2014/main" id="{B39E497A-3145-BE61-04F5-106423FE4784}"/>
              </a:ext>
            </a:extLst>
          </p:cNvPr>
          <p:cNvSpPr>
            <a:spLocks noGrp="1"/>
          </p:cNvSpPr>
          <p:nvPr>
            <p:ph idx="18"/>
          </p:nvPr>
        </p:nvSpPr>
        <p:spPr>
          <a:xfrm>
            <a:off x="539750" y="1877015"/>
            <a:ext cx="3420000" cy="3999910"/>
          </a:xfrm>
          <a:prstGeom prst="rect">
            <a:avLst/>
          </a:prstGeom>
        </p:spPr>
        <p:txBody>
          <a:bodyPr/>
          <a:lstStyle>
            <a:lvl1pPr>
              <a:lnSpc>
                <a:spcPct val="110000"/>
              </a:lnSpc>
              <a:spcBef>
                <a:spcPts val="600"/>
              </a:spcBef>
              <a:buClr>
                <a:schemeClr val="accent2"/>
              </a:buClr>
              <a:defRPr sz="1800"/>
            </a:lvl1pPr>
            <a:lvl2pPr marL="468000" indent="-216000">
              <a:lnSpc>
                <a:spcPct val="110000"/>
              </a:lnSpc>
              <a:spcBef>
                <a:spcPts val="600"/>
              </a:spcBef>
              <a:buClr>
                <a:schemeClr val="accent2"/>
              </a:buClr>
              <a:buFont typeface="VIC" panose="00000500000000000000" pitchFamily="2" charset="0"/>
              <a:buChar char="–"/>
              <a:defRPr sz="1800"/>
            </a:lvl2pPr>
            <a:lvl3pPr marL="756000" indent="-216000">
              <a:lnSpc>
                <a:spcPct val="110000"/>
              </a:lnSpc>
              <a:spcBef>
                <a:spcPts val="600"/>
              </a:spcBef>
              <a:buClr>
                <a:schemeClr val="accent2"/>
              </a:buClr>
              <a:buFont typeface="Wingdings" panose="05000000000000000000" pitchFamily="2" charset="2"/>
              <a:buChar char="§"/>
              <a:defRPr sz="1800"/>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p:txBody>
      </p:sp>
      <p:sp>
        <p:nvSpPr>
          <p:cNvPr id="10" name="Content Placeholder 2">
            <a:extLst>
              <a:ext uri="{FF2B5EF4-FFF2-40B4-BE49-F238E27FC236}">
                <a16:creationId xmlns:a16="http://schemas.microsoft.com/office/drawing/2014/main" id="{06F16B09-E0A0-2F43-212D-F3881DBAFEE2}"/>
              </a:ext>
            </a:extLst>
          </p:cNvPr>
          <p:cNvSpPr>
            <a:spLocks noGrp="1"/>
          </p:cNvSpPr>
          <p:nvPr>
            <p:ph idx="19"/>
          </p:nvPr>
        </p:nvSpPr>
        <p:spPr>
          <a:xfrm>
            <a:off x="4385875" y="1877015"/>
            <a:ext cx="3420000" cy="3999909"/>
          </a:xfrm>
          <a:prstGeom prst="rect">
            <a:avLst/>
          </a:prstGeom>
        </p:spPr>
        <p:txBody>
          <a:bodyPr/>
          <a:lstStyle>
            <a:lvl1pPr>
              <a:lnSpc>
                <a:spcPct val="110000"/>
              </a:lnSpc>
              <a:spcBef>
                <a:spcPts val="600"/>
              </a:spcBef>
              <a:buClr>
                <a:schemeClr val="accent2"/>
              </a:buClr>
              <a:defRPr sz="1800"/>
            </a:lvl1pPr>
            <a:lvl2pPr marL="468000" indent="-216000">
              <a:lnSpc>
                <a:spcPct val="110000"/>
              </a:lnSpc>
              <a:spcBef>
                <a:spcPts val="600"/>
              </a:spcBef>
              <a:buClr>
                <a:schemeClr val="accent2"/>
              </a:buClr>
              <a:buFont typeface="VIC" panose="00000500000000000000" pitchFamily="2" charset="0"/>
              <a:buChar char="–"/>
              <a:defRPr sz="1800"/>
            </a:lvl2pPr>
            <a:lvl3pPr marL="756000" indent="-216000">
              <a:lnSpc>
                <a:spcPct val="110000"/>
              </a:lnSpc>
              <a:spcBef>
                <a:spcPts val="600"/>
              </a:spcBef>
              <a:buClr>
                <a:schemeClr val="accent2"/>
              </a:buClr>
              <a:buFont typeface="Wingdings" panose="05000000000000000000" pitchFamily="2" charset="2"/>
              <a:buChar char="§"/>
              <a:defRPr sz="1800"/>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p:txBody>
      </p:sp>
      <p:sp>
        <p:nvSpPr>
          <p:cNvPr id="12" name="Content Placeholder 2">
            <a:extLst>
              <a:ext uri="{FF2B5EF4-FFF2-40B4-BE49-F238E27FC236}">
                <a16:creationId xmlns:a16="http://schemas.microsoft.com/office/drawing/2014/main" id="{AB5EEAA9-AADD-2CFE-85C5-7F60B661E048}"/>
              </a:ext>
            </a:extLst>
          </p:cNvPr>
          <p:cNvSpPr>
            <a:spLocks noGrp="1"/>
          </p:cNvSpPr>
          <p:nvPr>
            <p:ph idx="20"/>
          </p:nvPr>
        </p:nvSpPr>
        <p:spPr>
          <a:xfrm>
            <a:off x="8232000" y="1877015"/>
            <a:ext cx="3420000" cy="3999909"/>
          </a:xfrm>
          <a:prstGeom prst="rect">
            <a:avLst/>
          </a:prstGeom>
        </p:spPr>
        <p:txBody>
          <a:bodyPr/>
          <a:lstStyle>
            <a:lvl1pPr>
              <a:lnSpc>
                <a:spcPct val="110000"/>
              </a:lnSpc>
              <a:spcBef>
                <a:spcPts val="600"/>
              </a:spcBef>
              <a:buClr>
                <a:schemeClr val="accent2"/>
              </a:buClr>
              <a:defRPr sz="1800"/>
            </a:lvl1pPr>
            <a:lvl2pPr marL="468000" indent="-216000">
              <a:lnSpc>
                <a:spcPct val="110000"/>
              </a:lnSpc>
              <a:spcBef>
                <a:spcPts val="600"/>
              </a:spcBef>
              <a:buClr>
                <a:schemeClr val="accent2"/>
              </a:buClr>
              <a:buFont typeface="VIC" panose="00000500000000000000" pitchFamily="2" charset="0"/>
              <a:buChar char="–"/>
              <a:defRPr sz="1800"/>
            </a:lvl2pPr>
            <a:lvl3pPr marL="756000" indent="-216000">
              <a:lnSpc>
                <a:spcPct val="110000"/>
              </a:lnSpc>
              <a:spcBef>
                <a:spcPts val="600"/>
              </a:spcBef>
              <a:buClr>
                <a:schemeClr val="accent2"/>
              </a:buClr>
              <a:buFont typeface="Wingdings" panose="05000000000000000000" pitchFamily="2" charset="2"/>
              <a:buChar char="§"/>
              <a:defRPr sz="1800"/>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78761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Written resource_Title and Subtitle Only">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BC6372D8-4463-F169-2197-1E4575F163A9}"/>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1" b="44285"/>
          <a:stretch/>
        </p:blipFill>
        <p:spPr>
          <a:xfrm>
            <a:off x="428841" y="6314829"/>
            <a:ext cx="897039" cy="543171"/>
          </a:xfrm>
          <a:prstGeom prst="rect">
            <a:avLst/>
          </a:prstGeom>
        </p:spPr>
      </p:pic>
      <p:sp>
        <p:nvSpPr>
          <p:cNvPr id="4" name="Footer Placeholder 4">
            <a:extLst>
              <a:ext uri="{FF2B5EF4-FFF2-40B4-BE49-F238E27FC236}">
                <a16:creationId xmlns:a16="http://schemas.microsoft.com/office/drawing/2014/main" id="{660D080A-A5DA-8C08-E4FD-D69C55ABA2E8}"/>
              </a:ext>
            </a:extLst>
          </p:cNvPr>
          <p:cNvSpPr>
            <a:spLocks noGrp="1"/>
          </p:cNvSpPr>
          <p:nvPr>
            <p:ph type="ftr" sz="quarter" idx="11"/>
          </p:nvPr>
        </p:nvSpPr>
        <p:spPr>
          <a:xfrm>
            <a:off x="1461135" y="6316664"/>
            <a:ext cx="8394065" cy="316546"/>
          </a:xfrm>
          <a:prstGeom prst="rect">
            <a:avLst/>
          </a:prstGeom>
        </p:spPr>
        <p:txBody>
          <a:bodyPr vert="horz" wrap="square" lIns="0" tIns="45720" rIns="0" bIns="45720" rtlCol="0" anchor="ctr" anchorCtr="0">
            <a:noAutofit/>
          </a:bodyPr>
          <a:lstStyle>
            <a:lvl1pPr algn="l">
              <a:defRPr sz="900">
                <a:solidFill>
                  <a:schemeClr val="tx1">
                    <a:tint val="82000"/>
                  </a:schemeClr>
                </a:solidFill>
              </a:defRPr>
            </a:lvl1pPr>
          </a:lstStyle>
          <a:p>
            <a:endParaRPr lang="en-US"/>
          </a:p>
        </p:txBody>
      </p:sp>
      <p:sp>
        <p:nvSpPr>
          <p:cNvPr id="2" name="Title 1">
            <a:extLst>
              <a:ext uri="{FF2B5EF4-FFF2-40B4-BE49-F238E27FC236}">
                <a16:creationId xmlns:a16="http://schemas.microsoft.com/office/drawing/2014/main" id="{105811F3-EA9D-E48F-D0EC-3C82C4688D56}"/>
              </a:ext>
            </a:extLst>
          </p:cNvPr>
          <p:cNvSpPr>
            <a:spLocks noGrp="1"/>
          </p:cNvSpPr>
          <p:nvPr>
            <p:ph type="title"/>
          </p:nvPr>
        </p:nvSpPr>
        <p:spPr/>
        <p:txBody>
          <a:bodyPr/>
          <a:lstStyle/>
          <a:p>
            <a:r>
              <a:rPr lang="en-US"/>
              <a:t>Click to edit Master title style</a:t>
            </a:r>
          </a:p>
        </p:txBody>
      </p:sp>
      <p:sp>
        <p:nvSpPr>
          <p:cNvPr id="7" name="Slide Number Placeholder 5">
            <a:extLst>
              <a:ext uri="{FF2B5EF4-FFF2-40B4-BE49-F238E27FC236}">
                <a16:creationId xmlns:a16="http://schemas.microsoft.com/office/drawing/2014/main" id="{EC336E99-1125-3B41-0096-836ABBA5DA0C}"/>
              </a:ext>
            </a:extLst>
          </p:cNvPr>
          <p:cNvSpPr>
            <a:spLocks noGrp="1"/>
          </p:cNvSpPr>
          <p:nvPr>
            <p:ph type="sldNum" sz="quarter" idx="4"/>
          </p:nvPr>
        </p:nvSpPr>
        <p:spPr>
          <a:xfrm>
            <a:off x="539750" y="6316664"/>
            <a:ext cx="245110" cy="316546"/>
          </a:xfrm>
          <a:prstGeom prst="rect">
            <a:avLst/>
          </a:prstGeom>
        </p:spPr>
        <p:txBody>
          <a:bodyPr vert="horz" wrap="square" lIns="0" tIns="45720" rIns="0" bIns="45720" rtlCol="0" anchor="ctr" anchorCtr="0">
            <a:noAutofit/>
          </a:bodyPr>
          <a:lstStyle>
            <a:lvl1pPr algn="l">
              <a:defRPr sz="900">
                <a:solidFill>
                  <a:schemeClr val="bg1"/>
                </a:solidFill>
              </a:defRPr>
            </a:lvl1pPr>
          </a:lstStyle>
          <a:p>
            <a:fld id="{AE6C97B7-05AD-4402-A8A1-A463185BD3F3}" type="slidenum">
              <a:rPr lang="en-US" smtClean="0"/>
              <a:pPr/>
              <a:t>‹#›</a:t>
            </a:fld>
            <a:endParaRPr lang="en-US"/>
          </a:p>
        </p:txBody>
      </p:sp>
      <p:sp>
        <p:nvSpPr>
          <p:cNvPr id="8" name="Text Placeholder 2">
            <a:extLst>
              <a:ext uri="{FF2B5EF4-FFF2-40B4-BE49-F238E27FC236}">
                <a16:creationId xmlns:a16="http://schemas.microsoft.com/office/drawing/2014/main" id="{21EA8B9D-A9B1-9996-BE29-73E649C1EA5F}"/>
              </a:ext>
            </a:extLst>
          </p:cNvPr>
          <p:cNvSpPr>
            <a:spLocks noGrp="1"/>
          </p:cNvSpPr>
          <p:nvPr>
            <p:ph type="body" idx="10"/>
          </p:nvPr>
        </p:nvSpPr>
        <p:spPr>
          <a:xfrm>
            <a:off x="539750" y="1025901"/>
            <a:ext cx="11113200" cy="344326"/>
          </a:xfrm>
          <a:prstGeom prst="rect">
            <a:avLst/>
          </a:prstGeom>
        </p:spPr>
        <p:txBody>
          <a:bodyPr wrap="square" lIns="0" tIns="46800" rIns="0" bIns="46800" anchor="t" anchorCtr="0">
            <a:spAutoFit/>
          </a:bodyPr>
          <a:lstStyle>
            <a:lvl1pPr marL="0" indent="0">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031555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Written resource_Title, Subtitle and One Content">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11FD4292-9A89-727D-E22D-122C4FA136AC}"/>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1" b="44285"/>
          <a:stretch/>
        </p:blipFill>
        <p:spPr>
          <a:xfrm>
            <a:off x="428841" y="6314829"/>
            <a:ext cx="897039" cy="543171"/>
          </a:xfrm>
          <a:prstGeom prst="rect">
            <a:avLst/>
          </a:prstGeom>
        </p:spPr>
      </p:pic>
      <p:sp>
        <p:nvSpPr>
          <p:cNvPr id="4" name="Footer Placeholder 4">
            <a:extLst>
              <a:ext uri="{FF2B5EF4-FFF2-40B4-BE49-F238E27FC236}">
                <a16:creationId xmlns:a16="http://schemas.microsoft.com/office/drawing/2014/main" id="{3AD03C3C-8355-CBE7-994D-B0B9E86DD3CB}"/>
              </a:ext>
            </a:extLst>
          </p:cNvPr>
          <p:cNvSpPr>
            <a:spLocks noGrp="1"/>
          </p:cNvSpPr>
          <p:nvPr>
            <p:ph type="ftr" sz="quarter" idx="11"/>
          </p:nvPr>
        </p:nvSpPr>
        <p:spPr>
          <a:xfrm>
            <a:off x="1461135" y="6316664"/>
            <a:ext cx="8394065" cy="316546"/>
          </a:xfrm>
          <a:prstGeom prst="rect">
            <a:avLst/>
          </a:prstGeom>
        </p:spPr>
        <p:txBody>
          <a:bodyPr vert="horz" wrap="square" lIns="0" tIns="45720" rIns="0" bIns="45720" rtlCol="0" anchor="ctr" anchorCtr="0">
            <a:noAutofit/>
          </a:bodyPr>
          <a:lstStyle>
            <a:lvl1pPr algn="l">
              <a:defRPr sz="900">
                <a:solidFill>
                  <a:schemeClr val="tx1">
                    <a:tint val="82000"/>
                  </a:schemeClr>
                </a:solidFill>
              </a:defRPr>
            </a:lvl1pPr>
          </a:lstStyle>
          <a:p>
            <a:endParaRPr lang="en-US"/>
          </a:p>
        </p:txBody>
      </p:sp>
      <p:sp>
        <p:nvSpPr>
          <p:cNvPr id="3" name="Content Placeholder 2">
            <a:extLst>
              <a:ext uri="{FF2B5EF4-FFF2-40B4-BE49-F238E27FC236}">
                <a16:creationId xmlns:a16="http://schemas.microsoft.com/office/drawing/2014/main" id="{88979724-C09D-9611-D87E-AF5FDFF06A43}"/>
              </a:ext>
            </a:extLst>
          </p:cNvPr>
          <p:cNvSpPr>
            <a:spLocks noGrp="1"/>
          </p:cNvSpPr>
          <p:nvPr>
            <p:ph idx="1"/>
          </p:nvPr>
        </p:nvSpPr>
        <p:spPr>
          <a:xfrm>
            <a:off x="539750" y="1643605"/>
            <a:ext cx="11112250" cy="4233320"/>
          </a:xfrm>
          <a:prstGeom prst="rect">
            <a:avLst/>
          </a:prstGeom>
        </p:spPr>
        <p:txBody>
          <a:bodyPr/>
          <a:lstStyle>
            <a:lvl1pPr>
              <a:lnSpc>
                <a:spcPct val="110000"/>
              </a:lnSpc>
              <a:spcBef>
                <a:spcPts val="600"/>
              </a:spcBef>
              <a:buClr>
                <a:schemeClr val="accent2"/>
              </a:buClr>
              <a:defRPr/>
            </a:lvl1pPr>
            <a:lvl2pPr>
              <a:lnSpc>
                <a:spcPct val="110000"/>
              </a:lnSpc>
              <a:spcBef>
                <a:spcPts val="600"/>
              </a:spcBef>
              <a:buClr>
                <a:schemeClr val="accent2"/>
              </a:buClr>
              <a:defRPr/>
            </a:lvl2pPr>
            <a:lvl3pPr>
              <a:lnSpc>
                <a:spcPct val="110000"/>
              </a:lnSpc>
              <a:spcBef>
                <a:spcPts val="600"/>
              </a:spcBef>
              <a:buClr>
                <a:schemeClr val="accent2"/>
              </a:buClr>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p:txBody>
      </p:sp>
      <p:sp>
        <p:nvSpPr>
          <p:cNvPr id="8" name="Slide Number Placeholder 5">
            <a:extLst>
              <a:ext uri="{FF2B5EF4-FFF2-40B4-BE49-F238E27FC236}">
                <a16:creationId xmlns:a16="http://schemas.microsoft.com/office/drawing/2014/main" id="{AAF31033-5A39-9F56-58F8-8F0BDA3BDEA0}"/>
              </a:ext>
            </a:extLst>
          </p:cNvPr>
          <p:cNvSpPr>
            <a:spLocks noGrp="1"/>
          </p:cNvSpPr>
          <p:nvPr>
            <p:ph type="sldNum" sz="quarter" idx="4"/>
          </p:nvPr>
        </p:nvSpPr>
        <p:spPr>
          <a:xfrm>
            <a:off x="539750" y="6316664"/>
            <a:ext cx="245110" cy="316546"/>
          </a:xfrm>
          <a:prstGeom prst="rect">
            <a:avLst/>
          </a:prstGeom>
        </p:spPr>
        <p:txBody>
          <a:bodyPr vert="horz" wrap="square" lIns="0" tIns="45720" rIns="0" bIns="45720" rtlCol="0" anchor="ctr" anchorCtr="0">
            <a:noAutofit/>
          </a:bodyPr>
          <a:lstStyle>
            <a:lvl1pPr algn="l">
              <a:defRPr sz="900">
                <a:solidFill>
                  <a:schemeClr val="bg1"/>
                </a:solidFill>
              </a:defRPr>
            </a:lvl1pPr>
          </a:lstStyle>
          <a:p>
            <a:fld id="{AE6C97B7-05AD-4402-A8A1-A463185BD3F3}" type="slidenum">
              <a:rPr lang="en-US" smtClean="0"/>
              <a:pPr/>
              <a:t>‹#›</a:t>
            </a:fld>
            <a:endParaRPr lang="en-US"/>
          </a:p>
        </p:txBody>
      </p:sp>
      <p:sp>
        <p:nvSpPr>
          <p:cNvPr id="9" name="Text Placeholder 2">
            <a:extLst>
              <a:ext uri="{FF2B5EF4-FFF2-40B4-BE49-F238E27FC236}">
                <a16:creationId xmlns:a16="http://schemas.microsoft.com/office/drawing/2014/main" id="{1512BABC-EC0F-A9B5-1045-A31E7967B37C}"/>
              </a:ext>
            </a:extLst>
          </p:cNvPr>
          <p:cNvSpPr>
            <a:spLocks noGrp="1"/>
          </p:cNvSpPr>
          <p:nvPr>
            <p:ph type="body" idx="10"/>
          </p:nvPr>
        </p:nvSpPr>
        <p:spPr>
          <a:xfrm>
            <a:off x="539750" y="1025901"/>
            <a:ext cx="11113200" cy="344326"/>
          </a:xfrm>
          <a:prstGeom prst="rect">
            <a:avLst/>
          </a:prstGeom>
        </p:spPr>
        <p:txBody>
          <a:bodyPr wrap="square" lIns="0" tIns="46800" rIns="0" bIns="46800" anchor="t" anchorCtr="0">
            <a:spAutoFit/>
          </a:bodyPr>
          <a:lstStyle>
            <a:lvl1pPr marL="0" indent="0">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itle Placeholder 1">
            <a:extLst>
              <a:ext uri="{FF2B5EF4-FFF2-40B4-BE49-F238E27FC236}">
                <a16:creationId xmlns:a16="http://schemas.microsoft.com/office/drawing/2014/main" id="{2EEADE83-88A7-6000-418D-65A88E29A98E}"/>
              </a:ext>
            </a:extLst>
          </p:cNvPr>
          <p:cNvSpPr>
            <a:spLocks noGrp="1"/>
          </p:cNvSpPr>
          <p:nvPr>
            <p:ph type="title"/>
          </p:nvPr>
        </p:nvSpPr>
        <p:spPr>
          <a:xfrm>
            <a:off x="539750" y="543171"/>
            <a:ext cx="11112250" cy="535531"/>
          </a:xfrm>
          <a:prstGeom prst="rect">
            <a:avLst/>
          </a:prstGeom>
        </p:spPr>
        <p:txBody>
          <a:bodyPr vert="horz" wrap="square" lIns="0" tIns="45720" rIns="0" bIns="45720" rtlCol="0" anchor="t" anchorCtr="0">
            <a:spAutoFit/>
          </a:bodyPr>
          <a:lstStyle/>
          <a:p>
            <a:r>
              <a:rPr lang="en-US"/>
              <a:t>Click to edit Master title style</a:t>
            </a:r>
          </a:p>
        </p:txBody>
      </p:sp>
    </p:spTree>
    <p:extLst>
      <p:ext uri="{BB962C8B-B14F-4D97-AF65-F5344CB8AC3E}">
        <p14:creationId xmlns:p14="http://schemas.microsoft.com/office/powerpoint/2010/main" val="4019435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Written resource_Title, Subtitle and Two Content">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F591547A-C1C7-3F2C-DB79-17D790CF8638}"/>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1" b="44285"/>
          <a:stretch/>
        </p:blipFill>
        <p:spPr>
          <a:xfrm>
            <a:off x="428841" y="6314829"/>
            <a:ext cx="897039" cy="543171"/>
          </a:xfrm>
          <a:prstGeom prst="rect">
            <a:avLst/>
          </a:prstGeom>
        </p:spPr>
      </p:pic>
      <p:sp>
        <p:nvSpPr>
          <p:cNvPr id="3" name="Footer Placeholder 4">
            <a:extLst>
              <a:ext uri="{FF2B5EF4-FFF2-40B4-BE49-F238E27FC236}">
                <a16:creationId xmlns:a16="http://schemas.microsoft.com/office/drawing/2014/main" id="{7CBE6662-BE88-961C-BB43-6B2347073D6B}"/>
              </a:ext>
            </a:extLst>
          </p:cNvPr>
          <p:cNvSpPr>
            <a:spLocks noGrp="1"/>
          </p:cNvSpPr>
          <p:nvPr>
            <p:ph type="ftr" sz="quarter" idx="15"/>
          </p:nvPr>
        </p:nvSpPr>
        <p:spPr>
          <a:xfrm>
            <a:off x="1461135" y="6316664"/>
            <a:ext cx="8394065" cy="316546"/>
          </a:xfrm>
          <a:prstGeom prst="rect">
            <a:avLst/>
          </a:prstGeom>
        </p:spPr>
        <p:txBody>
          <a:bodyPr vert="horz" wrap="square" lIns="0" tIns="45720" rIns="0" bIns="45720" rtlCol="0" anchor="ctr" anchorCtr="0">
            <a:noAutofit/>
          </a:bodyPr>
          <a:lstStyle>
            <a:lvl1pPr algn="l">
              <a:defRPr sz="900">
                <a:solidFill>
                  <a:schemeClr val="tx1">
                    <a:tint val="82000"/>
                  </a:schemeClr>
                </a:solidFill>
              </a:defRPr>
            </a:lvl1pPr>
          </a:lstStyle>
          <a:p>
            <a:endParaRPr lang="en-US"/>
          </a:p>
        </p:txBody>
      </p:sp>
      <p:sp>
        <p:nvSpPr>
          <p:cNvPr id="11" name="Slide Number Placeholder 5">
            <a:extLst>
              <a:ext uri="{FF2B5EF4-FFF2-40B4-BE49-F238E27FC236}">
                <a16:creationId xmlns:a16="http://schemas.microsoft.com/office/drawing/2014/main" id="{16F892D2-E7D0-A1A7-7D6E-350D1064188A}"/>
              </a:ext>
            </a:extLst>
          </p:cNvPr>
          <p:cNvSpPr>
            <a:spLocks noGrp="1"/>
          </p:cNvSpPr>
          <p:nvPr>
            <p:ph type="sldNum" sz="quarter" idx="11"/>
          </p:nvPr>
        </p:nvSpPr>
        <p:spPr>
          <a:xfrm>
            <a:off x="539750" y="6316664"/>
            <a:ext cx="245110" cy="316546"/>
          </a:xfrm>
          <a:prstGeom prst="rect">
            <a:avLst/>
          </a:prstGeom>
        </p:spPr>
        <p:txBody>
          <a:bodyPr vert="horz" wrap="square" lIns="0" tIns="45720" rIns="0" bIns="45720" rtlCol="0" anchor="ctr" anchorCtr="0">
            <a:noAutofit/>
          </a:bodyPr>
          <a:lstStyle>
            <a:lvl1pPr algn="l">
              <a:defRPr sz="900">
                <a:solidFill>
                  <a:schemeClr val="bg1"/>
                </a:solidFill>
              </a:defRPr>
            </a:lvl1pPr>
          </a:lstStyle>
          <a:p>
            <a:fld id="{AE6C97B7-05AD-4402-A8A1-A463185BD3F3}" type="slidenum">
              <a:rPr lang="en-US" smtClean="0"/>
              <a:pPr/>
              <a:t>‹#›</a:t>
            </a:fld>
            <a:endParaRPr lang="en-US"/>
          </a:p>
        </p:txBody>
      </p:sp>
      <p:sp>
        <p:nvSpPr>
          <p:cNvPr id="12" name="Content Placeholder 2">
            <a:extLst>
              <a:ext uri="{FF2B5EF4-FFF2-40B4-BE49-F238E27FC236}">
                <a16:creationId xmlns:a16="http://schemas.microsoft.com/office/drawing/2014/main" id="{0BFD6B40-A7B3-82E7-7FA9-15CFFCA063EB}"/>
              </a:ext>
            </a:extLst>
          </p:cNvPr>
          <p:cNvSpPr>
            <a:spLocks noGrp="1"/>
          </p:cNvSpPr>
          <p:nvPr>
            <p:ph idx="1"/>
          </p:nvPr>
        </p:nvSpPr>
        <p:spPr>
          <a:xfrm>
            <a:off x="539750" y="1795454"/>
            <a:ext cx="5220000" cy="4081471"/>
          </a:xfrm>
          <a:prstGeom prst="rect">
            <a:avLst/>
          </a:prstGeom>
        </p:spPr>
        <p:txBody>
          <a:bodyPr lIns="0" tIns="46800" rIns="0" bIns="46800"/>
          <a:lstStyle>
            <a:lvl1pPr>
              <a:lnSpc>
                <a:spcPct val="110000"/>
              </a:lnSpc>
              <a:spcBef>
                <a:spcPts val="600"/>
              </a:spcBef>
              <a:buClr>
                <a:schemeClr val="accent2"/>
              </a:buClr>
              <a:defRPr>
                <a:solidFill>
                  <a:schemeClr val="tx2"/>
                </a:solidFill>
              </a:defRPr>
            </a:lvl1pPr>
            <a:lvl2pPr>
              <a:lnSpc>
                <a:spcPct val="110000"/>
              </a:lnSpc>
              <a:spcBef>
                <a:spcPts val="600"/>
              </a:spcBef>
              <a:buClr>
                <a:schemeClr val="accent2"/>
              </a:buClr>
              <a:defRPr>
                <a:solidFill>
                  <a:schemeClr val="tx2"/>
                </a:solidFill>
              </a:defRPr>
            </a:lvl2pPr>
            <a:lvl3pPr>
              <a:lnSpc>
                <a:spcPct val="110000"/>
              </a:lnSpc>
              <a:spcBef>
                <a:spcPts val="600"/>
              </a:spcBef>
              <a:buClr>
                <a:schemeClr val="accent2"/>
              </a:buClr>
              <a:defRPr>
                <a:solidFill>
                  <a:schemeClr val="tx2"/>
                </a:solidFill>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p:txBody>
      </p:sp>
      <p:sp>
        <p:nvSpPr>
          <p:cNvPr id="13" name="Text Placeholder 2">
            <a:extLst>
              <a:ext uri="{FF2B5EF4-FFF2-40B4-BE49-F238E27FC236}">
                <a16:creationId xmlns:a16="http://schemas.microsoft.com/office/drawing/2014/main" id="{68DBD66A-F5A0-0C6C-1CE0-8078CC533DDE}"/>
              </a:ext>
            </a:extLst>
          </p:cNvPr>
          <p:cNvSpPr>
            <a:spLocks noGrp="1"/>
          </p:cNvSpPr>
          <p:nvPr>
            <p:ph type="body" idx="12"/>
          </p:nvPr>
        </p:nvSpPr>
        <p:spPr>
          <a:xfrm>
            <a:off x="539750" y="1451641"/>
            <a:ext cx="5220000" cy="344326"/>
          </a:xfrm>
          <a:prstGeom prst="rect">
            <a:avLst/>
          </a:prstGeom>
        </p:spPr>
        <p:txBody>
          <a:bodyPr wrap="square" lIns="0" tIns="46800" rIns="0" bIns="46800" anchor="t" anchorCtr="0">
            <a:spAutoFit/>
          </a:bodyPr>
          <a:lstStyle>
            <a:lvl1pPr marL="0" indent="0">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itle Placeholder 1">
            <a:extLst>
              <a:ext uri="{FF2B5EF4-FFF2-40B4-BE49-F238E27FC236}">
                <a16:creationId xmlns:a16="http://schemas.microsoft.com/office/drawing/2014/main" id="{1CF160B0-8DC1-0526-42B4-2480ACCA60A5}"/>
              </a:ext>
            </a:extLst>
          </p:cNvPr>
          <p:cNvSpPr>
            <a:spLocks noGrp="1"/>
          </p:cNvSpPr>
          <p:nvPr>
            <p:ph type="title"/>
          </p:nvPr>
        </p:nvSpPr>
        <p:spPr>
          <a:xfrm>
            <a:off x="539750" y="543171"/>
            <a:ext cx="11112250" cy="535531"/>
          </a:xfrm>
          <a:prstGeom prst="rect">
            <a:avLst/>
          </a:prstGeom>
        </p:spPr>
        <p:txBody>
          <a:bodyPr vert="horz" wrap="square" lIns="0" tIns="45720" rIns="0" bIns="45720" rtlCol="0" anchor="t" anchorCtr="0">
            <a:spAutoFit/>
          </a:bodyPr>
          <a:lstStyle>
            <a:lvl1pPr>
              <a:defRPr/>
            </a:lvl1pPr>
          </a:lstStyle>
          <a:p>
            <a:r>
              <a:rPr lang="en-US"/>
              <a:t>Click to edit Master title style</a:t>
            </a:r>
          </a:p>
        </p:txBody>
      </p:sp>
      <p:sp>
        <p:nvSpPr>
          <p:cNvPr id="15" name="Content Placeholder 2">
            <a:extLst>
              <a:ext uri="{FF2B5EF4-FFF2-40B4-BE49-F238E27FC236}">
                <a16:creationId xmlns:a16="http://schemas.microsoft.com/office/drawing/2014/main" id="{F15AD487-21A1-BFB9-0B60-B680AE6551AB}"/>
              </a:ext>
            </a:extLst>
          </p:cNvPr>
          <p:cNvSpPr>
            <a:spLocks noGrp="1"/>
          </p:cNvSpPr>
          <p:nvPr>
            <p:ph idx="13"/>
          </p:nvPr>
        </p:nvSpPr>
        <p:spPr>
          <a:xfrm>
            <a:off x="6432000" y="1795454"/>
            <a:ext cx="5220000" cy="4081471"/>
          </a:xfrm>
          <a:prstGeom prst="rect">
            <a:avLst/>
          </a:prstGeom>
        </p:spPr>
        <p:txBody>
          <a:bodyPr lIns="0" tIns="46800" rIns="0" bIns="46800"/>
          <a:lstStyle>
            <a:lvl1pPr>
              <a:lnSpc>
                <a:spcPct val="110000"/>
              </a:lnSpc>
              <a:spcBef>
                <a:spcPts val="600"/>
              </a:spcBef>
              <a:buClr>
                <a:schemeClr val="accent2"/>
              </a:buClr>
              <a:defRPr>
                <a:solidFill>
                  <a:schemeClr val="tx2"/>
                </a:solidFill>
              </a:defRPr>
            </a:lvl1pPr>
            <a:lvl2pPr>
              <a:lnSpc>
                <a:spcPct val="110000"/>
              </a:lnSpc>
              <a:spcBef>
                <a:spcPts val="600"/>
              </a:spcBef>
              <a:buClr>
                <a:schemeClr val="accent2"/>
              </a:buClr>
              <a:defRPr>
                <a:solidFill>
                  <a:schemeClr val="tx2"/>
                </a:solidFill>
              </a:defRPr>
            </a:lvl2pPr>
            <a:lvl3pPr>
              <a:lnSpc>
                <a:spcPct val="110000"/>
              </a:lnSpc>
              <a:spcBef>
                <a:spcPts val="600"/>
              </a:spcBef>
              <a:buClr>
                <a:schemeClr val="accent2"/>
              </a:buClr>
              <a:defRPr>
                <a:solidFill>
                  <a:schemeClr val="tx2"/>
                </a:solidFill>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p:txBody>
      </p:sp>
      <p:sp>
        <p:nvSpPr>
          <p:cNvPr id="16" name="Text Placeholder 2">
            <a:extLst>
              <a:ext uri="{FF2B5EF4-FFF2-40B4-BE49-F238E27FC236}">
                <a16:creationId xmlns:a16="http://schemas.microsoft.com/office/drawing/2014/main" id="{9D692707-4C1B-E339-BC83-39B7ED0F00FC}"/>
              </a:ext>
            </a:extLst>
          </p:cNvPr>
          <p:cNvSpPr>
            <a:spLocks noGrp="1"/>
          </p:cNvSpPr>
          <p:nvPr>
            <p:ph type="body" idx="14"/>
          </p:nvPr>
        </p:nvSpPr>
        <p:spPr>
          <a:xfrm>
            <a:off x="6432000" y="1451641"/>
            <a:ext cx="5220000" cy="344326"/>
          </a:xfrm>
          <a:prstGeom prst="rect">
            <a:avLst/>
          </a:prstGeom>
        </p:spPr>
        <p:txBody>
          <a:bodyPr wrap="square" lIns="0" tIns="46800" rIns="0" bIns="46800" anchor="t" anchorCtr="0">
            <a:spAutoFit/>
          </a:bodyPr>
          <a:lstStyle>
            <a:lvl1pPr marL="0" indent="0">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1956724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Written resource_Title, Subtitle and Three Content">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7D67D9B7-2970-2F98-640B-CA9798B233B0}"/>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1" b="44285"/>
          <a:stretch/>
        </p:blipFill>
        <p:spPr>
          <a:xfrm>
            <a:off x="428841" y="6314829"/>
            <a:ext cx="897039" cy="543171"/>
          </a:xfrm>
          <a:prstGeom prst="rect">
            <a:avLst/>
          </a:prstGeom>
        </p:spPr>
      </p:pic>
      <p:sp>
        <p:nvSpPr>
          <p:cNvPr id="13" name="Footer Placeholder 4">
            <a:extLst>
              <a:ext uri="{FF2B5EF4-FFF2-40B4-BE49-F238E27FC236}">
                <a16:creationId xmlns:a16="http://schemas.microsoft.com/office/drawing/2014/main" id="{CADFBE78-16ED-D9E1-3EE4-F004FF731AA9}"/>
              </a:ext>
            </a:extLst>
          </p:cNvPr>
          <p:cNvSpPr>
            <a:spLocks noGrp="1"/>
          </p:cNvSpPr>
          <p:nvPr>
            <p:ph type="ftr" sz="quarter" idx="17"/>
          </p:nvPr>
        </p:nvSpPr>
        <p:spPr>
          <a:xfrm>
            <a:off x="1461135" y="6316664"/>
            <a:ext cx="8394065" cy="316546"/>
          </a:xfrm>
          <a:prstGeom prst="rect">
            <a:avLst/>
          </a:prstGeom>
        </p:spPr>
        <p:txBody>
          <a:bodyPr vert="horz" wrap="square" lIns="0" tIns="45720" rIns="0" bIns="45720" rtlCol="0" anchor="ctr" anchorCtr="0">
            <a:noAutofit/>
          </a:bodyPr>
          <a:lstStyle>
            <a:lvl1pPr algn="l">
              <a:defRPr sz="900">
                <a:solidFill>
                  <a:schemeClr val="tx1">
                    <a:tint val="82000"/>
                  </a:schemeClr>
                </a:solidFill>
              </a:defRPr>
            </a:lvl1pPr>
          </a:lstStyle>
          <a:p>
            <a:endParaRPr lang="en-US"/>
          </a:p>
        </p:txBody>
      </p:sp>
      <p:sp>
        <p:nvSpPr>
          <p:cNvPr id="11" name="Slide Number Placeholder 5">
            <a:extLst>
              <a:ext uri="{FF2B5EF4-FFF2-40B4-BE49-F238E27FC236}">
                <a16:creationId xmlns:a16="http://schemas.microsoft.com/office/drawing/2014/main" id="{16F892D2-E7D0-A1A7-7D6E-350D1064188A}"/>
              </a:ext>
            </a:extLst>
          </p:cNvPr>
          <p:cNvSpPr>
            <a:spLocks noGrp="1"/>
          </p:cNvSpPr>
          <p:nvPr>
            <p:ph type="sldNum" sz="quarter" idx="11"/>
          </p:nvPr>
        </p:nvSpPr>
        <p:spPr>
          <a:xfrm>
            <a:off x="539750" y="6316664"/>
            <a:ext cx="245110" cy="316546"/>
          </a:xfrm>
          <a:prstGeom prst="rect">
            <a:avLst/>
          </a:prstGeom>
        </p:spPr>
        <p:txBody>
          <a:bodyPr vert="horz" wrap="square" lIns="0" tIns="45720" rIns="0" bIns="45720" rtlCol="0" anchor="ctr" anchorCtr="0">
            <a:noAutofit/>
          </a:bodyPr>
          <a:lstStyle>
            <a:lvl1pPr algn="l">
              <a:defRPr sz="900">
                <a:solidFill>
                  <a:schemeClr val="bg1"/>
                </a:solidFill>
              </a:defRPr>
            </a:lvl1pPr>
          </a:lstStyle>
          <a:p>
            <a:fld id="{AE6C97B7-05AD-4402-A8A1-A463185BD3F3}" type="slidenum">
              <a:rPr lang="en-US" smtClean="0"/>
              <a:pPr/>
              <a:t>‹#›</a:t>
            </a:fld>
            <a:endParaRPr lang="en-US"/>
          </a:p>
        </p:txBody>
      </p:sp>
      <p:sp>
        <p:nvSpPr>
          <p:cNvPr id="14" name="Title Placeholder 1">
            <a:extLst>
              <a:ext uri="{FF2B5EF4-FFF2-40B4-BE49-F238E27FC236}">
                <a16:creationId xmlns:a16="http://schemas.microsoft.com/office/drawing/2014/main" id="{1CF160B0-8DC1-0526-42B4-2480ACCA60A5}"/>
              </a:ext>
            </a:extLst>
          </p:cNvPr>
          <p:cNvSpPr>
            <a:spLocks noGrp="1"/>
          </p:cNvSpPr>
          <p:nvPr>
            <p:ph type="title"/>
          </p:nvPr>
        </p:nvSpPr>
        <p:spPr>
          <a:xfrm>
            <a:off x="539750" y="543171"/>
            <a:ext cx="11112250" cy="535531"/>
          </a:xfrm>
          <a:prstGeom prst="rect">
            <a:avLst/>
          </a:prstGeom>
        </p:spPr>
        <p:txBody>
          <a:bodyPr vert="horz" wrap="square" lIns="0" tIns="45720" rIns="0" bIns="45720" rtlCol="0" anchor="t" anchorCtr="0">
            <a:spAutoFit/>
          </a:bodyPr>
          <a:lstStyle>
            <a:lvl1pPr>
              <a:defRPr/>
            </a:lvl1pPr>
          </a:lstStyle>
          <a:p>
            <a:r>
              <a:rPr lang="en-US"/>
              <a:t>Click to edit Master title style</a:t>
            </a:r>
          </a:p>
        </p:txBody>
      </p:sp>
      <p:sp>
        <p:nvSpPr>
          <p:cNvPr id="4" name="Content Placeholder 2">
            <a:extLst>
              <a:ext uri="{FF2B5EF4-FFF2-40B4-BE49-F238E27FC236}">
                <a16:creationId xmlns:a16="http://schemas.microsoft.com/office/drawing/2014/main" id="{DFBD0A52-EA89-C65B-68D0-D84396CFE5EC}"/>
              </a:ext>
            </a:extLst>
          </p:cNvPr>
          <p:cNvSpPr>
            <a:spLocks noGrp="1"/>
          </p:cNvSpPr>
          <p:nvPr>
            <p:ph idx="1"/>
          </p:nvPr>
        </p:nvSpPr>
        <p:spPr>
          <a:xfrm>
            <a:off x="539750" y="1795454"/>
            <a:ext cx="3420000" cy="4081471"/>
          </a:xfrm>
          <a:prstGeom prst="rect">
            <a:avLst/>
          </a:prstGeom>
        </p:spPr>
        <p:txBody>
          <a:bodyPr lIns="0" tIns="46800" rIns="0" bIns="46800"/>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p:txBody>
      </p:sp>
      <p:sp>
        <p:nvSpPr>
          <p:cNvPr id="5" name="Text Placeholder 2">
            <a:extLst>
              <a:ext uri="{FF2B5EF4-FFF2-40B4-BE49-F238E27FC236}">
                <a16:creationId xmlns:a16="http://schemas.microsoft.com/office/drawing/2014/main" id="{545B395B-D2B3-4F9F-D19A-39CBC2D17A2E}"/>
              </a:ext>
            </a:extLst>
          </p:cNvPr>
          <p:cNvSpPr>
            <a:spLocks noGrp="1"/>
          </p:cNvSpPr>
          <p:nvPr>
            <p:ph type="body" idx="12"/>
          </p:nvPr>
        </p:nvSpPr>
        <p:spPr>
          <a:xfrm>
            <a:off x="539750" y="1451641"/>
            <a:ext cx="3420000" cy="344326"/>
          </a:xfrm>
          <a:prstGeom prst="rect">
            <a:avLst/>
          </a:prstGeom>
        </p:spPr>
        <p:txBody>
          <a:bodyPr wrap="square" lIns="0" tIns="46800" rIns="0" bIns="46800" anchor="t" anchorCtr="0">
            <a:spAutoFit/>
          </a:bodyPr>
          <a:lstStyle>
            <a:lvl1pPr marL="0" indent="0">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2">
            <a:extLst>
              <a:ext uri="{FF2B5EF4-FFF2-40B4-BE49-F238E27FC236}">
                <a16:creationId xmlns:a16="http://schemas.microsoft.com/office/drawing/2014/main" id="{BC6D1A2E-005B-54D4-D3EF-CC6FB8D9BCBC}"/>
              </a:ext>
            </a:extLst>
          </p:cNvPr>
          <p:cNvSpPr>
            <a:spLocks noGrp="1"/>
          </p:cNvSpPr>
          <p:nvPr>
            <p:ph idx="13"/>
          </p:nvPr>
        </p:nvSpPr>
        <p:spPr>
          <a:xfrm>
            <a:off x="8232000" y="1795454"/>
            <a:ext cx="3420000" cy="4081471"/>
          </a:xfrm>
          <a:prstGeom prst="rect">
            <a:avLst/>
          </a:prstGeom>
        </p:spPr>
        <p:txBody>
          <a:bodyPr lIns="0" tIns="46800" rIns="0" bIns="46800"/>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p:txBody>
      </p:sp>
      <p:sp>
        <p:nvSpPr>
          <p:cNvPr id="7" name="Text Placeholder 2">
            <a:extLst>
              <a:ext uri="{FF2B5EF4-FFF2-40B4-BE49-F238E27FC236}">
                <a16:creationId xmlns:a16="http://schemas.microsoft.com/office/drawing/2014/main" id="{CD478389-BB80-CB68-BC94-A0CE53BAB79A}"/>
              </a:ext>
            </a:extLst>
          </p:cNvPr>
          <p:cNvSpPr>
            <a:spLocks noGrp="1"/>
          </p:cNvSpPr>
          <p:nvPr>
            <p:ph type="body" idx="14"/>
          </p:nvPr>
        </p:nvSpPr>
        <p:spPr>
          <a:xfrm>
            <a:off x="8232000" y="1451641"/>
            <a:ext cx="3420000" cy="344326"/>
          </a:xfrm>
          <a:prstGeom prst="rect">
            <a:avLst/>
          </a:prstGeom>
        </p:spPr>
        <p:txBody>
          <a:bodyPr wrap="square" lIns="0" tIns="46800" rIns="0" bIns="46800" anchor="t" anchorCtr="0">
            <a:spAutoFit/>
          </a:bodyPr>
          <a:lstStyle>
            <a:lvl1pPr marL="0" indent="0">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Content Placeholder 2">
            <a:extLst>
              <a:ext uri="{FF2B5EF4-FFF2-40B4-BE49-F238E27FC236}">
                <a16:creationId xmlns:a16="http://schemas.microsoft.com/office/drawing/2014/main" id="{149A46E0-1253-0D36-CF6B-BA93EEB34342}"/>
              </a:ext>
            </a:extLst>
          </p:cNvPr>
          <p:cNvSpPr>
            <a:spLocks noGrp="1"/>
          </p:cNvSpPr>
          <p:nvPr>
            <p:ph idx="15"/>
          </p:nvPr>
        </p:nvSpPr>
        <p:spPr>
          <a:xfrm>
            <a:off x="4385875" y="1795454"/>
            <a:ext cx="3420000" cy="4081471"/>
          </a:xfrm>
          <a:prstGeom prst="rect">
            <a:avLst/>
          </a:prstGeom>
        </p:spPr>
        <p:txBody>
          <a:bodyPr lIns="0" tIns="46800" rIns="0" bIns="46800"/>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p:txBody>
      </p:sp>
      <p:sp>
        <p:nvSpPr>
          <p:cNvPr id="9" name="Text Placeholder 2">
            <a:extLst>
              <a:ext uri="{FF2B5EF4-FFF2-40B4-BE49-F238E27FC236}">
                <a16:creationId xmlns:a16="http://schemas.microsoft.com/office/drawing/2014/main" id="{FAD9E5A1-C1C8-1247-3206-6BCF15281C14}"/>
              </a:ext>
            </a:extLst>
          </p:cNvPr>
          <p:cNvSpPr>
            <a:spLocks noGrp="1"/>
          </p:cNvSpPr>
          <p:nvPr>
            <p:ph type="body" idx="16"/>
          </p:nvPr>
        </p:nvSpPr>
        <p:spPr>
          <a:xfrm>
            <a:off x="4385875" y="1451641"/>
            <a:ext cx="3420000" cy="344326"/>
          </a:xfrm>
          <a:prstGeom prst="rect">
            <a:avLst/>
          </a:prstGeom>
        </p:spPr>
        <p:txBody>
          <a:bodyPr wrap="square" lIns="0" tIns="46800" rIns="0" bIns="46800" anchor="t" anchorCtr="0">
            <a:spAutoFit/>
          </a:bodyPr>
          <a:lstStyle>
            <a:lvl1pPr marL="0" indent="0">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1985836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01">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6B284898-42DC-B9B1-2082-90F0CC3445DA}"/>
              </a:ext>
            </a:extLst>
          </p:cNvPr>
          <p:cNvSpPr>
            <a:spLocks noGrp="1"/>
          </p:cNvSpPr>
          <p:nvPr>
            <p:ph type="pic" sz="quarter" idx="30"/>
          </p:nvPr>
        </p:nvSpPr>
        <p:spPr>
          <a:xfrm>
            <a:off x="0" y="1337123"/>
            <a:ext cx="12192000" cy="2536398"/>
          </a:xfrm>
          <a:custGeom>
            <a:avLst/>
            <a:gdLst>
              <a:gd name="connsiteX0" fmla="*/ 0 w 12192000"/>
              <a:gd name="connsiteY0" fmla="*/ 0 h 2536398"/>
              <a:gd name="connsiteX1" fmla="*/ 12192000 w 12192000"/>
              <a:gd name="connsiteY1" fmla="*/ 0 h 2536398"/>
              <a:gd name="connsiteX2" fmla="*/ 12192000 w 12192000"/>
              <a:gd name="connsiteY2" fmla="*/ 2536398 h 2536398"/>
              <a:gd name="connsiteX3" fmla="*/ 3204188 w 12192000"/>
              <a:gd name="connsiteY3" fmla="*/ 2536398 h 2536398"/>
              <a:gd name="connsiteX4" fmla="*/ 3204188 w 12192000"/>
              <a:gd name="connsiteY4" fmla="*/ 1944469 h 2536398"/>
              <a:gd name="connsiteX5" fmla="*/ 3088232 w 12192000"/>
              <a:gd name="connsiteY5" fmla="*/ 1828513 h 2536398"/>
              <a:gd name="connsiteX6" fmla="*/ 655705 w 12192000"/>
              <a:gd name="connsiteY6" fmla="*/ 1828513 h 2536398"/>
              <a:gd name="connsiteX7" fmla="*/ 539749 w 12192000"/>
              <a:gd name="connsiteY7" fmla="*/ 1944469 h 2536398"/>
              <a:gd name="connsiteX8" fmla="*/ 539749 w 12192000"/>
              <a:gd name="connsiteY8" fmla="*/ 2536398 h 2536398"/>
              <a:gd name="connsiteX9" fmla="*/ 0 w 12192000"/>
              <a:gd name="connsiteY9" fmla="*/ 2536398 h 253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2536398">
                <a:moveTo>
                  <a:pt x="0" y="0"/>
                </a:moveTo>
                <a:lnTo>
                  <a:pt x="12192000" y="0"/>
                </a:lnTo>
                <a:lnTo>
                  <a:pt x="12192000" y="2536398"/>
                </a:lnTo>
                <a:lnTo>
                  <a:pt x="3204188" y="2536398"/>
                </a:lnTo>
                <a:lnTo>
                  <a:pt x="3204188" y="1944469"/>
                </a:lnTo>
                <a:cubicBezTo>
                  <a:pt x="3204188" y="1880428"/>
                  <a:pt x="3152273" y="1828513"/>
                  <a:pt x="3088232" y="1828513"/>
                </a:cubicBezTo>
                <a:lnTo>
                  <a:pt x="655705" y="1828513"/>
                </a:lnTo>
                <a:cubicBezTo>
                  <a:pt x="591664" y="1828513"/>
                  <a:pt x="539749" y="1880428"/>
                  <a:pt x="539749" y="1944469"/>
                </a:cubicBezTo>
                <a:lnTo>
                  <a:pt x="539749" y="2536398"/>
                </a:lnTo>
                <a:lnTo>
                  <a:pt x="0" y="2536398"/>
                </a:lnTo>
                <a:close/>
              </a:path>
            </a:pathLst>
          </a:custGeom>
          <a:solidFill>
            <a:schemeClr val="bg2"/>
          </a:solidFill>
        </p:spPr>
        <p:txBody>
          <a:bodyPr wrap="square">
            <a:noAutofit/>
          </a:bodyPr>
          <a:lstStyle>
            <a:lvl1pPr marL="0" indent="0">
              <a:buNone/>
              <a:defRPr/>
            </a:lvl1pPr>
          </a:lstStyle>
          <a:p>
            <a:endParaRPr lang="en-US"/>
          </a:p>
        </p:txBody>
      </p:sp>
      <p:sp>
        <p:nvSpPr>
          <p:cNvPr id="15" name="Rectangle: Rounded Corners 14">
            <a:extLst>
              <a:ext uri="{FF2B5EF4-FFF2-40B4-BE49-F238E27FC236}">
                <a16:creationId xmlns:a16="http://schemas.microsoft.com/office/drawing/2014/main" id="{F5FAE16A-A4B9-FDA8-B39B-BD57A17A6587}"/>
              </a:ext>
            </a:extLst>
          </p:cNvPr>
          <p:cNvSpPr/>
          <p:nvPr userDrawn="1"/>
        </p:nvSpPr>
        <p:spPr>
          <a:xfrm>
            <a:off x="539749" y="3165636"/>
            <a:ext cx="2664439" cy="2793839"/>
          </a:xfrm>
          <a:prstGeom prst="roundRect">
            <a:avLst>
              <a:gd name="adj" fmla="val 4352"/>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379F78AD-8EE4-F938-E52A-70A5FD2A91B8}"/>
              </a:ext>
            </a:extLst>
          </p:cNvPr>
          <p:cNvSpPr/>
          <p:nvPr userDrawn="1"/>
        </p:nvSpPr>
        <p:spPr>
          <a:xfrm>
            <a:off x="539749" y="5880735"/>
            <a:ext cx="2649412" cy="78740"/>
          </a:xfrm>
          <a:custGeom>
            <a:avLst/>
            <a:gdLst>
              <a:gd name="connsiteX0" fmla="*/ 0 w 2649412"/>
              <a:gd name="connsiteY0" fmla="*/ 0 h 78740"/>
              <a:gd name="connsiteX1" fmla="*/ 2649412 w 2649412"/>
              <a:gd name="connsiteY1" fmla="*/ 0 h 78740"/>
              <a:gd name="connsiteX2" fmla="*/ 2647813 w 2649412"/>
              <a:gd name="connsiteY2" fmla="*/ 7920 h 78740"/>
              <a:gd name="connsiteX3" fmla="*/ 2540969 w 2649412"/>
              <a:gd name="connsiteY3" fmla="*/ 78740 h 78740"/>
              <a:gd name="connsiteX4" fmla="*/ 108442 w 2649412"/>
              <a:gd name="connsiteY4" fmla="*/ 78740 h 78740"/>
              <a:gd name="connsiteX5" fmla="*/ 1598 w 2649412"/>
              <a:gd name="connsiteY5" fmla="*/ 7920 h 78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9412" h="78740">
                <a:moveTo>
                  <a:pt x="0" y="0"/>
                </a:moveTo>
                <a:lnTo>
                  <a:pt x="2649412" y="0"/>
                </a:lnTo>
                <a:lnTo>
                  <a:pt x="2647813" y="7920"/>
                </a:lnTo>
                <a:cubicBezTo>
                  <a:pt x="2630210" y="49538"/>
                  <a:pt x="2589000" y="78740"/>
                  <a:pt x="2540969" y="78740"/>
                </a:cubicBezTo>
                <a:lnTo>
                  <a:pt x="108442" y="78740"/>
                </a:lnTo>
                <a:cubicBezTo>
                  <a:pt x="60411" y="78740"/>
                  <a:pt x="19201" y="49538"/>
                  <a:pt x="1598" y="7920"/>
                </a:cubicBezTo>
                <a:close/>
              </a:path>
            </a:pathLst>
          </a:custGeom>
          <a:gradFill>
            <a:gsLst>
              <a:gs pos="0">
                <a:schemeClr val="accent1"/>
              </a:gs>
              <a:gs pos="100000">
                <a:schemeClr val="accent2"/>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2" name="Title 1">
            <a:extLst>
              <a:ext uri="{FF2B5EF4-FFF2-40B4-BE49-F238E27FC236}">
                <a16:creationId xmlns:a16="http://schemas.microsoft.com/office/drawing/2014/main" id="{EBF158C6-81E6-9CC8-4C75-B1F5A7954F2C}"/>
              </a:ext>
            </a:extLst>
          </p:cNvPr>
          <p:cNvSpPr>
            <a:spLocks noGrp="1"/>
          </p:cNvSpPr>
          <p:nvPr userDrawn="1">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3C2F4033-01A0-BFD7-6C82-8289C2F11252}"/>
              </a:ext>
            </a:extLst>
          </p:cNvPr>
          <p:cNvSpPr>
            <a:spLocks noGrp="1"/>
          </p:cNvSpPr>
          <p:nvPr userDrawn="1">
            <p:ph type="ftr" sz="quarter" idx="10"/>
          </p:nvPr>
        </p:nvSpPr>
        <p:spPr/>
        <p:txBody>
          <a:bodyPr/>
          <a:lstStyle>
            <a:lvl1pPr>
              <a:defRPr>
                <a:latin typeface="VIC" panose="00000500000000000000" pitchFamily="2" charset="0"/>
              </a:defRPr>
            </a:lvl1pPr>
          </a:lstStyle>
          <a:p>
            <a:endParaRPr lang="en-US"/>
          </a:p>
        </p:txBody>
      </p:sp>
      <p:sp>
        <p:nvSpPr>
          <p:cNvPr id="4" name="Slide Number Placeholder 3">
            <a:extLst>
              <a:ext uri="{FF2B5EF4-FFF2-40B4-BE49-F238E27FC236}">
                <a16:creationId xmlns:a16="http://schemas.microsoft.com/office/drawing/2014/main" id="{86D495C9-F7B2-3F83-D90A-D90E8C1A839D}"/>
              </a:ext>
            </a:extLst>
          </p:cNvPr>
          <p:cNvSpPr>
            <a:spLocks noGrp="1"/>
          </p:cNvSpPr>
          <p:nvPr userDrawn="1">
            <p:ph type="sldNum" sz="quarter" idx="11"/>
          </p:nvPr>
        </p:nvSpPr>
        <p:spPr/>
        <p:txBody>
          <a:bodyPr/>
          <a:lstStyle>
            <a:lvl1pPr>
              <a:defRPr>
                <a:latin typeface="VIC" panose="00000500000000000000" pitchFamily="2" charset="0"/>
              </a:defRPr>
            </a:lvl1pPr>
          </a:lstStyle>
          <a:p>
            <a:fld id="{AE6C97B7-05AD-4402-A8A1-A463185BD3F3}" type="slidenum">
              <a:rPr lang="en-US" smtClean="0"/>
              <a:pPr/>
              <a:t>‹#›</a:t>
            </a:fld>
            <a:endParaRPr lang="en-US"/>
          </a:p>
        </p:txBody>
      </p:sp>
      <p:sp>
        <p:nvSpPr>
          <p:cNvPr id="7" name="Text Placeholder 2">
            <a:extLst>
              <a:ext uri="{FF2B5EF4-FFF2-40B4-BE49-F238E27FC236}">
                <a16:creationId xmlns:a16="http://schemas.microsoft.com/office/drawing/2014/main" id="{BDCAFBF5-2CDC-2BAE-58DB-D46179EA408C}"/>
              </a:ext>
            </a:extLst>
          </p:cNvPr>
          <p:cNvSpPr>
            <a:spLocks noGrp="1"/>
          </p:cNvSpPr>
          <p:nvPr userDrawn="1">
            <p:ph type="body" idx="25"/>
          </p:nvPr>
        </p:nvSpPr>
        <p:spPr>
          <a:xfrm>
            <a:off x="749213" y="3339476"/>
            <a:ext cx="2245510" cy="2355268"/>
          </a:xfrm>
        </p:spPr>
        <p:txBody>
          <a:bodyPr wrap="square" anchor="ctr">
            <a:noAutofit/>
          </a:bodyPr>
          <a:lstStyle>
            <a:lvl1pPr marL="0" indent="0">
              <a:lnSpc>
                <a:spcPct val="100000"/>
              </a:lnSpc>
              <a:buNone/>
              <a:defRPr sz="1800" b="0">
                <a:solidFill>
                  <a:schemeClr val="accent1"/>
                </a:solidFill>
                <a:latin typeface="VIC" panose="00000500000000000000" pitchFamily="2" charset="0"/>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17" name="Text Placeholder 2">
            <a:extLst>
              <a:ext uri="{FF2B5EF4-FFF2-40B4-BE49-F238E27FC236}">
                <a16:creationId xmlns:a16="http://schemas.microsoft.com/office/drawing/2014/main" id="{6940FB3D-DE81-A5BE-3C50-03A38C4815C6}"/>
              </a:ext>
            </a:extLst>
          </p:cNvPr>
          <p:cNvSpPr>
            <a:spLocks noGrp="1"/>
          </p:cNvSpPr>
          <p:nvPr userDrawn="1">
            <p:ph type="body" idx="14"/>
          </p:nvPr>
        </p:nvSpPr>
        <p:spPr>
          <a:xfrm>
            <a:off x="3743936" y="4131943"/>
            <a:ext cx="3689440" cy="340735"/>
          </a:xfrm>
          <a:prstGeom prst="rect">
            <a:avLst/>
          </a:prstGeom>
        </p:spPr>
        <p:txBody>
          <a:bodyPr wrap="square" lIns="0" tIns="46800" rIns="0" bIns="46800" anchor="b" anchorCtr="0">
            <a:spAutoFit/>
          </a:bodyPr>
          <a:lstStyle>
            <a:lvl1pPr marL="0" indent="0">
              <a:lnSpc>
                <a:spcPct val="100000"/>
              </a:lnSpc>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Text Placeholder 2">
            <a:extLst>
              <a:ext uri="{FF2B5EF4-FFF2-40B4-BE49-F238E27FC236}">
                <a16:creationId xmlns:a16="http://schemas.microsoft.com/office/drawing/2014/main" id="{B0637DD4-5D96-31B7-F311-EF795EEE6420}"/>
              </a:ext>
            </a:extLst>
          </p:cNvPr>
          <p:cNvSpPr>
            <a:spLocks noGrp="1"/>
          </p:cNvSpPr>
          <p:nvPr userDrawn="1">
            <p:ph type="body" idx="15"/>
          </p:nvPr>
        </p:nvSpPr>
        <p:spPr>
          <a:xfrm>
            <a:off x="3743936" y="4500890"/>
            <a:ext cx="3689440" cy="1379845"/>
          </a:xfrm>
          <a:prstGeom prst="rect">
            <a:avLst/>
          </a:prstGeom>
        </p:spPr>
        <p:txBody>
          <a:bodyPr wrap="square" lIns="0" tIns="46800" rIns="0" bIns="46800" anchor="t" anchorCtr="0">
            <a:noAutofit/>
          </a:bodyPr>
          <a:lstStyle>
            <a:lvl1pPr marL="0" indent="0">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2">
            <a:extLst>
              <a:ext uri="{FF2B5EF4-FFF2-40B4-BE49-F238E27FC236}">
                <a16:creationId xmlns:a16="http://schemas.microsoft.com/office/drawing/2014/main" id="{D8596F4C-7CA9-1206-9A6D-077D97A1F4B7}"/>
              </a:ext>
            </a:extLst>
          </p:cNvPr>
          <p:cNvSpPr>
            <a:spLocks noGrp="1"/>
          </p:cNvSpPr>
          <p:nvPr userDrawn="1">
            <p:ph type="body" idx="27"/>
          </p:nvPr>
        </p:nvSpPr>
        <p:spPr>
          <a:xfrm>
            <a:off x="7961223" y="4131943"/>
            <a:ext cx="3689440" cy="340735"/>
          </a:xfrm>
          <a:prstGeom prst="rect">
            <a:avLst/>
          </a:prstGeom>
        </p:spPr>
        <p:txBody>
          <a:bodyPr wrap="square" lIns="0" tIns="46800" rIns="0" bIns="46800" anchor="b" anchorCtr="0">
            <a:spAutoFit/>
          </a:bodyPr>
          <a:lstStyle>
            <a:lvl1pPr marL="0" indent="0">
              <a:lnSpc>
                <a:spcPct val="100000"/>
              </a:lnSpc>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2">
            <a:extLst>
              <a:ext uri="{FF2B5EF4-FFF2-40B4-BE49-F238E27FC236}">
                <a16:creationId xmlns:a16="http://schemas.microsoft.com/office/drawing/2014/main" id="{B841C022-7575-1E37-B748-5636F3D4155B}"/>
              </a:ext>
            </a:extLst>
          </p:cNvPr>
          <p:cNvSpPr>
            <a:spLocks noGrp="1"/>
          </p:cNvSpPr>
          <p:nvPr userDrawn="1">
            <p:ph type="body" idx="28"/>
          </p:nvPr>
        </p:nvSpPr>
        <p:spPr>
          <a:xfrm>
            <a:off x="7961223" y="4500890"/>
            <a:ext cx="3689440" cy="1379845"/>
          </a:xfrm>
          <a:prstGeom prst="rect">
            <a:avLst/>
          </a:prstGeom>
        </p:spPr>
        <p:txBody>
          <a:bodyPr wrap="square" lIns="0" tIns="46800" rIns="0" bIns="46800" anchor="t" anchorCtr="0">
            <a:noAutofit/>
          </a:bodyPr>
          <a:lstStyle>
            <a:lvl1pPr marL="0" indent="0">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735053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7AA59-A313-0581-D446-439971897C33}"/>
              </a:ext>
            </a:extLst>
          </p:cNvPr>
          <p:cNvSpPr>
            <a:spLocks noGrp="1"/>
          </p:cNvSpPr>
          <p:nvPr>
            <p:ph type="title" hasCustomPrompt="1"/>
          </p:nvPr>
        </p:nvSpPr>
        <p:spPr>
          <a:xfrm>
            <a:off x="539749" y="543171"/>
            <a:ext cx="5718633" cy="978729"/>
          </a:xfrm>
        </p:spPr>
        <p:txBody>
          <a:bodyPr/>
          <a:lstStyle>
            <a:lvl1pPr>
              <a:defRPr/>
            </a:lvl1pPr>
          </a:lstStyle>
          <a:p>
            <a:r>
              <a:rPr lang="en-US"/>
              <a:t>Click to edit</a:t>
            </a:r>
            <a:br>
              <a:rPr lang="en-US"/>
            </a:br>
            <a:r>
              <a:rPr lang="en-US"/>
              <a:t>Master title style</a:t>
            </a:r>
          </a:p>
        </p:txBody>
      </p:sp>
      <p:sp>
        <p:nvSpPr>
          <p:cNvPr id="3" name="Footer Placeholder 2">
            <a:extLst>
              <a:ext uri="{FF2B5EF4-FFF2-40B4-BE49-F238E27FC236}">
                <a16:creationId xmlns:a16="http://schemas.microsoft.com/office/drawing/2014/main" id="{1E5B728A-32ED-3289-C0AB-B608DE89881E}"/>
              </a:ext>
            </a:extLst>
          </p:cNvPr>
          <p:cNvSpPr>
            <a:spLocks noGrp="1"/>
          </p:cNvSpPr>
          <p:nvPr>
            <p:ph type="ftr" sz="quarter" idx="10"/>
          </p:nvPr>
        </p:nvSpPr>
        <p:spPr>
          <a:xfrm>
            <a:off x="873760" y="6316664"/>
            <a:ext cx="5383112" cy="316546"/>
          </a:xfrm>
        </p:spPr>
        <p:txBody>
          <a:bodyPr/>
          <a:lstStyle>
            <a:lvl1pPr>
              <a:defRPr>
                <a:latin typeface="VIC" panose="00000500000000000000" pitchFamily="2" charset="0"/>
              </a:defRPr>
            </a:lvl1pPr>
          </a:lstStyle>
          <a:p>
            <a:endParaRPr lang="en-US"/>
          </a:p>
        </p:txBody>
      </p:sp>
      <p:sp>
        <p:nvSpPr>
          <p:cNvPr id="4" name="Slide Number Placeholder 3">
            <a:extLst>
              <a:ext uri="{FF2B5EF4-FFF2-40B4-BE49-F238E27FC236}">
                <a16:creationId xmlns:a16="http://schemas.microsoft.com/office/drawing/2014/main" id="{6D6519DA-3DEE-80CE-F800-58EC7407DE5E}"/>
              </a:ext>
            </a:extLst>
          </p:cNvPr>
          <p:cNvSpPr>
            <a:spLocks noGrp="1"/>
          </p:cNvSpPr>
          <p:nvPr>
            <p:ph type="sldNum" sz="quarter" idx="11"/>
          </p:nvPr>
        </p:nvSpPr>
        <p:spPr/>
        <p:txBody>
          <a:bodyPr/>
          <a:lstStyle>
            <a:lvl1pPr>
              <a:defRPr>
                <a:latin typeface="VIC" panose="00000500000000000000" pitchFamily="2" charset="0"/>
              </a:defRPr>
            </a:lvl1pPr>
          </a:lstStyle>
          <a:p>
            <a:fld id="{AE6C97B7-05AD-4402-A8A1-A463185BD3F3}" type="slidenum">
              <a:rPr lang="en-US" smtClean="0"/>
              <a:pPr/>
              <a:t>‹#›</a:t>
            </a:fld>
            <a:endParaRPr lang="en-US"/>
          </a:p>
        </p:txBody>
      </p:sp>
      <p:sp>
        <p:nvSpPr>
          <p:cNvPr id="8" name="Text Placeholder 2">
            <a:extLst>
              <a:ext uri="{FF2B5EF4-FFF2-40B4-BE49-F238E27FC236}">
                <a16:creationId xmlns:a16="http://schemas.microsoft.com/office/drawing/2014/main" id="{361413FE-F955-76E9-AFB0-5400693EAE6B}"/>
              </a:ext>
            </a:extLst>
          </p:cNvPr>
          <p:cNvSpPr>
            <a:spLocks noGrp="1"/>
          </p:cNvSpPr>
          <p:nvPr>
            <p:ph type="body" idx="12"/>
          </p:nvPr>
        </p:nvSpPr>
        <p:spPr>
          <a:xfrm>
            <a:off x="539749" y="1743571"/>
            <a:ext cx="5718633" cy="425374"/>
          </a:xfrm>
          <a:prstGeom prst="rect">
            <a:avLst/>
          </a:prstGeom>
        </p:spPr>
        <p:txBody>
          <a:bodyPr wrap="square" lIns="0" tIns="46800" rIns="0" bIns="46800" anchor="t" anchorCtr="0">
            <a:spAutoFit/>
          </a:bodyPr>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Text Placeholder 2">
            <a:extLst>
              <a:ext uri="{FF2B5EF4-FFF2-40B4-BE49-F238E27FC236}">
                <a16:creationId xmlns:a16="http://schemas.microsoft.com/office/drawing/2014/main" id="{63656454-98FF-FEEA-0C42-CC73A17D729F}"/>
              </a:ext>
            </a:extLst>
          </p:cNvPr>
          <p:cNvSpPr>
            <a:spLocks noGrp="1"/>
          </p:cNvSpPr>
          <p:nvPr>
            <p:ph type="body" idx="14"/>
          </p:nvPr>
        </p:nvSpPr>
        <p:spPr>
          <a:xfrm>
            <a:off x="539749" y="4141045"/>
            <a:ext cx="2623380" cy="402291"/>
          </a:xfrm>
          <a:prstGeom prst="rect">
            <a:avLst/>
          </a:prstGeom>
        </p:spPr>
        <p:txBody>
          <a:bodyPr wrap="square" lIns="0" tIns="46800" rIns="0" bIns="46800" anchor="b" anchorCtr="0">
            <a:spAutoFit/>
          </a:bodyPr>
          <a:lstStyle>
            <a:lvl1pPr marL="0" indent="0">
              <a:lnSpc>
                <a:spcPct val="100000"/>
              </a:lnSpc>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8" name="Text Placeholder 2">
            <a:extLst>
              <a:ext uri="{FF2B5EF4-FFF2-40B4-BE49-F238E27FC236}">
                <a16:creationId xmlns:a16="http://schemas.microsoft.com/office/drawing/2014/main" id="{F1B2464D-0214-062E-910C-6A0DF1F9D4D3}"/>
              </a:ext>
            </a:extLst>
          </p:cNvPr>
          <p:cNvSpPr>
            <a:spLocks noGrp="1"/>
          </p:cNvSpPr>
          <p:nvPr>
            <p:ph type="body" idx="15"/>
          </p:nvPr>
        </p:nvSpPr>
        <p:spPr>
          <a:xfrm>
            <a:off x="539749" y="4571548"/>
            <a:ext cx="2623380" cy="1305377"/>
          </a:xfrm>
          <a:prstGeom prst="rect">
            <a:avLst/>
          </a:prstGeom>
        </p:spPr>
        <p:txBody>
          <a:bodyPr wrap="square" lIns="0" tIns="46800" rIns="0" bIns="46800" anchor="t" anchorCtr="0">
            <a:noAutofit/>
          </a:bodyPr>
          <a:lstStyle>
            <a:lvl1pPr marL="0" indent="0">
              <a:buNone/>
              <a:defRPr sz="1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2">
            <a:extLst>
              <a:ext uri="{FF2B5EF4-FFF2-40B4-BE49-F238E27FC236}">
                <a16:creationId xmlns:a16="http://schemas.microsoft.com/office/drawing/2014/main" id="{298039E9-7D2B-0110-6E83-15DC4F5D4FAC}"/>
              </a:ext>
            </a:extLst>
          </p:cNvPr>
          <p:cNvSpPr>
            <a:spLocks noGrp="1"/>
          </p:cNvSpPr>
          <p:nvPr>
            <p:ph type="body" idx="16"/>
          </p:nvPr>
        </p:nvSpPr>
        <p:spPr>
          <a:xfrm>
            <a:off x="3635002" y="4141045"/>
            <a:ext cx="2623380" cy="402291"/>
          </a:xfrm>
          <a:prstGeom prst="rect">
            <a:avLst/>
          </a:prstGeom>
        </p:spPr>
        <p:txBody>
          <a:bodyPr wrap="square" lIns="0" tIns="46800" rIns="0" bIns="46800" anchor="b" anchorCtr="0">
            <a:spAutoFit/>
          </a:bodyPr>
          <a:lstStyle>
            <a:lvl1pPr marL="0" indent="0" algn="l">
              <a:lnSpc>
                <a:spcPct val="100000"/>
              </a:lnSpc>
              <a:buNone/>
              <a:defRPr sz="20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0" name="Text Placeholder 2">
            <a:extLst>
              <a:ext uri="{FF2B5EF4-FFF2-40B4-BE49-F238E27FC236}">
                <a16:creationId xmlns:a16="http://schemas.microsoft.com/office/drawing/2014/main" id="{E45EEB86-26AB-4555-8A2F-CA9B876DA658}"/>
              </a:ext>
            </a:extLst>
          </p:cNvPr>
          <p:cNvSpPr>
            <a:spLocks noGrp="1"/>
          </p:cNvSpPr>
          <p:nvPr>
            <p:ph type="body" idx="17"/>
          </p:nvPr>
        </p:nvSpPr>
        <p:spPr>
          <a:xfrm>
            <a:off x="3635002" y="4571548"/>
            <a:ext cx="2623380" cy="1305377"/>
          </a:xfrm>
          <a:prstGeom prst="rect">
            <a:avLst/>
          </a:prstGeom>
        </p:spPr>
        <p:txBody>
          <a:bodyPr wrap="square" lIns="0" tIns="46800" rIns="0" bIns="46800" anchor="t" anchorCtr="0">
            <a:noAutofit/>
          </a:bodyPr>
          <a:lstStyle>
            <a:lvl1pPr marL="0" indent="0">
              <a:buNone/>
              <a:defRPr sz="1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5" name="Picture Placeholder 114">
            <a:extLst>
              <a:ext uri="{FF2B5EF4-FFF2-40B4-BE49-F238E27FC236}">
                <a16:creationId xmlns:a16="http://schemas.microsoft.com/office/drawing/2014/main" id="{9C580435-EF13-A843-068C-2230285FD989}"/>
              </a:ext>
            </a:extLst>
          </p:cNvPr>
          <p:cNvSpPr>
            <a:spLocks noGrp="1"/>
          </p:cNvSpPr>
          <p:nvPr>
            <p:ph type="pic" sz="quarter" idx="18"/>
          </p:nvPr>
        </p:nvSpPr>
        <p:spPr>
          <a:xfrm>
            <a:off x="6503491" y="0"/>
            <a:ext cx="5688509" cy="6858000"/>
          </a:xfrm>
          <a:custGeom>
            <a:avLst/>
            <a:gdLst>
              <a:gd name="connsiteX0" fmla="*/ 4766302 w 5688509"/>
              <a:gd name="connsiteY0" fmla="*/ 6575436 h 6858000"/>
              <a:gd name="connsiteX1" fmla="*/ 4788894 w 5688509"/>
              <a:gd name="connsiteY1" fmla="*/ 6598502 h 6858000"/>
              <a:gd name="connsiteX2" fmla="*/ 4766302 w 5688509"/>
              <a:gd name="connsiteY2" fmla="*/ 6621803 h 6858000"/>
              <a:gd name="connsiteX3" fmla="*/ 4743473 w 5688509"/>
              <a:gd name="connsiteY3" fmla="*/ 6598502 h 6858000"/>
              <a:gd name="connsiteX4" fmla="*/ 4766302 w 5688509"/>
              <a:gd name="connsiteY4" fmla="*/ 6575436 h 6858000"/>
              <a:gd name="connsiteX5" fmla="*/ 4914627 w 5688509"/>
              <a:gd name="connsiteY5" fmla="*/ 6575318 h 6858000"/>
              <a:gd name="connsiteX6" fmla="*/ 4936982 w 5688509"/>
              <a:gd name="connsiteY6" fmla="*/ 6596846 h 6858000"/>
              <a:gd name="connsiteX7" fmla="*/ 4936982 w 5688509"/>
              <a:gd name="connsiteY7" fmla="*/ 6600394 h 6858000"/>
              <a:gd name="connsiteX8" fmla="*/ 4914627 w 5688509"/>
              <a:gd name="connsiteY8" fmla="*/ 6621803 h 6858000"/>
              <a:gd name="connsiteX9" fmla="*/ 4892272 w 5688509"/>
              <a:gd name="connsiteY9" fmla="*/ 6598620 h 6858000"/>
              <a:gd name="connsiteX10" fmla="*/ 4914627 w 5688509"/>
              <a:gd name="connsiteY10" fmla="*/ 6575318 h 6858000"/>
              <a:gd name="connsiteX11" fmla="*/ 4859981 w 5688509"/>
              <a:gd name="connsiteY11" fmla="*/ 6568577 h 6858000"/>
              <a:gd name="connsiteX12" fmla="*/ 4859981 w 5688509"/>
              <a:gd name="connsiteY12" fmla="*/ 6628546 h 6858000"/>
              <a:gd name="connsiteX13" fmla="*/ 4869325 w 5688509"/>
              <a:gd name="connsiteY13" fmla="*/ 6628546 h 6858000"/>
              <a:gd name="connsiteX14" fmla="*/ 4869325 w 5688509"/>
              <a:gd name="connsiteY14" fmla="*/ 6568577 h 6858000"/>
              <a:gd name="connsiteX15" fmla="*/ 4600588 w 5688509"/>
              <a:gd name="connsiteY15" fmla="*/ 6568577 h 6858000"/>
              <a:gd name="connsiteX16" fmla="*/ 4600588 w 5688509"/>
              <a:gd name="connsiteY16" fmla="*/ 6628546 h 6858000"/>
              <a:gd name="connsiteX17" fmla="*/ 4609932 w 5688509"/>
              <a:gd name="connsiteY17" fmla="*/ 6628546 h 6858000"/>
              <a:gd name="connsiteX18" fmla="*/ 4609932 w 5688509"/>
              <a:gd name="connsiteY18" fmla="*/ 6568577 h 6858000"/>
              <a:gd name="connsiteX19" fmla="*/ 4844723 w 5688509"/>
              <a:gd name="connsiteY19" fmla="*/ 6567985 h 6858000"/>
              <a:gd name="connsiteX20" fmla="*/ 4820593 w 5688509"/>
              <a:gd name="connsiteY20" fmla="*/ 6583362 h 6858000"/>
              <a:gd name="connsiteX21" fmla="*/ 4820593 w 5688509"/>
              <a:gd name="connsiteY21" fmla="*/ 6568576 h 6858000"/>
              <a:gd name="connsiteX22" fmla="*/ 4811249 w 5688509"/>
              <a:gd name="connsiteY22" fmla="*/ 6568576 h 6858000"/>
              <a:gd name="connsiteX23" fmla="*/ 4811249 w 5688509"/>
              <a:gd name="connsiteY23" fmla="*/ 6628546 h 6858000"/>
              <a:gd name="connsiteX24" fmla="*/ 4820593 w 5688509"/>
              <a:gd name="connsiteY24" fmla="*/ 6628546 h 6858000"/>
              <a:gd name="connsiteX25" fmla="*/ 4820593 w 5688509"/>
              <a:gd name="connsiteY25" fmla="*/ 6605480 h 6858000"/>
              <a:gd name="connsiteX26" fmla="*/ 4844723 w 5688509"/>
              <a:gd name="connsiteY26" fmla="*/ 6577329 h 6858000"/>
              <a:gd name="connsiteX27" fmla="*/ 4848271 w 5688509"/>
              <a:gd name="connsiteY27" fmla="*/ 6577329 h 6858000"/>
              <a:gd name="connsiteX28" fmla="*/ 4848981 w 5688509"/>
              <a:gd name="connsiteY28" fmla="*/ 6568458 h 6858000"/>
              <a:gd name="connsiteX29" fmla="*/ 4844723 w 5688509"/>
              <a:gd name="connsiteY29" fmla="*/ 6567985 h 6858000"/>
              <a:gd name="connsiteX30" fmla="*/ 4913089 w 5688509"/>
              <a:gd name="connsiteY30" fmla="*/ 6567275 h 6858000"/>
              <a:gd name="connsiteX31" fmla="*/ 4883164 w 5688509"/>
              <a:gd name="connsiteY31" fmla="*/ 6598738 h 6858000"/>
              <a:gd name="connsiteX32" fmla="*/ 4913089 w 5688509"/>
              <a:gd name="connsiteY32" fmla="*/ 6630201 h 6858000"/>
              <a:gd name="connsiteX33" fmla="*/ 4936982 w 5688509"/>
              <a:gd name="connsiteY33" fmla="*/ 6619201 h 6858000"/>
              <a:gd name="connsiteX34" fmla="*/ 4936982 w 5688509"/>
              <a:gd name="connsiteY34" fmla="*/ 6628545 h 6858000"/>
              <a:gd name="connsiteX35" fmla="*/ 4946208 w 5688509"/>
              <a:gd name="connsiteY35" fmla="*/ 6628545 h 6858000"/>
              <a:gd name="connsiteX36" fmla="*/ 4946208 w 5688509"/>
              <a:gd name="connsiteY36" fmla="*/ 6568694 h 6858000"/>
              <a:gd name="connsiteX37" fmla="*/ 4936982 w 5688509"/>
              <a:gd name="connsiteY37" fmla="*/ 6568694 h 6858000"/>
              <a:gd name="connsiteX38" fmla="*/ 4936982 w 5688509"/>
              <a:gd name="connsiteY38" fmla="*/ 6578157 h 6858000"/>
              <a:gd name="connsiteX39" fmla="*/ 4913089 w 5688509"/>
              <a:gd name="connsiteY39" fmla="*/ 6567275 h 6858000"/>
              <a:gd name="connsiteX40" fmla="*/ 4766302 w 5688509"/>
              <a:gd name="connsiteY40" fmla="*/ 6567275 h 6858000"/>
              <a:gd name="connsiteX41" fmla="*/ 4734484 w 5688509"/>
              <a:gd name="connsiteY41" fmla="*/ 6598502 h 6858000"/>
              <a:gd name="connsiteX42" fmla="*/ 4766302 w 5688509"/>
              <a:gd name="connsiteY42" fmla="*/ 6629965 h 6858000"/>
              <a:gd name="connsiteX43" fmla="*/ 4798002 w 5688509"/>
              <a:gd name="connsiteY43" fmla="*/ 6598502 h 6858000"/>
              <a:gd name="connsiteX44" fmla="*/ 4766302 w 5688509"/>
              <a:gd name="connsiteY44" fmla="*/ 6567275 h 6858000"/>
              <a:gd name="connsiteX45" fmla="*/ 4655708 w 5688509"/>
              <a:gd name="connsiteY45" fmla="*/ 6567275 h 6858000"/>
              <a:gd name="connsiteX46" fmla="*/ 4624481 w 5688509"/>
              <a:gd name="connsiteY46" fmla="*/ 6598738 h 6858000"/>
              <a:gd name="connsiteX47" fmla="*/ 4655708 w 5688509"/>
              <a:gd name="connsiteY47" fmla="*/ 6630201 h 6858000"/>
              <a:gd name="connsiteX48" fmla="*/ 4671912 w 5688509"/>
              <a:gd name="connsiteY48" fmla="*/ 6625707 h 6858000"/>
              <a:gd name="connsiteX49" fmla="*/ 4682716 w 5688509"/>
              <a:gd name="connsiteY49" fmla="*/ 6613494 h 6858000"/>
              <a:gd name="connsiteX50" fmla="*/ 4682794 w 5688509"/>
              <a:gd name="connsiteY50" fmla="*/ 6613523 h 6858000"/>
              <a:gd name="connsiteX51" fmla="*/ 4682794 w 5688509"/>
              <a:gd name="connsiteY51" fmla="*/ 6613405 h 6858000"/>
              <a:gd name="connsiteX52" fmla="*/ 4682716 w 5688509"/>
              <a:gd name="connsiteY52" fmla="*/ 6613494 h 6858000"/>
              <a:gd name="connsiteX53" fmla="*/ 4674278 w 5688509"/>
              <a:gd name="connsiteY53" fmla="*/ 6610330 h 6858000"/>
              <a:gd name="connsiteX54" fmla="*/ 4655708 w 5688509"/>
              <a:gd name="connsiteY54" fmla="*/ 6621685 h 6858000"/>
              <a:gd name="connsiteX55" fmla="*/ 4633470 w 5688509"/>
              <a:gd name="connsiteY55" fmla="*/ 6598856 h 6858000"/>
              <a:gd name="connsiteX56" fmla="*/ 4655708 w 5688509"/>
              <a:gd name="connsiteY56" fmla="*/ 6575910 h 6858000"/>
              <a:gd name="connsiteX57" fmla="*/ 4673805 w 5688509"/>
              <a:gd name="connsiteY57" fmla="*/ 6586555 h 6858000"/>
              <a:gd name="connsiteX58" fmla="*/ 4682439 w 5688509"/>
              <a:gd name="connsiteY58" fmla="*/ 6583125 h 6858000"/>
              <a:gd name="connsiteX59" fmla="*/ 4655708 w 5688509"/>
              <a:gd name="connsiteY59" fmla="*/ 6567275 h 6858000"/>
              <a:gd name="connsiteX60" fmla="*/ 4698526 w 5688509"/>
              <a:gd name="connsiteY60" fmla="*/ 6549415 h 6858000"/>
              <a:gd name="connsiteX61" fmla="*/ 4698526 w 5688509"/>
              <a:gd name="connsiteY61" fmla="*/ 6568458 h 6858000"/>
              <a:gd name="connsiteX62" fmla="*/ 4685515 w 5688509"/>
              <a:gd name="connsiteY62" fmla="*/ 6568458 h 6858000"/>
              <a:gd name="connsiteX63" fmla="*/ 4685515 w 5688509"/>
              <a:gd name="connsiteY63" fmla="*/ 6576265 h 6858000"/>
              <a:gd name="connsiteX64" fmla="*/ 4698526 w 5688509"/>
              <a:gd name="connsiteY64" fmla="*/ 6576265 h 6858000"/>
              <a:gd name="connsiteX65" fmla="*/ 4698526 w 5688509"/>
              <a:gd name="connsiteY65" fmla="*/ 6609739 h 6858000"/>
              <a:gd name="connsiteX66" fmla="*/ 4718397 w 5688509"/>
              <a:gd name="connsiteY66" fmla="*/ 6630084 h 6858000"/>
              <a:gd name="connsiteX67" fmla="*/ 4732236 w 5688509"/>
              <a:gd name="connsiteY67" fmla="*/ 6625352 h 6858000"/>
              <a:gd name="connsiteX68" fmla="*/ 4729161 w 5688509"/>
              <a:gd name="connsiteY68" fmla="*/ 6617664 h 6858000"/>
              <a:gd name="connsiteX69" fmla="*/ 4718989 w 5688509"/>
              <a:gd name="connsiteY69" fmla="*/ 6621331 h 6858000"/>
              <a:gd name="connsiteX70" fmla="*/ 4707870 w 5688509"/>
              <a:gd name="connsiteY70" fmla="*/ 6609148 h 6858000"/>
              <a:gd name="connsiteX71" fmla="*/ 4707870 w 5688509"/>
              <a:gd name="connsiteY71" fmla="*/ 6576265 h 6858000"/>
              <a:gd name="connsiteX72" fmla="*/ 4729279 w 5688509"/>
              <a:gd name="connsiteY72" fmla="*/ 6576265 h 6858000"/>
              <a:gd name="connsiteX73" fmla="*/ 4729279 w 5688509"/>
              <a:gd name="connsiteY73" fmla="*/ 6568458 h 6858000"/>
              <a:gd name="connsiteX74" fmla="*/ 4707870 w 5688509"/>
              <a:gd name="connsiteY74" fmla="*/ 6568458 h 6858000"/>
              <a:gd name="connsiteX75" fmla="*/ 4707870 w 5688509"/>
              <a:gd name="connsiteY75" fmla="*/ 6549415 h 6858000"/>
              <a:gd name="connsiteX76" fmla="*/ 4508919 w 5688509"/>
              <a:gd name="connsiteY76" fmla="*/ 6547049 h 6858000"/>
              <a:gd name="connsiteX77" fmla="*/ 4544404 w 5688509"/>
              <a:gd name="connsiteY77" fmla="*/ 6628546 h 6858000"/>
              <a:gd name="connsiteX78" fmla="*/ 4553630 w 5688509"/>
              <a:gd name="connsiteY78" fmla="*/ 6628546 h 6858000"/>
              <a:gd name="connsiteX79" fmla="*/ 4589233 w 5688509"/>
              <a:gd name="connsiteY79" fmla="*/ 6547049 h 6858000"/>
              <a:gd name="connsiteX80" fmla="*/ 4578706 w 5688509"/>
              <a:gd name="connsiteY80" fmla="*/ 6547049 h 6858000"/>
              <a:gd name="connsiteX81" fmla="*/ 4549017 w 5688509"/>
              <a:gd name="connsiteY81" fmla="*/ 6615416 h 6858000"/>
              <a:gd name="connsiteX82" fmla="*/ 4519328 w 5688509"/>
              <a:gd name="connsiteY82" fmla="*/ 6547049 h 6858000"/>
              <a:gd name="connsiteX83" fmla="*/ 4864712 w 5688509"/>
              <a:gd name="connsiteY83" fmla="*/ 6544329 h 6858000"/>
              <a:gd name="connsiteX84" fmla="*/ 4858325 w 5688509"/>
              <a:gd name="connsiteY84" fmla="*/ 6550480 h 6858000"/>
              <a:gd name="connsiteX85" fmla="*/ 4864712 w 5688509"/>
              <a:gd name="connsiteY85" fmla="*/ 6556630 h 6858000"/>
              <a:gd name="connsiteX86" fmla="*/ 4871100 w 5688509"/>
              <a:gd name="connsiteY86" fmla="*/ 6550480 h 6858000"/>
              <a:gd name="connsiteX87" fmla="*/ 4864712 w 5688509"/>
              <a:gd name="connsiteY87" fmla="*/ 6544329 h 6858000"/>
              <a:gd name="connsiteX88" fmla="*/ 4605319 w 5688509"/>
              <a:gd name="connsiteY88" fmla="*/ 6544329 h 6858000"/>
              <a:gd name="connsiteX89" fmla="*/ 4598932 w 5688509"/>
              <a:gd name="connsiteY89" fmla="*/ 6550480 h 6858000"/>
              <a:gd name="connsiteX90" fmla="*/ 4605319 w 5688509"/>
              <a:gd name="connsiteY90" fmla="*/ 6556630 h 6858000"/>
              <a:gd name="connsiteX91" fmla="*/ 4611707 w 5688509"/>
              <a:gd name="connsiteY91" fmla="*/ 6550480 h 6858000"/>
              <a:gd name="connsiteX92" fmla="*/ 4605319 w 5688509"/>
              <a:gd name="connsiteY92" fmla="*/ 6544329 h 6858000"/>
              <a:gd name="connsiteX93" fmla="*/ 4986780 w 5688509"/>
              <a:gd name="connsiteY93" fmla="*/ 6469101 h 6858000"/>
              <a:gd name="connsiteX94" fmla="*/ 5001683 w 5688509"/>
              <a:gd name="connsiteY94" fmla="*/ 6484951 h 6858000"/>
              <a:gd name="connsiteX95" fmla="*/ 4986780 w 5688509"/>
              <a:gd name="connsiteY95" fmla="*/ 6500801 h 6858000"/>
              <a:gd name="connsiteX96" fmla="*/ 4972113 w 5688509"/>
              <a:gd name="connsiteY96" fmla="*/ 6484951 h 6858000"/>
              <a:gd name="connsiteX97" fmla="*/ 4986780 w 5688509"/>
              <a:gd name="connsiteY97" fmla="*/ 6469101 h 6858000"/>
              <a:gd name="connsiteX98" fmla="*/ 4622234 w 5688509"/>
              <a:gd name="connsiteY98" fmla="*/ 6469101 h 6858000"/>
              <a:gd name="connsiteX99" fmla="*/ 4637137 w 5688509"/>
              <a:gd name="connsiteY99" fmla="*/ 6484951 h 6858000"/>
              <a:gd name="connsiteX100" fmla="*/ 4622234 w 5688509"/>
              <a:gd name="connsiteY100" fmla="*/ 6500801 h 6858000"/>
              <a:gd name="connsiteX101" fmla="*/ 4607567 w 5688509"/>
              <a:gd name="connsiteY101" fmla="*/ 6484951 h 6858000"/>
              <a:gd name="connsiteX102" fmla="*/ 4622234 w 5688509"/>
              <a:gd name="connsiteY102" fmla="*/ 6469101 h 6858000"/>
              <a:gd name="connsiteX103" fmla="*/ 5116298 w 5688509"/>
              <a:gd name="connsiteY103" fmla="*/ 6468391 h 6858000"/>
              <a:gd name="connsiteX104" fmla="*/ 5128600 w 5688509"/>
              <a:gd name="connsiteY104" fmla="*/ 6477972 h 6858000"/>
              <a:gd name="connsiteX105" fmla="*/ 5103406 w 5688509"/>
              <a:gd name="connsiteY105" fmla="*/ 6477972 h 6858000"/>
              <a:gd name="connsiteX106" fmla="*/ 5116298 w 5688509"/>
              <a:gd name="connsiteY106" fmla="*/ 6468391 h 6858000"/>
              <a:gd name="connsiteX107" fmla="*/ 4744419 w 5688509"/>
              <a:gd name="connsiteY107" fmla="*/ 6468391 h 6858000"/>
              <a:gd name="connsiteX108" fmla="*/ 4756720 w 5688509"/>
              <a:gd name="connsiteY108" fmla="*/ 6477972 h 6858000"/>
              <a:gd name="connsiteX109" fmla="*/ 4731526 w 5688509"/>
              <a:gd name="connsiteY109" fmla="*/ 6477972 h 6858000"/>
              <a:gd name="connsiteX110" fmla="*/ 4744419 w 5688509"/>
              <a:gd name="connsiteY110" fmla="*/ 6468391 h 6858000"/>
              <a:gd name="connsiteX111" fmla="*/ 4693558 w 5688509"/>
              <a:gd name="connsiteY111" fmla="*/ 6454434 h 6858000"/>
              <a:gd name="connsiteX112" fmla="*/ 4693676 w 5688509"/>
              <a:gd name="connsiteY112" fmla="*/ 6454434 h 6858000"/>
              <a:gd name="connsiteX113" fmla="*/ 4693676 w 5688509"/>
              <a:gd name="connsiteY113" fmla="*/ 6454552 h 6858000"/>
              <a:gd name="connsiteX114" fmla="*/ 5075728 w 5688509"/>
              <a:gd name="connsiteY114" fmla="*/ 6453606 h 6858000"/>
              <a:gd name="connsiteX115" fmla="*/ 5054674 w 5688509"/>
              <a:gd name="connsiteY115" fmla="*/ 6466144 h 6858000"/>
              <a:gd name="connsiteX116" fmla="*/ 5054674 w 5688509"/>
              <a:gd name="connsiteY116" fmla="*/ 6454434 h 6858000"/>
              <a:gd name="connsiteX117" fmla="*/ 5035157 w 5688509"/>
              <a:gd name="connsiteY117" fmla="*/ 6454434 h 6858000"/>
              <a:gd name="connsiteX118" fmla="*/ 5035157 w 5688509"/>
              <a:gd name="connsiteY118" fmla="*/ 6515468 h 6858000"/>
              <a:gd name="connsiteX119" fmla="*/ 5054674 w 5688509"/>
              <a:gd name="connsiteY119" fmla="*/ 6515468 h 6858000"/>
              <a:gd name="connsiteX120" fmla="*/ 5054674 w 5688509"/>
              <a:gd name="connsiteY120" fmla="*/ 6496424 h 6858000"/>
              <a:gd name="connsiteX121" fmla="*/ 5075728 w 5688509"/>
              <a:gd name="connsiteY121" fmla="*/ 6473596 h 6858000"/>
              <a:gd name="connsiteX122" fmla="*/ 5079276 w 5688509"/>
              <a:gd name="connsiteY122" fmla="*/ 6473596 h 6858000"/>
              <a:gd name="connsiteX123" fmla="*/ 5080104 w 5688509"/>
              <a:gd name="connsiteY123" fmla="*/ 6454079 h 6858000"/>
              <a:gd name="connsiteX124" fmla="*/ 5075728 w 5688509"/>
              <a:gd name="connsiteY124" fmla="*/ 6453606 h 6858000"/>
              <a:gd name="connsiteX125" fmla="*/ 4826507 w 5688509"/>
              <a:gd name="connsiteY125" fmla="*/ 6453606 h 6858000"/>
              <a:gd name="connsiteX126" fmla="*/ 4805453 w 5688509"/>
              <a:gd name="connsiteY126" fmla="*/ 6466144 h 6858000"/>
              <a:gd name="connsiteX127" fmla="*/ 4805453 w 5688509"/>
              <a:gd name="connsiteY127" fmla="*/ 6454434 h 6858000"/>
              <a:gd name="connsiteX128" fmla="*/ 4785936 w 5688509"/>
              <a:gd name="connsiteY128" fmla="*/ 6454434 h 6858000"/>
              <a:gd name="connsiteX129" fmla="*/ 4785936 w 5688509"/>
              <a:gd name="connsiteY129" fmla="*/ 6515468 h 6858000"/>
              <a:gd name="connsiteX130" fmla="*/ 4805453 w 5688509"/>
              <a:gd name="connsiteY130" fmla="*/ 6515468 h 6858000"/>
              <a:gd name="connsiteX131" fmla="*/ 4805453 w 5688509"/>
              <a:gd name="connsiteY131" fmla="*/ 6496424 h 6858000"/>
              <a:gd name="connsiteX132" fmla="*/ 4826507 w 5688509"/>
              <a:gd name="connsiteY132" fmla="*/ 6473596 h 6858000"/>
              <a:gd name="connsiteX133" fmla="*/ 4830055 w 5688509"/>
              <a:gd name="connsiteY133" fmla="*/ 6473596 h 6858000"/>
              <a:gd name="connsiteX134" fmla="*/ 4830883 w 5688509"/>
              <a:gd name="connsiteY134" fmla="*/ 6454079 h 6858000"/>
              <a:gd name="connsiteX135" fmla="*/ 4826507 w 5688509"/>
              <a:gd name="connsiteY135" fmla="*/ 6453606 h 6858000"/>
              <a:gd name="connsiteX136" fmla="*/ 5116180 w 5688509"/>
              <a:gd name="connsiteY136" fmla="*/ 6452778 h 6858000"/>
              <a:gd name="connsiteX137" fmla="*/ 5083889 w 5688509"/>
              <a:gd name="connsiteY137" fmla="*/ 6485069 h 6858000"/>
              <a:gd name="connsiteX138" fmla="*/ 5117008 w 5688509"/>
              <a:gd name="connsiteY138" fmla="*/ 6517360 h 6858000"/>
              <a:gd name="connsiteX139" fmla="*/ 5144804 w 5688509"/>
              <a:gd name="connsiteY139" fmla="*/ 6503758 h 6858000"/>
              <a:gd name="connsiteX140" fmla="*/ 5129428 w 5688509"/>
              <a:gd name="connsiteY140" fmla="*/ 6496424 h 6858000"/>
              <a:gd name="connsiteX141" fmla="*/ 5117008 w 5688509"/>
              <a:gd name="connsiteY141" fmla="*/ 6501747 h 6858000"/>
              <a:gd name="connsiteX142" fmla="*/ 5103051 w 5688509"/>
              <a:gd name="connsiteY142" fmla="*/ 6489919 h 6858000"/>
              <a:gd name="connsiteX143" fmla="*/ 5147643 w 5688509"/>
              <a:gd name="connsiteY143" fmla="*/ 6489919 h 6858000"/>
              <a:gd name="connsiteX144" fmla="*/ 5147643 w 5688509"/>
              <a:gd name="connsiteY144" fmla="*/ 6490037 h 6858000"/>
              <a:gd name="connsiteX145" fmla="*/ 5147761 w 5688509"/>
              <a:gd name="connsiteY145" fmla="*/ 6489919 h 6858000"/>
              <a:gd name="connsiteX146" fmla="*/ 5147643 w 5688509"/>
              <a:gd name="connsiteY146" fmla="*/ 6489919 h 6858000"/>
              <a:gd name="connsiteX147" fmla="*/ 5147643 w 5688509"/>
              <a:gd name="connsiteY147" fmla="*/ 6485069 h 6858000"/>
              <a:gd name="connsiteX148" fmla="*/ 5116180 w 5688509"/>
              <a:gd name="connsiteY148" fmla="*/ 6452778 h 6858000"/>
              <a:gd name="connsiteX149" fmla="*/ 4744419 w 5688509"/>
              <a:gd name="connsiteY149" fmla="*/ 6452778 h 6858000"/>
              <a:gd name="connsiteX150" fmla="*/ 4712128 w 5688509"/>
              <a:gd name="connsiteY150" fmla="*/ 6485069 h 6858000"/>
              <a:gd name="connsiteX151" fmla="*/ 4745247 w 5688509"/>
              <a:gd name="connsiteY151" fmla="*/ 6517360 h 6858000"/>
              <a:gd name="connsiteX152" fmla="*/ 4773043 w 5688509"/>
              <a:gd name="connsiteY152" fmla="*/ 6503758 h 6858000"/>
              <a:gd name="connsiteX153" fmla="*/ 4757667 w 5688509"/>
              <a:gd name="connsiteY153" fmla="*/ 6496424 h 6858000"/>
              <a:gd name="connsiteX154" fmla="*/ 4745247 w 5688509"/>
              <a:gd name="connsiteY154" fmla="*/ 6501747 h 6858000"/>
              <a:gd name="connsiteX155" fmla="*/ 4731290 w 5688509"/>
              <a:gd name="connsiteY155" fmla="*/ 6489919 h 6858000"/>
              <a:gd name="connsiteX156" fmla="*/ 4775882 w 5688509"/>
              <a:gd name="connsiteY156" fmla="*/ 6489919 h 6858000"/>
              <a:gd name="connsiteX157" fmla="*/ 4775882 w 5688509"/>
              <a:gd name="connsiteY157" fmla="*/ 6490037 h 6858000"/>
              <a:gd name="connsiteX158" fmla="*/ 4776000 w 5688509"/>
              <a:gd name="connsiteY158" fmla="*/ 6489919 h 6858000"/>
              <a:gd name="connsiteX159" fmla="*/ 4775882 w 5688509"/>
              <a:gd name="connsiteY159" fmla="*/ 6489919 h 6858000"/>
              <a:gd name="connsiteX160" fmla="*/ 4775882 w 5688509"/>
              <a:gd name="connsiteY160" fmla="*/ 6485069 h 6858000"/>
              <a:gd name="connsiteX161" fmla="*/ 4744419 w 5688509"/>
              <a:gd name="connsiteY161" fmla="*/ 6452778 h 6858000"/>
              <a:gd name="connsiteX162" fmla="*/ 4982758 w 5688509"/>
              <a:gd name="connsiteY162" fmla="*/ 6452660 h 6858000"/>
              <a:gd name="connsiteX163" fmla="*/ 4952951 w 5688509"/>
              <a:gd name="connsiteY163" fmla="*/ 6484951 h 6858000"/>
              <a:gd name="connsiteX164" fmla="*/ 4982758 w 5688509"/>
              <a:gd name="connsiteY164" fmla="*/ 6517360 h 6858000"/>
              <a:gd name="connsiteX165" fmla="*/ 5001683 w 5688509"/>
              <a:gd name="connsiteY165" fmla="*/ 6510618 h 6858000"/>
              <a:gd name="connsiteX166" fmla="*/ 5001683 w 5688509"/>
              <a:gd name="connsiteY166" fmla="*/ 6515468 h 6858000"/>
              <a:gd name="connsiteX167" fmla="*/ 5021082 w 5688509"/>
              <a:gd name="connsiteY167" fmla="*/ 6515468 h 6858000"/>
              <a:gd name="connsiteX168" fmla="*/ 5021082 w 5688509"/>
              <a:gd name="connsiteY168" fmla="*/ 6454553 h 6858000"/>
              <a:gd name="connsiteX169" fmla="*/ 5001683 w 5688509"/>
              <a:gd name="connsiteY169" fmla="*/ 6454553 h 6858000"/>
              <a:gd name="connsiteX170" fmla="*/ 5001683 w 5688509"/>
              <a:gd name="connsiteY170" fmla="*/ 6459402 h 6858000"/>
              <a:gd name="connsiteX171" fmla="*/ 4982758 w 5688509"/>
              <a:gd name="connsiteY171" fmla="*/ 6452660 h 6858000"/>
              <a:gd name="connsiteX172" fmla="*/ 4618212 w 5688509"/>
              <a:gd name="connsiteY172" fmla="*/ 6452660 h 6858000"/>
              <a:gd name="connsiteX173" fmla="*/ 4588405 w 5688509"/>
              <a:gd name="connsiteY173" fmla="*/ 6484951 h 6858000"/>
              <a:gd name="connsiteX174" fmla="*/ 4618212 w 5688509"/>
              <a:gd name="connsiteY174" fmla="*/ 6517360 h 6858000"/>
              <a:gd name="connsiteX175" fmla="*/ 4637137 w 5688509"/>
              <a:gd name="connsiteY175" fmla="*/ 6510618 h 6858000"/>
              <a:gd name="connsiteX176" fmla="*/ 4637137 w 5688509"/>
              <a:gd name="connsiteY176" fmla="*/ 6515468 h 6858000"/>
              <a:gd name="connsiteX177" fmla="*/ 4656536 w 5688509"/>
              <a:gd name="connsiteY177" fmla="*/ 6515468 h 6858000"/>
              <a:gd name="connsiteX178" fmla="*/ 4656536 w 5688509"/>
              <a:gd name="connsiteY178" fmla="*/ 6454553 h 6858000"/>
              <a:gd name="connsiteX179" fmla="*/ 4637137 w 5688509"/>
              <a:gd name="connsiteY179" fmla="*/ 6454553 h 6858000"/>
              <a:gd name="connsiteX180" fmla="*/ 4637137 w 5688509"/>
              <a:gd name="connsiteY180" fmla="*/ 6459402 h 6858000"/>
              <a:gd name="connsiteX181" fmla="*/ 4618212 w 5688509"/>
              <a:gd name="connsiteY181" fmla="*/ 6452660 h 6858000"/>
              <a:gd name="connsiteX182" fmla="*/ 4907885 w 5688509"/>
              <a:gd name="connsiteY182" fmla="*/ 6432079 h 6858000"/>
              <a:gd name="connsiteX183" fmla="*/ 4864594 w 5688509"/>
              <a:gd name="connsiteY183" fmla="*/ 6474661 h 6858000"/>
              <a:gd name="connsiteX184" fmla="*/ 4907885 w 5688509"/>
              <a:gd name="connsiteY184" fmla="*/ 6517242 h 6858000"/>
              <a:gd name="connsiteX185" fmla="*/ 4945854 w 5688509"/>
              <a:gd name="connsiteY185" fmla="*/ 6494650 h 6858000"/>
              <a:gd name="connsiteX186" fmla="*/ 4927047 w 5688509"/>
              <a:gd name="connsiteY186" fmla="*/ 6487317 h 6858000"/>
              <a:gd name="connsiteX187" fmla="*/ 4907885 w 5688509"/>
              <a:gd name="connsiteY187" fmla="*/ 6499027 h 6858000"/>
              <a:gd name="connsiteX188" fmla="*/ 4884702 w 5688509"/>
              <a:gd name="connsiteY188" fmla="*/ 6474661 h 6858000"/>
              <a:gd name="connsiteX189" fmla="*/ 4907885 w 5688509"/>
              <a:gd name="connsiteY189" fmla="*/ 6450413 h 6858000"/>
              <a:gd name="connsiteX190" fmla="*/ 4926101 w 5688509"/>
              <a:gd name="connsiteY190" fmla="*/ 6459994 h 6858000"/>
              <a:gd name="connsiteX191" fmla="*/ 4944080 w 5688509"/>
              <a:gd name="connsiteY191" fmla="*/ 6451122 h 6858000"/>
              <a:gd name="connsiteX192" fmla="*/ 4907885 w 5688509"/>
              <a:gd name="connsiteY192" fmla="*/ 6432079 h 6858000"/>
              <a:gd name="connsiteX193" fmla="*/ 4546651 w 5688509"/>
              <a:gd name="connsiteY193" fmla="*/ 6432079 h 6858000"/>
              <a:gd name="connsiteX194" fmla="*/ 4514360 w 5688509"/>
              <a:gd name="connsiteY194" fmla="*/ 6457746 h 6858000"/>
              <a:gd name="connsiteX195" fmla="*/ 4536242 w 5688509"/>
              <a:gd name="connsiteY195" fmla="*/ 6481284 h 6858000"/>
              <a:gd name="connsiteX196" fmla="*/ 4552565 w 5688509"/>
              <a:gd name="connsiteY196" fmla="*/ 6484951 h 6858000"/>
              <a:gd name="connsiteX197" fmla="*/ 4560135 w 5688509"/>
              <a:gd name="connsiteY197" fmla="*/ 6492166 h 6858000"/>
              <a:gd name="connsiteX198" fmla="*/ 4548071 w 5688509"/>
              <a:gd name="connsiteY198" fmla="*/ 6500564 h 6858000"/>
              <a:gd name="connsiteX199" fmla="*/ 4532457 w 5688509"/>
              <a:gd name="connsiteY199" fmla="*/ 6490156 h 6858000"/>
              <a:gd name="connsiteX200" fmla="*/ 4512414 w 5688509"/>
              <a:gd name="connsiteY200" fmla="*/ 6497348 h 6858000"/>
              <a:gd name="connsiteX201" fmla="*/ 4512231 w 5688509"/>
              <a:gd name="connsiteY201" fmla="*/ 6497134 h 6858000"/>
              <a:gd name="connsiteX202" fmla="*/ 4512349 w 5688509"/>
              <a:gd name="connsiteY202" fmla="*/ 6497371 h 6858000"/>
              <a:gd name="connsiteX203" fmla="*/ 4512414 w 5688509"/>
              <a:gd name="connsiteY203" fmla="*/ 6497348 h 6858000"/>
              <a:gd name="connsiteX204" fmla="*/ 4524931 w 5688509"/>
              <a:gd name="connsiteY204" fmla="*/ 6511964 h 6858000"/>
              <a:gd name="connsiteX205" fmla="*/ 4546769 w 5688509"/>
              <a:gd name="connsiteY205" fmla="*/ 6517124 h 6858000"/>
              <a:gd name="connsiteX206" fmla="*/ 4580362 w 5688509"/>
              <a:gd name="connsiteY206" fmla="*/ 6490747 h 6858000"/>
              <a:gd name="connsiteX207" fmla="*/ 4558006 w 5688509"/>
              <a:gd name="connsiteY207" fmla="*/ 6467091 h 6858000"/>
              <a:gd name="connsiteX208" fmla="*/ 4541802 w 5688509"/>
              <a:gd name="connsiteY208" fmla="*/ 6463306 h 6858000"/>
              <a:gd name="connsiteX209" fmla="*/ 4535414 w 5688509"/>
              <a:gd name="connsiteY209" fmla="*/ 6456445 h 6858000"/>
              <a:gd name="connsiteX210" fmla="*/ 4546415 w 5688509"/>
              <a:gd name="connsiteY210" fmla="*/ 6448165 h 6858000"/>
              <a:gd name="connsiteX211" fmla="*/ 4559544 w 5688509"/>
              <a:gd name="connsiteY211" fmla="*/ 6456090 h 6858000"/>
              <a:gd name="connsiteX212" fmla="*/ 4578469 w 5688509"/>
              <a:gd name="connsiteY212" fmla="*/ 6449940 h 6858000"/>
              <a:gd name="connsiteX213" fmla="*/ 4546651 w 5688509"/>
              <a:gd name="connsiteY213" fmla="*/ 6432079 h 6858000"/>
              <a:gd name="connsiteX214" fmla="*/ 4698880 w 5688509"/>
              <a:gd name="connsiteY214" fmla="*/ 6426283 h 6858000"/>
              <a:gd name="connsiteX215" fmla="*/ 4674278 w 5688509"/>
              <a:gd name="connsiteY215" fmla="*/ 6449703 h 6858000"/>
              <a:gd name="connsiteX216" fmla="*/ 4674278 w 5688509"/>
              <a:gd name="connsiteY216" fmla="*/ 6454434 h 6858000"/>
              <a:gd name="connsiteX217" fmla="*/ 4663987 w 5688509"/>
              <a:gd name="connsiteY217" fmla="*/ 6454434 h 6858000"/>
              <a:gd name="connsiteX218" fmla="*/ 4663987 w 5688509"/>
              <a:gd name="connsiteY218" fmla="*/ 6469929 h 6858000"/>
              <a:gd name="connsiteX219" fmla="*/ 4674278 w 5688509"/>
              <a:gd name="connsiteY219" fmla="*/ 6469929 h 6858000"/>
              <a:gd name="connsiteX220" fmla="*/ 4674278 w 5688509"/>
              <a:gd name="connsiteY220" fmla="*/ 6515468 h 6858000"/>
              <a:gd name="connsiteX221" fmla="*/ 4693558 w 5688509"/>
              <a:gd name="connsiteY221" fmla="*/ 6515468 h 6858000"/>
              <a:gd name="connsiteX222" fmla="*/ 4693558 w 5688509"/>
              <a:gd name="connsiteY222" fmla="*/ 6469929 h 6858000"/>
              <a:gd name="connsiteX223" fmla="*/ 4708225 w 5688509"/>
              <a:gd name="connsiteY223" fmla="*/ 6469929 h 6858000"/>
              <a:gd name="connsiteX224" fmla="*/ 4708225 w 5688509"/>
              <a:gd name="connsiteY224" fmla="*/ 6454434 h 6858000"/>
              <a:gd name="connsiteX225" fmla="*/ 4693676 w 5688509"/>
              <a:gd name="connsiteY225" fmla="*/ 6454434 h 6858000"/>
              <a:gd name="connsiteX226" fmla="*/ 4693676 w 5688509"/>
              <a:gd name="connsiteY226" fmla="*/ 6450649 h 6858000"/>
              <a:gd name="connsiteX227" fmla="*/ 4701601 w 5688509"/>
              <a:gd name="connsiteY227" fmla="*/ 6442961 h 6858000"/>
              <a:gd name="connsiteX228" fmla="*/ 4706805 w 5688509"/>
              <a:gd name="connsiteY228" fmla="*/ 6443907 h 6858000"/>
              <a:gd name="connsiteX229" fmla="*/ 4710945 w 5688509"/>
              <a:gd name="connsiteY229" fmla="*/ 6428885 h 6858000"/>
              <a:gd name="connsiteX230" fmla="*/ 4698880 w 5688509"/>
              <a:gd name="connsiteY230" fmla="*/ 6426283 h 6858000"/>
              <a:gd name="connsiteX231" fmla="*/ 4029403 w 5688509"/>
              <a:gd name="connsiteY231" fmla="*/ 6318528 h 6858000"/>
              <a:gd name="connsiteX232" fmla="*/ 3918809 w 5688509"/>
              <a:gd name="connsiteY232" fmla="*/ 6364185 h 6858000"/>
              <a:gd name="connsiteX233" fmla="*/ 3873152 w 5688509"/>
              <a:gd name="connsiteY233" fmla="*/ 6474779 h 6858000"/>
              <a:gd name="connsiteX234" fmla="*/ 3918809 w 5688509"/>
              <a:gd name="connsiteY234" fmla="*/ 6585018 h 6858000"/>
              <a:gd name="connsiteX235" fmla="*/ 4029285 w 5688509"/>
              <a:gd name="connsiteY235" fmla="*/ 6630202 h 6858000"/>
              <a:gd name="connsiteX236" fmla="*/ 4134911 w 5688509"/>
              <a:gd name="connsiteY236" fmla="*/ 6587857 h 6858000"/>
              <a:gd name="connsiteX237" fmla="*/ 4142008 w 5688509"/>
              <a:gd name="connsiteY237" fmla="*/ 6569878 h 6858000"/>
              <a:gd name="connsiteX238" fmla="*/ 4135147 w 5688509"/>
              <a:gd name="connsiteY238" fmla="*/ 6554501 h 6858000"/>
              <a:gd name="connsiteX239" fmla="*/ 4135266 w 5688509"/>
              <a:gd name="connsiteY239" fmla="*/ 6554383 h 6858000"/>
              <a:gd name="connsiteX240" fmla="*/ 4111373 w 5688509"/>
              <a:gd name="connsiteY240" fmla="*/ 6529662 h 6858000"/>
              <a:gd name="connsiteX241" fmla="*/ 4080028 w 5688509"/>
              <a:gd name="connsiteY241" fmla="*/ 6528597 h 6858000"/>
              <a:gd name="connsiteX242" fmla="*/ 4030941 w 5688509"/>
              <a:gd name="connsiteY242" fmla="*/ 6547049 h 6858000"/>
              <a:gd name="connsiteX243" fmla="*/ 3980552 w 5688509"/>
              <a:gd name="connsiteY243" fmla="*/ 6525404 h 6858000"/>
              <a:gd name="connsiteX244" fmla="*/ 3960089 w 5688509"/>
              <a:gd name="connsiteY244" fmla="*/ 6473478 h 6858000"/>
              <a:gd name="connsiteX245" fmla="*/ 4030586 w 5688509"/>
              <a:gd name="connsiteY245" fmla="*/ 6399197 h 6858000"/>
              <a:gd name="connsiteX246" fmla="*/ 4079436 w 5688509"/>
              <a:gd name="connsiteY246" fmla="*/ 6417885 h 6858000"/>
              <a:gd name="connsiteX247" fmla="*/ 4096114 w 5688509"/>
              <a:gd name="connsiteY247" fmla="*/ 6424509 h 6858000"/>
              <a:gd name="connsiteX248" fmla="*/ 4111846 w 5688509"/>
              <a:gd name="connsiteY248" fmla="*/ 6417057 h 6858000"/>
              <a:gd name="connsiteX249" fmla="*/ 4135147 w 5688509"/>
              <a:gd name="connsiteY249" fmla="*/ 6393046 h 6858000"/>
              <a:gd name="connsiteX250" fmla="*/ 4142126 w 5688509"/>
              <a:gd name="connsiteY250" fmla="*/ 6375777 h 6858000"/>
              <a:gd name="connsiteX251" fmla="*/ 4134201 w 5688509"/>
              <a:gd name="connsiteY251" fmla="*/ 6358862 h 6858000"/>
              <a:gd name="connsiteX252" fmla="*/ 4029403 w 5688509"/>
              <a:gd name="connsiteY252" fmla="*/ 6318528 h 6858000"/>
              <a:gd name="connsiteX253" fmla="*/ 3749074 w 5688509"/>
              <a:gd name="connsiteY253" fmla="*/ 6318528 h 6858000"/>
              <a:gd name="connsiteX254" fmla="*/ 3645696 w 5688509"/>
              <a:gd name="connsiteY254" fmla="*/ 6409132 h 6858000"/>
              <a:gd name="connsiteX255" fmla="*/ 3675030 w 5688509"/>
              <a:gd name="connsiteY255" fmla="*/ 6475962 h 6858000"/>
              <a:gd name="connsiteX256" fmla="*/ 3728611 w 5688509"/>
              <a:gd name="connsiteY256" fmla="*/ 6507898 h 6858000"/>
              <a:gd name="connsiteX257" fmla="*/ 3767881 w 5688509"/>
              <a:gd name="connsiteY257" fmla="*/ 6539598 h 6858000"/>
              <a:gd name="connsiteX258" fmla="*/ 3748601 w 5688509"/>
              <a:gd name="connsiteY258" fmla="*/ 6553437 h 6858000"/>
              <a:gd name="connsiteX259" fmla="*/ 3700105 w 5688509"/>
              <a:gd name="connsiteY259" fmla="*/ 6532856 h 6858000"/>
              <a:gd name="connsiteX260" fmla="*/ 3699159 w 5688509"/>
              <a:gd name="connsiteY260" fmla="*/ 6532146 h 6858000"/>
              <a:gd name="connsiteX261" fmla="*/ 3679524 w 5688509"/>
              <a:gd name="connsiteY261" fmla="*/ 6528006 h 6858000"/>
              <a:gd name="connsiteX262" fmla="*/ 3662846 w 5688509"/>
              <a:gd name="connsiteY262" fmla="*/ 6540071 h 6858000"/>
              <a:gd name="connsiteX263" fmla="*/ 3648889 w 5688509"/>
              <a:gd name="connsiteY263" fmla="*/ 6564082 h 6858000"/>
              <a:gd name="connsiteX264" fmla="*/ 3648653 w 5688509"/>
              <a:gd name="connsiteY264" fmla="*/ 6564555 h 6858000"/>
              <a:gd name="connsiteX265" fmla="*/ 3653502 w 5688509"/>
              <a:gd name="connsiteY265" fmla="*/ 6595309 h 6858000"/>
              <a:gd name="connsiteX266" fmla="*/ 3653739 w 5688509"/>
              <a:gd name="connsiteY266" fmla="*/ 6595545 h 6858000"/>
              <a:gd name="connsiteX267" fmla="*/ 3750139 w 5688509"/>
              <a:gd name="connsiteY267" fmla="*/ 6630202 h 6858000"/>
              <a:gd name="connsiteX268" fmla="*/ 3826194 w 5688509"/>
              <a:gd name="connsiteY268" fmla="*/ 6602524 h 6858000"/>
              <a:gd name="connsiteX269" fmla="*/ 3855528 w 5688509"/>
              <a:gd name="connsiteY269" fmla="*/ 6537232 h 6858000"/>
              <a:gd name="connsiteX270" fmla="*/ 3764333 w 5688509"/>
              <a:gd name="connsiteY270" fmla="*/ 6434563 h 6858000"/>
              <a:gd name="connsiteX271" fmla="*/ 3764451 w 5688509"/>
              <a:gd name="connsiteY271" fmla="*/ 6434563 h 6858000"/>
              <a:gd name="connsiteX272" fmla="*/ 3728730 w 5688509"/>
              <a:gd name="connsiteY272" fmla="*/ 6406057 h 6858000"/>
              <a:gd name="connsiteX273" fmla="*/ 3746827 w 5688509"/>
              <a:gd name="connsiteY273" fmla="*/ 6394938 h 6858000"/>
              <a:gd name="connsiteX274" fmla="*/ 3791656 w 5688509"/>
              <a:gd name="connsiteY274" fmla="*/ 6413509 h 6858000"/>
              <a:gd name="connsiteX275" fmla="*/ 3792011 w 5688509"/>
              <a:gd name="connsiteY275" fmla="*/ 6413745 h 6858000"/>
              <a:gd name="connsiteX276" fmla="*/ 3814129 w 5688509"/>
              <a:gd name="connsiteY276" fmla="*/ 6415756 h 6858000"/>
              <a:gd name="connsiteX277" fmla="*/ 3827732 w 5688509"/>
              <a:gd name="connsiteY277" fmla="*/ 6404519 h 6858000"/>
              <a:gd name="connsiteX278" fmla="*/ 3842281 w 5688509"/>
              <a:gd name="connsiteY278" fmla="*/ 6382637 h 6858000"/>
              <a:gd name="connsiteX279" fmla="*/ 3846066 w 5688509"/>
              <a:gd name="connsiteY279" fmla="*/ 6362766 h 6858000"/>
              <a:gd name="connsiteX280" fmla="*/ 3835893 w 5688509"/>
              <a:gd name="connsiteY280" fmla="*/ 6347389 h 6858000"/>
              <a:gd name="connsiteX281" fmla="*/ 3749074 w 5688509"/>
              <a:gd name="connsiteY281" fmla="*/ 6318528 h 6858000"/>
              <a:gd name="connsiteX282" fmla="*/ 4393002 w 5688509"/>
              <a:gd name="connsiteY282" fmla="*/ 6318055 h 6858000"/>
              <a:gd name="connsiteX283" fmla="*/ 4332560 w 5688509"/>
              <a:gd name="connsiteY283" fmla="*/ 6378497 h 6858000"/>
              <a:gd name="connsiteX284" fmla="*/ 4393002 w 5688509"/>
              <a:gd name="connsiteY284" fmla="*/ 6439058 h 6858000"/>
              <a:gd name="connsiteX285" fmla="*/ 4453444 w 5688509"/>
              <a:gd name="connsiteY285" fmla="*/ 6378497 h 6858000"/>
              <a:gd name="connsiteX286" fmla="*/ 4393002 w 5688509"/>
              <a:gd name="connsiteY286" fmla="*/ 6318055 h 6858000"/>
              <a:gd name="connsiteX287" fmla="*/ 4224332 w 5688509"/>
              <a:gd name="connsiteY287" fmla="*/ 6318055 h 6858000"/>
              <a:gd name="connsiteX288" fmla="*/ 4166610 w 5688509"/>
              <a:gd name="connsiteY288" fmla="*/ 6370099 h 6858000"/>
              <a:gd name="connsiteX289" fmla="*/ 4171815 w 5688509"/>
              <a:gd name="connsiteY289" fmla="*/ 6396476 h 6858000"/>
              <a:gd name="connsiteX290" fmla="*/ 4253193 w 5688509"/>
              <a:gd name="connsiteY290" fmla="*/ 6592825 h 6858000"/>
              <a:gd name="connsiteX291" fmla="*/ 4256261 w 5688509"/>
              <a:gd name="connsiteY291" fmla="*/ 6597096 h 6858000"/>
              <a:gd name="connsiteX292" fmla="*/ 4256269 w 5688509"/>
              <a:gd name="connsiteY292" fmla="*/ 6600276 h 6858000"/>
              <a:gd name="connsiteX293" fmla="*/ 4267592 w 5688509"/>
              <a:gd name="connsiteY293" fmla="*/ 6612865 h 6858000"/>
              <a:gd name="connsiteX294" fmla="*/ 4271763 w 5688509"/>
              <a:gd name="connsiteY294" fmla="*/ 6618670 h 6858000"/>
              <a:gd name="connsiteX295" fmla="*/ 4273335 w 5688509"/>
              <a:gd name="connsiteY295" fmla="*/ 6619249 h 6858000"/>
              <a:gd name="connsiteX296" fmla="*/ 4274927 w 5688509"/>
              <a:gd name="connsiteY296" fmla="*/ 6621020 h 6858000"/>
              <a:gd name="connsiteX297" fmla="*/ 4302280 w 5688509"/>
              <a:gd name="connsiteY297" fmla="*/ 6629965 h 6858000"/>
              <a:gd name="connsiteX298" fmla="*/ 4302365 w 5688509"/>
              <a:gd name="connsiteY298" fmla="*/ 6629953 h 6858000"/>
              <a:gd name="connsiteX299" fmla="*/ 4302399 w 5688509"/>
              <a:gd name="connsiteY299" fmla="*/ 6629965 h 6858000"/>
              <a:gd name="connsiteX300" fmla="*/ 4360120 w 5688509"/>
              <a:gd name="connsiteY300" fmla="*/ 6577921 h 6858000"/>
              <a:gd name="connsiteX301" fmla="*/ 4353378 w 5688509"/>
              <a:gd name="connsiteY301" fmla="*/ 6548587 h 6858000"/>
              <a:gd name="connsiteX302" fmla="*/ 4353260 w 5688509"/>
              <a:gd name="connsiteY302" fmla="*/ 6548587 h 6858000"/>
              <a:gd name="connsiteX303" fmla="*/ 4272710 w 5688509"/>
              <a:gd name="connsiteY303" fmla="*/ 6353185 h 6858000"/>
              <a:gd name="connsiteX304" fmla="*/ 4271763 w 5688509"/>
              <a:gd name="connsiteY304" fmla="*/ 6350937 h 6858000"/>
              <a:gd name="connsiteX305" fmla="*/ 4271527 w 5688509"/>
              <a:gd name="connsiteY305" fmla="*/ 6350228 h 6858000"/>
              <a:gd name="connsiteX306" fmla="*/ 4224332 w 5688509"/>
              <a:gd name="connsiteY306" fmla="*/ 6318055 h 6858000"/>
              <a:gd name="connsiteX307" fmla="*/ 51932 w 5688509"/>
              <a:gd name="connsiteY307" fmla="*/ 0 h 6858000"/>
              <a:gd name="connsiteX308" fmla="*/ 3765761 w 5688509"/>
              <a:gd name="connsiteY308" fmla="*/ 0 h 6858000"/>
              <a:gd name="connsiteX309" fmla="*/ 5688509 w 5688509"/>
              <a:gd name="connsiteY309" fmla="*/ 4663315 h 6858000"/>
              <a:gd name="connsiteX310" fmla="*/ 5688509 w 5688509"/>
              <a:gd name="connsiteY310" fmla="*/ 6858000 h 6858000"/>
              <a:gd name="connsiteX311" fmla="*/ 2506950 w 5688509"/>
              <a:gd name="connsiteY311" fmla="*/ 6858000 h 6858000"/>
              <a:gd name="connsiteX312" fmla="*/ 182817 w 5688509"/>
              <a:gd name="connsiteY312" fmla="*/ 1247610 h 6858000"/>
              <a:gd name="connsiteX313" fmla="*/ 2614 w 5688509"/>
              <a:gd name="connsiteY313" fmla="*/ 337127 h 6858000"/>
              <a:gd name="connsiteX314" fmla="*/ 22312 w 5688509"/>
              <a:gd name="connsiteY314" fmla="*/ 1440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Lst>
            <a:rect l="l" t="t" r="r" b="b"/>
            <a:pathLst>
              <a:path w="5688509" h="6858000">
                <a:moveTo>
                  <a:pt x="4766302" y="6575436"/>
                </a:moveTo>
                <a:cubicBezTo>
                  <a:pt x="4778603" y="6575436"/>
                  <a:pt x="4788894" y="6584781"/>
                  <a:pt x="4788894" y="6598502"/>
                </a:cubicBezTo>
                <a:cubicBezTo>
                  <a:pt x="4788894" y="6612341"/>
                  <a:pt x="4778722" y="6621803"/>
                  <a:pt x="4766302" y="6621803"/>
                </a:cubicBezTo>
                <a:cubicBezTo>
                  <a:pt x="4753882" y="6621803"/>
                  <a:pt x="4743473" y="6612222"/>
                  <a:pt x="4743473" y="6598502"/>
                </a:cubicBezTo>
                <a:cubicBezTo>
                  <a:pt x="4743473" y="6584781"/>
                  <a:pt x="4754001" y="6575436"/>
                  <a:pt x="4766302" y="6575436"/>
                </a:cubicBezTo>
                <a:close/>
                <a:moveTo>
                  <a:pt x="4914627" y="6575318"/>
                </a:moveTo>
                <a:cubicBezTo>
                  <a:pt x="4925391" y="6575318"/>
                  <a:pt x="4936036" y="6583598"/>
                  <a:pt x="4936982" y="6596846"/>
                </a:cubicBezTo>
                <a:lnTo>
                  <a:pt x="4936982" y="6600394"/>
                </a:lnTo>
                <a:cubicBezTo>
                  <a:pt x="4936036" y="6613523"/>
                  <a:pt x="4925509" y="6621803"/>
                  <a:pt x="4914627" y="6621803"/>
                </a:cubicBezTo>
                <a:cubicBezTo>
                  <a:pt x="4902207" y="6621803"/>
                  <a:pt x="4892272" y="6612932"/>
                  <a:pt x="4892272" y="6598620"/>
                </a:cubicBezTo>
                <a:cubicBezTo>
                  <a:pt x="4892272" y="6584308"/>
                  <a:pt x="4902207" y="6575318"/>
                  <a:pt x="4914627" y="6575318"/>
                </a:cubicBezTo>
                <a:close/>
                <a:moveTo>
                  <a:pt x="4859981" y="6568577"/>
                </a:moveTo>
                <a:lnTo>
                  <a:pt x="4859981" y="6628546"/>
                </a:lnTo>
                <a:lnTo>
                  <a:pt x="4869325" y="6628546"/>
                </a:lnTo>
                <a:lnTo>
                  <a:pt x="4869325" y="6568577"/>
                </a:lnTo>
                <a:close/>
                <a:moveTo>
                  <a:pt x="4600588" y="6568577"/>
                </a:moveTo>
                <a:lnTo>
                  <a:pt x="4600588" y="6628546"/>
                </a:lnTo>
                <a:lnTo>
                  <a:pt x="4609932" y="6628546"/>
                </a:lnTo>
                <a:lnTo>
                  <a:pt x="4609932" y="6568577"/>
                </a:lnTo>
                <a:close/>
                <a:moveTo>
                  <a:pt x="4844723" y="6567985"/>
                </a:moveTo>
                <a:cubicBezTo>
                  <a:pt x="4833486" y="6567985"/>
                  <a:pt x="4825443" y="6574491"/>
                  <a:pt x="4820593" y="6583362"/>
                </a:cubicBezTo>
                <a:lnTo>
                  <a:pt x="4820593" y="6568576"/>
                </a:lnTo>
                <a:lnTo>
                  <a:pt x="4811249" y="6568576"/>
                </a:lnTo>
                <a:lnTo>
                  <a:pt x="4811249" y="6628546"/>
                </a:lnTo>
                <a:lnTo>
                  <a:pt x="4820593" y="6628546"/>
                </a:lnTo>
                <a:lnTo>
                  <a:pt x="4820593" y="6605480"/>
                </a:lnTo>
                <a:cubicBezTo>
                  <a:pt x="4820593" y="6589394"/>
                  <a:pt x="4828755" y="6577329"/>
                  <a:pt x="4844723" y="6577329"/>
                </a:cubicBezTo>
                <a:cubicBezTo>
                  <a:pt x="4845787" y="6577329"/>
                  <a:pt x="4847207" y="6577329"/>
                  <a:pt x="4848271" y="6577329"/>
                </a:cubicBezTo>
                <a:lnTo>
                  <a:pt x="4848981" y="6568458"/>
                </a:lnTo>
                <a:cubicBezTo>
                  <a:pt x="4847325" y="6567985"/>
                  <a:pt x="4846142" y="6567985"/>
                  <a:pt x="4844723" y="6567985"/>
                </a:cubicBezTo>
                <a:close/>
                <a:moveTo>
                  <a:pt x="4913089" y="6567275"/>
                </a:moveTo>
                <a:cubicBezTo>
                  <a:pt x="4897121" y="6567275"/>
                  <a:pt x="4883164" y="6579813"/>
                  <a:pt x="4883164" y="6598738"/>
                </a:cubicBezTo>
                <a:cubicBezTo>
                  <a:pt x="4883164" y="6617663"/>
                  <a:pt x="4897121" y="6630201"/>
                  <a:pt x="4913089" y="6630201"/>
                </a:cubicBezTo>
                <a:cubicBezTo>
                  <a:pt x="4923143" y="6630201"/>
                  <a:pt x="4931541" y="6626180"/>
                  <a:pt x="4936982" y="6619201"/>
                </a:cubicBezTo>
                <a:lnTo>
                  <a:pt x="4936982" y="6628545"/>
                </a:lnTo>
                <a:lnTo>
                  <a:pt x="4946208" y="6628545"/>
                </a:lnTo>
                <a:lnTo>
                  <a:pt x="4946208" y="6568694"/>
                </a:lnTo>
                <a:lnTo>
                  <a:pt x="4936982" y="6568694"/>
                </a:lnTo>
                <a:lnTo>
                  <a:pt x="4936982" y="6578157"/>
                </a:lnTo>
                <a:cubicBezTo>
                  <a:pt x="4931423" y="6571297"/>
                  <a:pt x="4923025" y="6567275"/>
                  <a:pt x="4913089" y="6567275"/>
                </a:cubicBezTo>
                <a:close/>
                <a:moveTo>
                  <a:pt x="4766302" y="6567275"/>
                </a:moveTo>
                <a:cubicBezTo>
                  <a:pt x="4748441" y="6567275"/>
                  <a:pt x="4734484" y="6580168"/>
                  <a:pt x="4734484" y="6598502"/>
                </a:cubicBezTo>
                <a:cubicBezTo>
                  <a:pt x="4734484" y="6616835"/>
                  <a:pt x="4748678" y="6629965"/>
                  <a:pt x="4766302" y="6629965"/>
                </a:cubicBezTo>
                <a:cubicBezTo>
                  <a:pt x="4783926" y="6629965"/>
                  <a:pt x="4798002" y="6616835"/>
                  <a:pt x="4798002" y="6598502"/>
                </a:cubicBezTo>
                <a:cubicBezTo>
                  <a:pt x="4798002" y="6580168"/>
                  <a:pt x="4784163" y="6567275"/>
                  <a:pt x="4766302" y="6567275"/>
                </a:cubicBezTo>
                <a:close/>
                <a:moveTo>
                  <a:pt x="4655708" y="6567275"/>
                </a:moveTo>
                <a:cubicBezTo>
                  <a:pt x="4638793" y="6567275"/>
                  <a:pt x="4624481" y="6579695"/>
                  <a:pt x="4624481" y="6598738"/>
                </a:cubicBezTo>
                <a:cubicBezTo>
                  <a:pt x="4624481" y="6617782"/>
                  <a:pt x="4638793" y="6630201"/>
                  <a:pt x="4655708" y="6630201"/>
                </a:cubicBezTo>
                <a:cubicBezTo>
                  <a:pt x="4661622" y="6630201"/>
                  <a:pt x="4667211" y="6628605"/>
                  <a:pt x="4671912" y="6625707"/>
                </a:cubicBezTo>
                <a:lnTo>
                  <a:pt x="4682716" y="6613494"/>
                </a:lnTo>
                <a:lnTo>
                  <a:pt x="4682794" y="6613523"/>
                </a:lnTo>
                <a:lnTo>
                  <a:pt x="4682794" y="6613405"/>
                </a:lnTo>
                <a:lnTo>
                  <a:pt x="4682716" y="6613494"/>
                </a:lnTo>
                <a:lnTo>
                  <a:pt x="4674278" y="6610330"/>
                </a:lnTo>
                <a:cubicBezTo>
                  <a:pt x="4670611" y="6617900"/>
                  <a:pt x="4663751" y="6621685"/>
                  <a:pt x="4655708" y="6621685"/>
                </a:cubicBezTo>
                <a:cubicBezTo>
                  <a:pt x="4643406" y="6621685"/>
                  <a:pt x="4633470" y="6612577"/>
                  <a:pt x="4633470" y="6598856"/>
                </a:cubicBezTo>
                <a:cubicBezTo>
                  <a:pt x="4633470" y="6585136"/>
                  <a:pt x="4643406" y="6575910"/>
                  <a:pt x="4655708" y="6575910"/>
                </a:cubicBezTo>
                <a:cubicBezTo>
                  <a:pt x="4663396" y="6575910"/>
                  <a:pt x="4670138" y="6579458"/>
                  <a:pt x="4673805" y="6586555"/>
                </a:cubicBezTo>
                <a:lnTo>
                  <a:pt x="4682439" y="6583125"/>
                </a:lnTo>
                <a:cubicBezTo>
                  <a:pt x="4677353" y="6573071"/>
                  <a:pt x="4667181" y="6567275"/>
                  <a:pt x="4655708" y="6567275"/>
                </a:cubicBezTo>
                <a:close/>
                <a:moveTo>
                  <a:pt x="4698526" y="6549415"/>
                </a:moveTo>
                <a:lnTo>
                  <a:pt x="4698526" y="6568458"/>
                </a:lnTo>
                <a:lnTo>
                  <a:pt x="4685515" y="6568458"/>
                </a:lnTo>
                <a:lnTo>
                  <a:pt x="4685515" y="6576265"/>
                </a:lnTo>
                <a:lnTo>
                  <a:pt x="4698526" y="6576265"/>
                </a:lnTo>
                <a:lnTo>
                  <a:pt x="4698526" y="6609739"/>
                </a:lnTo>
                <a:cubicBezTo>
                  <a:pt x="4698526" y="6622987"/>
                  <a:pt x="4706451" y="6630084"/>
                  <a:pt x="4718397" y="6630084"/>
                </a:cubicBezTo>
                <a:cubicBezTo>
                  <a:pt x="4723247" y="6630084"/>
                  <a:pt x="4727387" y="6628782"/>
                  <a:pt x="4732236" y="6625352"/>
                </a:cubicBezTo>
                <a:lnTo>
                  <a:pt x="4729161" y="6617664"/>
                </a:lnTo>
                <a:cubicBezTo>
                  <a:pt x="4726204" y="6619911"/>
                  <a:pt x="4722419" y="6621331"/>
                  <a:pt x="4718989" y="6621331"/>
                </a:cubicBezTo>
                <a:cubicBezTo>
                  <a:pt x="4712247" y="6621331"/>
                  <a:pt x="4707870" y="6616954"/>
                  <a:pt x="4707870" y="6609148"/>
                </a:cubicBezTo>
                <a:lnTo>
                  <a:pt x="4707870" y="6576265"/>
                </a:lnTo>
                <a:lnTo>
                  <a:pt x="4729279" y="6576265"/>
                </a:lnTo>
                <a:lnTo>
                  <a:pt x="4729279" y="6568458"/>
                </a:lnTo>
                <a:lnTo>
                  <a:pt x="4707870" y="6568458"/>
                </a:lnTo>
                <a:lnTo>
                  <a:pt x="4707870" y="6549415"/>
                </a:lnTo>
                <a:close/>
                <a:moveTo>
                  <a:pt x="4508919" y="6547049"/>
                </a:moveTo>
                <a:lnTo>
                  <a:pt x="4544404" y="6628546"/>
                </a:lnTo>
                <a:lnTo>
                  <a:pt x="4553630" y="6628546"/>
                </a:lnTo>
                <a:lnTo>
                  <a:pt x="4589233" y="6547049"/>
                </a:lnTo>
                <a:lnTo>
                  <a:pt x="4578706" y="6547049"/>
                </a:lnTo>
                <a:lnTo>
                  <a:pt x="4549017" y="6615416"/>
                </a:lnTo>
                <a:lnTo>
                  <a:pt x="4519328" y="6547049"/>
                </a:lnTo>
                <a:close/>
                <a:moveTo>
                  <a:pt x="4864712" y="6544329"/>
                </a:moveTo>
                <a:cubicBezTo>
                  <a:pt x="4861045" y="6544329"/>
                  <a:pt x="4858325" y="6547168"/>
                  <a:pt x="4858325" y="6550480"/>
                </a:cubicBezTo>
                <a:cubicBezTo>
                  <a:pt x="4858325" y="6553910"/>
                  <a:pt x="4861164" y="6556630"/>
                  <a:pt x="4864712" y="6556630"/>
                </a:cubicBezTo>
                <a:cubicBezTo>
                  <a:pt x="4868261" y="6556630"/>
                  <a:pt x="4871100" y="6554028"/>
                  <a:pt x="4871100" y="6550480"/>
                </a:cubicBezTo>
                <a:cubicBezTo>
                  <a:pt x="4871100" y="6547286"/>
                  <a:pt x="4868379" y="6544329"/>
                  <a:pt x="4864712" y="6544329"/>
                </a:cubicBezTo>
                <a:close/>
                <a:moveTo>
                  <a:pt x="4605319" y="6544329"/>
                </a:moveTo>
                <a:cubicBezTo>
                  <a:pt x="4601652" y="6544329"/>
                  <a:pt x="4598932" y="6547168"/>
                  <a:pt x="4598932" y="6550480"/>
                </a:cubicBezTo>
                <a:cubicBezTo>
                  <a:pt x="4598932" y="6553910"/>
                  <a:pt x="4601771" y="6556630"/>
                  <a:pt x="4605319" y="6556630"/>
                </a:cubicBezTo>
                <a:cubicBezTo>
                  <a:pt x="4608868" y="6556630"/>
                  <a:pt x="4611707" y="6554028"/>
                  <a:pt x="4611707" y="6550480"/>
                </a:cubicBezTo>
                <a:cubicBezTo>
                  <a:pt x="4611707" y="6547286"/>
                  <a:pt x="4608986" y="6544329"/>
                  <a:pt x="4605319" y="6544329"/>
                </a:cubicBezTo>
                <a:close/>
                <a:moveTo>
                  <a:pt x="4986780" y="6469101"/>
                </a:moveTo>
                <a:cubicBezTo>
                  <a:pt x="4994586" y="6469101"/>
                  <a:pt x="5001683" y="6475607"/>
                  <a:pt x="5001683" y="6484951"/>
                </a:cubicBezTo>
                <a:cubicBezTo>
                  <a:pt x="5001683" y="6494532"/>
                  <a:pt x="4994705" y="6500801"/>
                  <a:pt x="4986780" y="6500801"/>
                </a:cubicBezTo>
                <a:cubicBezTo>
                  <a:pt x="4978263" y="6500801"/>
                  <a:pt x="4972113" y="6494414"/>
                  <a:pt x="4972113" y="6484951"/>
                </a:cubicBezTo>
                <a:cubicBezTo>
                  <a:pt x="4972113" y="6475488"/>
                  <a:pt x="4978263" y="6469101"/>
                  <a:pt x="4986780" y="6469101"/>
                </a:cubicBezTo>
                <a:close/>
                <a:moveTo>
                  <a:pt x="4622234" y="6469101"/>
                </a:moveTo>
                <a:cubicBezTo>
                  <a:pt x="4630040" y="6469101"/>
                  <a:pt x="4637137" y="6475607"/>
                  <a:pt x="4637137" y="6484951"/>
                </a:cubicBezTo>
                <a:cubicBezTo>
                  <a:pt x="4637137" y="6494532"/>
                  <a:pt x="4630159" y="6500801"/>
                  <a:pt x="4622234" y="6500801"/>
                </a:cubicBezTo>
                <a:cubicBezTo>
                  <a:pt x="4613717" y="6500801"/>
                  <a:pt x="4607567" y="6494414"/>
                  <a:pt x="4607567" y="6484951"/>
                </a:cubicBezTo>
                <a:cubicBezTo>
                  <a:pt x="4607567" y="6475488"/>
                  <a:pt x="4613717" y="6469101"/>
                  <a:pt x="4622234" y="6469101"/>
                </a:cubicBezTo>
                <a:close/>
                <a:moveTo>
                  <a:pt x="5116298" y="6468391"/>
                </a:moveTo>
                <a:cubicBezTo>
                  <a:pt x="5121858" y="6468391"/>
                  <a:pt x="5126707" y="6471467"/>
                  <a:pt x="5128600" y="6477972"/>
                </a:cubicBezTo>
                <a:lnTo>
                  <a:pt x="5103406" y="6477972"/>
                </a:lnTo>
                <a:cubicBezTo>
                  <a:pt x="5105298" y="6471821"/>
                  <a:pt x="5110739" y="6468391"/>
                  <a:pt x="5116298" y="6468391"/>
                </a:cubicBezTo>
                <a:close/>
                <a:moveTo>
                  <a:pt x="4744419" y="6468391"/>
                </a:moveTo>
                <a:cubicBezTo>
                  <a:pt x="4749860" y="6468391"/>
                  <a:pt x="4754828" y="6471467"/>
                  <a:pt x="4756720" y="6477972"/>
                </a:cubicBezTo>
                <a:lnTo>
                  <a:pt x="4731526" y="6477972"/>
                </a:lnTo>
                <a:cubicBezTo>
                  <a:pt x="4733419" y="6471821"/>
                  <a:pt x="4738978" y="6468391"/>
                  <a:pt x="4744419" y="6468391"/>
                </a:cubicBezTo>
                <a:close/>
                <a:moveTo>
                  <a:pt x="4693558" y="6454434"/>
                </a:moveTo>
                <a:lnTo>
                  <a:pt x="4693676" y="6454434"/>
                </a:lnTo>
                <a:lnTo>
                  <a:pt x="4693676" y="6454552"/>
                </a:lnTo>
                <a:close/>
                <a:moveTo>
                  <a:pt x="5075728" y="6453606"/>
                </a:moveTo>
                <a:cubicBezTo>
                  <a:pt x="5065674" y="6453606"/>
                  <a:pt x="5059050" y="6458810"/>
                  <a:pt x="5054674" y="6466144"/>
                </a:cubicBezTo>
                <a:lnTo>
                  <a:pt x="5054674" y="6454434"/>
                </a:lnTo>
                <a:lnTo>
                  <a:pt x="5035157" y="6454434"/>
                </a:lnTo>
                <a:lnTo>
                  <a:pt x="5035157" y="6515468"/>
                </a:lnTo>
                <a:lnTo>
                  <a:pt x="5054674" y="6515468"/>
                </a:lnTo>
                <a:lnTo>
                  <a:pt x="5054674" y="6496424"/>
                </a:lnTo>
                <a:cubicBezTo>
                  <a:pt x="5054674" y="6480693"/>
                  <a:pt x="5062125" y="6473596"/>
                  <a:pt x="5075728" y="6473596"/>
                </a:cubicBezTo>
                <a:lnTo>
                  <a:pt x="5079276" y="6473596"/>
                </a:lnTo>
                <a:lnTo>
                  <a:pt x="5080104" y="6454079"/>
                </a:lnTo>
                <a:cubicBezTo>
                  <a:pt x="5078685" y="6453724"/>
                  <a:pt x="5077384" y="6453606"/>
                  <a:pt x="5075728" y="6453606"/>
                </a:cubicBezTo>
                <a:close/>
                <a:moveTo>
                  <a:pt x="4826507" y="6453606"/>
                </a:moveTo>
                <a:cubicBezTo>
                  <a:pt x="4816453" y="6453606"/>
                  <a:pt x="4809829" y="6458810"/>
                  <a:pt x="4805453" y="6466144"/>
                </a:cubicBezTo>
                <a:lnTo>
                  <a:pt x="4805453" y="6454434"/>
                </a:lnTo>
                <a:lnTo>
                  <a:pt x="4785936" y="6454434"/>
                </a:lnTo>
                <a:lnTo>
                  <a:pt x="4785936" y="6515468"/>
                </a:lnTo>
                <a:lnTo>
                  <a:pt x="4805453" y="6515468"/>
                </a:lnTo>
                <a:lnTo>
                  <a:pt x="4805453" y="6496424"/>
                </a:lnTo>
                <a:cubicBezTo>
                  <a:pt x="4805453" y="6480693"/>
                  <a:pt x="4812904" y="6473596"/>
                  <a:pt x="4826507" y="6473596"/>
                </a:cubicBezTo>
                <a:lnTo>
                  <a:pt x="4830055" y="6473596"/>
                </a:lnTo>
                <a:lnTo>
                  <a:pt x="4830883" y="6454079"/>
                </a:lnTo>
                <a:cubicBezTo>
                  <a:pt x="4829464" y="6453724"/>
                  <a:pt x="4828163" y="6453606"/>
                  <a:pt x="4826507" y="6453606"/>
                </a:cubicBezTo>
                <a:close/>
                <a:moveTo>
                  <a:pt x="5116180" y="6452778"/>
                </a:moveTo>
                <a:cubicBezTo>
                  <a:pt x="5098438" y="6452778"/>
                  <a:pt x="5083889" y="6465789"/>
                  <a:pt x="5083889" y="6485069"/>
                </a:cubicBezTo>
                <a:cubicBezTo>
                  <a:pt x="5083889" y="6504349"/>
                  <a:pt x="5098911" y="6517360"/>
                  <a:pt x="5117008" y="6517360"/>
                </a:cubicBezTo>
                <a:cubicBezTo>
                  <a:pt x="5129073" y="6517360"/>
                  <a:pt x="5139008" y="6512865"/>
                  <a:pt x="5144804" y="6503758"/>
                </a:cubicBezTo>
                <a:lnTo>
                  <a:pt x="5129428" y="6496424"/>
                </a:lnTo>
                <a:cubicBezTo>
                  <a:pt x="5125997" y="6500682"/>
                  <a:pt x="5121384" y="6501747"/>
                  <a:pt x="5117008" y="6501747"/>
                </a:cubicBezTo>
                <a:cubicBezTo>
                  <a:pt x="5110148" y="6501747"/>
                  <a:pt x="5104707" y="6497252"/>
                  <a:pt x="5103051" y="6489919"/>
                </a:cubicBezTo>
                <a:lnTo>
                  <a:pt x="5147643" y="6489919"/>
                </a:lnTo>
                <a:lnTo>
                  <a:pt x="5147643" y="6490037"/>
                </a:lnTo>
                <a:lnTo>
                  <a:pt x="5147761" y="6489919"/>
                </a:lnTo>
                <a:lnTo>
                  <a:pt x="5147643" y="6489919"/>
                </a:lnTo>
                <a:lnTo>
                  <a:pt x="5147643" y="6485069"/>
                </a:lnTo>
                <a:cubicBezTo>
                  <a:pt x="5147288" y="6465198"/>
                  <a:pt x="5133922" y="6452778"/>
                  <a:pt x="5116180" y="6452778"/>
                </a:cubicBezTo>
                <a:close/>
                <a:moveTo>
                  <a:pt x="4744419" y="6452778"/>
                </a:moveTo>
                <a:cubicBezTo>
                  <a:pt x="4726677" y="6452778"/>
                  <a:pt x="4712128" y="6465789"/>
                  <a:pt x="4712128" y="6485069"/>
                </a:cubicBezTo>
                <a:cubicBezTo>
                  <a:pt x="4712128" y="6504349"/>
                  <a:pt x="4727150" y="6517360"/>
                  <a:pt x="4745247" y="6517360"/>
                </a:cubicBezTo>
                <a:cubicBezTo>
                  <a:pt x="4757312" y="6517360"/>
                  <a:pt x="4767247" y="6512865"/>
                  <a:pt x="4773043" y="6503758"/>
                </a:cubicBezTo>
                <a:lnTo>
                  <a:pt x="4757667" y="6496424"/>
                </a:lnTo>
                <a:cubicBezTo>
                  <a:pt x="4754236" y="6500682"/>
                  <a:pt x="4749623" y="6501747"/>
                  <a:pt x="4745247" y="6501747"/>
                </a:cubicBezTo>
                <a:cubicBezTo>
                  <a:pt x="4738387" y="6501747"/>
                  <a:pt x="4732946" y="6497252"/>
                  <a:pt x="4731290" y="6489919"/>
                </a:cubicBezTo>
                <a:lnTo>
                  <a:pt x="4775882" y="6489919"/>
                </a:lnTo>
                <a:lnTo>
                  <a:pt x="4775882" y="6490037"/>
                </a:lnTo>
                <a:lnTo>
                  <a:pt x="4776000" y="6489919"/>
                </a:lnTo>
                <a:lnTo>
                  <a:pt x="4775882" y="6489919"/>
                </a:lnTo>
                <a:lnTo>
                  <a:pt x="4775882" y="6485069"/>
                </a:lnTo>
                <a:cubicBezTo>
                  <a:pt x="4775527" y="6465198"/>
                  <a:pt x="4762161" y="6452778"/>
                  <a:pt x="4744419" y="6452778"/>
                </a:cubicBezTo>
                <a:close/>
                <a:moveTo>
                  <a:pt x="4982758" y="6452660"/>
                </a:moveTo>
                <a:cubicBezTo>
                  <a:pt x="4966553" y="6452660"/>
                  <a:pt x="4952951" y="6465553"/>
                  <a:pt x="4952951" y="6484951"/>
                </a:cubicBezTo>
                <a:cubicBezTo>
                  <a:pt x="4952951" y="6504349"/>
                  <a:pt x="4966553" y="6517360"/>
                  <a:pt x="4982758" y="6517360"/>
                </a:cubicBezTo>
                <a:cubicBezTo>
                  <a:pt x="4990565" y="6517360"/>
                  <a:pt x="4996952" y="6514876"/>
                  <a:pt x="5001683" y="6510618"/>
                </a:cubicBezTo>
                <a:lnTo>
                  <a:pt x="5001683" y="6515468"/>
                </a:lnTo>
                <a:lnTo>
                  <a:pt x="5021082" y="6515468"/>
                </a:lnTo>
                <a:lnTo>
                  <a:pt x="5021082" y="6454553"/>
                </a:lnTo>
                <a:lnTo>
                  <a:pt x="5001683" y="6454553"/>
                </a:lnTo>
                <a:lnTo>
                  <a:pt x="5001683" y="6459402"/>
                </a:lnTo>
                <a:cubicBezTo>
                  <a:pt x="4996952" y="6455144"/>
                  <a:pt x="4990683" y="6452660"/>
                  <a:pt x="4982758" y="6452660"/>
                </a:cubicBezTo>
                <a:close/>
                <a:moveTo>
                  <a:pt x="4618212" y="6452660"/>
                </a:moveTo>
                <a:cubicBezTo>
                  <a:pt x="4602007" y="6452660"/>
                  <a:pt x="4588405" y="6465553"/>
                  <a:pt x="4588405" y="6484951"/>
                </a:cubicBezTo>
                <a:cubicBezTo>
                  <a:pt x="4588405" y="6504349"/>
                  <a:pt x="4602007" y="6517360"/>
                  <a:pt x="4618212" y="6517360"/>
                </a:cubicBezTo>
                <a:cubicBezTo>
                  <a:pt x="4626019" y="6517360"/>
                  <a:pt x="4632406" y="6514876"/>
                  <a:pt x="4637137" y="6510618"/>
                </a:cubicBezTo>
                <a:lnTo>
                  <a:pt x="4637137" y="6515468"/>
                </a:lnTo>
                <a:lnTo>
                  <a:pt x="4656536" y="6515468"/>
                </a:lnTo>
                <a:lnTo>
                  <a:pt x="4656536" y="6454553"/>
                </a:lnTo>
                <a:lnTo>
                  <a:pt x="4637137" y="6454553"/>
                </a:lnTo>
                <a:lnTo>
                  <a:pt x="4637137" y="6459402"/>
                </a:lnTo>
                <a:cubicBezTo>
                  <a:pt x="4632406" y="6455144"/>
                  <a:pt x="4626137" y="6452660"/>
                  <a:pt x="4618212" y="6452660"/>
                </a:cubicBezTo>
                <a:close/>
                <a:moveTo>
                  <a:pt x="4907885" y="6432079"/>
                </a:moveTo>
                <a:cubicBezTo>
                  <a:pt x="4883637" y="6432079"/>
                  <a:pt x="4864594" y="6450649"/>
                  <a:pt x="4864594" y="6474661"/>
                </a:cubicBezTo>
                <a:cubicBezTo>
                  <a:pt x="4864594" y="6498672"/>
                  <a:pt x="4883756" y="6517242"/>
                  <a:pt x="4907885" y="6517242"/>
                </a:cubicBezTo>
                <a:cubicBezTo>
                  <a:pt x="4925391" y="6517242"/>
                  <a:pt x="4939467" y="6508962"/>
                  <a:pt x="4945854" y="6494650"/>
                </a:cubicBezTo>
                <a:lnTo>
                  <a:pt x="4927047" y="6487317"/>
                </a:lnTo>
                <a:cubicBezTo>
                  <a:pt x="4923262" y="6495242"/>
                  <a:pt x="4916283" y="6499027"/>
                  <a:pt x="4907885" y="6499027"/>
                </a:cubicBezTo>
                <a:cubicBezTo>
                  <a:pt x="4894993" y="6499027"/>
                  <a:pt x="4884702" y="6488618"/>
                  <a:pt x="4884702" y="6474661"/>
                </a:cubicBezTo>
                <a:cubicBezTo>
                  <a:pt x="4884702" y="6460703"/>
                  <a:pt x="4894993" y="6450413"/>
                  <a:pt x="4907885" y="6450413"/>
                </a:cubicBezTo>
                <a:cubicBezTo>
                  <a:pt x="4915692" y="6450413"/>
                  <a:pt x="4922079" y="6453488"/>
                  <a:pt x="4926101" y="6459994"/>
                </a:cubicBezTo>
                <a:lnTo>
                  <a:pt x="4944080" y="6451122"/>
                </a:lnTo>
                <a:cubicBezTo>
                  <a:pt x="4936983" y="6439176"/>
                  <a:pt x="4923262" y="6432079"/>
                  <a:pt x="4907885" y="6432079"/>
                </a:cubicBezTo>
                <a:close/>
                <a:moveTo>
                  <a:pt x="4546651" y="6432079"/>
                </a:moveTo>
                <a:cubicBezTo>
                  <a:pt x="4527608" y="6432079"/>
                  <a:pt x="4514360" y="6441896"/>
                  <a:pt x="4514360" y="6457746"/>
                </a:cubicBezTo>
                <a:cubicBezTo>
                  <a:pt x="4514360" y="6472532"/>
                  <a:pt x="4524532" y="6478682"/>
                  <a:pt x="4536242" y="6481284"/>
                </a:cubicBezTo>
                <a:lnTo>
                  <a:pt x="4552565" y="6484951"/>
                </a:lnTo>
                <a:cubicBezTo>
                  <a:pt x="4558479" y="6486252"/>
                  <a:pt x="4560135" y="6488500"/>
                  <a:pt x="4560135" y="6492166"/>
                </a:cubicBezTo>
                <a:cubicBezTo>
                  <a:pt x="4560135" y="6497134"/>
                  <a:pt x="4555641" y="6500564"/>
                  <a:pt x="4548071" y="6500564"/>
                </a:cubicBezTo>
                <a:cubicBezTo>
                  <a:pt x="4540500" y="6500564"/>
                  <a:pt x="4534941" y="6497489"/>
                  <a:pt x="4532457" y="6490156"/>
                </a:cubicBezTo>
                <a:lnTo>
                  <a:pt x="4512414" y="6497348"/>
                </a:lnTo>
                <a:lnTo>
                  <a:pt x="4512231" y="6497134"/>
                </a:lnTo>
                <a:lnTo>
                  <a:pt x="4512349" y="6497371"/>
                </a:lnTo>
                <a:lnTo>
                  <a:pt x="4512414" y="6497348"/>
                </a:lnTo>
                <a:lnTo>
                  <a:pt x="4524931" y="6511964"/>
                </a:lnTo>
                <a:cubicBezTo>
                  <a:pt x="4530978" y="6515350"/>
                  <a:pt x="4538548" y="6517124"/>
                  <a:pt x="4546769" y="6517124"/>
                </a:cubicBezTo>
                <a:cubicBezTo>
                  <a:pt x="4564867" y="6517124"/>
                  <a:pt x="4580362" y="6508135"/>
                  <a:pt x="4580362" y="6490747"/>
                </a:cubicBezTo>
                <a:cubicBezTo>
                  <a:pt x="4580362" y="6477854"/>
                  <a:pt x="4572082" y="6470402"/>
                  <a:pt x="4558006" y="6467091"/>
                </a:cubicBezTo>
                <a:lnTo>
                  <a:pt x="4541802" y="6463306"/>
                </a:lnTo>
                <a:cubicBezTo>
                  <a:pt x="4536715" y="6462123"/>
                  <a:pt x="4535414" y="6459757"/>
                  <a:pt x="4535414" y="6456445"/>
                </a:cubicBezTo>
                <a:cubicBezTo>
                  <a:pt x="4535414" y="6451832"/>
                  <a:pt x="4539672" y="6448165"/>
                  <a:pt x="4546415" y="6448165"/>
                </a:cubicBezTo>
                <a:cubicBezTo>
                  <a:pt x="4551619" y="6448165"/>
                  <a:pt x="4556942" y="6450649"/>
                  <a:pt x="4559544" y="6456090"/>
                </a:cubicBezTo>
                <a:lnTo>
                  <a:pt x="4578469" y="6449940"/>
                </a:lnTo>
                <a:cubicBezTo>
                  <a:pt x="4573620" y="6438466"/>
                  <a:pt x="4561910" y="6432079"/>
                  <a:pt x="4546651" y="6432079"/>
                </a:cubicBezTo>
                <a:close/>
                <a:moveTo>
                  <a:pt x="4698880" y="6426283"/>
                </a:moveTo>
                <a:cubicBezTo>
                  <a:pt x="4684095" y="6426283"/>
                  <a:pt x="4674278" y="6435391"/>
                  <a:pt x="4674278" y="6449703"/>
                </a:cubicBezTo>
                <a:lnTo>
                  <a:pt x="4674278" y="6454434"/>
                </a:lnTo>
                <a:lnTo>
                  <a:pt x="4663987" y="6454434"/>
                </a:lnTo>
                <a:lnTo>
                  <a:pt x="4663987" y="6469929"/>
                </a:lnTo>
                <a:lnTo>
                  <a:pt x="4674278" y="6469929"/>
                </a:lnTo>
                <a:lnTo>
                  <a:pt x="4674278" y="6515468"/>
                </a:lnTo>
                <a:lnTo>
                  <a:pt x="4693558" y="6515468"/>
                </a:lnTo>
                <a:lnTo>
                  <a:pt x="4693558" y="6469929"/>
                </a:lnTo>
                <a:lnTo>
                  <a:pt x="4708225" y="6469929"/>
                </a:lnTo>
                <a:lnTo>
                  <a:pt x="4708225" y="6454434"/>
                </a:lnTo>
                <a:lnTo>
                  <a:pt x="4693676" y="6454434"/>
                </a:lnTo>
                <a:lnTo>
                  <a:pt x="4693676" y="6450649"/>
                </a:lnTo>
                <a:cubicBezTo>
                  <a:pt x="4693676" y="6445800"/>
                  <a:pt x="4696988" y="6442961"/>
                  <a:pt x="4701601" y="6442961"/>
                </a:cubicBezTo>
                <a:cubicBezTo>
                  <a:pt x="4703020" y="6442961"/>
                  <a:pt x="4705031" y="6443316"/>
                  <a:pt x="4706805" y="6443907"/>
                </a:cubicBezTo>
                <a:lnTo>
                  <a:pt x="4710945" y="6428885"/>
                </a:lnTo>
                <a:cubicBezTo>
                  <a:pt x="4707042" y="6427111"/>
                  <a:pt x="4703020" y="6426283"/>
                  <a:pt x="4698880" y="6426283"/>
                </a:cubicBezTo>
                <a:close/>
                <a:moveTo>
                  <a:pt x="4029403" y="6318528"/>
                </a:moveTo>
                <a:cubicBezTo>
                  <a:pt x="3988122" y="6318528"/>
                  <a:pt x="3948261" y="6334733"/>
                  <a:pt x="3918809" y="6364185"/>
                </a:cubicBezTo>
                <a:cubicBezTo>
                  <a:pt x="3889357" y="6393637"/>
                  <a:pt x="3873152" y="6432907"/>
                  <a:pt x="3873152" y="6474779"/>
                </a:cubicBezTo>
                <a:cubicBezTo>
                  <a:pt x="3873152" y="6516651"/>
                  <a:pt x="3889357" y="6555684"/>
                  <a:pt x="3918809" y="6585018"/>
                </a:cubicBezTo>
                <a:cubicBezTo>
                  <a:pt x="3948143" y="6614234"/>
                  <a:pt x="3987413" y="6630202"/>
                  <a:pt x="4029285" y="6630202"/>
                </a:cubicBezTo>
                <a:cubicBezTo>
                  <a:pt x="4071157" y="6630202"/>
                  <a:pt x="4106405" y="6615653"/>
                  <a:pt x="4134911" y="6587857"/>
                </a:cubicBezTo>
                <a:cubicBezTo>
                  <a:pt x="4139642" y="6583126"/>
                  <a:pt x="4142244" y="6576620"/>
                  <a:pt x="4142008" y="6569878"/>
                </a:cubicBezTo>
                <a:cubicBezTo>
                  <a:pt x="4141771" y="6563964"/>
                  <a:pt x="4139405" y="6558523"/>
                  <a:pt x="4135147" y="6554501"/>
                </a:cubicBezTo>
                <a:lnTo>
                  <a:pt x="4135266" y="6554383"/>
                </a:lnTo>
                <a:lnTo>
                  <a:pt x="4111373" y="6529662"/>
                </a:lnTo>
                <a:cubicBezTo>
                  <a:pt x="4102974" y="6521264"/>
                  <a:pt x="4089254" y="6520791"/>
                  <a:pt x="4080028" y="6528597"/>
                </a:cubicBezTo>
                <a:cubicBezTo>
                  <a:pt x="4064888" y="6540780"/>
                  <a:pt x="4048328" y="6547049"/>
                  <a:pt x="4030941" y="6547049"/>
                </a:cubicBezTo>
                <a:cubicBezTo>
                  <a:pt x="4011661" y="6547049"/>
                  <a:pt x="3993800" y="6539361"/>
                  <a:pt x="3980552" y="6525404"/>
                </a:cubicBezTo>
                <a:cubicBezTo>
                  <a:pt x="3967423" y="6511565"/>
                  <a:pt x="3960089" y="6493113"/>
                  <a:pt x="3960089" y="6473478"/>
                </a:cubicBezTo>
                <a:cubicBezTo>
                  <a:pt x="3960089" y="6431842"/>
                  <a:pt x="3991079" y="6399197"/>
                  <a:pt x="4030586" y="6399197"/>
                </a:cubicBezTo>
                <a:cubicBezTo>
                  <a:pt x="4048092" y="6399197"/>
                  <a:pt x="4065834" y="6405939"/>
                  <a:pt x="4079436" y="6417885"/>
                </a:cubicBezTo>
                <a:cubicBezTo>
                  <a:pt x="4084049" y="6422262"/>
                  <a:pt x="4089845" y="6424509"/>
                  <a:pt x="4096114" y="6424509"/>
                </a:cubicBezTo>
                <a:cubicBezTo>
                  <a:pt x="4102147" y="6424272"/>
                  <a:pt x="4107706" y="6421670"/>
                  <a:pt x="4111846" y="6417057"/>
                </a:cubicBezTo>
                <a:lnTo>
                  <a:pt x="4135147" y="6393046"/>
                </a:lnTo>
                <a:cubicBezTo>
                  <a:pt x="4139879" y="6388315"/>
                  <a:pt x="4142362" y="6382164"/>
                  <a:pt x="4142126" y="6375777"/>
                </a:cubicBezTo>
                <a:cubicBezTo>
                  <a:pt x="4142008" y="6369271"/>
                  <a:pt x="4139051" y="6363239"/>
                  <a:pt x="4134201" y="6358862"/>
                </a:cubicBezTo>
                <a:cubicBezTo>
                  <a:pt x="4102974" y="6330948"/>
                  <a:pt x="4070683" y="6318528"/>
                  <a:pt x="4029403" y="6318528"/>
                </a:cubicBezTo>
                <a:close/>
                <a:moveTo>
                  <a:pt x="3749074" y="6318528"/>
                </a:moveTo>
                <a:cubicBezTo>
                  <a:pt x="3677987" y="6318528"/>
                  <a:pt x="3645696" y="6365486"/>
                  <a:pt x="3645696" y="6409132"/>
                </a:cubicBezTo>
                <a:cubicBezTo>
                  <a:pt x="3645696" y="6435273"/>
                  <a:pt x="3655631" y="6457746"/>
                  <a:pt x="3675030" y="6475962"/>
                </a:cubicBezTo>
                <a:cubicBezTo>
                  <a:pt x="3692299" y="6492048"/>
                  <a:pt x="3713944" y="6501866"/>
                  <a:pt x="3728611" y="6507898"/>
                </a:cubicBezTo>
                <a:cubicBezTo>
                  <a:pt x="3763386" y="6521974"/>
                  <a:pt x="3767881" y="6532146"/>
                  <a:pt x="3767881" y="6539598"/>
                </a:cubicBezTo>
                <a:cubicBezTo>
                  <a:pt x="3767881" y="6547523"/>
                  <a:pt x="3759601" y="6553437"/>
                  <a:pt x="3748601" y="6553437"/>
                </a:cubicBezTo>
                <a:cubicBezTo>
                  <a:pt x="3737601" y="6553437"/>
                  <a:pt x="3719385" y="6545985"/>
                  <a:pt x="3700105" y="6532856"/>
                </a:cubicBezTo>
                <a:cubicBezTo>
                  <a:pt x="3699751" y="6532619"/>
                  <a:pt x="3699396" y="6532382"/>
                  <a:pt x="3699159" y="6532146"/>
                </a:cubicBezTo>
                <a:cubicBezTo>
                  <a:pt x="3693600" y="6528124"/>
                  <a:pt x="3686503" y="6526587"/>
                  <a:pt x="3679524" y="6528006"/>
                </a:cubicBezTo>
                <a:cubicBezTo>
                  <a:pt x="3672427" y="6529425"/>
                  <a:pt x="3666395" y="6533802"/>
                  <a:pt x="3662846" y="6540071"/>
                </a:cubicBezTo>
                <a:lnTo>
                  <a:pt x="3648889" y="6564082"/>
                </a:lnTo>
                <a:lnTo>
                  <a:pt x="3648653" y="6564555"/>
                </a:lnTo>
                <a:cubicBezTo>
                  <a:pt x="3639427" y="6581233"/>
                  <a:pt x="3649599" y="6591405"/>
                  <a:pt x="3653502" y="6595309"/>
                </a:cubicBezTo>
                <a:lnTo>
                  <a:pt x="3653739" y="6595545"/>
                </a:lnTo>
                <a:cubicBezTo>
                  <a:pt x="3662255" y="6603707"/>
                  <a:pt x="3694546" y="6630202"/>
                  <a:pt x="3750139" y="6630202"/>
                </a:cubicBezTo>
                <a:cubicBezTo>
                  <a:pt x="3779709" y="6630202"/>
                  <a:pt x="3806796" y="6620384"/>
                  <a:pt x="3826194" y="6602524"/>
                </a:cubicBezTo>
                <a:cubicBezTo>
                  <a:pt x="3845119" y="6585136"/>
                  <a:pt x="3855528" y="6561953"/>
                  <a:pt x="3855528" y="6537232"/>
                </a:cubicBezTo>
                <a:cubicBezTo>
                  <a:pt x="3855528" y="6478801"/>
                  <a:pt x="3806796" y="6451714"/>
                  <a:pt x="3764333" y="6434563"/>
                </a:cubicBezTo>
                <a:lnTo>
                  <a:pt x="3764451" y="6434563"/>
                </a:lnTo>
                <a:cubicBezTo>
                  <a:pt x="3732988" y="6421788"/>
                  <a:pt x="3728730" y="6412917"/>
                  <a:pt x="3728730" y="6406057"/>
                </a:cubicBezTo>
                <a:cubicBezTo>
                  <a:pt x="3728730" y="6398842"/>
                  <a:pt x="3740440" y="6394938"/>
                  <a:pt x="3746827" y="6394938"/>
                </a:cubicBezTo>
                <a:cubicBezTo>
                  <a:pt x="3754397" y="6394938"/>
                  <a:pt x="3770128" y="6399788"/>
                  <a:pt x="3791656" y="6413509"/>
                </a:cubicBezTo>
                <a:lnTo>
                  <a:pt x="3792011" y="6413745"/>
                </a:lnTo>
                <a:cubicBezTo>
                  <a:pt x="3798516" y="6418003"/>
                  <a:pt x="3806559" y="6418831"/>
                  <a:pt x="3814129" y="6415756"/>
                </a:cubicBezTo>
                <a:cubicBezTo>
                  <a:pt x="3819452" y="6413627"/>
                  <a:pt x="3824302" y="6409605"/>
                  <a:pt x="3827732" y="6404519"/>
                </a:cubicBezTo>
                <a:lnTo>
                  <a:pt x="3842281" y="6382637"/>
                </a:lnTo>
                <a:cubicBezTo>
                  <a:pt x="3846184" y="6377078"/>
                  <a:pt x="3847603" y="6369863"/>
                  <a:pt x="3846066" y="6362766"/>
                </a:cubicBezTo>
                <a:cubicBezTo>
                  <a:pt x="3844646" y="6356378"/>
                  <a:pt x="3840980" y="6350819"/>
                  <a:pt x="3835893" y="6347389"/>
                </a:cubicBezTo>
                <a:cubicBezTo>
                  <a:pt x="3828678" y="6342066"/>
                  <a:pt x="3794140" y="6318528"/>
                  <a:pt x="3749074" y="6318528"/>
                </a:cubicBezTo>
                <a:close/>
                <a:moveTo>
                  <a:pt x="4393002" y="6318055"/>
                </a:moveTo>
                <a:cubicBezTo>
                  <a:pt x="4359647" y="6318055"/>
                  <a:pt x="4332560" y="6345142"/>
                  <a:pt x="4332560" y="6378497"/>
                </a:cubicBezTo>
                <a:cubicBezTo>
                  <a:pt x="4332560" y="6411971"/>
                  <a:pt x="4359647" y="6439058"/>
                  <a:pt x="4393002" y="6439058"/>
                </a:cubicBezTo>
                <a:cubicBezTo>
                  <a:pt x="4426358" y="6439058"/>
                  <a:pt x="4453444" y="6411853"/>
                  <a:pt x="4453444" y="6378497"/>
                </a:cubicBezTo>
                <a:cubicBezTo>
                  <a:pt x="4453444" y="6345142"/>
                  <a:pt x="4426358" y="6318055"/>
                  <a:pt x="4393002" y="6318055"/>
                </a:cubicBezTo>
                <a:close/>
                <a:moveTo>
                  <a:pt x="4224332" y="6318055"/>
                </a:moveTo>
                <a:cubicBezTo>
                  <a:pt x="4194052" y="6316517"/>
                  <a:pt x="4168148" y="6339819"/>
                  <a:pt x="4166610" y="6370099"/>
                </a:cubicBezTo>
                <a:cubicBezTo>
                  <a:pt x="4166137" y="6379562"/>
                  <a:pt x="4168030" y="6388551"/>
                  <a:pt x="4171815" y="6396476"/>
                </a:cubicBezTo>
                <a:lnTo>
                  <a:pt x="4253193" y="6592825"/>
                </a:lnTo>
                <a:lnTo>
                  <a:pt x="4256261" y="6597096"/>
                </a:lnTo>
                <a:lnTo>
                  <a:pt x="4256269" y="6600276"/>
                </a:lnTo>
                <a:lnTo>
                  <a:pt x="4267592" y="6612865"/>
                </a:lnTo>
                <a:lnTo>
                  <a:pt x="4271763" y="6618670"/>
                </a:lnTo>
                <a:lnTo>
                  <a:pt x="4273335" y="6619249"/>
                </a:lnTo>
                <a:lnTo>
                  <a:pt x="4274927" y="6621020"/>
                </a:lnTo>
                <a:cubicBezTo>
                  <a:pt x="4282823" y="6626210"/>
                  <a:pt x="4292167" y="6629433"/>
                  <a:pt x="4302280" y="6629965"/>
                </a:cubicBezTo>
                <a:lnTo>
                  <a:pt x="4302365" y="6629953"/>
                </a:lnTo>
                <a:lnTo>
                  <a:pt x="4302399" y="6629965"/>
                </a:lnTo>
                <a:cubicBezTo>
                  <a:pt x="4332679" y="6631503"/>
                  <a:pt x="4358583" y="6608201"/>
                  <a:pt x="4360120" y="6577921"/>
                </a:cubicBezTo>
                <a:cubicBezTo>
                  <a:pt x="4360712" y="6567276"/>
                  <a:pt x="4358109" y="6557222"/>
                  <a:pt x="4353378" y="6548587"/>
                </a:cubicBezTo>
                <a:lnTo>
                  <a:pt x="4353260" y="6548587"/>
                </a:lnTo>
                <a:lnTo>
                  <a:pt x="4272710" y="6353185"/>
                </a:lnTo>
                <a:cubicBezTo>
                  <a:pt x="4272355" y="6352357"/>
                  <a:pt x="4272118" y="6351647"/>
                  <a:pt x="4271763" y="6350937"/>
                </a:cubicBezTo>
                <a:lnTo>
                  <a:pt x="4271527" y="6350228"/>
                </a:lnTo>
                <a:cubicBezTo>
                  <a:pt x="4263247" y="6332131"/>
                  <a:pt x="4245505" y="6319119"/>
                  <a:pt x="4224332" y="6318055"/>
                </a:cubicBezTo>
                <a:close/>
                <a:moveTo>
                  <a:pt x="51932" y="0"/>
                </a:moveTo>
                <a:lnTo>
                  <a:pt x="3765761" y="0"/>
                </a:lnTo>
                <a:lnTo>
                  <a:pt x="5688509" y="4663315"/>
                </a:lnTo>
                <a:lnTo>
                  <a:pt x="5688509" y="6858000"/>
                </a:lnTo>
                <a:lnTo>
                  <a:pt x="2506950" y="6858000"/>
                </a:lnTo>
                <a:lnTo>
                  <a:pt x="182817" y="1247610"/>
                </a:lnTo>
                <a:cubicBezTo>
                  <a:pt x="52106" y="973010"/>
                  <a:pt x="-14371" y="662390"/>
                  <a:pt x="2614" y="337127"/>
                </a:cubicBezTo>
                <a:cubicBezTo>
                  <a:pt x="5964" y="271790"/>
                  <a:pt x="12586" y="207396"/>
                  <a:pt x="22312" y="144096"/>
                </a:cubicBezTo>
                <a:close/>
              </a:path>
            </a:pathLst>
          </a:custGeom>
          <a:solidFill>
            <a:schemeClr val="bg2"/>
          </a:solidFill>
        </p:spPr>
        <p:txBody>
          <a:bodyPr wrap="square">
            <a:noAutofit/>
          </a:bodyPr>
          <a:lstStyle>
            <a:lvl1pPr marL="0" indent="0">
              <a:buNone/>
              <a:defRPr/>
            </a:lvl1pPr>
          </a:lstStyle>
          <a:p>
            <a:endParaRPr lang="en-US"/>
          </a:p>
        </p:txBody>
      </p:sp>
      <p:sp>
        <p:nvSpPr>
          <p:cNvPr id="6" name="Content Placeholder 2">
            <a:extLst>
              <a:ext uri="{FF2B5EF4-FFF2-40B4-BE49-F238E27FC236}">
                <a16:creationId xmlns:a16="http://schemas.microsoft.com/office/drawing/2014/main" id="{1DF52A53-3C57-BEBB-CC06-9C4F9839CC71}"/>
              </a:ext>
            </a:extLst>
          </p:cNvPr>
          <p:cNvSpPr>
            <a:spLocks noGrp="1"/>
          </p:cNvSpPr>
          <p:nvPr>
            <p:ph idx="19"/>
          </p:nvPr>
        </p:nvSpPr>
        <p:spPr>
          <a:xfrm>
            <a:off x="539748" y="2168945"/>
            <a:ext cx="5688509" cy="1593917"/>
          </a:xfrm>
          <a:prstGeom prst="rect">
            <a:avLst/>
          </a:prstGeom>
        </p:spPr>
        <p:txBody>
          <a:bodyPr/>
          <a:lstStyle>
            <a:lvl1pPr>
              <a:lnSpc>
                <a:spcPct val="110000"/>
              </a:lnSpc>
              <a:spcBef>
                <a:spcPts val="600"/>
              </a:spcBef>
              <a:buClr>
                <a:schemeClr val="accent2"/>
              </a:buClr>
              <a:defRPr sz="1800"/>
            </a:lvl1pPr>
            <a:lvl2pPr marL="468000" indent="-216000">
              <a:lnSpc>
                <a:spcPct val="110000"/>
              </a:lnSpc>
              <a:spcBef>
                <a:spcPts val="600"/>
              </a:spcBef>
              <a:buClr>
                <a:schemeClr val="accent2"/>
              </a:buClr>
              <a:buFont typeface="VIC" panose="00000500000000000000" pitchFamily="2" charset="0"/>
              <a:buChar char="–"/>
              <a:defRPr sz="1800"/>
            </a:lvl2pPr>
            <a:lvl3pPr marL="756000" indent="-216000">
              <a:lnSpc>
                <a:spcPct val="110000"/>
              </a:lnSpc>
              <a:spcBef>
                <a:spcPts val="600"/>
              </a:spcBef>
              <a:buClr>
                <a:schemeClr val="accent2"/>
              </a:buClr>
              <a:buFont typeface="Wingdings" panose="05000000000000000000" pitchFamily="2" charset="2"/>
              <a:buChar char="§"/>
              <a:defRPr sz="1800"/>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194117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03">
    <p:spTree>
      <p:nvGrpSpPr>
        <p:cNvPr id="1" name=""/>
        <p:cNvGrpSpPr/>
        <p:nvPr/>
      </p:nvGrpSpPr>
      <p:grpSpPr>
        <a:xfrm>
          <a:off x="0" y="0"/>
          <a:ext cx="0" cy="0"/>
          <a:chOff x="0" y="0"/>
          <a:chExt cx="0" cy="0"/>
        </a:xfrm>
      </p:grpSpPr>
      <p:sp>
        <p:nvSpPr>
          <p:cNvPr id="34" name="Rectangle: Top Corners Rounded 33">
            <a:extLst>
              <a:ext uri="{FF2B5EF4-FFF2-40B4-BE49-F238E27FC236}">
                <a16:creationId xmlns:a16="http://schemas.microsoft.com/office/drawing/2014/main" id="{7399717C-B57C-0864-2DA3-D3F4D2CCB091}"/>
              </a:ext>
            </a:extLst>
          </p:cNvPr>
          <p:cNvSpPr/>
          <p:nvPr userDrawn="1"/>
        </p:nvSpPr>
        <p:spPr>
          <a:xfrm flipV="1">
            <a:off x="9033406" y="0"/>
            <a:ext cx="2369945" cy="5950847"/>
          </a:xfrm>
          <a:prstGeom prst="round2SameRect">
            <a:avLst>
              <a:gd name="adj1" fmla="val 461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 name="Rectangle: Top Corners Rounded 31">
            <a:extLst>
              <a:ext uri="{FF2B5EF4-FFF2-40B4-BE49-F238E27FC236}">
                <a16:creationId xmlns:a16="http://schemas.microsoft.com/office/drawing/2014/main" id="{AFA6301A-F0C1-8B2B-7BF9-879D505BD59C}"/>
              </a:ext>
            </a:extLst>
          </p:cNvPr>
          <p:cNvSpPr/>
          <p:nvPr userDrawn="1"/>
        </p:nvSpPr>
        <p:spPr>
          <a:xfrm flipV="1">
            <a:off x="6534574" y="0"/>
            <a:ext cx="2369945" cy="5950847"/>
          </a:xfrm>
          <a:prstGeom prst="round2SameRect">
            <a:avLst>
              <a:gd name="adj1" fmla="val 461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092BA55C-A0DD-FA43-AE8F-DDD0914B5DA9}"/>
              </a:ext>
            </a:extLst>
          </p:cNvPr>
          <p:cNvSpPr>
            <a:spLocks noGrp="1"/>
          </p:cNvSpPr>
          <p:nvPr>
            <p:ph type="title"/>
          </p:nvPr>
        </p:nvSpPr>
        <p:spPr>
          <a:xfrm>
            <a:off x="539750" y="543171"/>
            <a:ext cx="2899850" cy="1421928"/>
          </a:xfrm>
        </p:spPr>
        <p:txBody>
          <a:bodyPr/>
          <a:lstStyle>
            <a:lvl1pPr>
              <a:defRPr/>
            </a:lvl1pPr>
          </a:lstStyle>
          <a:p>
            <a:r>
              <a:rPr lang="en-US"/>
              <a:t>Click to edit Master title style</a:t>
            </a:r>
          </a:p>
        </p:txBody>
      </p:sp>
      <p:sp>
        <p:nvSpPr>
          <p:cNvPr id="3" name="Footer Placeholder 2">
            <a:extLst>
              <a:ext uri="{FF2B5EF4-FFF2-40B4-BE49-F238E27FC236}">
                <a16:creationId xmlns:a16="http://schemas.microsoft.com/office/drawing/2014/main" id="{D0961350-F0B2-18DD-931B-94487CC57525}"/>
              </a:ext>
            </a:extLst>
          </p:cNvPr>
          <p:cNvSpPr>
            <a:spLocks noGrp="1"/>
          </p:cNvSpPr>
          <p:nvPr>
            <p:ph type="ftr" sz="quarter" idx="10"/>
          </p:nvPr>
        </p:nvSpPr>
        <p:spPr/>
        <p:txBody>
          <a:bodyPr/>
          <a:lstStyle>
            <a:lvl1pPr>
              <a:defRPr>
                <a:latin typeface="VIC" panose="00000500000000000000" pitchFamily="2" charset="0"/>
              </a:defRPr>
            </a:lvl1pPr>
          </a:lstStyle>
          <a:p>
            <a:endParaRPr lang="en-US"/>
          </a:p>
        </p:txBody>
      </p:sp>
      <p:sp>
        <p:nvSpPr>
          <p:cNvPr id="4" name="Slide Number Placeholder 3">
            <a:extLst>
              <a:ext uri="{FF2B5EF4-FFF2-40B4-BE49-F238E27FC236}">
                <a16:creationId xmlns:a16="http://schemas.microsoft.com/office/drawing/2014/main" id="{19092409-94BA-837C-BE39-B36D48855D4A}"/>
              </a:ext>
            </a:extLst>
          </p:cNvPr>
          <p:cNvSpPr>
            <a:spLocks noGrp="1"/>
          </p:cNvSpPr>
          <p:nvPr>
            <p:ph type="sldNum" sz="quarter" idx="11"/>
          </p:nvPr>
        </p:nvSpPr>
        <p:spPr/>
        <p:txBody>
          <a:bodyPr/>
          <a:lstStyle>
            <a:lvl1pPr>
              <a:defRPr>
                <a:latin typeface="VIC" panose="00000500000000000000" pitchFamily="2" charset="0"/>
              </a:defRPr>
            </a:lvl1pPr>
          </a:lstStyle>
          <a:p>
            <a:fld id="{AE6C97B7-05AD-4402-A8A1-A463185BD3F3}" type="slidenum">
              <a:rPr lang="en-US" smtClean="0"/>
              <a:pPr/>
              <a:t>‹#›</a:t>
            </a:fld>
            <a:endParaRPr lang="en-US"/>
          </a:p>
        </p:txBody>
      </p:sp>
      <p:sp>
        <p:nvSpPr>
          <p:cNvPr id="5" name="Rectangle: Top Corners Rounded 4">
            <a:extLst>
              <a:ext uri="{FF2B5EF4-FFF2-40B4-BE49-F238E27FC236}">
                <a16:creationId xmlns:a16="http://schemas.microsoft.com/office/drawing/2014/main" id="{C559932C-8592-3622-8C98-88D7222B67FC}"/>
              </a:ext>
            </a:extLst>
          </p:cNvPr>
          <p:cNvSpPr/>
          <p:nvPr userDrawn="1"/>
        </p:nvSpPr>
        <p:spPr>
          <a:xfrm flipV="1">
            <a:off x="4035743" y="0"/>
            <a:ext cx="2369945" cy="5950847"/>
          </a:xfrm>
          <a:prstGeom prst="round2SameRect">
            <a:avLst>
              <a:gd name="adj1" fmla="val 461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Picture Placeholder 7">
            <a:extLst>
              <a:ext uri="{FF2B5EF4-FFF2-40B4-BE49-F238E27FC236}">
                <a16:creationId xmlns:a16="http://schemas.microsoft.com/office/drawing/2014/main" id="{49C5026E-FACA-05F7-B1BB-F0F861B5EB11}"/>
              </a:ext>
            </a:extLst>
          </p:cNvPr>
          <p:cNvSpPr>
            <a:spLocks noGrp="1"/>
          </p:cNvSpPr>
          <p:nvPr>
            <p:ph type="pic" sz="quarter" idx="13"/>
          </p:nvPr>
        </p:nvSpPr>
        <p:spPr>
          <a:xfrm>
            <a:off x="4203190" y="1824037"/>
            <a:ext cx="2035050" cy="1867445"/>
          </a:xfrm>
          <a:prstGeom prst="roundRect">
            <a:avLst>
              <a:gd name="adj" fmla="val 5202"/>
            </a:avLst>
          </a:prstGeom>
          <a:solidFill>
            <a:schemeClr val="bg1">
              <a:lumMod val="85000"/>
            </a:schemeClr>
          </a:solidFill>
        </p:spPr>
        <p:txBody>
          <a:bodyPr/>
          <a:lstStyle>
            <a:lvl1pPr marL="0" indent="0">
              <a:buNone/>
              <a:defRPr>
                <a:latin typeface="+mj-lt"/>
              </a:defRPr>
            </a:lvl1pPr>
          </a:lstStyle>
          <a:p>
            <a:endParaRPr lang="en-AU"/>
          </a:p>
        </p:txBody>
      </p:sp>
      <p:sp>
        <p:nvSpPr>
          <p:cNvPr id="9" name="Text Placeholder 2">
            <a:extLst>
              <a:ext uri="{FF2B5EF4-FFF2-40B4-BE49-F238E27FC236}">
                <a16:creationId xmlns:a16="http://schemas.microsoft.com/office/drawing/2014/main" id="{B0620D0B-AF25-A16B-6382-B158072BBB75}"/>
              </a:ext>
            </a:extLst>
          </p:cNvPr>
          <p:cNvSpPr>
            <a:spLocks noGrp="1"/>
          </p:cNvSpPr>
          <p:nvPr>
            <p:ph type="body" idx="1"/>
          </p:nvPr>
        </p:nvSpPr>
        <p:spPr>
          <a:xfrm>
            <a:off x="4203190" y="1312436"/>
            <a:ext cx="2035050" cy="359202"/>
          </a:xfrm>
        </p:spPr>
        <p:txBody>
          <a:bodyPr wrap="square" lIns="0" tIns="46800" rIns="0" bIns="46800" anchor="b" anchorCtr="0">
            <a:spAutoFit/>
          </a:bodyPr>
          <a:lstStyle>
            <a:lvl1pPr marL="0" indent="0" algn="l">
              <a:buNone/>
              <a:defRPr sz="1600" b="1" cap="none" baseline="0">
                <a:solidFill>
                  <a:schemeClr val="accent1"/>
                </a:solidFill>
                <a:latin typeface="VIC" panose="000005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0" name="Text Placeholder 2">
            <a:extLst>
              <a:ext uri="{FF2B5EF4-FFF2-40B4-BE49-F238E27FC236}">
                <a16:creationId xmlns:a16="http://schemas.microsoft.com/office/drawing/2014/main" id="{30E00F04-5631-7FBA-1BF3-26F5F4A2E7D6}"/>
              </a:ext>
            </a:extLst>
          </p:cNvPr>
          <p:cNvSpPr>
            <a:spLocks noGrp="1"/>
          </p:cNvSpPr>
          <p:nvPr>
            <p:ph type="body" idx="25"/>
          </p:nvPr>
        </p:nvSpPr>
        <p:spPr>
          <a:xfrm>
            <a:off x="4203190" y="3820182"/>
            <a:ext cx="2035050" cy="1920218"/>
          </a:xfrm>
        </p:spPr>
        <p:txBody>
          <a:bodyPr wrap="square" lIns="0" tIns="46800" rIns="0" bIns="46800" anchor="t" anchorCtr="0">
            <a:noAutofit/>
          </a:bodyPr>
          <a:lstStyle>
            <a:lvl1pPr marL="0" indent="0" algn="l">
              <a:buNone/>
              <a:defRPr sz="1400" b="0">
                <a:solidFill>
                  <a:schemeClr val="tx1">
                    <a:lumMod val="85000"/>
                    <a:lumOff val="15000"/>
                  </a:schemeClr>
                </a:solidFill>
                <a:latin typeface="VIC" panose="000005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1" name="Picture Placeholder 7">
            <a:extLst>
              <a:ext uri="{FF2B5EF4-FFF2-40B4-BE49-F238E27FC236}">
                <a16:creationId xmlns:a16="http://schemas.microsoft.com/office/drawing/2014/main" id="{D8B21115-0CA1-9ACE-9071-426B57248C2F}"/>
              </a:ext>
            </a:extLst>
          </p:cNvPr>
          <p:cNvSpPr>
            <a:spLocks noGrp="1"/>
          </p:cNvSpPr>
          <p:nvPr>
            <p:ph type="pic" sz="quarter" idx="26"/>
          </p:nvPr>
        </p:nvSpPr>
        <p:spPr>
          <a:xfrm>
            <a:off x="6702021" y="1824037"/>
            <a:ext cx="2035050" cy="1867445"/>
          </a:xfrm>
          <a:prstGeom prst="roundRect">
            <a:avLst>
              <a:gd name="adj" fmla="val 4963"/>
            </a:avLst>
          </a:prstGeom>
          <a:solidFill>
            <a:schemeClr val="bg1">
              <a:lumMod val="85000"/>
            </a:schemeClr>
          </a:solidFill>
        </p:spPr>
        <p:txBody>
          <a:bodyPr/>
          <a:lstStyle>
            <a:lvl1pPr marL="0" indent="0">
              <a:buNone/>
              <a:defRPr>
                <a:latin typeface="+mj-lt"/>
              </a:defRPr>
            </a:lvl1pPr>
          </a:lstStyle>
          <a:p>
            <a:endParaRPr lang="en-AU"/>
          </a:p>
        </p:txBody>
      </p:sp>
      <p:sp>
        <p:nvSpPr>
          <p:cNvPr id="12" name="Text Placeholder 2">
            <a:extLst>
              <a:ext uri="{FF2B5EF4-FFF2-40B4-BE49-F238E27FC236}">
                <a16:creationId xmlns:a16="http://schemas.microsoft.com/office/drawing/2014/main" id="{492347D1-1693-D6FD-DEDA-639ACBB3FD95}"/>
              </a:ext>
            </a:extLst>
          </p:cNvPr>
          <p:cNvSpPr>
            <a:spLocks noGrp="1"/>
          </p:cNvSpPr>
          <p:nvPr>
            <p:ph type="body" idx="27"/>
          </p:nvPr>
        </p:nvSpPr>
        <p:spPr>
          <a:xfrm>
            <a:off x="6702021" y="1312436"/>
            <a:ext cx="2035050" cy="359202"/>
          </a:xfrm>
        </p:spPr>
        <p:txBody>
          <a:bodyPr wrap="square" lIns="0" tIns="46800" rIns="0" bIns="46800" anchor="b" anchorCtr="0">
            <a:spAutoFit/>
          </a:bodyPr>
          <a:lstStyle>
            <a:lvl1pPr marL="0" indent="0" algn="l">
              <a:buNone/>
              <a:defRPr sz="1600" b="1" cap="none" baseline="0">
                <a:solidFill>
                  <a:schemeClr val="accent2"/>
                </a:solidFill>
                <a:latin typeface="VIC" panose="000005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3" name="Text Placeholder 2">
            <a:extLst>
              <a:ext uri="{FF2B5EF4-FFF2-40B4-BE49-F238E27FC236}">
                <a16:creationId xmlns:a16="http://schemas.microsoft.com/office/drawing/2014/main" id="{EA557129-21A5-306D-3D1B-522528124A93}"/>
              </a:ext>
            </a:extLst>
          </p:cNvPr>
          <p:cNvSpPr>
            <a:spLocks noGrp="1"/>
          </p:cNvSpPr>
          <p:nvPr>
            <p:ph type="body" idx="28"/>
          </p:nvPr>
        </p:nvSpPr>
        <p:spPr>
          <a:xfrm>
            <a:off x="6702021" y="3820182"/>
            <a:ext cx="2035050" cy="1920218"/>
          </a:xfrm>
        </p:spPr>
        <p:txBody>
          <a:bodyPr wrap="square" lIns="0" tIns="46800" rIns="0" bIns="46800" anchor="t" anchorCtr="0">
            <a:noAutofit/>
          </a:bodyPr>
          <a:lstStyle>
            <a:lvl1pPr marL="0" indent="0" algn="l">
              <a:buNone/>
              <a:defRPr sz="1400" b="0">
                <a:solidFill>
                  <a:schemeClr val="tx1">
                    <a:lumMod val="85000"/>
                    <a:lumOff val="15000"/>
                  </a:schemeClr>
                </a:solidFill>
                <a:latin typeface="VIC" panose="000005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4" name="Picture Placeholder 7">
            <a:extLst>
              <a:ext uri="{FF2B5EF4-FFF2-40B4-BE49-F238E27FC236}">
                <a16:creationId xmlns:a16="http://schemas.microsoft.com/office/drawing/2014/main" id="{A116A726-1DAD-09AC-CDF7-DEC12651DF14}"/>
              </a:ext>
            </a:extLst>
          </p:cNvPr>
          <p:cNvSpPr>
            <a:spLocks noGrp="1"/>
          </p:cNvSpPr>
          <p:nvPr>
            <p:ph type="pic" sz="quarter" idx="29"/>
          </p:nvPr>
        </p:nvSpPr>
        <p:spPr>
          <a:xfrm>
            <a:off x="9200853" y="1824037"/>
            <a:ext cx="2035050" cy="1867445"/>
          </a:xfrm>
          <a:prstGeom prst="roundRect">
            <a:avLst>
              <a:gd name="adj" fmla="val 5202"/>
            </a:avLst>
          </a:prstGeom>
          <a:solidFill>
            <a:schemeClr val="bg1">
              <a:lumMod val="85000"/>
            </a:schemeClr>
          </a:solidFill>
        </p:spPr>
        <p:txBody>
          <a:bodyPr/>
          <a:lstStyle>
            <a:lvl1pPr marL="0" indent="0">
              <a:buNone/>
              <a:defRPr>
                <a:latin typeface="+mj-lt"/>
              </a:defRPr>
            </a:lvl1pPr>
          </a:lstStyle>
          <a:p>
            <a:endParaRPr lang="en-AU"/>
          </a:p>
        </p:txBody>
      </p:sp>
      <p:sp>
        <p:nvSpPr>
          <p:cNvPr id="15" name="Text Placeholder 2">
            <a:extLst>
              <a:ext uri="{FF2B5EF4-FFF2-40B4-BE49-F238E27FC236}">
                <a16:creationId xmlns:a16="http://schemas.microsoft.com/office/drawing/2014/main" id="{6F6738EA-1512-D0E9-3B52-75B9CBA2729E}"/>
              </a:ext>
            </a:extLst>
          </p:cNvPr>
          <p:cNvSpPr>
            <a:spLocks noGrp="1"/>
          </p:cNvSpPr>
          <p:nvPr>
            <p:ph type="body" idx="30"/>
          </p:nvPr>
        </p:nvSpPr>
        <p:spPr>
          <a:xfrm>
            <a:off x="9200853" y="1312436"/>
            <a:ext cx="2035050" cy="359202"/>
          </a:xfrm>
        </p:spPr>
        <p:txBody>
          <a:bodyPr wrap="square" lIns="0" tIns="46800" rIns="0" bIns="46800" anchor="b" anchorCtr="0">
            <a:spAutoFit/>
          </a:bodyPr>
          <a:lstStyle>
            <a:lvl1pPr marL="0" indent="0" algn="l">
              <a:buNone/>
              <a:defRPr sz="1600" b="1" cap="none" baseline="0">
                <a:solidFill>
                  <a:schemeClr val="accent5"/>
                </a:solidFill>
                <a:latin typeface="VIC" panose="000005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6" name="Text Placeholder 2">
            <a:extLst>
              <a:ext uri="{FF2B5EF4-FFF2-40B4-BE49-F238E27FC236}">
                <a16:creationId xmlns:a16="http://schemas.microsoft.com/office/drawing/2014/main" id="{EB963FE6-49F4-4684-A53F-1D7D68146B21}"/>
              </a:ext>
            </a:extLst>
          </p:cNvPr>
          <p:cNvSpPr>
            <a:spLocks noGrp="1"/>
          </p:cNvSpPr>
          <p:nvPr>
            <p:ph type="body" idx="31"/>
          </p:nvPr>
        </p:nvSpPr>
        <p:spPr>
          <a:xfrm>
            <a:off x="9200853" y="3820182"/>
            <a:ext cx="2035050" cy="1920218"/>
          </a:xfrm>
        </p:spPr>
        <p:txBody>
          <a:bodyPr wrap="square" lIns="0" tIns="46800" rIns="0" bIns="46800" anchor="t" anchorCtr="0">
            <a:noAutofit/>
          </a:bodyPr>
          <a:lstStyle>
            <a:lvl1pPr marL="0" indent="0" algn="l">
              <a:buNone/>
              <a:defRPr sz="1400" b="0">
                <a:solidFill>
                  <a:schemeClr val="tx1">
                    <a:lumMod val="85000"/>
                    <a:lumOff val="15000"/>
                  </a:schemeClr>
                </a:solidFill>
                <a:latin typeface="VIC" panose="000005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2" name="Text Placeholder 2">
            <a:extLst>
              <a:ext uri="{FF2B5EF4-FFF2-40B4-BE49-F238E27FC236}">
                <a16:creationId xmlns:a16="http://schemas.microsoft.com/office/drawing/2014/main" id="{43F05CC5-BECB-5BF8-A8F0-5F0AEBBC3896}"/>
              </a:ext>
            </a:extLst>
          </p:cNvPr>
          <p:cNvSpPr>
            <a:spLocks noGrp="1"/>
          </p:cNvSpPr>
          <p:nvPr>
            <p:ph type="body" idx="14" hasCustomPrompt="1"/>
          </p:nvPr>
        </p:nvSpPr>
        <p:spPr>
          <a:xfrm>
            <a:off x="539749" y="3095519"/>
            <a:ext cx="2899850" cy="710067"/>
          </a:xfrm>
          <a:prstGeom prst="rect">
            <a:avLst/>
          </a:prstGeom>
        </p:spPr>
        <p:txBody>
          <a:bodyPr wrap="square" lIns="0" tIns="46800" rIns="0" bIns="46800" anchor="b" anchorCtr="0">
            <a:spAutoFit/>
          </a:bodyPr>
          <a:lstStyle>
            <a:lvl1pPr marL="0" indent="0">
              <a:lnSpc>
                <a:spcPct val="100000"/>
              </a:lnSpc>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br>
              <a:rPr lang="en-US"/>
            </a:br>
            <a:r>
              <a:rPr lang="en-US"/>
              <a:t>Master text styles</a:t>
            </a:r>
          </a:p>
        </p:txBody>
      </p:sp>
      <p:sp>
        <p:nvSpPr>
          <p:cNvPr id="23" name="Text Placeholder 2">
            <a:extLst>
              <a:ext uri="{FF2B5EF4-FFF2-40B4-BE49-F238E27FC236}">
                <a16:creationId xmlns:a16="http://schemas.microsoft.com/office/drawing/2014/main" id="{6C171DD1-2D69-0E72-ACDA-D6C61CEF254B}"/>
              </a:ext>
            </a:extLst>
          </p:cNvPr>
          <p:cNvSpPr>
            <a:spLocks noGrp="1"/>
          </p:cNvSpPr>
          <p:nvPr>
            <p:ph type="body" idx="15"/>
          </p:nvPr>
        </p:nvSpPr>
        <p:spPr>
          <a:xfrm>
            <a:off x="539749" y="3820181"/>
            <a:ext cx="2899850" cy="2056743"/>
          </a:xfrm>
          <a:prstGeom prst="rect">
            <a:avLst/>
          </a:prstGeom>
        </p:spPr>
        <p:txBody>
          <a:bodyPr wrap="square" lIns="0" tIns="46800" rIns="0" bIns="46800" anchor="t" anchorCtr="0">
            <a:noAutofit/>
          </a:bodyPr>
          <a:lstStyle>
            <a:lvl1pPr marL="0" indent="0">
              <a:buNone/>
              <a:defRPr sz="1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Freeform: Shape 29">
            <a:extLst>
              <a:ext uri="{FF2B5EF4-FFF2-40B4-BE49-F238E27FC236}">
                <a16:creationId xmlns:a16="http://schemas.microsoft.com/office/drawing/2014/main" id="{CD33FEF1-D8DB-985E-85BD-CE9FDE49955B}"/>
              </a:ext>
            </a:extLst>
          </p:cNvPr>
          <p:cNvSpPr/>
          <p:nvPr userDrawn="1"/>
        </p:nvSpPr>
        <p:spPr>
          <a:xfrm rot="16200000">
            <a:off x="5184715" y="4737397"/>
            <a:ext cx="72000" cy="2354903"/>
          </a:xfrm>
          <a:custGeom>
            <a:avLst/>
            <a:gdLst>
              <a:gd name="connsiteX0" fmla="*/ 72000 w 72000"/>
              <a:gd name="connsiteY0" fmla="*/ 0 h 2354903"/>
              <a:gd name="connsiteX1" fmla="*/ 72000 w 72000"/>
              <a:gd name="connsiteY1" fmla="*/ 2354903 h 2354903"/>
              <a:gd name="connsiteX2" fmla="*/ 66728 w 72000"/>
              <a:gd name="connsiteY2" fmla="*/ 2353838 h 2354903"/>
              <a:gd name="connsiteX3" fmla="*/ 0 w 72000"/>
              <a:gd name="connsiteY3" fmla="*/ 2253170 h 2354903"/>
              <a:gd name="connsiteX4" fmla="*/ 0 w 72000"/>
              <a:gd name="connsiteY4" fmla="*/ 101733 h 2354903"/>
              <a:gd name="connsiteX5" fmla="*/ 66728 w 72000"/>
              <a:gd name="connsiteY5" fmla="*/ 1065 h 2354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000" h="2354903">
                <a:moveTo>
                  <a:pt x="72000" y="0"/>
                </a:moveTo>
                <a:lnTo>
                  <a:pt x="72000" y="2354903"/>
                </a:lnTo>
                <a:lnTo>
                  <a:pt x="66728" y="2353838"/>
                </a:lnTo>
                <a:cubicBezTo>
                  <a:pt x="27515" y="2337253"/>
                  <a:pt x="0" y="2298424"/>
                  <a:pt x="0" y="2253170"/>
                </a:cubicBezTo>
                <a:lnTo>
                  <a:pt x="0" y="101733"/>
                </a:lnTo>
                <a:cubicBezTo>
                  <a:pt x="0" y="56479"/>
                  <a:pt x="27515" y="17651"/>
                  <a:pt x="66728" y="1065"/>
                </a:cubicBezTo>
                <a:close/>
              </a:path>
            </a:pathLst>
          </a:custGeom>
          <a:gradFill>
            <a:gsLst>
              <a:gs pos="0">
                <a:schemeClr val="accent1"/>
              </a:gs>
              <a:gs pos="100000">
                <a:schemeClr val="accent2"/>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Shape 32">
            <a:extLst>
              <a:ext uri="{FF2B5EF4-FFF2-40B4-BE49-F238E27FC236}">
                <a16:creationId xmlns:a16="http://schemas.microsoft.com/office/drawing/2014/main" id="{A2669DBF-8EB7-C453-D1FC-839C94A860CE}"/>
              </a:ext>
            </a:extLst>
          </p:cNvPr>
          <p:cNvSpPr/>
          <p:nvPr userDrawn="1"/>
        </p:nvSpPr>
        <p:spPr>
          <a:xfrm rot="16200000">
            <a:off x="7683546" y="4737397"/>
            <a:ext cx="72000" cy="2354902"/>
          </a:xfrm>
          <a:custGeom>
            <a:avLst/>
            <a:gdLst>
              <a:gd name="connsiteX0" fmla="*/ 72000 w 72000"/>
              <a:gd name="connsiteY0" fmla="*/ 0 h 2354902"/>
              <a:gd name="connsiteX1" fmla="*/ 72000 w 72000"/>
              <a:gd name="connsiteY1" fmla="*/ 2354902 h 2354902"/>
              <a:gd name="connsiteX2" fmla="*/ 66727 w 72000"/>
              <a:gd name="connsiteY2" fmla="*/ 2353837 h 2354902"/>
              <a:gd name="connsiteX3" fmla="*/ 0 w 72000"/>
              <a:gd name="connsiteY3" fmla="*/ 2253169 h 2354902"/>
              <a:gd name="connsiteX4" fmla="*/ 0 w 72000"/>
              <a:gd name="connsiteY4" fmla="*/ 101732 h 2354902"/>
              <a:gd name="connsiteX5" fmla="*/ 66728 w 72000"/>
              <a:gd name="connsiteY5" fmla="*/ 1064 h 2354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000" h="2354902">
                <a:moveTo>
                  <a:pt x="72000" y="0"/>
                </a:moveTo>
                <a:lnTo>
                  <a:pt x="72000" y="2354902"/>
                </a:lnTo>
                <a:lnTo>
                  <a:pt x="66727" y="2353837"/>
                </a:lnTo>
                <a:cubicBezTo>
                  <a:pt x="27514" y="2337251"/>
                  <a:pt x="0" y="2298423"/>
                  <a:pt x="0" y="2253169"/>
                </a:cubicBezTo>
                <a:lnTo>
                  <a:pt x="0" y="101732"/>
                </a:lnTo>
                <a:cubicBezTo>
                  <a:pt x="0" y="56478"/>
                  <a:pt x="27515" y="17650"/>
                  <a:pt x="66728" y="1064"/>
                </a:cubicBezTo>
                <a:close/>
              </a:path>
            </a:pathLst>
          </a:custGeom>
          <a:gradFill>
            <a:gsLst>
              <a:gs pos="0">
                <a:schemeClr val="accent2"/>
              </a:gs>
              <a:gs pos="100000">
                <a:schemeClr val="accent5"/>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Freeform: Shape 35">
            <a:extLst>
              <a:ext uri="{FF2B5EF4-FFF2-40B4-BE49-F238E27FC236}">
                <a16:creationId xmlns:a16="http://schemas.microsoft.com/office/drawing/2014/main" id="{28DF027A-2A28-2437-2423-4238814A02C6}"/>
              </a:ext>
            </a:extLst>
          </p:cNvPr>
          <p:cNvSpPr/>
          <p:nvPr userDrawn="1"/>
        </p:nvSpPr>
        <p:spPr>
          <a:xfrm rot="16200000">
            <a:off x="10182378" y="4737397"/>
            <a:ext cx="72000" cy="2354903"/>
          </a:xfrm>
          <a:custGeom>
            <a:avLst/>
            <a:gdLst>
              <a:gd name="connsiteX0" fmla="*/ 72000 w 72000"/>
              <a:gd name="connsiteY0" fmla="*/ 0 h 2354903"/>
              <a:gd name="connsiteX1" fmla="*/ 72000 w 72000"/>
              <a:gd name="connsiteY1" fmla="*/ 2354903 h 2354903"/>
              <a:gd name="connsiteX2" fmla="*/ 66728 w 72000"/>
              <a:gd name="connsiteY2" fmla="*/ 2353838 h 2354903"/>
              <a:gd name="connsiteX3" fmla="*/ 0 w 72000"/>
              <a:gd name="connsiteY3" fmla="*/ 2253170 h 2354903"/>
              <a:gd name="connsiteX4" fmla="*/ 0 w 72000"/>
              <a:gd name="connsiteY4" fmla="*/ 101733 h 2354903"/>
              <a:gd name="connsiteX5" fmla="*/ 66728 w 72000"/>
              <a:gd name="connsiteY5" fmla="*/ 1065 h 2354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000" h="2354903">
                <a:moveTo>
                  <a:pt x="72000" y="0"/>
                </a:moveTo>
                <a:lnTo>
                  <a:pt x="72000" y="2354903"/>
                </a:lnTo>
                <a:lnTo>
                  <a:pt x="66728" y="2353838"/>
                </a:lnTo>
                <a:cubicBezTo>
                  <a:pt x="27515" y="2337252"/>
                  <a:pt x="0" y="2298424"/>
                  <a:pt x="0" y="2253170"/>
                </a:cubicBezTo>
                <a:lnTo>
                  <a:pt x="0" y="101733"/>
                </a:lnTo>
                <a:cubicBezTo>
                  <a:pt x="0" y="56479"/>
                  <a:pt x="27515" y="17651"/>
                  <a:pt x="66728" y="1065"/>
                </a:cubicBezTo>
                <a:close/>
              </a:path>
            </a:pathLst>
          </a:custGeom>
          <a:gradFill>
            <a:gsLst>
              <a:gs pos="0">
                <a:schemeClr val="accent5"/>
              </a:gs>
              <a:gs pos="100000">
                <a:schemeClr val="accent4"/>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017419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stom 04">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CC7A9C0-D31F-748E-C74E-4BD820966571}"/>
              </a:ext>
            </a:extLst>
          </p:cNvPr>
          <p:cNvSpPr/>
          <p:nvPr userDrawn="1"/>
        </p:nvSpPr>
        <p:spPr>
          <a:xfrm>
            <a:off x="0" y="1"/>
            <a:ext cx="12192000" cy="226830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BA05D215-95C6-A7D6-CA07-5BBC45F01512}"/>
              </a:ext>
            </a:extLst>
          </p:cNvPr>
          <p:cNvSpPr/>
          <p:nvPr userDrawn="1"/>
        </p:nvSpPr>
        <p:spPr>
          <a:xfrm>
            <a:off x="539749" y="1852957"/>
            <a:ext cx="2605787" cy="4106817"/>
          </a:xfrm>
          <a:prstGeom prst="roundRect">
            <a:avLst>
              <a:gd name="adj" fmla="val 4352"/>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570F677E-BAB5-2ED3-7B32-90480CDE1C17}"/>
              </a:ext>
            </a:extLst>
          </p:cNvPr>
          <p:cNvSpPr/>
          <p:nvPr userDrawn="1"/>
        </p:nvSpPr>
        <p:spPr>
          <a:xfrm>
            <a:off x="546747" y="5881034"/>
            <a:ext cx="2591791" cy="78740"/>
          </a:xfrm>
          <a:custGeom>
            <a:avLst/>
            <a:gdLst>
              <a:gd name="connsiteX0" fmla="*/ 0 w 2591791"/>
              <a:gd name="connsiteY0" fmla="*/ 0 h 78740"/>
              <a:gd name="connsiteX1" fmla="*/ 2591791 w 2591791"/>
              <a:gd name="connsiteY1" fmla="*/ 0 h 78740"/>
              <a:gd name="connsiteX2" fmla="*/ 2589877 w 2591791"/>
              <a:gd name="connsiteY2" fmla="*/ 9478 h 78740"/>
              <a:gd name="connsiteX3" fmla="*/ 2485385 w 2591791"/>
              <a:gd name="connsiteY3" fmla="*/ 78740 h 78740"/>
              <a:gd name="connsiteX4" fmla="*/ 106406 w 2591791"/>
              <a:gd name="connsiteY4" fmla="*/ 78740 h 78740"/>
              <a:gd name="connsiteX5" fmla="*/ 1914 w 2591791"/>
              <a:gd name="connsiteY5" fmla="*/ 9478 h 78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1791" h="78740">
                <a:moveTo>
                  <a:pt x="0" y="0"/>
                </a:moveTo>
                <a:lnTo>
                  <a:pt x="2591791" y="0"/>
                </a:lnTo>
                <a:lnTo>
                  <a:pt x="2589877" y="9478"/>
                </a:lnTo>
                <a:cubicBezTo>
                  <a:pt x="2572662" y="50180"/>
                  <a:pt x="2532358" y="78740"/>
                  <a:pt x="2485385" y="78740"/>
                </a:cubicBezTo>
                <a:lnTo>
                  <a:pt x="106406" y="78740"/>
                </a:lnTo>
                <a:cubicBezTo>
                  <a:pt x="59433" y="78740"/>
                  <a:pt x="19130" y="50180"/>
                  <a:pt x="1914" y="9478"/>
                </a:cubicBezTo>
                <a:close/>
              </a:path>
            </a:pathLst>
          </a:custGeom>
          <a:gradFill>
            <a:gsLst>
              <a:gs pos="0">
                <a:schemeClr val="accent1"/>
              </a:gs>
              <a:gs pos="100000">
                <a:schemeClr val="accent2"/>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2" name="Title 1">
            <a:extLst>
              <a:ext uri="{FF2B5EF4-FFF2-40B4-BE49-F238E27FC236}">
                <a16:creationId xmlns:a16="http://schemas.microsoft.com/office/drawing/2014/main" id="{B957AA59-A313-0581-D446-439971897C33}"/>
              </a:ext>
            </a:extLst>
          </p:cNvPr>
          <p:cNvSpPr>
            <a:spLocks noGrp="1"/>
          </p:cNvSpPr>
          <p:nvPr userDrawn="1">
            <p:ph type="title"/>
          </p:nvPr>
        </p:nvSpPr>
        <p:spPr/>
        <p:txBody>
          <a:bodyPr/>
          <a:lstStyle>
            <a:lvl1pPr>
              <a:defRPr>
                <a:solidFill>
                  <a:schemeClr val="bg1"/>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1E5B728A-32ED-3289-C0AB-B608DE89881E}"/>
              </a:ext>
            </a:extLst>
          </p:cNvPr>
          <p:cNvSpPr>
            <a:spLocks noGrp="1"/>
          </p:cNvSpPr>
          <p:nvPr userDrawn="1">
            <p:ph type="ftr" sz="quarter" idx="10"/>
          </p:nvPr>
        </p:nvSpPr>
        <p:spPr/>
        <p:txBody>
          <a:bodyPr/>
          <a:lstStyle>
            <a:lvl1pPr>
              <a:defRPr>
                <a:latin typeface="VIC" panose="00000500000000000000" pitchFamily="2" charset="0"/>
              </a:defRPr>
            </a:lvl1pPr>
          </a:lstStyle>
          <a:p>
            <a:endParaRPr lang="en-US"/>
          </a:p>
        </p:txBody>
      </p:sp>
      <p:sp>
        <p:nvSpPr>
          <p:cNvPr id="4" name="Slide Number Placeholder 3">
            <a:extLst>
              <a:ext uri="{FF2B5EF4-FFF2-40B4-BE49-F238E27FC236}">
                <a16:creationId xmlns:a16="http://schemas.microsoft.com/office/drawing/2014/main" id="{6D6519DA-3DEE-80CE-F800-58EC7407DE5E}"/>
              </a:ext>
            </a:extLst>
          </p:cNvPr>
          <p:cNvSpPr>
            <a:spLocks noGrp="1"/>
          </p:cNvSpPr>
          <p:nvPr userDrawn="1">
            <p:ph type="sldNum" sz="quarter" idx="11"/>
          </p:nvPr>
        </p:nvSpPr>
        <p:spPr/>
        <p:txBody>
          <a:bodyPr/>
          <a:lstStyle>
            <a:lvl1pPr>
              <a:defRPr>
                <a:latin typeface="VIC" panose="00000500000000000000" pitchFamily="2" charset="0"/>
              </a:defRPr>
            </a:lvl1pPr>
          </a:lstStyle>
          <a:p>
            <a:fld id="{AE6C97B7-05AD-4402-A8A1-A463185BD3F3}" type="slidenum">
              <a:rPr lang="en-US" smtClean="0"/>
              <a:pPr/>
              <a:t>‹#›</a:t>
            </a:fld>
            <a:endParaRPr lang="en-US"/>
          </a:p>
        </p:txBody>
      </p:sp>
      <p:sp>
        <p:nvSpPr>
          <p:cNvPr id="15" name="Text Placeholder 2">
            <a:extLst>
              <a:ext uri="{FF2B5EF4-FFF2-40B4-BE49-F238E27FC236}">
                <a16:creationId xmlns:a16="http://schemas.microsoft.com/office/drawing/2014/main" id="{9FF3423F-7A38-132C-57FA-FEB992BCB594}"/>
              </a:ext>
            </a:extLst>
          </p:cNvPr>
          <p:cNvSpPr>
            <a:spLocks noGrp="1"/>
          </p:cNvSpPr>
          <p:nvPr userDrawn="1">
            <p:ph type="body" idx="12" hasCustomPrompt="1"/>
          </p:nvPr>
        </p:nvSpPr>
        <p:spPr>
          <a:xfrm>
            <a:off x="709282" y="2625196"/>
            <a:ext cx="2266720" cy="586957"/>
          </a:xfrm>
          <a:prstGeom prst="rect">
            <a:avLst/>
          </a:prstGeom>
        </p:spPr>
        <p:txBody>
          <a:bodyPr wrap="square" lIns="0" tIns="46800" rIns="0" bIns="46800" anchor="b" anchorCtr="0">
            <a:spAutoFit/>
          </a:bodyPr>
          <a:lstStyle>
            <a:lvl1pPr marL="0" indent="0">
              <a:lnSpc>
                <a:spcPct val="100000"/>
              </a:lnSpc>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br>
              <a:rPr lang="en-US"/>
            </a:br>
            <a:r>
              <a:rPr lang="en-US"/>
              <a:t>Master text styles</a:t>
            </a:r>
          </a:p>
        </p:txBody>
      </p:sp>
      <p:sp>
        <p:nvSpPr>
          <p:cNvPr id="21" name="Text Placeholder 2">
            <a:extLst>
              <a:ext uri="{FF2B5EF4-FFF2-40B4-BE49-F238E27FC236}">
                <a16:creationId xmlns:a16="http://schemas.microsoft.com/office/drawing/2014/main" id="{B510243E-AFB4-F4CB-5703-7F71BB124A3E}"/>
              </a:ext>
            </a:extLst>
          </p:cNvPr>
          <p:cNvSpPr>
            <a:spLocks noGrp="1"/>
          </p:cNvSpPr>
          <p:nvPr userDrawn="1">
            <p:ph type="body" idx="14"/>
          </p:nvPr>
        </p:nvSpPr>
        <p:spPr>
          <a:xfrm>
            <a:off x="709282" y="3240365"/>
            <a:ext cx="2266720" cy="2454379"/>
          </a:xfrm>
          <a:prstGeom prst="rect">
            <a:avLst/>
          </a:prstGeom>
        </p:spPr>
        <p:txBody>
          <a:bodyPr wrap="square" lIns="0" tIns="46800" rIns="0" bIns="46800" anchor="t" anchorCtr="0">
            <a:noAutofit/>
          </a:bodyPr>
          <a:lstStyle>
            <a:lvl1pPr marL="0" indent="0">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Rectangle: Rounded Corners 11">
            <a:extLst>
              <a:ext uri="{FF2B5EF4-FFF2-40B4-BE49-F238E27FC236}">
                <a16:creationId xmlns:a16="http://schemas.microsoft.com/office/drawing/2014/main" id="{96C703F9-3FFD-CC37-F049-3218EC36B622}"/>
              </a:ext>
            </a:extLst>
          </p:cNvPr>
          <p:cNvSpPr/>
          <p:nvPr userDrawn="1"/>
        </p:nvSpPr>
        <p:spPr>
          <a:xfrm>
            <a:off x="3375237" y="1852957"/>
            <a:ext cx="2605787" cy="4106817"/>
          </a:xfrm>
          <a:prstGeom prst="roundRect">
            <a:avLst>
              <a:gd name="adj" fmla="val 4352"/>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44B46623-CD25-6651-1C37-03C834304024}"/>
              </a:ext>
            </a:extLst>
          </p:cNvPr>
          <p:cNvSpPr/>
          <p:nvPr userDrawn="1"/>
        </p:nvSpPr>
        <p:spPr>
          <a:xfrm>
            <a:off x="3382235" y="5881034"/>
            <a:ext cx="2591791" cy="78740"/>
          </a:xfrm>
          <a:custGeom>
            <a:avLst/>
            <a:gdLst>
              <a:gd name="connsiteX0" fmla="*/ 0 w 2591791"/>
              <a:gd name="connsiteY0" fmla="*/ 0 h 78740"/>
              <a:gd name="connsiteX1" fmla="*/ 2591791 w 2591791"/>
              <a:gd name="connsiteY1" fmla="*/ 0 h 78740"/>
              <a:gd name="connsiteX2" fmla="*/ 2589877 w 2591791"/>
              <a:gd name="connsiteY2" fmla="*/ 9478 h 78740"/>
              <a:gd name="connsiteX3" fmla="*/ 2485385 w 2591791"/>
              <a:gd name="connsiteY3" fmla="*/ 78740 h 78740"/>
              <a:gd name="connsiteX4" fmla="*/ 106406 w 2591791"/>
              <a:gd name="connsiteY4" fmla="*/ 78740 h 78740"/>
              <a:gd name="connsiteX5" fmla="*/ 1914 w 2591791"/>
              <a:gd name="connsiteY5" fmla="*/ 9478 h 78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1791" h="78740">
                <a:moveTo>
                  <a:pt x="0" y="0"/>
                </a:moveTo>
                <a:lnTo>
                  <a:pt x="2591791" y="0"/>
                </a:lnTo>
                <a:lnTo>
                  <a:pt x="2589877" y="9478"/>
                </a:lnTo>
                <a:cubicBezTo>
                  <a:pt x="2572662" y="50180"/>
                  <a:pt x="2532358" y="78740"/>
                  <a:pt x="2485385" y="78740"/>
                </a:cubicBezTo>
                <a:lnTo>
                  <a:pt x="106406" y="78740"/>
                </a:lnTo>
                <a:cubicBezTo>
                  <a:pt x="59433" y="78740"/>
                  <a:pt x="19130" y="50180"/>
                  <a:pt x="1914" y="9478"/>
                </a:cubicBezTo>
                <a:close/>
              </a:path>
            </a:pathLst>
          </a:custGeom>
          <a:gradFill>
            <a:gsLst>
              <a:gs pos="0">
                <a:schemeClr val="accent2"/>
              </a:gs>
              <a:gs pos="100000">
                <a:schemeClr val="accent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14" name="Text Placeholder 2">
            <a:extLst>
              <a:ext uri="{FF2B5EF4-FFF2-40B4-BE49-F238E27FC236}">
                <a16:creationId xmlns:a16="http://schemas.microsoft.com/office/drawing/2014/main" id="{D4D37689-DDC9-8FEC-6A41-44D4BE6CA34C}"/>
              </a:ext>
            </a:extLst>
          </p:cNvPr>
          <p:cNvSpPr>
            <a:spLocks noGrp="1"/>
          </p:cNvSpPr>
          <p:nvPr userDrawn="1">
            <p:ph type="body" idx="15" hasCustomPrompt="1"/>
          </p:nvPr>
        </p:nvSpPr>
        <p:spPr>
          <a:xfrm>
            <a:off x="3544770" y="2625196"/>
            <a:ext cx="2266720" cy="586957"/>
          </a:xfrm>
          <a:prstGeom prst="rect">
            <a:avLst/>
          </a:prstGeom>
        </p:spPr>
        <p:txBody>
          <a:bodyPr wrap="square" lIns="0" tIns="46800" rIns="0" bIns="46800" anchor="b" anchorCtr="0">
            <a:spAutoFit/>
          </a:bodyPr>
          <a:lstStyle>
            <a:lvl1pPr marL="0" indent="0">
              <a:lnSpc>
                <a:spcPct val="100000"/>
              </a:lnSpc>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br>
              <a:rPr lang="en-US"/>
            </a:br>
            <a:r>
              <a:rPr lang="en-US"/>
              <a:t>Master text styles</a:t>
            </a:r>
          </a:p>
        </p:txBody>
      </p:sp>
      <p:sp>
        <p:nvSpPr>
          <p:cNvPr id="16" name="Text Placeholder 2">
            <a:extLst>
              <a:ext uri="{FF2B5EF4-FFF2-40B4-BE49-F238E27FC236}">
                <a16:creationId xmlns:a16="http://schemas.microsoft.com/office/drawing/2014/main" id="{6BE99BD1-EC8D-0ADE-5608-BE707F13C4DA}"/>
              </a:ext>
            </a:extLst>
          </p:cNvPr>
          <p:cNvSpPr>
            <a:spLocks noGrp="1"/>
          </p:cNvSpPr>
          <p:nvPr userDrawn="1">
            <p:ph type="body" idx="16"/>
          </p:nvPr>
        </p:nvSpPr>
        <p:spPr>
          <a:xfrm>
            <a:off x="3544770" y="3240365"/>
            <a:ext cx="2266720" cy="2454379"/>
          </a:xfrm>
          <a:prstGeom prst="rect">
            <a:avLst/>
          </a:prstGeom>
        </p:spPr>
        <p:txBody>
          <a:bodyPr wrap="square" lIns="0" tIns="46800" rIns="0" bIns="46800" anchor="t" anchorCtr="0">
            <a:noAutofit/>
          </a:bodyPr>
          <a:lstStyle>
            <a:lvl1pPr marL="0" indent="0">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Rectangle: Rounded Corners 17">
            <a:extLst>
              <a:ext uri="{FF2B5EF4-FFF2-40B4-BE49-F238E27FC236}">
                <a16:creationId xmlns:a16="http://schemas.microsoft.com/office/drawing/2014/main" id="{F54CF1F3-8DBC-646D-F534-7673CA836376}"/>
              </a:ext>
            </a:extLst>
          </p:cNvPr>
          <p:cNvSpPr/>
          <p:nvPr userDrawn="1"/>
        </p:nvSpPr>
        <p:spPr>
          <a:xfrm>
            <a:off x="6210725" y="1852957"/>
            <a:ext cx="2605787" cy="4106817"/>
          </a:xfrm>
          <a:prstGeom prst="roundRect">
            <a:avLst>
              <a:gd name="adj" fmla="val 4352"/>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64485D85-DD07-18DF-3529-48D3374D0EC8}"/>
              </a:ext>
            </a:extLst>
          </p:cNvPr>
          <p:cNvSpPr/>
          <p:nvPr userDrawn="1"/>
        </p:nvSpPr>
        <p:spPr>
          <a:xfrm>
            <a:off x="6217723" y="5881034"/>
            <a:ext cx="2591791" cy="78740"/>
          </a:xfrm>
          <a:custGeom>
            <a:avLst/>
            <a:gdLst>
              <a:gd name="connsiteX0" fmla="*/ 0 w 2591791"/>
              <a:gd name="connsiteY0" fmla="*/ 0 h 78740"/>
              <a:gd name="connsiteX1" fmla="*/ 2591791 w 2591791"/>
              <a:gd name="connsiteY1" fmla="*/ 0 h 78740"/>
              <a:gd name="connsiteX2" fmla="*/ 2589877 w 2591791"/>
              <a:gd name="connsiteY2" fmla="*/ 9478 h 78740"/>
              <a:gd name="connsiteX3" fmla="*/ 2485385 w 2591791"/>
              <a:gd name="connsiteY3" fmla="*/ 78740 h 78740"/>
              <a:gd name="connsiteX4" fmla="*/ 106406 w 2591791"/>
              <a:gd name="connsiteY4" fmla="*/ 78740 h 78740"/>
              <a:gd name="connsiteX5" fmla="*/ 1914 w 2591791"/>
              <a:gd name="connsiteY5" fmla="*/ 9478 h 78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1791" h="78740">
                <a:moveTo>
                  <a:pt x="0" y="0"/>
                </a:moveTo>
                <a:lnTo>
                  <a:pt x="2591791" y="0"/>
                </a:lnTo>
                <a:lnTo>
                  <a:pt x="2589877" y="9478"/>
                </a:lnTo>
                <a:cubicBezTo>
                  <a:pt x="2572662" y="50180"/>
                  <a:pt x="2532358" y="78740"/>
                  <a:pt x="2485385" y="78740"/>
                </a:cubicBezTo>
                <a:lnTo>
                  <a:pt x="106406" y="78740"/>
                </a:lnTo>
                <a:cubicBezTo>
                  <a:pt x="59433" y="78740"/>
                  <a:pt x="19130" y="50180"/>
                  <a:pt x="1914" y="9478"/>
                </a:cubicBezTo>
                <a:close/>
              </a:path>
            </a:pathLst>
          </a:custGeom>
          <a:gradFill>
            <a:gsLst>
              <a:gs pos="0">
                <a:schemeClr val="accent6"/>
              </a:gs>
              <a:gs pos="100000">
                <a:schemeClr val="accent3"/>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20" name="Text Placeholder 2">
            <a:extLst>
              <a:ext uri="{FF2B5EF4-FFF2-40B4-BE49-F238E27FC236}">
                <a16:creationId xmlns:a16="http://schemas.microsoft.com/office/drawing/2014/main" id="{E20073AD-4844-0EDE-35FF-E8A299CE5603}"/>
              </a:ext>
            </a:extLst>
          </p:cNvPr>
          <p:cNvSpPr>
            <a:spLocks noGrp="1"/>
          </p:cNvSpPr>
          <p:nvPr userDrawn="1">
            <p:ph type="body" idx="17" hasCustomPrompt="1"/>
          </p:nvPr>
        </p:nvSpPr>
        <p:spPr>
          <a:xfrm>
            <a:off x="6380258" y="2625196"/>
            <a:ext cx="2266720" cy="586957"/>
          </a:xfrm>
          <a:prstGeom prst="rect">
            <a:avLst/>
          </a:prstGeom>
        </p:spPr>
        <p:txBody>
          <a:bodyPr wrap="square" lIns="0" tIns="46800" rIns="0" bIns="46800" anchor="b" anchorCtr="0">
            <a:spAutoFit/>
          </a:bodyPr>
          <a:lstStyle>
            <a:lvl1pPr marL="0" indent="0">
              <a:lnSpc>
                <a:spcPct val="100000"/>
              </a:lnSpc>
              <a:buNone/>
              <a:defRPr sz="16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br>
              <a:rPr lang="en-US"/>
            </a:br>
            <a:r>
              <a:rPr lang="en-US"/>
              <a:t>Master text styles</a:t>
            </a:r>
          </a:p>
        </p:txBody>
      </p:sp>
      <p:sp>
        <p:nvSpPr>
          <p:cNvPr id="28" name="Text Placeholder 2">
            <a:extLst>
              <a:ext uri="{FF2B5EF4-FFF2-40B4-BE49-F238E27FC236}">
                <a16:creationId xmlns:a16="http://schemas.microsoft.com/office/drawing/2014/main" id="{536A8D54-5A05-B937-63DA-E3157C43366F}"/>
              </a:ext>
            </a:extLst>
          </p:cNvPr>
          <p:cNvSpPr>
            <a:spLocks noGrp="1"/>
          </p:cNvSpPr>
          <p:nvPr userDrawn="1">
            <p:ph type="body" idx="18"/>
          </p:nvPr>
        </p:nvSpPr>
        <p:spPr>
          <a:xfrm>
            <a:off x="6380258" y="3240365"/>
            <a:ext cx="2266720" cy="2454379"/>
          </a:xfrm>
          <a:prstGeom prst="rect">
            <a:avLst/>
          </a:prstGeom>
        </p:spPr>
        <p:txBody>
          <a:bodyPr wrap="square" lIns="0" tIns="46800" rIns="0" bIns="46800" anchor="t" anchorCtr="0">
            <a:noAutofit/>
          </a:bodyPr>
          <a:lstStyle>
            <a:lvl1pPr marL="0" indent="0">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Rectangle: Rounded Corners 29">
            <a:extLst>
              <a:ext uri="{FF2B5EF4-FFF2-40B4-BE49-F238E27FC236}">
                <a16:creationId xmlns:a16="http://schemas.microsoft.com/office/drawing/2014/main" id="{51075223-780B-A5F8-C843-86E42ED29F6F}"/>
              </a:ext>
            </a:extLst>
          </p:cNvPr>
          <p:cNvSpPr/>
          <p:nvPr userDrawn="1"/>
        </p:nvSpPr>
        <p:spPr>
          <a:xfrm>
            <a:off x="9046213" y="1852957"/>
            <a:ext cx="2605787" cy="4106817"/>
          </a:xfrm>
          <a:prstGeom prst="roundRect">
            <a:avLst>
              <a:gd name="adj" fmla="val 4352"/>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3AC3E5F4-12A3-CCF1-DC7C-7F9C77D012FA}"/>
              </a:ext>
            </a:extLst>
          </p:cNvPr>
          <p:cNvSpPr/>
          <p:nvPr userDrawn="1"/>
        </p:nvSpPr>
        <p:spPr>
          <a:xfrm>
            <a:off x="9053211" y="5881034"/>
            <a:ext cx="2591791" cy="78740"/>
          </a:xfrm>
          <a:custGeom>
            <a:avLst/>
            <a:gdLst>
              <a:gd name="connsiteX0" fmla="*/ 0 w 2591791"/>
              <a:gd name="connsiteY0" fmla="*/ 0 h 78740"/>
              <a:gd name="connsiteX1" fmla="*/ 2591791 w 2591791"/>
              <a:gd name="connsiteY1" fmla="*/ 0 h 78740"/>
              <a:gd name="connsiteX2" fmla="*/ 2589877 w 2591791"/>
              <a:gd name="connsiteY2" fmla="*/ 9478 h 78740"/>
              <a:gd name="connsiteX3" fmla="*/ 2485385 w 2591791"/>
              <a:gd name="connsiteY3" fmla="*/ 78740 h 78740"/>
              <a:gd name="connsiteX4" fmla="*/ 106406 w 2591791"/>
              <a:gd name="connsiteY4" fmla="*/ 78740 h 78740"/>
              <a:gd name="connsiteX5" fmla="*/ 1914 w 2591791"/>
              <a:gd name="connsiteY5" fmla="*/ 9478 h 78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1791" h="78740">
                <a:moveTo>
                  <a:pt x="0" y="0"/>
                </a:moveTo>
                <a:lnTo>
                  <a:pt x="2591791" y="0"/>
                </a:lnTo>
                <a:lnTo>
                  <a:pt x="2589877" y="9478"/>
                </a:lnTo>
                <a:cubicBezTo>
                  <a:pt x="2572662" y="50180"/>
                  <a:pt x="2532358" y="78740"/>
                  <a:pt x="2485385" y="78740"/>
                </a:cubicBezTo>
                <a:lnTo>
                  <a:pt x="106406" y="78740"/>
                </a:lnTo>
                <a:cubicBezTo>
                  <a:pt x="59433" y="78740"/>
                  <a:pt x="19130" y="50180"/>
                  <a:pt x="1914" y="9478"/>
                </a:cubicBezTo>
                <a:close/>
              </a:path>
            </a:pathLst>
          </a:custGeom>
          <a:gradFill>
            <a:gsLst>
              <a:gs pos="0">
                <a:schemeClr val="accent3"/>
              </a:gs>
              <a:gs pos="100000">
                <a:schemeClr val="accent5"/>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32" name="Text Placeholder 2">
            <a:extLst>
              <a:ext uri="{FF2B5EF4-FFF2-40B4-BE49-F238E27FC236}">
                <a16:creationId xmlns:a16="http://schemas.microsoft.com/office/drawing/2014/main" id="{07F77B29-220C-98E6-BFD4-DBE1646FF06B}"/>
              </a:ext>
            </a:extLst>
          </p:cNvPr>
          <p:cNvSpPr>
            <a:spLocks noGrp="1"/>
          </p:cNvSpPr>
          <p:nvPr userDrawn="1">
            <p:ph type="body" idx="19" hasCustomPrompt="1"/>
          </p:nvPr>
        </p:nvSpPr>
        <p:spPr>
          <a:xfrm>
            <a:off x="9215746" y="2625196"/>
            <a:ext cx="2266720" cy="586957"/>
          </a:xfrm>
          <a:prstGeom prst="rect">
            <a:avLst/>
          </a:prstGeom>
        </p:spPr>
        <p:txBody>
          <a:bodyPr wrap="square" lIns="0" tIns="46800" rIns="0" bIns="46800" anchor="b" anchorCtr="0">
            <a:spAutoFit/>
          </a:bodyPr>
          <a:lstStyle>
            <a:lvl1pPr marL="0" indent="0">
              <a:lnSpc>
                <a:spcPct val="100000"/>
              </a:lnSpc>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br>
              <a:rPr lang="en-US"/>
            </a:br>
            <a:r>
              <a:rPr lang="en-US"/>
              <a:t>Master text styles</a:t>
            </a:r>
          </a:p>
        </p:txBody>
      </p:sp>
      <p:sp>
        <p:nvSpPr>
          <p:cNvPr id="33" name="Text Placeholder 2">
            <a:extLst>
              <a:ext uri="{FF2B5EF4-FFF2-40B4-BE49-F238E27FC236}">
                <a16:creationId xmlns:a16="http://schemas.microsoft.com/office/drawing/2014/main" id="{308C7006-BB97-122B-1825-7107DA9AC8D4}"/>
              </a:ext>
            </a:extLst>
          </p:cNvPr>
          <p:cNvSpPr>
            <a:spLocks noGrp="1"/>
          </p:cNvSpPr>
          <p:nvPr userDrawn="1">
            <p:ph type="body" idx="20"/>
          </p:nvPr>
        </p:nvSpPr>
        <p:spPr>
          <a:xfrm>
            <a:off x="9215746" y="3240365"/>
            <a:ext cx="2266720" cy="2454379"/>
          </a:xfrm>
          <a:prstGeom prst="rect">
            <a:avLst/>
          </a:prstGeom>
        </p:spPr>
        <p:txBody>
          <a:bodyPr wrap="square" lIns="0" tIns="46800" rIns="0" bIns="46800" anchor="t" anchorCtr="0">
            <a:noAutofit/>
          </a:bodyPr>
          <a:lstStyle>
            <a:lvl1pPr marL="0" indent="0">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Text Placeholder 2">
            <a:extLst>
              <a:ext uri="{FF2B5EF4-FFF2-40B4-BE49-F238E27FC236}">
                <a16:creationId xmlns:a16="http://schemas.microsoft.com/office/drawing/2014/main" id="{D99581A4-01A8-CE54-3DB2-65733A8B91B6}"/>
              </a:ext>
            </a:extLst>
          </p:cNvPr>
          <p:cNvSpPr>
            <a:spLocks noGrp="1"/>
          </p:cNvSpPr>
          <p:nvPr>
            <p:ph type="body" idx="21"/>
          </p:nvPr>
        </p:nvSpPr>
        <p:spPr>
          <a:xfrm>
            <a:off x="539750" y="1025901"/>
            <a:ext cx="11113200" cy="344326"/>
          </a:xfrm>
          <a:prstGeom prst="rect">
            <a:avLst/>
          </a:prstGeom>
        </p:spPr>
        <p:txBody>
          <a:bodyPr wrap="square" lIns="0" tIns="46800" rIns="0" bIns="46800" anchor="t" anchorCtr="0">
            <a:spAutoFit/>
          </a:bodyPr>
          <a:lstStyle>
            <a:lvl1pPr marL="0" indent="0">
              <a:buNone/>
              <a:defRPr sz="16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969219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0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7B804-3FFA-FF61-7977-3F6A2AA5D394}"/>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5995396F-9661-E339-3706-73DAB5793567}"/>
              </a:ext>
            </a:extLst>
          </p:cNvPr>
          <p:cNvSpPr>
            <a:spLocks noGrp="1"/>
          </p:cNvSpPr>
          <p:nvPr>
            <p:ph type="ftr" sz="quarter" idx="10"/>
          </p:nvPr>
        </p:nvSpPr>
        <p:spPr/>
        <p:txBody>
          <a:bodyPr/>
          <a:lstStyle>
            <a:lvl1pPr>
              <a:defRPr>
                <a:latin typeface="VIC" panose="00000500000000000000" pitchFamily="2" charset="0"/>
              </a:defRPr>
            </a:lvl1pPr>
          </a:lstStyle>
          <a:p>
            <a:endParaRPr lang="en-US"/>
          </a:p>
        </p:txBody>
      </p:sp>
      <p:sp>
        <p:nvSpPr>
          <p:cNvPr id="4" name="Slide Number Placeholder 3">
            <a:extLst>
              <a:ext uri="{FF2B5EF4-FFF2-40B4-BE49-F238E27FC236}">
                <a16:creationId xmlns:a16="http://schemas.microsoft.com/office/drawing/2014/main" id="{D75DBBEF-76B8-92E2-B815-493F50D78FFE}"/>
              </a:ext>
            </a:extLst>
          </p:cNvPr>
          <p:cNvSpPr>
            <a:spLocks noGrp="1"/>
          </p:cNvSpPr>
          <p:nvPr>
            <p:ph type="sldNum" sz="quarter" idx="11"/>
          </p:nvPr>
        </p:nvSpPr>
        <p:spPr/>
        <p:txBody>
          <a:bodyPr/>
          <a:lstStyle>
            <a:lvl1pPr>
              <a:defRPr>
                <a:latin typeface="VIC" panose="00000500000000000000" pitchFamily="2" charset="0"/>
              </a:defRPr>
            </a:lvl1pPr>
          </a:lstStyle>
          <a:p>
            <a:fld id="{AE6C97B7-05AD-4402-A8A1-A463185BD3F3}" type="slidenum">
              <a:rPr lang="en-US" smtClean="0"/>
              <a:pPr/>
              <a:t>‹#›</a:t>
            </a:fld>
            <a:endParaRPr lang="en-US"/>
          </a:p>
        </p:txBody>
      </p:sp>
      <p:sp>
        <p:nvSpPr>
          <p:cNvPr id="6" name="Text Placeholder 2">
            <a:extLst>
              <a:ext uri="{FF2B5EF4-FFF2-40B4-BE49-F238E27FC236}">
                <a16:creationId xmlns:a16="http://schemas.microsoft.com/office/drawing/2014/main" id="{86100E59-9417-731B-CE56-BE31C568D755}"/>
              </a:ext>
            </a:extLst>
          </p:cNvPr>
          <p:cNvSpPr>
            <a:spLocks noGrp="1"/>
          </p:cNvSpPr>
          <p:nvPr>
            <p:ph type="body" idx="15"/>
          </p:nvPr>
        </p:nvSpPr>
        <p:spPr>
          <a:xfrm>
            <a:off x="539750" y="1025901"/>
            <a:ext cx="11113200" cy="344326"/>
          </a:xfrm>
          <a:prstGeom prst="rect">
            <a:avLst/>
          </a:prstGeom>
        </p:spPr>
        <p:txBody>
          <a:bodyPr wrap="square" lIns="0" tIns="46800" rIns="0" bIns="46800" anchor="t" anchorCtr="0">
            <a:spAutoFit/>
          </a:bodyPr>
          <a:lstStyle>
            <a:lvl1pPr marL="0" indent="0">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Rectangle: Top Corners Rounded 10">
            <a:extLst>
              <a:ext uri="{FF2B5EF4-FFF2-40B4-BE49-F238E27FC236}">
                <a16:creationId xmlns:a16="http://schemas.microsoft.com/office/drawing/2014/main" id="{BD4D8E94-C63E-E4B9-5ABA-F1B5773590A0}"/>
              </a:ext>
            </a:extLst>
          </p:cNvPr>
          <p:cNvSpPr/>
          <p:nvPr userDrawn="1"/>
        </p:nvSpPr>
        <p:spPr>
          <a:xfrm rot="16200000">
            <a:off x="6130777" y="-184300"/>
            <a:ext cx="4319569" cy="7802880"/>
          </a:xfrm>
          <a:prstGeom prst="round2SameRect">
            <a:avLst>
              <a:gd name="adj1" fmla="val 2078"/>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Text Placeholder 2">
            <a:extLst>
              <a:ext uri="{FF2B5EF4-FFF2-40B4-BE49-F238E27FC236}">
                <a16:creationId xmlns:a16="http://schemas.microsoft.com/office/drawing/2014/main" id="{7DF6CB74-0434-2B53-DAAB-5494D83E726C}"/>
              </a:ext>
            </a:extLst>
          </p:cNvPr>
          <p:cNvSpPr>
            <a:spLocks noGrp="1"/>
          </p:cNvSpPr>
          <p:nvPr>
            <p:ph type="body" idx="18"/>
          </p:nvPr>
        </p:nvSpPr>
        <p:spPr>
          <a:xfrm>
            <a:off x="5313679" y="1765154"/>
            <a:ext cx="6336983" cy="359202"/>
          </a:xfrm>
        </p:spPr>
        <p:txBody>
          <a:bodyPr wrap="square" lIns="0" tIns="46800" rIns="0" bIns="46800" anchor="t" anchorCtr="0">
            <a:spAutoFit/>
          </a:bodyPr>
          <a:lstStyle>
            <a:lvl1pPr marL="0" indent="0">
              <a:buNone/>
              <a:defRPr sz="1600" b="1">
                <a:solidFill>
                  <a:schemeClr val="accent1"/>
                </a:solidFill>
                <a:latin typeface="VIC" panose="000005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2">
            <a:extLst>
              <a:ext uri="{FF2B5EF4-FFF2-40B4-BE49-F238E27FC236}">
                <a16:creationId xmlns:a16="http://schemas.microsoft.com/office/drawing/2014/main" id="{B7833E30-A094-C544-53FC-CC39F81099BD}"/>
              </a:ext>
            </a:extLst>
          </p:cNvPr>
          <p:cNvSpPr>
            <a:spLocks noGrp="1"/>
          </p:cNvSpPr>
          <p:nvPr>
            <p:ph type="body" idx="19"/>
          </p:nvPr>
        </p:nvSpPr>
        <p:spPr>
          <a:xfrm>
            <a:off x="5313679" y="2148268"/>
            <a:ext cx="6336983" cy="326116"/>
          </a:xfrm>
        </p:spPr>
        <p:txBody>
          <a:bodyPr wrap="square" lIns="0" tIns="46800" rIns="0" bIns="46800" anchor="t" anchorCtr="0">
            <a:spAutoFit/>
          </a:bodyPr>
          <a:lstStyle>
            <a:lvl1pPr marL="0" indent="0">
              <a:buNone/>
              <a:defRPr sz="1400" b="0">
                <a:solidFill>
                  <a:schemeClr val="tx1">
                    <a:lumMod val="85000"/>
                    <a:lumOff val="15000"/>
                  </a:schemeClr>
                </a:solidFill>
                <a:latin typeface="VIC" panose="000005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14" name="Text Placeholder 2">
            <a:extLst>
              <a:ext uri="{FF2B5EF4-FFF2-40B4-BE49-F238E27FC236}">
                <a16:creationId xmlns:a16="http://schemas.microsoft.com/office/drawing/2014/main" id="{F614E871-8CBC-1371-03CF-3C50098E3C8A}"/>
              </a:ext>
            </a:extLst>
          </p:cNvPr>
          <p:cNvSpPr>
            <a:spLocks noGrp="1"/>
          </p:cNvSpPr>
          <p:nvPr>
            <p:ph type="body" idx="20"/>
          </p:nvPr>
        </p:nvSpPr>
        <p:spPr>
          <a:xfrm>
            <a:off x="5313679" y="2833652"/>
            <a:ext cx="6336983" cy="359202"/>
          </a:xfrm>
        </p:spPr>
        <p:txBody>
          <a:bodyPr wrap="square" lIns="0" tIns="46800" rIns="0" bIns="46800" anchor="t" anchorCtr="0">
            <a:spAutoFit/>
          </a:bodyPr>
          <a:lstStyle>
            <a:lvl1pPr marL="0" indent="0">
              <a:buNone/>
              <a:defRPr sz="1600" b="1">
                <a:solidFill>
                  <a:schemeClr val="accent1"/>
                </a:solidFill>
                <a:latin typeface="VIC" panose="000005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ext Placeholder 2">
            <a:extLst>
              <a:ext uri="{FF2B5EF4-FFF2-40B4-BE49-F238E27FC236}">
                <a16:creationId xmlns:a16="http://schemas.microsoft.com/office/drawing/2014/main" id="{CD4BA85F-56A3-27C0-6E26-BA729209F3CF}"/>
              </a:ext>
            </a:extLst>
          </p:cNvPr>
          <p:cNvSpPr>
            <a:spLocks noGrp="1"/>
          </p:cNvSpPr>
          <p:nvPr>
            <p:ph type="body" idx="21"/>
          </p:nvPr>
        </p:nvSpPr>
        <p:spPr>
          <a:xfrm>
            <a:off x="5313679" y="3216766"/>
            <a:ext cx="6336983" cy="326116"/>
          </a:xfrm>
        </p:spPr>
        <p:txBody>
          <a:bodyPr wrap="square" lIns="0" tIns="46800" rIns="0" bIns="46800" anchor="t" anchorCtr="0">
            <a:spAutoFit/>
          </a:bodyPr>
          <a:lstStyle>
            <a:lvl1pPr marL="0" indent="0">
              <a:buNone/>
              <a:defRPr sz="1400" b="0">
                <a:solidFill>
                  <a:schemeClr val="tx1">
                    <a:lumMod val="85000"/>
                    <a:lumOff val="15000"/>
                  </a:schemeClr>
                </a:solidFill>
                <a:latin typeface="VIC" panose="000005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16" name="Text Placeholder 2">
            <a:extLst>
              <a:ext uri="{FF2B5EF4-FFF2-40B4-BE49-F238E27FC236}">
                <a16:creationId xmlns:a16="http://schemas.microsoft.com/office/drawing/2014/main" id="{3DC03E40-33ED-A4EE-265A-287933D06DE0}"/>
              </a:ext>
            </a:extLst>
          </p:cNvPr>
          <p:cNvSpPr>
            <a:spLocks noGrp="1"/>
          </p:cNvSpPr>
          <p:nvPr>
            <p:ph type="body" idx="22"/>
          </p:nvPr>
        </p:nvSpPr>
        <p:spPr>
          <a:xfrm>
            <a:off x="5313679" y="3902150"/>
            <a:ext cx="6336983" cy="359202"/>
          </a:xfrm>
        </p:spPr>
        <p:txBody>
          <a:bodyPr wrap="square" lIns="0" tIns="46800" rIns="0" bIns="46800" anchor="t" anchorCtr="0">
            <a:spAutoFit/>
          </a:bodyPr>
          <a:lstStyle>
            <a:lvl1pPr marL="0" indent="0">
              <a:buNone/>
              <a:defRPr sz="1600" b="1">
                <a:solidFill>
                  <a:schemeClr val="accent1"/>
                </a:solidFill>
                <a:latin typeface="VIC" panose="000005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Text Placeholder 2">
            <a:extLst>
              <a:ext uri="{FF2B5EF4-FFF2-40B4-BE49-F238E27FC236}">
                <a16:creationId xmlns:a16="http://schemas.microsoft.com/office/drawing/2014/main" id="{53B47726-0A3A-D7EE-6389-4C918287BAFF}"/>
              </a:ext>
            </a:extLst>
          </p:cNvPr>
          <p:cNvSpPr>
            <a:spLocks noGrp="1"/>
          </p:cNvSpPr>
          <p:nvPr>
            <p:ph type="body" idx="23"/>
          </p:nvPr>
        </p:nvSpPr>
        <p:spPr>
          <a:xfrm>
            <a:off x="5313679" y="4285264"/>
            <a:ext cx="6336983" cy="326116"/>
          </a:xfrm>
        </p:spPr>
        <p:txBody>
          <a:bodyPr wrap="square" lIns="0" tIns="46800" rIns="0" bIns="46800" anchor="t" anchorCtr="0">
            <a:spAutoFit/>
          </a:bodyPr>
          <a:lstStyle>
            <a:lvl1pPr marL="0" indent="0">
              <a:buNone/>
              <a:defRPr sz="1400" b="0">
                <a:solidFill>
                  <a:schemeClr val="tx1">
                    <a:lumMod val="85000"/>
                    <a:lumOff val="15000"/>
                  </a:schemeClr>
                </a:solidFill>
                <a:latin typeface="VIC" panose="000005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18" name="Text Placeholder 2">
            <a:extLst>
              <a:ext uri="{FF2B5EF4-FFF2-40B4-BE49-F238E27FC236}">
                <a16:creationId xmlns:a16="http://schemas.microsoft.com/office/drawing/2014/main" id="{274F4EDF-ABA8-07EA-F1EC-86642F828531}"/>
              </a:ext>
            </a:extLst>
          </p:cNvPr>
          <p:cNvSpPr>
            <a:spLocks noGrp="1"/>
          </p:cNvSpPr>
          <p:nvPr>
            <p:ph type="body" idx="24"/>
          </p:nvPr>
        </p:nvSpPr>
        <p:spPr>
          <a:xfrm>
            <a:off x="5313679" y="4970649"/>
            <a:ext cx="6336983" cy="359202"/>
          </a:xfrm>
        </p:spPr>
        <p:txBody>
          <a:bodyPr wrap="square" lIns="0" tIns="46800" rIns="0" bIns="46800" anchor="t" anchorCtr="0">
            <a:spAutoFit/>
          </a:bodyPr>
          <a:lstStyle>
            <a:lvl1pPr marL="0" indent="0">
              <a:buNone/>
              <a:defRPr sz="1600" b="1">
                <a:solidFill>
                  <a:schemeClr val="accent1"/>
                </a:solidFill>
                <a:latin typeface="VIC" panose="000005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2">
            <a:extLst>
              <a:ext uri="{FF2B5EF4-FFF2-40B4-BE49-F238E27FC236}">
                <a16:creationId xmlns:a16="http://schemas.microsoft.com/office/drawing/2014/main" id="{38C3E241-685D-4AB7-2D50-2ACC4750A65D}"/>
              </a:ext>
            </a:extLst>
          </p:cNvPr>
          <p:cNvSpPr>
            <a:spLocks noGrp="1"/>
          </p:cNvSpPr>
          <p:nvPr>
            <p:ph type="body" idx="25"/>
          </p:nvPr>
        </p:nvSpPr>
        <p:spPr>
          <a:xfrm>
            <a:off x="5313679" y="5353763"/>
            <a:ext cx="6336983" cy="326116"/>
          </a:xfrm>
        </p:spPr>
        <p:txBody>
          <a:bodyPr wrap="square" lIns="0" tIns="46800" rIns="0" bIns="46800" anchor="t" anchorCtr="0">
            <a:spAutoFit/>
          </a:bodyPr>
          <a:lstStyle>
            <a:lvl1pPr marL="0" indent="0">
              <a:buNone/>
              <a:defRPr sz="1400" b="0">
                <a:solidFill>
                  <a:schemeClr val="tx1">
                    <a:lumMod val="85000"/>
                    <a:lumOff val="15000"/>
                  </a:schemeClr>
                </a:solidFill>
                <a:latin typeface="VIC" panose="000005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28" name="Freeform: Shape 27">
            <a:extLst>
              <a:ext uri="{FF2B5EF4-FFF2-40B4-BE49-F238E27FC236}">
                <a16:creationId xmlns:a16="http://schemas.microsoft.com/office/drawing/2014/main" id="{8602F65F-EBB5-1325-728E-60B5D468B390}"/>
              </a:ext>
            </a:extLst>
          </p:cNvPr>
          <p:cNvSpPr/>
          <p:nvPr userDrawn="1"/>
        </p:nvSpPr>
        <p:spPr>
          <a:xfrm>
            <a:off x="4389123" y="1561702"/>
            <a:ext cx="98128" cy="4315223"/>
          </a:xfrm>
          <a:custGeom>
            <a:avLst/>
            <a:gdLst>
              <a:gd name="connsiteX0" fmla="*/ 71999 w 71999"/>
              <a:gd name="connsiteY0" fmla="*/ 0 h 4491855"/>
              <a:gd name="connsiteX1" fmla="*/ 71999 w 71999"/>
              <a:gd name="connsiteY1" fmla="*/ 4491855 h 4491855"/>
              <a:gd name="connsiteX2" fmla="*/ 57118 w 71999"/>
              <a:gd name="connsiteY2" fmla="*/ 4488850 h 4491855"/>
              <a:gd name="connsiteX3" fmla="*/ 0 w 71999"/>
              <a:gd name="connsiteY3" fmla="*/ 4402679 h 4491855"/>
              <a:gd name="connsiteX4" fmla="*/ 0 w 71999"/>
              <a:gd name="connsiteY4" fmla="*/ 89176 h 4491855"/>
              <a:gd name="connsiteX5" fmla="*/ 57118 w 71999"/>
              <a:gd name="connsiteY5" fmla="*/ 3004 h 449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999" h="4491855">
                <a:moveTo>
                  <a:pt x="71999" y="0"/>
                </a:moveTo>
                <a:lnTo>
                  <a:pt x="71999" y="4491855"/>
                </a:lnTo>
                <a:lnTo>
                  <a:pt x="57118" y="4488850"/>
                </a:lnTo>
                <a:cubicBezTo>
                  <a:pt x="23552" y="4474653"/>
                  <a:pt x="0" y="4441416"/>
                  <a:pt x="0" y="4402679"/>
                </a:cubicBezTo>
                <a:lnTo>
                  <a:pt x="0" y="89176"/>
                </a:lnTo>
                <a:cubicBezTo>
                  <a:pt x="0" y="50438"/>
                  <a:pt x="23552" y="17201"/>
                  <a:pt x="57118" y="3004"/>
                </a:cubicBezTo>
                <a:close/>
              </a:path>
            </a:pathLst>
          </a:custGeom>
          <a:gradFill>
            <a:gsLst>
              <a:gs pos="0">
                <a:schemeClr val="accent1"/>
              </a:gs>
              <a:gs pos="100000">
                <a:schemeClr val="accent2"/>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Content Placeholder 2">
            <a:extLst>
              <a:ext uri="{FF2B5EF4-FFF2-40B4-BE49-F238E27FC236}">
                <a16:creationId xmlns:a16="http://schemas.microsoft.com/office/drawing/2014/main" id="{56E52B99-D0E0-99C0-F6F4-0CBF1D051F3F}"/>
              </a:ext>
            </a:extLst>
          </p:cNvPr>
          <p:cNvSpPr>
            <a:spLocks noGrp="1"/>
          </p:cNvSpPr>
          <p:nvPr>
            <p:ph idx="26"/>
          </p:nvPr>
        </p:nvSpPr>
        <p:spPr>
          <a:xfrm>
            <a:off x="539750" y="1877015"/>
            <a:ext cx="3420000" cy="3999910"/>
          </a:xfrm>
          <a:prstGeom prst="rect">
            <a:avLst/>
          </a:prstGeom>
        </p:spPr>
        <p:txBody>
          <a:bodyPr/>
          <a:lstStyle>
            <a:lvl1pPr>
              <a:lnSpc>
                <a:spcPct val="110000"/>
              </a:lnSpc>
              <a:spcBef>
                <a:spcPts val="600"/>
              </a:spcBef>
              <a:buClr>
                <a:schemeClr val="accent2"/>
              </a:buClr>
              <a:defRPr sz="1800"/>
            </a:lvl1pPr>
            <a:lvl2pPr marL="468000" indent="-216000">
              <a:lnSpc>
                <a:spcPct val="110000"/>
              </a:lnSpc>
              <a:spcBef>
                <a:spcPts val="600"/>
              </a:spcBef>
              <a:buClr>
                <a:schemeClr val="accent2"/>
              </a:buClr>
              <a:buFont typeface="VIC" panose="00000500000000000000" pitchFamily="2" charset="0"/>
              <a:buChar char="–"/>
              <a:defRPr sz="1800"/>
            </a:lvl2pPr>
            <a:lvl3pPr marL="756000" indent="-216000">
              <a:lnSpc>
                <a:spcPct val="110000"/>
              </a:lnSpc>
              <a:spcBef>
                <a:spcPts val="600"/>
              </a:spcBef>
              <a:buClr>
                <a:schemeClr val="accent2"/>
              </a:buClr>
              <a:buFont typeface="Wingdings" panose="05000000000000000000" pitchFamily="2" charset="2"/>
              <a:buChar char="§"/>
              <a:defRPr sz="1800"/>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760678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Gree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79E13-2AFF-489F-05DA-AEEC9BDD4755}"/>
              </a:ext>
            </a:extLst>
          </p:cNvPr>
          <p:cNvSpPr/>
          <p:nvPr userDrawn="1"/>
        </p:nvSpPr>
        <p:spPr>
          <a:xfrm>
            <a:off x="0" y="0"/>
            <a:ext cx="121920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AF0B8FBB-09F8-B82C-02FC-B917EC1CD40C}"/>
              </a:ext>
            </a:extLst>
          </p:cNvPr>
          <p:cNvSpPr/>
          <p:nvPr userDrawn="1"/>
        </p:nvSpPr>
        <p:spPr>
          <a:xfrm>
            <a:off x="4197754" y="0"/>
            <a:ext cx="7994247" cy="6858000"/>
          </a:xfrm>
          <a:custGeom>
            <a:avLst/>
            <a:gdLst>
              <a:gd name="connsiteX0" fmla="*/ 5916349 w 7994247"/>
              <a:gd name="connsiteY0" fmla="*/ 0 h 6858000"/>
              <a:gd name="connsiteX1" fmla="*/ 7994247 w 7994247"/>
              <a:gd name="connsiteY1" fmla="*/ 0 h 6858000"/>
              <a:gd name="connsiteX2" fmla="*/ 7994247 w 7994247"/>
              <a:gd name="connsiteY2" fmla="*/ 2620934 h 6858000"/>
              <a:gd name="connsiteX3" fmla="*/ 7989468 w 7994247"/>
              <a:gd name="connsiteY3" fmla="*/ 2621175 h 6858000"/>
              <a:gd name="connsiteX4" fmla="*/ 5857731 w 7994247"/>
              <a:gd name="connsiteY4" fmla="*/ 489438 h 6858000"/>
              <a:gd name="connsiteX5" fmla="*/ 5901018 w 7994247"/>
              <a:gd name="connsiteY5" fmla="*/ 59665 h 6858000"/>
              <a:gd name="connsiteX6" fmla="*/ 24105 w 7994247"/>
              <a:gd name="connsiteY6" fmla="*/ 0 h 6858000"/>
              <a:gd name="connsiteX7" fmla="*/ 3915147 w 7994247"/>
              <a:gd name="connsiteY7" fmla="*/ 0 h 6858000"/>
              <a:gd name="connsiteX8" fmla="*/ 6587619 w 7994247"/>
              <a:gd name="connsiteY8" fmla="*/ 6483019 h 6858000"/>
              <a:gd name="connsiteX9" fmla="*/ 6583758 w 7994247"/>
              <a:gd name="connsiteY9" fmla="*/ 6486881 h 6858000"/>
              <a:gd name="connsiteX10" fmla="*/ 6695570 w 7994247"/>
              <a:gd name="connsiteY10" fmla="*/ 6724626 h 6858000"/>
              <a:gd name="connsiteX11" fmla="*/ 6737036 w 7994247"/>
              <a:gd name="connsiteY11" fmla="*/ 6858000 h 6858000"/>
              <a:gd name="connsiteX12" fmla="*/ 2561687 w 7994247"/>
              <a:gd name="connsiteY12" fmla="*/ 6858000 h 6858000"/>
              <a:gd name="connsiteX13" fmla="*/ 188546 w 7994247"/>
              <a:gd name="connsiteY13" fmla="*/ 1126642 h 6858000"/>
              <a:gd name="connsiteX14" fmla="*/ 3179 w 7994247"/>
              <a:gd name="connsiteY14" fmla="*/ 195938 h 6858000"/>
              <a:gd name="connsiteX15" fmla="*/ 22011 w 7994247"/>
              <a:gd name="connsiteY15" fmla="*/ 1057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94247" h="6858000">
                <a:moveTo>
                  <a:pt x="5916349" y="0"/>
                </a:moveTo>
                <a:lnTo>
                  <a:pt x="7994247" y="0"/>
                </a:lnTo>
                <a:lnTo>
                  <a:pt x="7994247" y="2620934"/>
                </a:lnTo>
                <a:lnTo>
                  <a:pt x="7989468" y="2621175"/>
                </a:lnTo>
                <a:cubicBezTo>
                  <a:pt x="6811606" y="2621175"/>
                  <a:pt x="5857731" y="1667300"/>
                  <a:pt x="5857731" y="489438"/>
                </a:cubicBezTo>
                <a:cubicBezTo>
                  <a:pt x="5857731" y="342205"/>
                  <a:pt x="5872635" y="198472"/>
                  <a:pt x="5901018" y="59665"/>
                </a:cubicBezTo>
                <a:close/>
                <a:moveTo>
                  <a:pt x="24105" y="0"/>
                </a:moveTo>
                <a:lnTo>
                  <a:pt x="3915147" y="0"/>
                </a:lnTo>
                <a:lnTo>
                  <a:pt x="6587619" y="6483019"/>
                </a:lnTo>
                <a:lnTo>
                  <a:pt x="6583758" y="6486881"/>
                </a:lnTo>
                <a:cubicBezTo>
                  <a:pt x="6626238" y="6563152"/>
                  <a:pt x="6663650" y="6642562"/>
                  <a:pt x="6695570" y="6724626"/>
                </a:cubicBezTo>
                <a:lnTo>
                  <a:pt x="6737036" y="6858000"/>
                </a:lnTo>
                <a:lnTo>
                  <a:pt x="2561687" y="6858000"/>
                </a:lnTo>
                <a:lnTo>
                  <a:pt x="188546" y="1126642"/>
                </a:lnTo>
                <a:cubicBezTo>
                  <a:pt x="53382" y="844728"/>
                  <a:pt x="-16132" y="528057"/>
                  <a:pt x="3179" y="195938"/>
                </a:cubicBezTo>
                <a:cubicBezTo>
                  <a:pt x="6573" y="133259"/>
                  <a:pt x="12897" y="71428"/>
                  <a:pt x="22011" y="10572"/>
                </a:cubicBezTo>
                <a:close/>
              </a:path>
            </a:pathLst>
          </a:custGeom>
          <a:solidFill>
            <a:srgbClr val="FFFFFF"/>
          </a:solidFill>
          <a:ln w="0" cap="flat">
            <a:noFill/>
            <a:prstDash val="solid"/>
            <a:miter/>
          </a:ln>
        </p:spPr>
        <p:txBody>
          <a:bodyPr rtlCol="0" anchor="ctr"/>
          <a:lstStyle/>
          <a:p>
            <a:endParaRPr lang="en-US"/>
          </a:p>
        </p:txBody>
      </p:sp>
      <p:pic>
        <p:nvPicPr>
          <p:cNvPr id="44" name="Graphic 43">
            <a:extLst>
              <a:ext uri="{FF2B5EF4-FFF2-40B4-BE49-F238E27FC236}">
                <a16:creationId xmlns:a16="http://schemas.microsoft.com/office/drawing/2014/main" id="{2827AC53-02BD-08ED-4101-0A11D7F40C41}"/>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34430" b="6878"/>
          <a:stretch/>
        </p:blipFill>
        <p:spPr>
          <a:xfrm>
            <a:off x="4197754" y="0"/>
            <a:ext cx="7994247" cy="6858000"/>
          </a:xfrm>
          <a:custGeom>
            <a:avLst/>
            <a:gdLst>
              <a:gd name="connsiteX0" fmla="*/ 5916350 w 7994247"/>
              <a:gd name="connsiteY0" fmla="*/ 0 h 6858000"/>
              <a:gd name="connsiteX1" fmla="*/ 7994247 w 7994247"/>
              <a:gd name="connsiteY1" fmla="*/ 0 h 6858000"/>
              <a:gd name="connsiteX2" fmla="*/ 7994247 w 7994247"/>
              <a:gd name="connsiteY2" fmla="*/ 2620934 h 6858000"/>
              <a:gd name="connsiteX3" fmla="*/ 7989469 w 7994247"/>
              <a:gd name="connsiteY3" fmla="*/ 2621175 h 6858000"/>
              <a:gd name="connsiteX4" fmla="*/ 5857732 w 7994247"/>
              <a:gd name="connsiteY4" fmla="*/ 489438 h 6858000"/>
              <a:gd name="connsiteX5" fmla="*/ 5901019 w 7994247"/>
              <a:gd name="connsiteY5" fmla="*/ 59665 h 6858000"/>
              <a:gd name="connsiteX6" fmla="*/ 24106 w 7994247"/>
              <a:gd name="connsiteY6" fmla="*/ 0 h 6858000"/>
              <a:gd name="connsiteX7" fmla="*/ 3915148 w 7994247"/>
              <a:gd name="connsiteY7" fmla="*/ 0 h 6858000"/>
              <a:gd name="connsiteX8" fmla="*/ 6587620 w 7994247"/>
              <a:gd name="connsiteY8" fmla="*/ 6483019 h 6858000"/>
              <a:gd name="connsiteX9" fmla="*/ 6583759 w 7994247"/>
              <a:gd name="connsiteY9" fmla="*/ 6486881 h 6858000"/>
              <a:gd name="connsiteX10" fmla="*/ 6695571 w 7994247"/>
              <a:gd name="connsiteY10" fmla="*/ 6724626 h 6858000"/>
              <a:gd name="connsiteX11" fmla="*/ 6737037 w 7994247"/>
              <a:gd name="connsiteY11" fmla="*/ 6858000 h 6858000"/>
              <a:gd name="connsiteX12" fmla="*/ 2561688 w 7994247"/>
              <a:gd name="connsiteY12" fmla="*/ 6858000 h 6858000"/>
              <a:gd name="connsiteX13" fmla="*/ 188547 w 7994247"/>
              <a:gd name="connsiteY13" fmla="*/ 1126642 h 6858000"/>
              <a:gd name="connsiteX14" fmla="*/ 3180 w 7994247"/>
              <a:gd name="connsiteY14" fmla="*/ 195938 h 6858000"/>
              <a:gd name="connsiteX15" fmla="*/ 22012 w 7994247"/>
              <a:gd name="connsiteY15" fmla="*/ 1057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94247" h="6858000">
                <a:moveTo>
                  <a:pt x="5916350" y="0"/>
                </a:moveTo>
                <a:lnTo>
                  <a:pt x="7994247" y="0"/>
                </a:lnTo>
                <a:lnTo>
                  <a:pt x="7994247" y="2620934"/>
                </a:lnTo>
                <a:lnTo>
                  <a:pt x="7989469" y="2621175"/>
                </a:lnTo>
                <a:cubicBezTo>
                  <a:pt x="6811607" y="2621175"/>
                  <a:pt x="5857732" y="1667300"/>
                  <a:pt x="5857732" y="489438"/>
                </a:cubicBezTo>
                <a:cubicBezTo>
                  <a:pt x="5857732" y="342205"/>
                  <a:pt x="5872636" y="198472"/>
                  <a:pt x="5901019" y="59665"/>
                </a:cubicBezTo>
                <a:close/>
                <a:moveTo>
                  <a:pt x="24106" y="0"/>
                </a:moveTo>
                <a:lnTo>
                  <a:pt x="3915148" y="0"/>
                </a:lnTo>
                <a:lnTo>
                  <a:pt x="6587620" y="6483019"/>
                </a:lnTo>
                <a:lnTo>
                  <a:pt x="6583759" y="6486881"/>
                </a:lnTo>
                <a:cubicBezTo>
                  <a:pt x="6626239" y="6563152"/>
                  <a:pt x="6663651" y="6642562"/>
                  <a:pt x="6695571" y="6724626"/>
                </a:cubicBezTo>
                <a:lnTo>
                  <a:pt x="6737037" y="6858000"/>
                </a:lnTo>
                <a:lnTo>
                  <a:pt x="2561688" y="6858000"/>
                </a:lnTo>
                <a:lnTo>
                  <a:pt x="188547" y="1126642"/>
                </a:lnTo>
                <a:cubicBezTo>
                  <a:pt x="53383" y="844728"/>
                  <a:pt x="-16131" y="528057"/>
                  <a:pt x="3180" y="195938"/>
                </a:cubicBezTo>
                <a:cubicBezTo>
                  <a:pt x="6574" y="133259"/>
                  <a:pt x="12898" y="71428"/>
                  <a:pt x="22012" y="10572"/>
                </a:cubicBezTo>
                <a:close/>
              </a:path>
            </a:pathLst>
          </a:custGeom>
        </p:spPr>
      </p:pic>
      <p:sp>
        <p:nvSpPr>
          <p:cNvPr id="37" name="Title 1">
            <a:extLst>
              <a:ext uri="{FF2B5EF4-FFF2-40B4-BE49-F238E27FC236}">
                <a16:creationId xmlns:a16="http://schemas.microsoft.com/office/drawing/2014/main" id="{E330669C-36BD-ADD5-CCBA-C8C0026F0792}"/>
              </a:ext>
            </a:extLst>
          </p:cNvPr>
          <p:cNvSpPr>
            <a:spLocks noGrp="1"/>
          </p:cNvSpPr>
          <p:nvPr>
            <p:ph type="ctrTitle" hasCustomPrompt="1"/>
          </p:nvPr>
        </p:nvSpPr>
        <p:spPr>
          <a:xfrm>
            <a:off x="539750" y="2887128"/>
            <a:ext cx="4219819" cy="2086725"/>
          </a:xfrm>
        </p:spPr>
        <p:txBody>
          <a:bodyPr wrap="square" anchor="b">
            <a:spAutoFit/>
          </a:bodyPr>
          <a:lstStyle>
            <a:lvl1pPr algn="l">
              <a:defRPr sz="4800">
                <a:solidFill>
                  <a:schemeClr val="bg1"/>
                </a:solidFill>
              </a:defRPr>
            </a:lvl1pPr>
          </a:lstStyle>
          <a:p>
            <a:r>
              <a:rPr lang="en-US"/>
              <a:t>Click to edit Master title</a:t>
            </a:r>
            <a:br>
              <a:rPr lang="en-US"/>
            </a:br>
            <a:r>
              <a:rPr lang="en-US"/>
              <a:t>style</a:t>
            </a:r>
          </a:p>
        </p:txBody>
      </p:sp>
      <p:sp>
        <p:nvSpPr>
          <p:cNvPr id="38" name="Subtitle 2">
            <a:extLst>
              <a:ext uri="{FF2B5EF4-FFF2-40B4-BE49-F238E27FC236}">
                <a16:creationId xmlns:a16="http://schemas.microsoft.com/office/drawing/2014/main" id="{BEF4E27C-B07F-D67E-4EB8-A621F98F3A93}"/>
              </a:ext>
            </a:extLst>
          </p:cNvPr>
          <p:cNvSpPr>
            <a:spLocks noGrp="1"/>
          </p:cNvSpPr>
          <p:nvPr>
            <p:ph type="subTitle" idx="1"/>
          </p:nvPr>
        </p:nvSpPr>
        <p:spPr>
          <a:xfrm>
            <a:off x="539750" y="5065928"/>
            <a:ext cx="4219819" cy="404663"/>
          </a:xfrm>
          <a:prstGeom prst="rect">
            <a:avLst/>
          </a:prstGeom>
        </p:spPr>
        <p:txBody>
          <a:bodyPr wrap="square" lIns="0">
            <a:spAutoFit/>
          </a:bodyPr>
          <a:lstStyle>
            <a:lvl1pPr marL="0" indent="0" algn="l">
              <a:buNone/>
              <a:defRPr sz="2000">
                <a:solidFill>
                  <a:srgbClr val="AECFD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1" name="Freeform: Shape 40">
            <a:extLst>
              <a:ext uri="{FF2B5EF4-FFF2-40B4-BE49-F238E27FC236}">
                <a16:creationId xmlns:a16="http://schemas.microsoft.com/office/drawing/2014/main" id="{87F5A972-C400-EE4D-2187-839E1DD85F5D}"/>
              </a:ext>
            </a:extLst>
          </p:cNvPr>
          <p:cNvSpPr/>
          <p:nvPr/>
        </p:nvSpPr>
        <p:spPr>
          <a:xfrm>
            <a:off x="7245582" y="2381740"/>
            <a:ext cx="3690408" cy="4476260"/>
          </a:xfrm>
          <a:custGeom>
            <a:avLst/>
            <a:gdLst>
              <a:gd name="connsiteX0" fmla="*/ 1848303 w 3690408"/>
              <a:gd name="connsiteY0" fmla="*/ 0 h 4476260"/>
              <a:gd name="connsiteX1" fmla="*/ 3539790 w 3690408"/>
              <a:gd name="connsiteY1" fmla="*/ 4101278 h 4476260"/>
              <a:gd name="connsiteX2" fmla="*/ 3535929 w 3690408"/>
              <a:gd name="connsiteY2" fmla="*/ 4101278 h 4476260"/>
              <a:gd name="connsiteX3" fmla="*/ 3647741 w 3690408"/>
              <a:gd name="connsiteY3" fmla="*/ 4339023 h 4476260"/>
              <a:gd name="connsiteX4" fmla="*/ 3690408 w 3690408"/>
              <a:gd name="connsiteY4" fmla="*/ 4476260 h 4476260"/>
              <a:gd name="connsiteX5" fmla="*/ 0 w 3690408"/>
              <a:gd name="connsiteY5" fmla="*/ 4476260 h 4476260"/>
              <a:gd name="connsiteX6" fmla="*/ 27068 w 3690408"/>
              <a:gd name="connsiteY6" fmla="*/ 4386782 h 4476260"/>
              <a:gd name="connsiteX7" fmla="*/ 114336 w 3690408"/>
              <a:gd name="connsiteY7" fmla="*/ 4182376 h 4476260"/>
              <a:gd name="connsiteX8" fmla="*/ 1848303 w 3690408"/>
              <a:gd name="connsiteY8" fmla="*/ 0 h 4476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90408" h="4476260">
                <a:moveTo>
                  <a:pt x="1848303" y="0"/>
                </a:moveTo>
                <a:lnTo>
                  <a:pt x="3539790" y="4101278"/>
                </a:lnTo>
                <a:lnTo>
                  <a:pt x="3535929" y="4101278"/>
                </a:lnTo>
                <a:cubicBezTo>
                  <a:pt x="3578409" y="4177549"/>
                  <a:pt x="3615821" y="4256959"/>
                  <a:pt x="3647741" y="4339023"/>
                </a:cubicBezTo>
                <a:lnTo>
                  <a:pt x="3690408" y="4476260"/>
                </a:lnTo>
                <a:lnTo>
                  <a:pt x="0" y="4476260"/>
                </a:lnTo>
                <a:lnTo>
                  <a:pt x="27068" y="4386782"/>
                </a:lnTo>
                <a:cubicBezTo>
                  <a:pt x="52366" y="4317239"/>
                  <a:pt x="81511" y="4248993"/>
                  <a:pt x="114336" y="4182376"/>
                </a:cubicBezTo>
                <a:cubicBezTo>
                  <a:pt x="114336" y="4182376"/>
                  <a:pt x="1848303" y="0"/>
                  <a:pt x="1848303" y="0"/>
                </a:cubicBezTo>
                <a:close/>
              </a:path>
            </a:pathLst>
          </a:custGeom>
          <a:solidFill>
            <a:srgbClr val="AECFD9"/>
          </a:solidFill>
          <a:ln w="0" cap="flat">
            <a:noFill/>
            <a:prstDash val="solid"/>
            <a:miter/>
          </a:ln>
        </p:spPr>
        <p:txBody>
          <a:bodyPr rtlCol="0" anchor="ctr"/>
          <a:lstStyle/>
          <a:p>
            <a:endParaRPr lang="en-US"/>
          </a:p>
        </p:txBody>
      </p:sp>
      <p:pic>
        <p:nvPicPr>
          <p:cNvPr id="2" name="Picture 1">
            <a:extLst>
              <a:ext uri="{FF2B5EF4-FFF2-40B4-BE49-F238E27FC236}">
                <a16:creationId xmlns:a16="http://schemas.microsoft.com/office/drawing/2014/main" id="{3FB18308-9578-AB92-6334-EDD89FA58049}"/>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4922" t="14922" r="16266" b="16266"/>
          <a:stretch/>
        </p:blipFill>
        <p:spPr>
          <a:xfrm>
            <a:off x="416689" y="570106"/>
            <a:ext cx="1921398" cy="1598727"/>
          </a:xfrm>
          <a:prstGeom prst="rect">
            <a:avLst/>
          </a:prstGeom>
        </p:spPr>
      </p:pic>
    </p:spTree>
    <p:extLst>
      <p:ext uri="{BB962C8B-B14F-4D97-AF65-F5344CB8AC3E}">
        <p14:creationId xmlns:p14="http://schemas.microsoft.com/office/powerpoint/2010/main" val="24721914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06">
    <p:spTree>
      <p:nvGrpSpPr>
        <p:cNvPr id="1" name=""/>
        <p:cNvGrpSpPr/>
        <p:nvPr/>
      </p:nvGrpSpPr>
      <p:grpSpPr>
        <a:xfrm>
          <a:off x="0" y="0"/>
          <a:ext cx="0" cy="0"/>
          <a:chOff x="0" y="0"/>
          <a:chExt cx="0" cy="0"/>
        </a:xfrm>
      </p:grpSpPr>
      <p:grpSp>
        <p:nvGrpSpPr>
          <p:cNvPr id="46" name="Group 45">
            <a:extLst>
              <a:ext uri="{FF2B5EF4-FFF2-40B4-BE49-F238E27FC236}">
                <a16:creationId xmlns:a16="http://schemas.microsoft.com/office/drawing/2014/main" id="{8A7F6197-7406-20FC-6A91-B3CA4CF06F0B}"/>
              </a:ext>
            </a:extLst>
          </p:cNvPr>
          <p:cNvGrpSpPr/>
          <p:nvPr userDrawn="1"/>
        </p:nvGrpSpPr>
        <p:grpSpPr>
          <a:xfrm>
            <a:off x="542857" y="1777554"/>
            <a:ext cx="2079244" cy="4177757"/>
            <a:chOff x="542857" y="1880142"/>
            <a:chExt cx="2079244" cy="4177757"/>
          </a:xfrm>
        </p:grpSpPr>
        <p:sp>
          <p:nvSpPr>
            <p:cNvPr id="32" name="Rectangle: Rounded Corners 31">
              <a:extLst>
                <a:ext uri="{FF2B5EF4-FFF2-40B4-BE49-F238E27FC236}">
                  <a16:creationId xmlns:a16="http://schemas.microsoft.com/office/drawing/2014/main" id="{F22AA6F1-5FB7-6F1E-F848-B21E17F8EEC6}"/>
                </a:ext>
              </a:extLst>
            </p:cNvPr>
            <p:cNvSpPr/>
            <p:nvPr userDrawn="1"/>
          </p:nvSpPr>
          <p:spPr>
            <a:xfrm>
              <a:off x="542857" y="1880142"/>
              <a:ext cx="2079244" cy="4177757"/>
            </a:xfrm>
            <a:prstGeom prst="roundRect">
              <a:avLst>
                <a:gd name="adj" fmla="val 493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5" name="Freeform: Shape 44">
              <a:extLst>
                <a:ext uri="{FF2B5EF4-FFF2-40B4-BE49-F238E27FC236}">
                  <a16:creationId xmlns:a16="http://schemas.microsoft.com/office/drawing/2014/main" id="{9E190106-9B61-92D0-9674-1563D720DE88}"/>
                </a:ext>
              </a:extLst>
            </p:cNvPr>
            <p:cNvSpPr/>
            <p:nvPr userDrawn="1"/>
          </p:nvSpPr>
          <p:spPr>
            <a:xfrm rot="16200000">
              <a:off x="1546480" y="4988474"/>
              <a:ext cx="71999" cy="2066850"/>
            </a:xfrm>
            <a:custGeom>
              <a:avLst/>
              <a:gdLst>
                <a:gd name="connsiteX0" fmla="*/ 71999 w 71999"/>
                <a:gd name="connsiteY0" fmla="*/ 0 h 2066850"/>
                <a:gd name="connsiteX1" fmla="*/ 71999 w 71999"/>
                <a:gd name="connsiteY1" fmla="*/ 2066850 h 2066850"/>
                <a:gd name="connsiteX2" fmla="*/ 62721 w 71999"/>
                <a:gd name="connsiteY2" fmla="*/ 2064977 h 2066850"/>
                <a:gd name="connsiteX3" fmla="*/ 0 w 71999"/>
                <a:gd name="connsiteY3" fmla="*/ 1970353 h 2066850"/>
                <a:gd name="connsiteX4" fmla="*/ 0 w 71999"/>
                <a:gd name="connsiteY4" fmla="*/ 96497 h 2066850"/>
                <a:gd name="connsiteX5" fmla="*/ 62721 w 71999"/>
                <a:gd name="connsiteY5" fmla="*/ 1873 h 206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999" h="2066850">
                  <a:moveTo>
                    <a:pt x="71999" y="0"/>
                  </a:moveTo>
                  <a:lnTo>
                    <a:pt x="71999" y="2066850"/>
                  </a:lnTo>
                  <a:lnTo>
                    <a:pt x="62721" y="2064977"/>
                  </a:lnTo>
                  <a:cubicBezTo>
                    <a:pt x="25862" y="2049387"/>
                    <a:pt x="0" y="2012890"/>
                    <a:pt x="0" y="1970353"/>
                  </a:cubicBezTo>
                  <a:lnTo>
                    <a:pt x="0" y="96497"/>
                  </a:lnTo>
                  <a:cubicBezTo>
                    <a:pt x="0" y="53960"/>
                    <a:pt x="25863" y="17463"/>
                    <a:pt x="62721" y="1873"/>
                  </a:cubicBezTo>
                  <a:close/>
                </a:path>
              </a:pathLst>
            </a:custGeom>
            <a:gradFill>
              <a:gsLst>
                <a:gs pos="0">
                  <a:schemeClr val="accent1"/>
                </a:gs>
                <a:gs pos="100000">
                  <a:schemeClr val="accent2"/>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47" name="Group 46">
            <a:extLst>
              <a:ext uri="{FF2B5EF4-FFF2-40B4-BE49-F238E27FC236}">
                <a16:creationId xmlns:a16="http://schemas.microsoft.com/office/drawing/2014/main" id="{D5C18BEB-0876-4A62-EF58-1699C2A00623}"/>
              </a:ext>
            </a:extLst>
          </p:cNvPr>
          <p:cNvGrpSpPr/>
          <p:nvPr userDrawn="1"/>
        </p:nvGrpSpPr>
        <p:grpSpPr>
          <a:xfrm>
            <a:off x="2800608" y="1777554"/>
            <a:ext cx="2079244" cy="4177757"/>
            <a:chOff x="542857" y="1880142"/>
            <a:chExt cx="2079244" cy="4177757"/>
          </a:xfrm>
        </p:grpSpPr>
        <p:sp>
          <p:nvSpPr>
            <p:cNvPr id="48" name="Rectangle: Rounded Corners 47">
              <a:extLst>
                <a:ext uri="{FF2B5EF4-FFF2-40B4-BE49-F238E27FC236}">
                  <a16:creationId xmlns:a16="http://schemas.microsoft.com/office/drawing/2014/main" id="{5AE15533-B964-BBA2-B61C-B665EDC9A157}"/>
                </a:ext>
              </a:extLst>
            </p:cNvPr>
            <p:cNvSpPr/>
            <p:nvPr userDrawn="1"/>
          </p:nvSpPr>
          <p:spPr>
            <a:xfrm>
              <a:off x="542857" y="1880142"/>
              <a:ext cx="2079244" cy="4177757"/>
            </a:xfrm>
            <a:prstGeom prst="roundRect">
              <a:avLst>
                <a:gd name="adj" fmla="val 493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9" name="Freeform: Shape 48">
              <a:extLst>
                <a:ext uri="{FF2B5EF4-FFF2-40B4-BE49-F238E27FC236}">
                  <a16:creationId xmlns:a16="http://schemas.microsoft.com/office/drawing/2014/main" id="{E1394880-B105-D050-A613-10567AF825FA}"/>
                </a:ext>
              </a:extLst>
            </p:cNvPr>
            <p:cNvSpPr/>
            <p:nvPr userDrawn="1"/>
          </p:nvSpPr>
          <p:spPr>
            <a:xfrm rot="16200000">
              <a:off x="1546480" y="4988474"/>
              <a:ext cx="71999" cy="2066850"/>
            </a:xfrm>
            <a:custGeom>
              <a:avLst/>
              <a:gdLst>
                <a:gd name="connsiteX0" fmla="*/ 71999 w 71999"/>
                <a:gd name="connsiteY0" fmla="*/ 0 h 2066850"/>
                <a:gd name="connsiteX1" fmla="*/ 71999 w 71999"/>
                <a:gd name="connsiteY1" fmla="*/ 2066850 h 2066850"/>
                <a:gd name="connsiteX2" fmla="*/ 62721 w 71999"/>
                <a:gd name="connsiteY2" fmla="*/ 2064977 h 2066850"/>
                <a:gd name="connsiteX3" fmla="*/ 0 w 71999"/>
                <a:gd name="connsiteY3" fmla="*/ 1970353 h 2066850"/>
                <a:gd name="connsiteX4" fmla="*/ 0 w 71999"/>
                <a:gd name="connsiteY4" fmla="*/ 96497 h 2066850"/>
                <a:gd name="connsiteX5" fmla="*/ 62721 w 71999"/>
                <a:gd name="connsiteY5" fmla="*/ 1873 h 206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999" h="2066850">
                  <a:moveTo>
                    <a:pt x="71999" y="0"/>
                  </a:moveTo>
                  <a:lnTo>
                    <a:pt x="71999" y="2066850"/>
                  </a:lnTo>
                  <a:lnTo>
                    <a:pt x="62721" y="2064977"/>
                  </a:lnTo>
                  <a:cubicBezTo>
                    <a:pt x="25862" y="2049387"/>
                    <a:pt x="0" y="2012890"/>
                    <a:pt x="0" y="1970353"/>
                  </a:cubicBezTo>
                  <a:lnTo>
                    <a:pt x="0" y="96497"/>
                  </a:lnTo>
                  <a:cubicBezTo>
                    <a:pt x="0" y="53960"/>
                    <a:pt x="25863" y="17463"/>
                    <a:pt x="62721" y="1873"/>
                  </a:cubicBezTo>
                  <a:close/>
                </a:path>
              </a:pathLst>
            </a:custGeom>
            <a:gradFill>
              <a:gsLst>
                <a:gs pos="100000">
                  <a:schemeClr val="accent6"/>
                </a:gs>
                <a:gs pos="0">
                  <a:schemeClr val="accent2"/>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50" name="Group 49">
            <a:extLst>
              <a:ext uri="{FF2B5EF4-FFF2-40B4-BE49-F238E27FC236}">
                <a16:creationId xmlns:a16="http://schemas.microsoft.com/office/drawing/2014/main" id="{396A141F-EFA5-0530-FE53-1BD51E178C0B}"/>
              </a:ext>
            </a:extLst>
          </p:cNvPr>
          <p:cNvGrpSpPr/>
          <p:nvPr userDrawn="1"/>
        </p:nvGrpSpPr>
        <p:grpSpPr>
          <a:xfrm>
            <a:off x="5058359" y="1777554"/>
            <a:ext cx="2079244" cy="4177757"/>
            <a:chOff x="542857" y="1880142"/>
            <a:chExt cx="2079244" cy="4177757"/>
          </a:xfrm>
        </p:grpSpPr>
        <p:sp>
          <p:nvSpPr>
            <p:cNvPr id="51" name="Rectangle: Rounded Corners 50">
              <a:extLst>
                <a:ext uri="{FF2B5EF4-FFF2-40B4-BE49-F238E27FC236}">
                  <a16:creationId xmlns:a16="http://schemas.microsoft.com/office/drawing/2014/main" id="{711A8B97-362D-26A8-EBF8-F15B67B17122}"/>
                </a:ext>
              </a:extLst>
            </p:cNvPr>
            <p:cNvSpPr/>
            <p:nvPr userDrawn="1"/>
          </p:nvSpPr>
          <p:spPr>
            <a:xfrm>
              <a:off x="542857" y="1880142"/>
              <a:ext cx="2079244" cy="4177757"/>
            </a:xfrm>
            <a:prstGeom prst="roundRect">
              <a:avLst>
                <a:gd name="adj" fmla="val 493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2" name="Freeform: Shape 51">
              <a:extLst>
                <a:ext uri="{FF2B5EF4-FFF2-40B4-BE49-F238E27FC236}">
                  <a16:creationId xmlns:a16="http://schemas.microsoft.com/office/drawing/2014/main" id="{941D58E8-1DA5-3B76-2FD7-6A2A2DB52AE9}"/>
                </a:ext>
              </a:extLst>
            </p:cNvPr>
            <p:cNvSpPr/>
            <p:nvPr userDrawn="1"/>
          </p:nvSpPr>
          <p:spPr>
            <a:xfrm rot="16200000">
              <a:off x="1546480" y="4988474"/>
              <a:ext cx="71999" cy="2066850"/>
            </a:xfrm>
            <a:custGeom>
              <a:avLst/>
              <a:gdLst>
                <a:gd name="connsiteX0" fmla="*/ 71999 w 71999"/>
                <a:gd name="connsiteY0" fmla="*/ 0 h 2066850"/>
                <a:gd name="connsiteX1" fmla="*/ 71999 w 71999"/>
                <a:gd name="connsiteY1" fmla="*/ 2066850 h 2066850"/>
                <a:gd name="connsiteX2" fmla="*/ 62721 w 71999"/>
                <a:gd name="connsiteY2" fmla="*/ 2064977 h 2066850"/>
                <a:gd name="connsiteX3" fmla="*/ 0 w 71999"/>
                <a:gd name="connsiteY3" fmla="*/ 1970353 h 2066850"/>
                <a:gd name="connsiteX4" fmla="*/ 0 w 71999"/>
                <a:gd name="connsiteY4" fmla="*/ 96497 h 2066850"/>
                <a:gd name="connsiteX5" fmla="*/ 62721 w 71999"/>
                <a:gd name="connsiteY5" fmla="*/ 1873 h 206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999" h="2066850">
                  <a:moveTo>
                    <a:pt x="71999" y="0"/>
                  </a:moveTo>
                  <a:lnTo>
                    <a:pt x="71999" y="2066850"/>
                  </a:lnTo>
                  <a:lnTo>
                    <a:pt x="62721" y="2064977"/>
                  </a:lnTo>
                  <a:cubicBezTo>
                    <a:pt x="25862" y="2049387"/>
                    <a:pt x="0" y="2012890"/>
                    <a:pt x="0" y="1970353"/>
                  </a:cubicBezTo>
                  <a:lnTo>
                    <a:pt x="0" y="96497"/>
                  </a:lnTo>
                  <a:cubicBezTo>
                    <a:pt x="0" y="53960"/>
                    <a:pt x="25863" y="17463"/>
                    <a:pt x="62721" y="1873"/>
                  </a:cubicBezTo>
                  <a:close/>
                </a:path>
              </a:pathLst>
            </a:custGeom>
            <a:gradFill>
              <a:gsLst>
                <a:gs pos="100000">
                  <a:schemeClr val="accent3"/>
                </a:gs>
                <a:gs pos="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53" name="Group 52">
            <a:extLst>
              <a:ext uri="{FF2B5EF4-FFF2-40B4-BE49-F238E27FC236}">
                <a16:creationId xmlns:a16="http://schemas.microsoft.com/office/drawing/2014/main" id="{B1596BD9-8195-9511-165F-39B9DD3153F0}"/>
              </a:ext>
            </a:extLst>
          </p:cNvPr>
          <p:cNvGrpSpPr/>
          <p:nvPr userDrawn="1"/>
        </p:nvGrpSpPr>
        <p:grpSpPr>
          <a:xfrm>
            <a:off x="7316110" y="1777554"/>
            <a:ext cx="2079244" cy="4177757"/>
            <a:chOff x="542857" y="1880142"/>
            <a:chExt cx="2079244" cy="4177757"/>
          </a:xfrm>
        </p:grpSpPr>
        <p:sp>
          <p:nvSpPr>
            <p:cNvPr id="54" name="Rectangle: Rounded Corners 53">
              <a:extLst>
                <a:ext uri="{FF2B5EF4-FFF2-40B4-BE49-F238E27FC236}">
                  <a16:creationId xmlns:a16="http://schemas.microsoft.com/office/drawing/2014/main" id="{2A6C9571-F683-7C7F-DEF4-5907D8C8B5DB}"/>
                </a:ext>
              </a:extLst>
            </p:cNvPr>
            <p:cNvSpPr/>
            <p:nvPr userDrawn="1"/>
          </p:nvSpPr>
          <p:spPr>
            <a:xfrm>
              <a:off x="542857" y="1880142"/>
              <a:ext cx="2079244" cy="4177757"/>
            </a:xfrm>
            <a:prstGeom prst="roundRect">
              <a:avLst>
                <a:gd name="adj" fmla="val 493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5" name="Freeform: Shape 54">
              <a:extLst>
                <a:ext uri="{FF2B5EF4-FFF2-40B4-BE49-F238E27FC236}">
                  <a16:creationId xmlns:a16="http://schemas.microsoft.com/office/drawing/2014/main" id="{5288344D-8DAF-BC90-1E2F-DD4E2EE78F4A}"/>
                </a:ext>
              </a:extLst>
            </p:cNvPr>
            <p:cNvSpPr/>
            <p:nvPr userDrawn="1"/>
          </p:nvSpPr>
          <p:spPr>
            <a:xfrm rot="16200000">
              <a:off x="1546480" y="4988474"/>
              <a:ext cx="71999" cy="2066850"/>
            </a:xfrm>
            <a:custGeom>
              <a:avLst/>
              <a:gdLst>
                <a:gd name="connsiteX0" fmla="*/ 71999 w 71999"/>
                <a:gd name="connsiteY0" fmla="*/ 0 h 2066850"/>
                <a:gd name="connsiteX1" fmla="*/ 71999 w 71999"/>
                <a:gd name="connsiteY1" fmla="*/ 2066850 h 2066850"/>
                <a:gd name="connsiteX2" fmla="*/ 62721 w 71999"/>
                <a:gd name="connsiteY2" fmla="*/ 2064977 h 2066850"/>
                <a:gd name="connsiteX3" fmla="*/ 0 w 71999"/>
                <a:gd name="connsiteY3" fmla="*/ 1970353 h 2066850"/>
                <a:gd name="connsiteX4" fmla="*/ 0 w 71999"/>
                <a:gd name="connsiteY4" fmla="*/ 96497 h 2066850"/>
                <a:gd name="connsiteX5" fmla="*/ 62721 w 71999"/>
                <a:gd name="connsiteY5" fmla="*/ 1873 h 206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999" h="2066850">
                  <a:moveTo>
                    <a:pt x="71999" y="0"/>
                  </a:moveTo>
                  <a:lnTo>
                    <a:pt x="71999" y="2066850"/>
                  </a:lnTo>
                  <a:lnTo>
                    <a:pt x="62721" y="2064977"/>
                  </a:lnTo>
                  <a:cubicBezTo>
                    <a:pt x="25862" y="2049387"/>
                    <a:pt x="0" y="2012890"/>
                    <a:pt x="0" y="1970353"/>
                  </a:cubicBezTo>
                  <a:lnTo>
                    <a:pt x="0" y="96497"/>
                  </a:lnTo>
                  <a:cubicBezTo>
                    <a:pt x="0" y="53960"/>
                    <a:pt x="25863" y="17463"/>
                    <a:pt x="62721" y="1873"/>
                  </a:cubicBezTo>
                  <a:close/>
                </a:path>
              </a:pathLst>
            </a:custGeom>
            <a:gradFill>
              <a:gsLst>
                <a:gs pos="0">
                  <a:schemeClr val="accent3"/>
                </a:gs>
                <a:gs pos="100000">
                  <a:schemeClr val="accent5"/>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56" name="Group 55">
            <a:extLst>
              <a:ext uri="{FF2B5EF4-FFF2-40B4-BE49-F238E27FC236}">
                <a16:creationId xmlns:a16="http://schemas.microsoft.com/office/drawing/2014/main" id="{8DEE0290-E115-C307-0523-8909CB266297}"/>
              </a:ext>
            </a:extLst>
          </p:cNvPr>
          <p:cNvGrpSpPr/>
          <p:nvPr userDrawn="1"/>
        </p:nvGrpSpPr>
        <p:grpSpPr>
          <a:xfrm>
            <a:off x="9573862" y="1777554"/>
            <a:ext cx="2079244" cy="4177757"/>
            <a:chOff x="542857" y="1880142"/>
            <a:chExt cx="2079244" cy="4177757"/>
          </a:xfrm>
        </p:grpSpPr>
        <p:sp>
          <p:nvSpPr>
            <p:cNvPr id="57" name="Rectangle: Rounded Corners 56">
              <a:extLst>
                <a:ext uri="{FF2B5EF4-FFF2-40B4-BE49-F238E27FC236}">
                  <a16:creationId xmlns:a16="http://schemas.microsoft.com/office/drawing/2014/main" id="{252BAE04-33C5-94F5-DE1D-06764B7DD42E}"/>
                </a:ext>
              </a:extLst>
            </p:cNvPr>
            <p:cNvSpPr/>
            <p:nvPr userDrawn="1"/>
          </p:nvSpPr>
          <p:spPr>
            <a:xfrm>
              <a:off x="542857" y="1880142"/>
              <a:ext cx="2079244" cy="4177757"/>
            </a:xfrm>
            <a:prstGeom prst="roundRect">
              <a:avLst>
                <a:gd name="adj" fmla="val 493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8" name="Freeform: Shape 57">
              <a:extLst>
                <a:ext uri="{FF2B5EF4-FFF2-40B4-BE49-F238E27FC236}">
                  <a16:creationId xmlns:a16="http://schemas.microsoft.com/office/drawing/2014/main" id="{B14B0350-426D-372B-9AAF-6FC88063EB35}"/>
                </a:ext>
              </a:extLst>
            </p:cNvPr>
            <p:cNvSpPr/>
            <p:nvPr userDrawn="1"/>
          </p:nvSpPr>
          <p:spPr>
            <a:xfrm rot="16200000">
              <a:off x="1546480" y="4988474"/>
              <a:ext cx="71999" cy="2066850"/>
            </a:xfrm>
            <a:custGeom>
              <a:avLst/>
              <a:gdLst>
                <a:gd name="connsiteX0" fmla="*/ 71999 w 71999"/>
                <a:gd name="connsiteY0" fmla="*/ 0 h 2066850"/>
                <a:gd name="connsiteX1" fmla="*/ 71999 w 71999"/>
                <a:gd name="connsiteY1" fmla="*/ 2066850 h 2066850"/>
                <a:gd name="connsiteX2" fmla="*/ 62721 w 71999"/>
                <a:gd name="connsiteY2" fmla="*/ 2064977 h 2066850"/>
                <a:gd name="connsiteX3" fmla="*/ 0 w 71999"/>
                <a:gd name="connsiteY3" fmla="*/ 1970353 h 2066850"/>
                <a:gd name="connsiteX4" fmla="*/ 0 w 71999"/>
                <a:gd name="connsiteY4" fmla="*/ 96497 h 2066850"/>
                <a:gd name="connsiteX5" fmla="*/ 62721 w 71999"/>
                <a:gd name="connsiteY5" fmla="*/ 1873 h 206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999" h="2066850">
                  <a:moveTo>
                    <a:pt x="71999" y="0"/>
                  </a:moveTo>
                  <a:lnTo>
                    <a:pt x="71999" y="2066850"/>
                  </a:lnTo>
                  <a:lnTo>
                    <a:pt x="62721" y="2064977"/>
                  </a:lnTo>
                  <a:cubicBezTo>
                    <a:pt x="25862" y="2049387"/>
                    <a:pt x="0" y="2012890"/>
                    <a:pt x="0" y="1970353"/>
                  </a:cubicBezTo>
                  <a:lnTo>
                    <a:pt x="0" y="96497"/>
                  </a:lnTo>
                  <a:cubicBezTo>
                    <a:pt x="0" y="53960"/>
                    <a:pt x="25863" y="17463"/>
                    <a:pt x="62721" y="1873"/>
                  </a:cubicBezTo>
                  <a:close/>
                </a:path>
              </a:pathLst>
            </a:custGeom>
            <a:gradFill>
              <a:gsLst>
                <a:gs pos="0">
                  <a:schemeClr val="accent5"/>
                </a:gs>
                <a:gs pos="100000">
                  <a:schemeClr val="accent4"/>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B957AA59-A313-0581-D446-439971897C33}"/>
              </a:ext>
            </a:extLst>
          </p:cNvPr>
          <p:cNvSpPr>
            <a:spLocks noGrp="1"/>
          </p:cNvSpPr>
          <p:nvPr>
            <p:ph type="title"/>
          </p:nvPr>
        </p:nvSpPr>
        <p:spPr>
          <a:xfrm>
            <a:off x="539749" y="543171"/>
            <a:ext cx="11110914" cy="535531"/>
          </a:xfrm>
        </p:spPr>
        <p:txBody>
          <a:bodyPr/>
          <a:lstStyle>
            <a:lvl1pPr>
              <a:defRPr/>
            </a:lvl1pPr>
          </a:lstStyle>
          <a:p>
            <a:r>
              <a:rPr lang="en-US"/>
              <a:t>Click to edit Master title style</a:t>
            </a:r>
          </a:p>
        </p:txBody>
      </p:sp>
      <p:sp>
        <p:nvSpPr>
          <p:cNvPr id="4" name="Slide Number Placeholder 3">
            <a:extLst>
              <a:ext uri="{FF2B5EF4-FFF2-40B4-BE49-F238E27FC236}">
                <a16:creationId xmlns:a16="http://schemas.microsoft.com/office/drawing/2014/main" id="{6D6519DA-3DEE-80CE-F800-58EC7407DE5E}"/>
              </a:ext>
            </a:extLst>
          </p:cNvPr>
          <p:cNvSpPr>
            <a:spLocks noGrp="1"/>
          </p:cNvSpPr>
          <p:nvPr>
            <p:ph type="sldNum" sz="quarter" idx="11"/>
          </p:nvPr>
        </p:nvSpPr>
        <p:spPr/>
        <p:txBody>
          <a:bodyPr/>
          <a:lstStyle>
            <a:lvl1pPr>
              <a:defRPr>
                <a:latin typeface="VIC" panose="00000500000000000000" pitchFamily="2" charset="0"/>
              </a:defRPr>
            </a:lvl1pPr>
          </a:lstStyle>
          <a:p>
            <a:fld id="{AE6C97B7-05AD-4402-A8A1-A463185BD3F3}" type="slidenum">
              <a:rPr lang="en-US" smtClean="0"/>
              <a:pPr/>
              <a:t>‹#›</a:t>
            </a:fld>
            <a:endParaRPr lang="en-US"/>
          </a:p>
        </p:txBody>
      </p:sp>
      <p:sp>
        <p:nvSpPr>
          <p:cNvPr id="7" name="Footer Placeholder 2">
            <a:extLst>
              <a:ext uri="{FF2B5EF4-FFF2-40B4-BE49-F238E27FC236}">
                <a16:creationId xmlns:a16="http://schemas.microsoft.com/office/drawing/2014/main" id="{04467A20-B344-2D30-81CE-5D64D0353CDB}"/>
              </a:ext>
            </a:extLst>
          </p:cNvPr>
          <p:cNvSpPr>
            <a:spLocks noGrp="1"/>
          </p:cNvSpPr>
          <p:nvPr>
            <p:ph type="ftr" sz="quarter" idx="10"/>
          </p:nvPr>
        </p:nvSpPr>
        <p:spPr>
          <a:xfrm>
            <a:off x="873760" y="6316664"/>
            <a:ext cx="8981440" cy="316546"/>
          </a:xfrm>
        </p:spPr>
        <p:txBody>
          <a:bodyPr/>
          <a:lstStyle>
            <a:lvl1pPr>
              <a:defRPr>
                <a:latin typeface="VIC" panose="00000500000000000000" pitchFamily="2" charset="0"/>
              </a:defRPr>
            </a:lvl1pPr>
          </a:lstStyle>
          <a:p>
            <a:endParaRPr lang="en-US"/>
          </a:p>
        </p:txBody>
      </p:sp>
      <p:sp>
        <p:nvSpPr>
          <p:cNvPr id="12" name="Text Placeholder 2">
            <a:extLst>
              <a:ext uri="{FF2B5EF4-FFF2-40B4-BE49-F238E27FC236}">
                <a16:creationId xmlns:a16="http://schemas.microsoft.com/office/drawing/2014/main" id="{17B23636-138C-CB36-20FD-65130569D637}"/>
              </a:ext>
            </a:extLst>
          </p:cNvPr>
          <p:cNvSpPr>
            <a:spLocks noGrp="1"/>
          </p:cNvSpPr>
          <p:nvPr>
            <p:ph type="body" idx="15"/>
          </p:nvPr>
        </p:nvSpPr>
        <p:spPr>
          <a:xfrm>
            <a:off x="539750" y="1025901"/>
            <a:ext cx="11113200" cy="344326"/>
          </a:xfrm>
          <a:prstGeom prst="rect">
            <a:avLst/>
          </a:prstGeom>
        </p:spPr>
        <p:txBody>
          <a:bodyPr wrap="square" lIns="0" tIns="46800" rIns="0" bIns="46800" anchor="t" anchorCtr="0">
            <a:spAutoFit/>
          </a:bodyPr>
          <a:lstStyle>
            <a:lvl1pPr marL="0" indent="0">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2">
            <a:extLst>
              <a:ext uri="{FF2B5EF4-FFF2-40B4-BE49-F238E27FC236}">
                <a16:creationId xmlns:a16="http://schemas.microsoft.com/office/drawing/2014/main" id="{FB93741A-9864-B289-6D26-459844B58FA9}"/>
              </a:ext>
            </a:extLst>
          </p:cNvPr>
          <p:cNvSpPr>
            <a:spLocks noGrp="1"/>
          </p:cNvSpPr>
          <p:nvPr userDrawn="1">
            <p:ph type="body" idx="12" hasCustomPrompt="1"/>
          </p:nvPr>
        </p:nvSpPr>
        <p:spPr>
          <a:xfrm>
            <a:off x="692400" y="2493034"/>
            <a:ext cx="1780158" cy="586957"/>
          </a:xfrm>
          <a:prstGeom prst="rect">
            <a:avLst/>
          </a:prstGeom>
        </p:spPr>
        <p:txBody>
          <a:bodyPr wrap="square" lIns="0" tIns="46800" rIns="0" bIns="46800" anchor="t" anchorCtr="0">
            <a:spAutoFit/>
          </a:bodyPr>
          <a:lstStyle>
            <a:lvl1pPr marL="0" indent="0">
              <a:lnSpc>
                <a:spcPct val="100000"/>
              </a:lnSpc>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br>
              <a:rPr lang="en-US"/>
            </a:br>
            <a:r>
              <a:rPr lang="en-US"/>
              <a:t>Master text styles</a:t>
            </a:r>
          </a:p>
        </p:txBody>
      </p:sp>
      <p:sp>
        <p:nvSpPr>
          <p:cNvPr id="11" name="Text Placeholder 2">
            <a:extLst>
              <a:ext uri="{FF2B5EF4-FFF2-40B4-BE49-F238E27FC236}">
                <a16:creationId xmlns:a16="http://schemas.microsoft.com/office/drawing/2014/main" id="{06E46D02-3441-A19D-D4BE-CC692D02EAF5}"/>
              </a:ext>
            </a:extLst>
          </p:cNvPr>
          <p:cNvSpPr>
            <a:spLocks noGrp="1"/>
          </p:cNvSpPr>
          <p:nvPr userDrawn="1">
            <p:ph type="body" idx="14"/>
          </p:nvPr>
        </p:nvSpPr>
        <p:spPr>
          <a:xfrm>
            <a:off x="692400" y="3108202"/>
            <a:ext cx="1780158" cy="2622851"/>
          </a:xfrm>
          <a:prstGeom prst="rect">
            <a:avLst/>
          </a:prstGeom>
        </p:spPr>
        <p:txBody>
          <a:bodyPr wrap="square" lIns="0" tIns="46800" rIns="0" bIns="46800" anchor="t" anchorCtr="0">
            <a:noAutofit/>
          </a:bodyPr>
          <a:lstStyle>
            <a:lvl1pPr marL="0" indent="0">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ext Placeholder 2">
            <a:extLst>
              <a:ext uri="{FF2B5EF4-FFF2-40B4-BE49-F238E27FC236}">
                <a16:creationId xmlns:a16="http://schemas.microsoft.com/office/drawing/2014/main" id="{5E6D644E-8EF6-29F3-A512-30E01A75ACE3}"/>
              </a:ext>
            </a:extLst>
          </p:cNvPr>
          <p:cNvSpPr>
            <a:spLocks noGrp="1"/>
          </p:cNvSpPr>
          <p:nvPr userDrawn="1">
            <p:ph type="body" idx="16" hasCustomPrompt="1"/>
          </p:nvPr>
        </p:nvSpPr>
        <p:spPr>
          <a:xfrm>
            <a:off x="2950151" y="2493034"/>
            <a:ext cx="1780158" cy="586957"/>
          </a:xfrm>
          <a:prstGeom prst="rect">
            <a:avLst/>
          </a:prstGeom>
        </p:spPr>
        <p:txBody>
          <a:bodyPr wrap="square" lIns="0" tIns="46800" rIns="0" bIns="46800" anchor="t" anchorCtr="0">
            <a:spAutoFit/>
          </a:bodyPr>
          <a:lstStyle>
            <a:lvl1pPr marL="0" indent="0">
              <a:lnSpc>
                <a:spcPct val="100000"/>
              </a:lnSpc>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br>
              <a:rPr lang="en-US"/>
            </a:br>
            <a:r>
              <a:rPr lang="en-US"/>
              <a:t>Master text styles</a:t>
            </a:r>
          </a:p>
        </p:txBody>
      </p:sp>
      <p:sp>
        <p:nvSpPr>
          <p:cNvPr id="16" name="Text Placeholder 2">
            <a:extLst>
              <a:ext uri="{FF2B5EF4-FFF2-40B4-BE49-F238E27FC236}">
                <a16:creationId xmlns:a16="http://schemas.microsoft.com/office/drawing/2014/main" id="{72E6CA91-C79F-93BB-931E-000430B265CD}"/>
              </a:ext>
            </a:extLst>
          </p:cNvPr>
          <p:cNvSpPr>
            <a:spLocks noGrp="1"/>
          </p:cNvSpPr>
          <p:nvPr userDrawn="1">
            <p:ph type="body" idx="17"/>
          </p:nvPr>
        </p:nvSpPr>
        <p:spPr>
          <a:xfrm>
            <a:off x="2950151" y="3108202"/>
            <a:ext cx="1780158" cy="2622851"/>
          </a:xfrm>
          <a:prstGeom prst="rect">
            <a:avLst/>
          </a:prstGeom>
        </p:spPr>
        <p:txBody>
          <a:bodyPr wrap="square" lIns="0" tIns="46800" rIns="0" bIns="46800" anchor="t" anchorCtr="0">
            <a:noAutofit/>
          </a:bodyPr>
          <a:lstStyle>
            <a:lvl1pPr marL="0" indent="0">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2" name="Text Placeholder 2">
            <a:extLst>
              <a:ext uri="{FF2B5EF4-FFF2-40B4-BE49-F238E27FC236}">
                <a16:creationId xmlns:a16="http://schemas.microsoft.com/office/drawing/2014/main" id="{11A036B3-19C7-875C-9000-AE9DD956559D}"/>
              </a:ext>
            </a:extLst>
          </p:cNvPr>
          <p:cNvSpPr>
            <a:spLocks noGrp="1"/>
          </p:cNvSpPr>
          <p:nvPr userDrawn="1">
            <p:ph type="body" idx="18" hasCustomPrompt="1"/>
          </p:nvPr>
        </p:nvSpPr>
        <p:spPr>
          <a:xfrm>
            <a:off x="5207902" y="2493034"/>
            <a:ext cx="1780158" cy="586957"/>
          </a:xfrm>
          <a:prstGeom prst="rect">
            <a:avLst/>
          </a:prstGeom>
        </p:spPr>
        <p:txBody>
          <a:bodyPr wrap="square" lIns="0" tIns="46800" rIns="0" bIns="46800" anchor="t" anchorCtr="0">
            <a:spAutoFit/>
          </a:bodyPr>
          <a:lstStyle>
            <a:lvl1pPr marL="0" indent="0">
              <a:lnSpc>
                <a:spcPct val="100000"/>
              </a:lnSpc>
              <a:buNone/>
              <a:defRPr sz="16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br>
              <a:rPr lang="en-US"/>
            </a:br>
            <a:r>
              <a:rPr lang="en-US"/>
              <a:t>Master text styles</a:t>
            </a:r>
          </a:p>
        </p:txBody>
      </p:sp>
      <p:sp>
        <p:nvSpPr>
          <p:cNvPr id="23" name="Text Placeholder 2">
            <a:extLst>
              <a:ext uri="{FF2B5EF4-FFF2-40B4-BE49-F238E27FC236}">
                <a16:creationId xmlns:a16="http://schemas.microsoft.com/office/drawing/2014/main" id="{0ED8E1E4-94D5-34F9-AD33-490256A56B5F}"/>
              </a:ext>
            </a:extLst>
          </p:cNvPr>
          <p:cNvSpPr>
            <a:spLocks noGrp="1"/>
          </p:cNvSpPr>
          <p:nvPr userDrawn="1">
            <p:ph type="body" idx="19"/>
          </p:nvPr>
        </p:nvSpPr>
        <p:spPr>
          <a:xfrm>
            <a:off x="5207902" y="3108202"/>
            <a:ext cx="1780158" cy="2622851"/>
          </a:xfrm>
          <a:prstGeom prst="rect">
            <a:avLst/>
          </a:prstGeom>
        </p:spPr>
        <p:txBody>
          <a:bodyPr wrap="square" lIns="0" tIns="46800" rIns="0" bIns="46800" anchor="t" anchorCtr="0">
            <a:noAutofit/>
          </a:bodyPr>
          <a:lstStyle>
            <a:lvl1pPr marL="0" indent="0">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5" name="Text Placeholder 2">
            <a:extLst>
              <a:ext uri="{FF2B5EF4-FFF2-40B4-BE49-F238E27FC236}">
                <a16:creationId xmlns:a16="http://schemas.microsoft.com/office/drawing/2014/main" id="{FA601642-B552-AA64-F34E-0FD988768699}"/>
              </a:ext>
            </a:extLst>
          </p:cNvPr>
          <p:cNvSpPr>
            <a:spLocks noGrp="1"/>
          </p:cNvSpPr>
          <p:nvPr userDrawn="1">
            <p:ph type="body" idx="20" hasCustomPrompt="1"/>
          </p:nvPr>
        </p:nvSpPr>
        <p:spPr>
          <a:xfrm>
            <a:off x="7465653" y="2493034"/>
            <a:ext cx="1780158" cy="586957"/>
          </a:xfrm>
          <a:prstGeom prst="rect">
            <a:avLst/>
          </a:prstGeom>
        </p:spPr>
        <p:txBody>
          <a:bodyPr wrap="square" lIns="0" tIns="46800" rIns="0" bIns="46800" anchor="t" anchorCtr="0">
            <a:spAutoFit/>
          </a:bodyPr>
          <a:lstStyle>
            <a:lvl1pPr marL="0" indent="0">
              <a:lnSpc>
                <a:spcPct val="100000"/>
              </a:lnSpc>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br>
              <a:rPr lang="en-US"/>
            </a:br>
            <a:r>
              <a:rPr lang="en-US"/>
              <a:t>Master text styles</a:t>
            </a:r>
          </a:p>
        </p:txBody>
      </p:sp>
      <p:sp>
        <p:nvSpPr>
          <p:cNvPr id="26" name="Text Placeholder 2">
            <a:extLst>
              <a:ext uri="{FF2B5EF4-FFF2-40B4-BE49-F238E27FC236}">
                <a16:creationId xmlns:a16="http://schemas.microsoft.com/office/drawing/2014/main" id="{21117EFC-877F-48C6-0389-57E001699B5F}"/>
              </a:ext>
            </a:extLst>
          </p:cNvPr>
          <p:cNvSpPr>
            <a:spLocks noGrp="1"/>
          </p:cNvSpPr>
          <p:nvPr userDrawn="1">
            <p:ph type="body" idx="21"/>
          </p:nvPr>
        </p:nvSpPr>
        <p:spPr>
          <a:xfrm>
            <a:off x="7465653" y="3108202"/>
            <a:ext cx="1780158" cy="2622851"/>
          </a:xfrm>
          <a:prstGeom prst="rect">
            <a:avLst/>
          </a:prstGeom>
        </p:spPr>
        <p:txBody>
          <a:bodyPr wrap="square" lIns="0" tIns="46800" rIns="0" bIns="46800" anchor="t" anchorCtr="0">
            <a:noAutofit/>
          </a:bodyPr>
          <a:lstStyle>
            <a:lvl1pPr marL="0" indent="0">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8" name="Text Placeholder 2">
            <a:extLst>
              <a:ext uri="{FF2B5EF4-FFF2-40B4-BE49-F238E27FC236}">
                <a16:creationId xmlns:a16="http://schemas.microsoft.com/office/drawing/2014/main" id="{E4271E11-9D8D-509C-7C5B-4D7D543F5079}"/>
              </a:ext>
            </a:extLst>
          </p:cNvPr>
          <p:cNvSpPr>
            <a:spLocks noGrp="1"/>
          </p:cNvSpPr>
          <p:nvPr userDrawn="1">
            <p:ph type="body" idx="22" hasCustomPrompt="1"/>
          </p:nvPr>
        </p:nvSpPr>
        <p:spPr>
          <a:xfrm>
            <a:off x="9723405" y="2493034"/>
            <a:ext cx="1780158" cy="586957"/>
          </a:xfrm>
          <a:prstGeom prst="rect">
            <a:avLst/>
          </a:prstGeom>
        </p:spPr>
        <p:txBody>
          <a:bodyPr wrap="square" lIns="0" tIns="46800" rIns="0" bIns="46800" anchor="t" anchorCtr="0">
            <a:spAutoFit/>
          </a:bodyPr>
          <a:lstStyle>
            <a:lvl1pPr marL="0" indent="0">
              <a:lnSpc>
                <a:spcPct val="100000"/>
              </a:lnSpc>
              <a:buNone/>
              <a:defRPr sz="16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br>
              <a:rPr lang="en-US"/>
            </a:br>
            <a:r>
              <a:rPr lang="en-US"/>
              <a:t>Master text styles</a:t>
            </a:r>
          </a:p>
        </p:txBody>
      </p:sp>
      <p:sp>
        <p:nvSpPr>
          <p:cNvPr id="30" name="Text Placeholder 2">
            <a:extLst>
              <a:ext uri="{FF2B5EF4-FFF2-40B4-BE49-F238E27FC236}">
                <a16:creationId xmlns:a16="http://schemas.microsoft.com/office/drawing/2014/main" id="{BB21FEF1-6ABA-3AA6-ABF2-779DC932A02B}"/>
              </a:ext>
            </a:extLst>
          </p:cNvPr>
          <p:cNvSpPr>
            <a:spLocks noGrp="1"/>
          </p:cNvSpPr>
          <p:nvPr userDrawn="1">
            <p:ph type="body" idx="23"/>
          </p:nvPr>
        </p:nvSpPr>
        <p:spPr>
          <a:xfrm>
            <a:off x="9723405" y="3108202"/>
            <a:ext cx="1780158" cy="2622851"/>
          </a:xfrm>
          <a:prstGeom prst="rect">
            <a:avLst/>
          </a:prstGeom>
        </p:spPr>
        <p:txBody>
          <a:bodyPr wrap="square" lIns="0" tIns="46800" rIns="0" bIns="46800" anchor="t" anchorCtr="0">
            <a:noAutofit/>
          </a:bodyPr>
          <a:lstStyle>
            <a:lvl1pPr marL="0" indent="0">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827236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ustom 0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1CD41-F870-F471-A1CE-3EB25338E6BC}"/>
              </a:ext>
            </a:extLst>
          </p:cNvPr>
          <p:cNvSpPr>
            <a:spLocks noGrp="1"/>
          </p:cNvSpPr>
          <p:nvPr>
            <p:ph type="title"/>
          </p:nvPr>
        </p:nvSpPr>
        <p:spPr>
          <a:xfrm>
            <a:off x="539750" y="543171"/>
            <a:ext cx="11111344" cy="535531"/>
          </a:xfrm>
        </p:spPr>
        <p:txBody>
          <a:bodyPr/>
          <a:lstStyle/>
          <a:p>
            <a:r>
              <a:rPr lang="en-US"/>
              <a:t>Click to edit Master title style</a:t>
            </a:r>
          </a:p>
        </p:txBody>
      </p:sp>
      <p:sp>
        <p:nvSpPr>
          <p:cNvPr id="3" name="Footer Placeholder 2">
            <a:extLst>
              <a:ext uri="{FF2B5EF4-FFF2-40B4-BE49-F238E27FC236}">
                <a16:creationId xmlns:a16="http://schemas.microsoft.com/office/drawing/2014/main" id="{409F7174-46E0-9455-6CF8-AA4A1B6A2BFE}"/>
              </a:ext>
            </a:extLst>
          </p:cNvPr>
          <p:cNvSpPr>
            <a:spLocks noGrp="1"/>
          </p:cNvSpPr>
          <p:nvPr>
            <p:ph type="ftr" sz="quarter" idx="10"/>
          </p:nvPr>
        </p:nvSpPr>
        <p:spPr>
          <a:xfrm>
            <a:off x="873760" y="6316664"/>
            <a:ext cx="7080432" cy="316546"/>
          </a:xfrm>
        </p:spPr>
        <p:txBody>
          <a:bodyPr/>
          <a:lstStyle>
            <a:lvl1pPr>
              <a:defRPr>
                <a:latin typeface="VIC" panose="00000500000000000000" pitchFamily="2" charset="0"/>
              </a:defRPr>
            </a:lvl1pPr>
          </a:lstStyle>
          <a:p>
            <a:endParaRPr lang="en-US"/>
          </a:p>
        </p:txBody>
      </p:sp>
      <p:sp>
        <p:nvSpPr>
          <p:cNvPr id="4" name="Slide Number Placeholder 3">
            <a:extLst>
              <a:ext uri="{FF2B5EF4-FFF2-40B4-BE49-F238E27FC236}">
                <a16:creationId xmlns:a16="http://schemas.microsoft.com/office/drawing/2014/main" id="{F682FDE2-3AA2-1C2F-F6D0-2A3EFE3167AD}"/>
              </a:ext>
            </a:extLst>
          </p:cNvPr>
          <p:cNvSpPr>
            <a:spLocks noGrp="1"/>
          </p:cNvSpPr>
          <p:nvPr>
            <p:ph type="sldNum" sz="quarter" idx="11"/>
          </p:nvPr>
        </p:nvSpPr>
        <p:spPr/>
        <p:txBody>
          <a:bodyPr/>
          <a:lstStyle/>
          <a:p>
            <a:fld id="{AE6C97B7-05AD-4402-A8A1-A463185BD3F3}" type="slidenum">
              <a:rPr lang="en-US" smtClean="0"/>
              <a:pPr/>
              <a:t>‹#›</a:t>
            </a:fld>
            <a:endParaRPr lang="en-US"/>
          </a:p>
        </p:txBody>
      </p:sp>
      <p:sp>
        <p:nvSpPr>
          <p:cNvPr id="6" name="Rectangle: Top Corners Rounded 5">
            <a:extLst>
              <a:ext uri="{FF2B5EF4-FFF2-40B4-BE49-F238E27FC236}">
                <a16:creationId xmlns:a16="http://schemas.microsoft.com/office/drawing/2014/main" id="{E2C8E7B9-478D-67F0-2DFB-0D895211BE13}"/>
              </a:ext>
            </a:extLst>
          </p:cNvPr>
          <p:cNvSpPr/>
          <p:nvPr/>
        </p:nvSpPr>
        <p:spPr>
          <a:xfrm rot="16200000">
            <a:off x="440258" y="1993134"/>
            <a:ext cx="3983282" cy="3784297"/>
          </a:xfrm>
          <a:prstGeom prst="round2SameRect">
            <a:avLst>
              <a:gd name="adj1" fmla="val 3275"/>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7E9F0B1F-A9A7-CAB8-0F50-E67F7D8F91CA}"/>
              </a:ext>
            </a:extLst>
          </p:cNvPr>
          <p:cNvSpPr/>
          <p:nvPr/>
        </p:nvSpPr>
        <p:spPr>
          <a:xfrm>
            <a:off x="4324048" y="1893641"/>
            <a:ext cx="3630144" cy="398328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 Placeholder 2">
            <a:extLst>
              <a:ext uri="{FF2B5EF4-FFF2-40B4-BE49-F238E27FC236}">
                <a16:creationId xmlns:a16="http://schemas.microsoft.com/office/drawing/2014/main" id="{4173EDF2-7315-0F00-DFF0-156AD98B3AED}"/>
              </a:ext>
            </a:extLst>
          </p:cNvPr>
          <p:cNvSpPr>
            <a:spLocks noGrp="1"/>
          </p:cNvSpPr>
          <p:nvPr userDrawn="1">
            <p:ph type="body" idx="26"/>
          </p:nvPr>
        </p:nvSpPr>
        <p:spPr>
          <a:xfrm>
            <a:off x="539749" y="1025901"/>
            <a:ext cx="11111343" cy="375617"/>
          </a:xfrm>
          <a:prstGeom prst="rect">
            <a:avLst/>
          </a:prstGeom>
        </p:spPr>
        <p:txBody>
          <a:bodyPr wrap="square" lIns="0" tIns="46800" rIns="0" bIns="46800" anchor="t" anchorCtr="0">
            <a:spAutoFit/>
          </a:bodyPr>
          <a:lstStyle>
            <a:lvl1pPr marL="0" indent="0">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4" name="Text Placeholder 2">
            <a:extLst>
              <a:ext uri="{FF2B5EF4-FFF2-40B4-BE49-F238E27FC236}">
                <a16:creationId xmlns:a16="http://schemas.microsoft.com/office/drawing/2014/main" id="{718DE4D8-CD8C-AB65-974B-51D36EE41B3D}"/>
              </a:ext>
            </a:extLst>
          </p:cNvPr>
          <p:cNvSpPr>
            <a:spLocks noGrp="1"/>
          </p:cNvSpPr>
          <p:nvPr>
            <p:ph type="body" idx="14"/>
          </p:nvPr>
        </p:nvSpPr>
        <p:spPr>
          <a:xfrm>
            <a:off x="4590165" y="2855567"/>
            <a:ext cx="3011669" cy="402291"/>
          </a:xfrm>
          <a:prstGeom prst="rect">
            <a:avLst/>
          </a:prstGeom>
        </p:spPr>
        <p:txBody>
          <a:bodyPr wrap="square" lIns="0" tIns="46800" rIns="0" bIns="46800" anchor="t" anchorCtr="0">
            <a:spAutoFit/>
          </a:bodyPr>
          <a:lstStyle>
            <a:lvl1pPr marL="0" indent="0">
              <a:lnSpc>
                <a:spcPct val="100000"/>
              </a:lnSpc>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5" name="Text Placeholder 2">
            <a:extLst>
              <a:ext uri="{FF2B5EF4-FFF2-40B4-BE49-F238E27FC236}">
                <a16:creationId xmlns:a16="http://schemas.microsoft.com/office/drawing/2014/main" id="{6F0F3557-44B8-B992-F7C8-6C150605F61F}"/>
              </a:ext>
            </a:extLst>
          </p:cNvPr>
          <p:cNvSpPr>
            <a:spLocks noGrp="1"/>
          </p:cNvSpPr>
          <p:nvPr>
            <p:ph type="body" idx="15" hasCustomPrompt="1"/>
          </p:nvPr>
        </p:nvSpPr>
        <p:spPr>
          <a:xfrm>
            <a:off x="4590165" y="3257858"/>
            <a:ext cx="3011669" cy="2327602"/>
          </a:xfrm>
          <a:prstGeom prst="rect">
            <a:avLst/>
          </a:prstGeom>
        </p:spPr>
        <p:txBody>
          <a:bodyPr wrap="square" lIns="0" tIns="46800" rIns="0" bIns="46800" anchor="t" anchorCtr="0">
            <a:noAutofit/>
          </a:bodyPr>
          <a:lstStyle>
            <a:lvl1pPr marL="0" indent="0">
              <a:buNone/>
              <a:defRPr sz="1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Master text styles</a:t>
            </a:r>
          </a:p>
        </p:txBody>
      </p:sp>
      <p:sp>
        <p:nvSpPr>
          <p:cNvPr id="29" name="Text Placeholder 2">
            <a:extLst>
              <a:ext uri="{FF2B5EF4-FFF2-40B4-BE49-F238E27FC236}">
                <a16:creationId xmlns:a16="http://schemas.microsoft.com/office/drawing/2014/main" id="{BAF9669E-6B8A-2C9B-CDF3-5FBF9C40EFBC}"/>
              </a:ext>
            </a:extLst>
          </p:cNvPr>
          <p:cNvSpPr>
            <a:spLocks noGrp="1"/>
          </p:cNvSpPr>
          <p:nvPr>
            <p:ph type="body" idx="29"/>
          </p:nvPr>
        </p:nvSpPr>
        <p:spPr>
          <a:xfrm>
            <a:off x="960161" y="2855567"/>
            <a:ext cx="3011669" cy="402291"/>
          </a:xfrm>
          <a:prstGeom prst="rect">
            <a:avLst/>
          </a:prstGeom>
        </p:spPr>
        <p:txBody>
          <a:bodyPr wrap="square" lIns="0" tIns="46800" rIns="0" bIns="46800" anchor="t" anchorCtr="0">
            <a:spAutoFit/>
          </a:bodyPr>
          <a:lstStyle>
            <a:lvl1pPr marL="0" indent="0">
              <a:lnSpc>
                <a:spcPct val="100000"/>
              </a:lnSpc>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30" name="Text Placeholder 2">
            <a:extLst>
              <a:ext uri="{FF2B5EF4-FFF2-40B4-BE49-F238E27FC236}">
                <a16:creationId xmlns:a16="http://schemas.microsoft.com/office/drawing/2014/main" id="{2F7FC77B-CF66-D48E-DA24-6F6CA04EFD50}"/>
              </a:ext>
            </a:extLst>
          </p:cNvPr>
          <p:cNvSpPr>
            <a:spLocks noGrp="1"/>
          </p:cNvSpPr>
          <p:nvPr>
            <p:ph type="body" idx="30" hasCustomPrompt="1"/>
          </p:nvPr>
        </p:nvSpPr>
        <p:spPr>
          <a:xfrm>
            <a:off x="960161" y="3257858"/>
            <a:ext cx="3011669" cy="2327602"/>
          </a:xfrm>
          <a:prstGeom prst="rect">
            <a:avLst/>
          </a:prstGeom>
        </p:spPr>
        <p:txBody>
          <a:bodyPr wrap="square" lIns="0" tIns="46800" rIns="0" bIns="46800" anchor="t" anchorCtr="0">
            <a:noAutofit/>
          </a:bodyPr>
          <a:lstStyle>
            <a:lvl1pPr marL="0" indent="0">
              <a:buNone/>
              <a:defRPr sz="1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Master text styles</a:t>
            </a:r>
          </a:p>
        </p:txBody>
      </p:sp>
      <p:sp>
        <p:nvSpPr>
          <p:cNvPr id="12" name="Freeform: Shape 11">
            <a:extLst>
              <a:ext uri="{FF2B5EF4-FFF2-40B4-BE49-F238E27FC236}">
                <a16:creationId xmlns:a16="http://schemas.microsoft.com/office/drawing/2014/main" id="{28E31567-3C3F-E9CD-2FB5-EF6D3E6813B8}"/>
              </a:ext>
            </a:extLst>
          </p:cNvPr>
          <p:cNvSpPr/>
          <p:nvPr userDrawn="1"/>
        </p:nvSpPr>
        <p:spPr>
          <a:xfrm>
            <a:off x="540907" y="1899036"/>
            <a:ext cx="97199" cy="3972487"/>
          </a:xfrm>
          <a:custGeom>
            <a:avLst/>
            <a:gdLst>
              <a:gd name="connsiteX0" fmla="*/ 97199 w 97199"/>
              <a:gd name="connsiteY0" fmla="*/ 0 h 3972487"/>
              <a:gd name="connsiteX1" fmla="*/ 97199 w 97199"/>
              <a:gd name="connsiteY1" fmla="*/ 3972487 h 3972487"/>
              <a:gd name="connsiteX2" fmla="*/ 75694 w 97199"/>
              <a:gd name="connsiteY2" fmla="*/ 3968145 h 3972487"/>
              <a:gd name="connsiteX3" fmla="*/ 0 w 97199"/>
              <a:gd name="connsiteY3" fmla="*/ 3853949 h 3972487"/>
              <a:gd name="connsiteX4" fmla="*/ 0 w 97199"/>
              <a:gd name="connsiteY4" fmla="*/ 118539 h 3972487"/>
              <a:gd name="connsiteX5" fmla="*/ 75694 w 97199"/>
              <a:gd name="connsiteY5" fmla="*/ 4342 h 3972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199" h="3972487">
                <a:moveTo>
                  <a:pt x="97199" y="0"/>
                </a:moveTo>
                <a:lnTo>
                  <a:pt x="97199" y="3972487"/>
                </a:lnTo>
                <a:lnTo>
                  <a:pt x="75694" y="3968145"/>
                </a:lnTo>
                <a:cubicBezTo>
                  <a:pt x="31212" y="3949331"/>
                  <a:pt x="0" y="3905285"/>
                  <a:pt x="0" y="3853949"/>
                </a:cubicBezTo>
                <a:lnTo>
                  <a:pt x="0" y="118539"/>
                </a:lnTo>
                <a:cubicBezTo>
                  <a:pt x="0" y="67203"/>
                  <a:pt x="31212" y="23157"/>
                  <a:pt x="75694" y="4342"/>
                </a:cubicBezTo>
                <a:close/>
              </a:path>
            </a:pathLst>
          </a:custGeom>
          <a:gradFill>
            <a:gsLst>
              <a:gs pos="0">
                <a:schemeClr val="accent1"/>
              </a:gs>
              <a:gs pos="100000">
                <a:schemeClr val="accent2"/>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15" name="Picture Placeholder 14">
            <a:extLst>
              <a:ext uri="{FF2B5EF4-FFF2-40B4-BE49-F238E27FC236}">
                <a16:creationId xmlns:a16="http://schemas.microsoft.com/office/drawing/2014/main" id="{42A50279-3B6F-6C56-BD14-E0E3080378C5}"/>
              </a:ext>
            </a:extLst>
          </p:cNvPr>
          <p:cNvSpPr>
            <a:spLocks noGrp="1"/>
          </p:cNvSpPr>
          <p:nvPr>
            <p:ph type="pic" sz="quarter" idx="31"/>
          </p:nvPr>
        </p:nvSpPr>
        <p:spPr>
          <a:xfrm>
            <a:off x="7954052" y="1893888"/>
            <a:ext cx="3697040" cy="3983037"/>
          </a:xfrm>
          <a:custGeom>
            <a:avLst/>
            <a:gdLst>
              <a:gd name="connsiteX0" fmla="*/ 0 w 3697040"/>
              <a:gd name="connsiteY0" fmla="*/ 0 h 3983037"/>
              <a:gd name="connsiteX1" fmla="*/ 3577032 w 3697040"/>
              <a:gd name="connsiteY1" fmla="*/ 0 h 3983037"/>
              <a:gd name="connsiteX2" fmla="*/ 3697040 w 3697040"/>
              <a:gd name="connsiteY2" fmla="*/ 120008 h 3983037"/>
              <a:gd name="connsiteX3" fmla="*/ 3697040 w 3697040"/>
              <a:gd name="connsiteY3" fmla="*/ 3863029 h 3983037"/>
              <a:gd name="connsiteX4" fmla="*/ 3577032 w 3697040"/>
              <a:gd name="connsiteY4" fmla="*/ 3983037 h 3983037"/>
              <a:gd name="connsiteX5" fmla="*/ 0 w 3697040"/>
              <a:gd name="connsiteY5" fmla="*/ 3983037 h 3983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97040" h="3983037">
                <a:moveTo>
                  <a:pt x="0" y="0"/>
                </a:moveTo>
                <a:lnTo>
                  <a:pt x="3577032" y="0"/>
                </a:lnTo>
                <a:cubicBezTo>
                  <a:pt x="3643311" y="0"/>
                  <a:pt x="3697040" y="53729"/>
                  <a:pt x="3697040" y="120008"/>
                </a:cubicBezTo>
                <a:lnTo>
                  <a:pt x="3697040" y="3863029"/>
                </a:lnTo>
                <a:cubicBezTo>
                  <a:pt x="3697040" y="3929308"/>
                  <a:pt x="3643311" y="3983037"/>
                  <a:pt x="3577032" y="3983037"/>
                </a:cubicBezTo>
                <a:lnTo>
                  <a:pt x="0" y="3983037"/>
                </a:lnTo>
                <a:close/>
              </a:path>
            </a:pathLst>
          </a:custGeom>
          <a:solidFill>
            <a:schemeClr val="bg2">
              <a:lumMod val="90000"/>
            </a:schemeClr>
          </a:solidFill>
        </p:spPr>
        <p:txBody>
          <a:bodyPr wrap="square">
            <a:noAutofit/>
          </a:bodyPr>
          <a:lstStyle>
            <a:lvl1pPr marL="0" indent="0">
              <a:buNone/>
              <a:defRPr/>
            </a:lvl1pPr>
          </a:lstStyle>
          <a:p>
            <a:endParaRPr lang="en-US"/>
          </a:p>
        </p:txBody>
      </p:sp>
    </p:spTree>
    <p:extLst>
      <p:ext uri="{BB962C8B-B14F-4D97-AF65-F5344CB8AC3E}">
        <p14:creationId xmlns:p14="http://schemas.microsoft.com/office/powerpoint/2010/main" val="2146768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ustom 0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D40D1-F98A-E29F-A1ED-0984E6357EEB}"/>
              </a:ext>
            </a:extLst>
          </p:cNvPr>
          <p:cNvSpPr>
            <a:spLocks noGrp="1"/>
          </p:cNvSpPr>
          <p:nvPr>
            <p:ph type="title"/>
          </p:nvPr>
        </p:nvSpPr>
        <p:spPr>
          <a:xfrm>
            <a:off x="539750" y="543171"/>
            <a:ext cx="11112250" cy="535531"/>
          </a:xfrm>
        </p:spPr>
        <p:txBody>
          <a:bodyPr/>
          <a:lstStyle/>
          <a:p>
            <a:r>
              <a:rPr lang="en-US"/>
              <a:t>Click to edit Master title style</a:t>
            </a:r>
          </a:p>
        </p:txBody>
      </p:sp>
      <p:sp>
        <p:nvSpPr>
          <p:cNvPr id="3" name="Footer Placeholder 2">
            <a:extLst>
              <a:ext uri="{FF2B5EF4-FFF2-40B4-BE49-F238E27FC236}">
                <a16:creationId xmlns:a16="http://schemas.microsoft.com/office/drawing/2014/main" id="{E2AFB441-742D-FED9-76BC-B79C92D3425D}"/>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36056D61-24D9-BF95-AA0B-4E3BD88B3208}"/>
              </a:ext>
            </a:extLst>
          </p:cNvPr>
          <p:cNvSpPr>
            <a:spLocks noGrp="1"/>
          </p:cNvSpPr>
          <p:nvPr>
            <p:ph type="sldNum" sz="quarter" idx="11"/>
          </p:nvPr>
        </p:nvSpPr>
        <p:spPr/>
        <p:txBody>
          <a:bodyPr/>
          <a:lstStyle/>
          <a:p>
            <a:fld id="{AE6C97B7-05AD-4402-A8A1-A463185BD3F3}" type="slidenum">
              <a:rPr lang="en-US" smtClean="0"/>
              <a:pPr/>
              <a:t>‹#›</a:t>
            </a:fld>
            <a:endParaRPr lang="en-US"/>
          </a:p>
        </p:txBody>
      </p:sp>
      <p:sp>
        <p:nvSpPr>
          <p:cNvPr id="30" name="Text Placeholder 2">
            <a:extLst>
              <a:ext uri="{FF2B5EF4-FFF2-40B4-BE49-F238E27FC236}">
                <a16:creationId xmlns:a16="http://schemas.microsoft.com/office/drawing/2014/main" id="{75F2B28F-A7B6-77B8-0EBA-E5CA2507AA7C}"/>
              </a:ext>
            </a:extLst>
          </p:cNvPr>
          <p:cNvSpPr>
            <a:spLocks noGrp="1"/>
          </p:cNvSpPr>
          <p:nvPr>
            <p:ph type="body" idx="14"/>
          </p:nvPr>
        </p:nvSpPr>
        <p:spPr>
          <a:xfrm>
            <a:off x="539750" y="1852957"/>
            <a:ext cx="3361690" cy="402291"/>
          </a:xfrm>
          <a:prstGeom prst="rect">
            <a:avLst/>
          </a:prstGeom>
        </p:spPr>
        <p:txBody>
          <a:bodyPr wrap="square" lIns="0" tIns="46800" rIns="0" bIns="46800" anchor="t" anchorCtr="0">
            <a:spAutoFit/>
          </a:bodyPr>
          <a:lstStyle>
            <a:lvl1pPr marL="0" indent="0">
              <a:lnSpc>
                <a:spcPct val="100000"/>
              </a:lnSpc>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31" name="Text Placeholder 2">
            <a:extLst>
              <a:ext uri="{FF2B5EF4-FFF2-40B4-BE49-F238E27FC236}">
                <a16:creationId xmlns:a16="http://schemas.microsoft.com/office/drawing/2014/main" id="{0AA2D2BA-18BF-FB2A-6FC2-AC373CCE2389}"/>
              </a:ext>
            </a:extLst>
          </p:cNvPr>
          <p:cNvSpPr>
            <a:spLocks noGrp="1"/>
          </p:cNvSpPr>
          <p:nvPr>
            <p:ph type="body" idx="15"/>
          </p:nvPr>
        </p:nvSpPr>
        <p:spPr>
          <a:xfrm>
            <a:off x="539750" y="2255248"/>
            <a:ext cx="3361690" cy="1476453"/>
          </a:xfrm>
          <a:prstGeom prst="rect">
            <a:avLst/>
          </a:prstGeom>
        </p:spPr>
        <p:txBody>
          <a:bodyPr wrap="square" lIns="0" tIns="46800" rIns="0" bIns="46800" anchor="t" anchorCtr="0">
            <a:noAutofit/>
          </a:bodyPr>
          <a:lstStyle>
            <a:lvl1pPr marL="0" indent="0">
              <a:buNone/>
              <a:defRPr sz="1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2" name="Text Placeholder 2">
            <a:extLst>
              <a:ext uri="{FF2B5EF4-FFF2-40B4-BE49-F238E27FC236}">
                <a16:creationId xmlns:a16="http://schemas.microsoft.com/office/drawing/2014/main" id="{2887FB0D-EA70-98F6-780F-189C1BDD5B47}"/>
              </a:ext>
            </a:extLst>
          </p:cNvPr>
          <p:cNvSpPr>
            <a:spLocks noGrp="1"/>
          </p:cNvSpPr>
          <p:nvPr>
            <p:ph type="body" idx="16"/>
          </p:nvPr>
        </p:nvSpPr>
        <p:spPr>
          <a:xfrm>
            <a:off x="539750" y="3845440"/>
            <a:ext cx="3361690" cy="402291"/>
          </a:xfrm>
          <a:prstGeom prst="rect">
            <a:avLst/>
          </a:prstGeom>
        </p:spPr>
        <p:txBody>
          <a:bodyPr wrap="square" lIns="0" tIns="46800" rIns="0" bIns="46800" anchor="t" anchorCtr="0">
            <a:spAutoFit/>
          </a:bodyPr>
          <a:lstStyle>
            <a:lvl1pPr marL="0" indent="0">
              <a:lnSpc>
                <a:spcPct val="100000"/>
              </a:lnSpc>
              <a:buNone/>
              <a:defRPr sz="20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33" name="Text Placeholder 2">
            <a:extLst>
              <a:ext uri="{FF2B5EF4-FFF2-40B4-BE49-F238E27FC236}">
                <a16:creationId xmlns:a16="http://schemas.microsoft.com/office/drawing/2014/main" id="{B03B7A24-2DEB-AA38-CB57-836F441009B6}"/>
              </a:ext>
            </a:extLst>
          </p:cNvPr>
          <p:cNvSpPr>
            <a:spLocks noGrp="1"/>
          </p:cNvSpPr>
          <p:nvPr>
            <p:ph type="body" idx="17"/>
          </p:nvPr>
        </p:nvSpPr>
        <p:spPr>
          <a:xfrm>
            <a:off x="539750" y="4247731"/>
            <a:ext cx="3361690" cy="1476453"/>
          </a:xfrm>
          <a:prstGeom prst="rect">
            <a:avLst/>
          </a:prstGeom>
        </p:spPr>
        <p:txBody>
          <a:bodyPr wrap="square" lIns="0" tIns="46800" rIns="0" bIns="46800" anchor="t" anchorCtr="0">
            <a:noAutofit/>
          </a:bodyPr>
          <a:lstStyle>
            <a:lvl1pPr marL="0" indent="0">
              <a:buNone/>
              <a:defRPr sz="1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6" name="Text Placeholder 2">
            <a:extLst>
              <a:ext uri="{FF2B5EF4-FFF2-40B4-BE49-F238E27FC236}">
                <a16:creationId xmlns:a16="http://schemas.microsoft.com/office/drawing/2014/main" id="{CBF86B1E-7597-2908-75A6-1443C1457EDD}"/>
              </a:ext>
            </a:extLst>
          </p:cNvPr>
          <p:cNvSpPr>
            <a:spLocks noGrp="1"/>
          </p:cNvSpPr>
          <p:nvPr>
            <p:ph type="body" idx="20"/>
          </p:nvPr>
        </p:nvSpPr>
        <p:spPr>
          <a:xfrm>
            <a:off x="539750" y="1025901"/>
            <a:ext cx="11113200" cy="344326"/>
          </a:xfrm>
          <a:prstGeom prst="rect">
            <a:avLst/>
          </a:prstGeom>
        </p:spPr>
        <p:txBody>
          <a:bodyPr wrap="square" lIns="0" tIns="46800" rIns="0" bIns="46800" anchor="t" anchorCtr="0">
            <a:spAutoFit/>
          </a:bodyPr>
          <a:lstStyle>
            <a:lvl1pPr marL="0" indent="0">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grpSp>
        <p:nvGrpSpPr>
          <p:cNvPr id="14" name="Group 13">
            <a:extLst>
              <a:ext uri="{FF2B5EF4-FFF2-40B4-BE49-F238E27FC236}">
                <a16:creationId xmlns:a16="http://schemas.microsoft.com/office/drawing/2014/main" id="{E708F124-FA3A-980E-89AB-C30CC3C8113B}"/>
              </a:ext>
            </a:extLst>
          </p:cNvPr>
          <p:cNvGrpSpPr/>
          <p:nvPr userDrawn="1"/>
        </p:nvGrpSpPr>
        <p:grpSpPr>
          <a:xfrm>
            <a:off x="4143694" y="1852957"/>
            <a:ext cx="3904613" cy="3871228"/>
            <a:chOff x="4107340" y="2042308"/>
            <a:chExt cx="3904613" cy="3871228"/>
          </a:xfrm>
        </p:grpSpPr>
        <p:sp>
          <p:nvSpPr>
            <p:cNvPr id="10" name="Rectangle: Rounded Corners 9">
              <a:extLst>
                <a:ext uri="{FF2B5EF4-FFF2-40B4-BE49-F238E27FC236}">
                  <a16:creationId xmlns:a16="http://schemas.microsoft.com/office/drawing/2014/main" id="{A0782696-79A8-E613-E560-445981FC6214}"/>
                </a:ext>
              </a:extLst>
            </p:cNvPr>
            <p:cNvSpPr/>
            <p:nvPr userDrawn="1"/>
          </p:nvSpPr>
          <p:spPr>
            <a:xfrm>
              <a:off x="4107340" y="2042308"/>
              <a:ext cx="1878745" cy="1878745"/>
            </a:xfrm>
            <a:prstGeom prst="roundRect">
              <a:avLst>
                <a:gd name="adj" fmla="val 6434"/>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4C52C45A-CAAD-357A-BFF8-FA4EC7001EEA}"/>
                </a:ext>
              </a:extLst>
            </p:cNvPr>
            <p:cNvSpPr/>
            <p:nvPr userDrawn="1"/>
          </p:nvSpPr>
          <p:spPr>
            <a:xfrm>
              <a:off x="4107340" y="4034791"/>
              <a:ext cx="1878745" cy="1878745"/>
            </a:xfrm>
            <a:prstGeom prst="roundRect">
              <a:avLst>
                <a:gd name="adj" fmla="val 6434"/>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7B22F574-C2E7-A80D-5EB8-9412608801B9}"/>
                </a:ext>
              </a:extLst>
            </p:cNvPr>
            <p:cNvSpPr/>
            <p:nvPr userDrawn="1"/>
          </p:nvSpPr>
          <p:spPr>
            <a:xfrm>
              <a:off x="6133208" y="2042308"/>
              <a:ext cx="1878745" cy="1878745"/>
            </a:xfrm>
            <a:prstGeom prst="roundRect">
              <a:avLst>
                <a:gd name="adj" fmla="val 6434"/>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D2BD73FF-C94E-4078-A8A6-FCB76ECED7AB}"/>
                </a:ext>
              </a:extLst>
            </p:cNvPr>
            <p:cNvSpPr/>
            <p:nvPr userDrawn="1"/>
          </p:nvSpPr>
          <p:spPr>
            <a:xfrm>
              <a:off x="6133208" y="4034791"/>
              <a:ext cx="1878745" cy="1878745"/>
            </a:xfrm>
            <a:prstGeom prst="roundRect">
              <a:avLst>
                <a:gd name="adj" fmla="val 643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 Placeholder 2">
            <a:extLst>
              <a:ext uri="{FF2B5EF4-FFF2-40B4-BE49-F238E27FC236}">
                <a16:creationId xmlns:a16="http://schemas.microsoft.com/office/drawing/2014/main" id="{AC2798FA-B7FB-A218-DFFC-895D9F677C39}"/>
              </a:ext>
            </a:extLst>
          </p:cNvPr>
          <p:cNvSpPr>
            <a:spLocks noGrp="1"/>
          </p:cNvSpPr>
          <p:nvPr>
            <p:ph type="body" idx="21"/>
          </p:nvPr>
        </p:nvSpPr>
        <p:spPr>
          <a:xfrm>
            <a:off x="8288973" y="1852957"/>
            <a:ext cx="3361690" cy="402291"/>
          </a:xfrm>
          <a:prstGeom prst="rect">
            <a:avLst/>
          </a:prstGeom>
        </p:spPr>
        <p:txBody>
          <a:bodyPr wrap="square" lIns="0" tIns="46800" rIns="0" bIns="46800" anchor="t" anchorCtr="0">
            <a:spAutoFit/>
          </a:bodyPr>
          <a:lstStyle>
            <a:lvl1pPr marL="0" indent="0">
              <a:lnSpc>
                <a:spcPct val="100000"/>
              </a:lnSpc>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6" name="Text Placeholder 2">
            <a:extLst>
              <a:ext uri="{FF2B5EF4-FFF2-40B4-BE49-F238E27FC236}">
                <a16:creationId xmlns:a16="http://schemas.microsoft.com/office/drawing/2014/main" id="{85043B03-D36E-A0FC-207F-027C411095EB}"/>
              </a:ext>
            </a:extLst>
          </p:cNvPr>
          <p:cNvSpPr>
            <a:spLocks noGrp="1"/>
          </p:cNvSpPr>
          <p:nvPr>
            <p:ph type="body" idx="22"/>
          </p:nvPr>
        </p:nvSpPr>
        <p:spPr>
          <a:xfrm>
            <a:off x="8288973" y="2283460"/>
            <a:ext cx="3361690" cy="1448242"/>
          </a:xfrm>
          <a:prstGeom prst="rect">
            <a:avLst/>
          </a:prstGeom>
        </p:spPr>
        <p:txBody>
          <a:bodyPr wrap="square" lIns="0" tIns="46800" rIns="0" bIns="46800" anchor="t" anchorCtr="0">
            <a:noAutofit/>
          </a:bodyPr>
          <a:lstStyle>
            <a:lvl1pPr marL="0" indent="0">
              <a:buNone/>
              <a:defRPr sz="1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Text Placeholder 2">
            <a:extLst>
              <a:ext uri="{FF2B5EF4-FFF2-40B4-BE49-F238E27FC236}">
                <a16:creationId xmlns:a16="http://schemas.microsoft.com/office/drawing/2014/main" id="{0638F024-5F4F-D61A-82D6-897351D2D7BC}"/>
              </a:ext>
            </a:extLst>
          </p:cNvPr>
          <p:cNvSpPr>
            <a:spLocks noGrp="1"/>
          </p:cNvSpPr>
          <p:nvPr>
            <p:ph type="body" idx="23"/>
          </p:nvPr>
        </p:nvSpPr>
        <p:spPr>
          <a:xfrm>
            <a:off x="8288973" y="3845440"/>
            <a:ext cx="3361690" cy="402291"/>
          </a:xfrm>
          <a:prstGeom prst="rect">
            <a:avLst/>
          </a:prstGeom>
        </p:spPr>
        <p:txBody>
          <a:bodyPr wrap="square" lIns="0" tIns="46800" rIns="0" bIns="46800" anchor="t" anchorCtr="0">
            <a:spAutoFit/>
          </a:bodyPr>
          <a:lstStyle>
            <a:lvl1pPr marL="0" indent="0">
              <a:lnSpc>
                <a:spcPct val="100000"/>
              </a:lnSpc>
              <a:buNone/>
              <a:defRPr sz="20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8" name="Text Placeholder 2">
            <a:extLst>
              <a:ext uri="{FF2B5EF4-FFF2-40B4-BE49-F238E27FC236}">
                <a16:creationId xmlns:a16="http://schemas.microsoft.com/office/drawing/2014/main" id="{2C355A78-FD70-CCA1-20D0-A363E4173391}"/>
              </a:ext>
            </a:extLst>
          </p:cNvPr>
          <p:cNvSpPr>
            <a:spLocks noGrp="1"/>
          </p:cNvSpPr>
          <p:nvPr>
            <p:ph type="body" idx="24"/>
          </p:nvPr>
        </p:nvSpPr>
        <p:spPr>
          <a:xfrm>
            <a:off x="8288973" y="4247731"/>
            <a:ext cx="3361690" cy="1476454"/>
          </a:xfrm>
          <a:prstGeom prst="rect">
            <a:avLst/>
          </a:prstGeom>
        </p:spPr>
        <p:txBody>
          <a:bodyPr wrap="square" lIns="0" tIns="46800" rIns="0" bIns="46800" anchor="t" anchorCtr="0">
            <a:noAutofit/>
          </a:bodyPr>
          <a:lstStyle>
            <a:lvl1pPr marL="0" indent="0">
              <a:buNone/>
              <a:defRPr sz="1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921507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ustom 09">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FD399795-B917-6A63-E1B4-7B914ED5C5CD}"/>
              </a:ext>
            </a:extLst>
          </p:cNvPr>
          <p:cNvSpPr>
            <a:spLocks noGrp="1"/>
          </p:cNvSpPr>
          <p:nvPr>
            <p:ph type="pic" sz="quarter" idx="26"/>
          </p:nvPr>
        </p:nvSpPr>
        <p:spPr>
          <a:xfrm>
            <a:off x="6168707" y="1852613"/>
            <a:ext cx="1879600" cy="1879600"/>
          </a:xfrm>
          <a:prstGeom prst="roundRect">
            <a:avLst>
              <a:gd name="adj" fmla="val 5856"/>
            </a:avLst>
          </a:prstGeom>
          <a:solidFill>
            <a:schemeClr val="bg2">
              <a:lumMod val="90000"/>
            </a:schemeClr>
          </a:solidFill>
        </p:spPr>
        <p:txBody>
          <a:bodyPr/>
          <a:lstStyle>
            <a:lvl1pPr marL="0" indent="0">
              <a:buNone/>
              <a:defRPr/>
            </a:lvl1pPr>
          </a:lstStyle>
          <a:p>
            <a:endParaRPr lang="en-US"/>
          </a:p>
        </p:txBody>
      </p:sp>
      <p:sp>
        <p:nvSpPr>
          <p:cNvPr id="2" name="Title 1">
            <a:extLst>
              <a:ext uri="{FF2B5EF4-FFF2-40B4-BE49-F238E27FC236}">
                <a16:creationId xmlns:a16="http://schemas.microsoft.com/office/drawing/2014/main" id="{7E2D40D1-F98A-E29F-A1ED-0984E6357EEB}"/>
              </a:ext>
            </a:extLst>
          </p:cNvPr>
          <p:cNvSpPr>
            <a:spLocks noGrp="1"/>
          </p:cNvSpPr>
          <p:nvPr>
            <p:ph type="title"/>
          </p:nvPr>
        </p:nvSpPr>
        <p:spPr>
          <a:xfrm>
            <a:off x="539750" y="543171"/>
            <a:ext cx="11112250" cy="535531"/>
          </a:xfrm>
        </p:spPr>
        <p:txBody>
          <a:bodyPr/>
          <a:lstStyle/>
          <a:p>
            <a:r>
              <a:rPr lang="en-US"/>
              <a:t>Click to edit Master title style</a:t>
            </a:r>
          </a:p>
        </p:txBody>
      </p:sp>
      <p:sp>
        <p:nvSpPr>
          <p:cNvPr id="3" name="Footer Placeholder 2">
            <a:extLst>
              <a:ext uri="{FF2B5EF4-FFF2-40B4-BE49-F238E27FC236}">
                <a16:creationId xmlns:a16="http://schemas.microsoft.com/office/drawing/2014/main" id="{E2AFB441-742D-FED9-76BC-B79C92D3425D}"/>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36056D61-24D9-BF95-AA0B-4E3BD88B3208}"/>
              </a:ext>
            </a:extLst>
          </p:cNvPr>
          <p:cNvSpPr>
            <a:spLocks noGrp="1"/>
          </p:cNvSpPr>
          <p:nvPr>
            <p:ph type="sldNum" sz="quarter" idx="11"/>
          </p:nvPr>
        </p:nvSpPr>
        <p:spPr/>
        <p:txBody>
          <a:bodyPr/>
          <a:lstStyle/>
          <a:p>
            <a:fld id="{AE6C97B7-05AD-4402-A8A1-A463185BD3F3}" type="slidenum">
              <a:rPr lang="en-US" smtClean="0"/>
              <a:pPr/>
              <a:t>‹#›</a:t>
            </a:fld>
            <a:endParaRPr lang="en-US"/>
          </a:p>
        </p:txBody>
      </p:sp>
      <p:sp>
        <p:nvSpPr>
          <p:cNvPr id="36" name="Text Placeholder 2">
            <a:extLst>
              <a:ext uri="{FF2B5EF4-FFF2-40B4-BE49-F238E27FC236}">
                <a16:creationId xmlns:a16="http://schemas.microsoft.com/office/drawing/2014/main" id="{CBF86B1E-7597-2908-75A6-1443C1457EDD}"/>
              </a:ext>
            </a:extLst>
          </p:cNvPr>
          <p:cNvSpPr>
            <a:spLocks noGrp="1"/>
          </p:cNvSpPr>
          <p:nvPr>
            <p:ph type="body" idx="20"/>
          </p:nvPr>
        </p:nvSpPr>
        <p:spPr>
          <a:xfrm>
            <a:off x="539750" y="1025901"/>
            <a:ext cx="11113200" cy="344326"/>
          </a:xfrm>
          <a:prstGeom prst="rect">
            <a:avLst/>
          </a:prstGeom>
        </p:spPr>
        <p:txBody>
          <a:bodyPr wrap="square" lIns="0" tIns="46800" rIns="0" bIns="46800" anchor="t" anchorCtr="0">
            <a:spAutoFit/>
          </a:bodyPr>
          <a:lstStyle>
            <a:lvl1pPr marL="0" indent="0">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Picture Placeholder 5">
            <a:extLst>
              <a:ext uri="{FF2B5EF4-FFF2-40B4-BE49-F238E27FC236}">
                <a16:creationId xmlns:a16="http://schemas.microsoft.com/office/drawing/2014/main" id="{EB07621C-3F9D-0FAE-48B2-1BC8BD30247B}"/>
              </a:ext>
            </a:extLst>
          </p:cNvPr>
          <p:cNvSpPr>
            <a:spLocks noGrp="1"/>
          </p:cNvSpPr>
          <p:nvPr>
            <p:ph type="pic" sz="quarter" idx="25"/>
          </p:nvPr>
        </p:nvSpPr>
        <p:spPr>
          <a:xfrm>
            <a:off x="4143375" y="1852613"/>
            <a:ext cx="1879600" cy="1879600"/>
          </a:xfrm>
          <a:prstGeom prst="roundRect">
            <a:avLst>
              <a:gd name="adj" fmla="val 5856"/>
            </a:avLst>
          </a:prstGeom>
          <a:solidFill>
            <a:schemeClr val="bg2">
              <a:lumMod val="90000"/>
            </a:schemeClr>
          </a:solidFill>
        </p:spPr>
        <p:txBody>
          <a:bodyPr/>
          <a:lstStyle>
            <a:lvl1pPr marL="0" indent="0">
              <a:buNone/>
              <a:defRPr/>
            </a:lvl1pPr>
          </a:lstStyle>
          <a:p>
            <a:endParaRPr lang="en-US"/>
          </a:p>
        </p:txBody>
      </p:sp>
      <p:sp>
        <p:nvSpPr>
          <p:cNvPr id="8" name="Picture Placeholder 5">
            <a:extLst>
              <a:ext uri="{FF2B5EF4-FFF2-40B4-BE49-F238E27FC236}">
                <a16:creationId xmlns:a16="http://schemas.microsoft.com/office/drawing/2014/main" id="{27C9BA47-D61C-56EC-24FB-A359CE0115CD}"/>
              </a:ext>
            </a:extLst>
          </p:cNvPr>
          <p:cNvSpPr>
            <a:spLocks noGrp="1"/>
          </p:cNvSpPr>
          <p:nvPr>
            <p:ph type="pic" sz="quarter" idx="27"/>
          </p:nvPr>
        </p:nvSpPr>
        <p:spPr>
          <a:xfrm>
            <a:off x="4143375" y="3844585"/>
            <a:ext cx="1879600" cy="1879600"/>
          </a:xfrm>
          <a:prstGeom prst="roundRect">
            <a:avLst>
              <a:gd name="adj" fmla="val 5856"/>
            </a:avLst>
          </a:prstGeom>
          <a:solidFill>
            <a:schemeClr val="bg2">
              <a:lumMod val="90000"/>
            </a:schemeClr>
          </a:solidFill>
        </p:spPr>
        <p:txBody>
          <a:bodyPr/>
          <a:lstStyle>
            <a:lvl1pPr marL="0" indent="0">
              <a:buNone/>
              <a:defRPr/>
            </a:lvl1pPr>
          </a:lstStyle>
          <a:p>
            <a:endParaRPr lang="en-US"/>
          </a:p>
        </p:txBody>
      </p:sp>
      <p:sp>
        <p:nvSpPr>
          <p:cNvPr id="9" name="Picture Placeholder 5">
            <a:extLst>
              <a:ext uri="{FF2B5EF4-FFF2-40B4-BE49-F238E27FC236}">
                <a16:creationId xmlns:a16="http://schemas.microsoft.com/office/drawing/2014/main" id="{C5CABC9D-EB70-C1A5-8726-FCA9C50A58B4}"/>
              </a:ext>
            </a:extLst>
          </p:cNvPr>
          <p:cNvSpPr>
            <a:spLocks noGrp="1"/>
          </p:cNvSpPr>
          <p:nvPr>
            <p:ph type="pic" sz="quarter" idx="28"/>
          </p:nvPr>
        </p:nvSpPr>
        <p:spPr>
          <a:xfrm>
            <a:off x="6168707" y="3844585"/>
            <a:ext cx="1879600" cy="1879600"/>
          </a:xfrm>
          <a:prstGeom prst="roundRect">
            <a:avLst>
              <a:gd name="adj" fmla="val 5856"/>
            </a:avLst>
          </a:prstGeom>
          <a:solidFill>
            <a:schemeClr val="bg2">
              <a:lumMod val="90000"/>
            </a:schemeClr>
          </a:solidFill>
        </p:spPr>
        <p:txBody>
          <a:bodyPr/>
          <a:lstStyle>
            <a:lvl1pPr marL="0" indent="0">
              <a:buNone/>
              <a:defRPr/>
            </a:lvl1pPr>
          </a:lstStyle>
          <a:p>
            <a:endParaRPr lang="en-US"/>
          </a:p>
        </p:txBody>
      </p:sp>
      <p:sp>
        <p:nvSpPr>
          <p:cNvPr id="5" name="Text Placeholder 2">
            <a:extLst>
              <a:ext uri="{FF2B5EF4-FFF2-40B4-BE49-F238E27FC236}">
                <a16:creationId xmlns:a16="http://schemas.microsoft.com/office/drawing/2014/main" id="{B7285A09-3DD4-5BB2-8C08-3D7A7EB6049B}"/>
              </a:ext>
            </a:extLst>
          </p:cNvPr>
          <p:cNvSpPr>
            <a:spLocks noGrp="1"/>
          </p:cNvSpPr>
          <p:nvPr>
            <p:ph type="body" idx="14"/>
          </p:nvPr>
        </p:nvSpPr>
        <p:spPr>
          <a:xfrm>
            <a:off x="539750" y="1852957"/>
            <a:ext cx="3361690" cy="402291"/>
          </a:xfrm>
          <a:prstGeom prst="rect">
            <a:avLst/>
          </a:prstGeom>
        </p:spPr>
        <p:txBody>
          <a:bodyPr wrap="square" lIns="0" tIns="46800" rIns="0" bIns="46800" anchor="t" anchorCtr="0">
            <a:spAutoFit/>
          </a:bodyPr>
          <a:lstStyle>
            <a:lvl1pPr marL="0" indent="0">
              <a:lnSpc>
                <a:spcPct val="100000"/>
              </a:lnSpc>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0" name="Text Placeholder 2">
            <a:extLst>
              <a:ext uri="{FF2B5EF4-FFF2-40B4-BE49-F238E27FC236}">
                <a16:creationId xmlns:a16="http://schemas.microsoft.com/office/drawing/2014/main" id="{05E5DBA5-E6F2-1EAB-5398-D4EFD8FD3735}"/>
              </a:ext>
            </a:extLst>
          </p:cNvPr>
          <p:cNvSpPr>
            <a:spLocks noGrp="1"/>
          </p:cNvSpPr>
          <p:nvPr>
            <p:ph type="body" idx="15"/>
          </p:nvPr>
        </p:nvSpPr>
        <p:spPr>
          <a:xfrm>
            <a:off x="539750" y="2255248"/>
            <a:ext cx="3361690" cy="1476453"/>
          </a:xfrm>
          <a:prstGeom prst="rect">
            <a:avLst/>
          </a:prstGeom>
        </p:spPr>
        <p:txBody>
          <a:bodyPr wrap="square" lIns="0" tIns="46800" rIns="0" bIns="46800" anchor="t" anchorCtr="0">
            <a:noAutofit/>
          </a:bodyPr>
          <a:lstStyle>
            <a:lvl1pPr marL="0" indent="0">
              <a:buNone/>
              <a:defRPr sz="1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Text Placeholder 2">
            <a:extLst>
              <a:ext uri="{FF2B5EF4-FFF2-40B4-BE49-F238E27FC236}">
                <a16:creationId xmlns:a16="http://schemas.microsoft.com/office/drawing/2014/main" id="{64D58141-DD87-AF85-71F0-40E1ACE78200}"/>
              </a:ext>
            </a:extLst>
          </p:cNvPr>
          <p:cNvSpPr>
            <a:spLocks noGrp="1"/>
          </p:cNvSpPr>
          <p:nvPr>
            <p:ph type="body" idx="16"/>
          </p:nvPr>
        </p:nvSpPr>
        <p:spPr>
          <a:xfrm>
            <a:off x="539750" y="3845440"/>
            <a:ext cx="3361690" cy="402291"/>
          </a:xfrm>
          <a:prstGeom prst="rect">
            <a:avLst/>
          </a:prstGeom>
        </p:spPr>
        <p:txBody>
          <a:bodyPr wrap="square" lIns="0" tIns="46800" rIns="0" bIns="46800" anchor="t" anchorCtr="0">
            <a:spAutoFit/>
          </a:bodyPr>
          <a:lstStyle>
            <a:lvl1pPr marL="0" indent="0">
              <a:lnSpc>
                <a:spcPct val="100000"/>
              </a:lnSpc>
              <a:buNone/>
              <a:defRPr sz="20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2" name="Text Placeholder 2">
            <a:extLst>
              <a:ext uri="{FF2B5EF4-FFF2-40B4-BE49-F238E27FC236}">
                <a16:creationId xmlns:a16="http://schemas.microsoft.com/office/drawing/2014/main" id="{541F1148-3827-5746-E357-5D312A7C5090}"/>
              </a:ext>
            </a:extLst>
          </p:cNvPr>
          <p:cNvSpPr>
            <a:spLocks noGrp="1"/>
          </p:cNvSpPr>
          <p:nvPr>
            <p:ph type="body" idx="17"/>
          </p:nvPr>
        </p:nvSpPr>
        <p:spPr>
          <a:xfrm>
            <a:off x="539750" y="4247731"/>
            <a:ext cx="3361690" cy="1476453"/>
          </a:xfrm>
          <a:prstGeom prst="rect">
            <a:avLst/>
          </a:prstGeom>
        </p:spPr>
        <p:txBody>
          <a:bodyPr wrap="square" lIns="0" tIns="46800" rIns="0" bIns="46800" anchor="t" anchorCtr="0">
            <a:noAutofit/>
          </a:bodyPr>
          <a:lstStyle>
            <a:lvl1pPr marL="0" indent="0">
              <a:buNone/>
              <a:defRPr sz="1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2">
            <a:extLst>
              <a:ext uri="{FF2B5EF4-FFF2-40B4-BE49-F238E27FC236}">
                <a16:creationId xmlns:a16="http://schemas.microsoft.com/office/drawing/2014/main" id="{038E87AE-474C-212A-A1C4-CD1DB4B4EA7D}"/>
              </a:ext>
            </a:extLst>
          </p:cNvPr>
          <p:cNvSpPr>
            <a:spLocks noGrp="1"/>
          </p:cNvSpPr>
          <p:nvPr>
            <p:ph type="body" idx="21"/>
          </p:nvPr>
        </p:nvSpPr>
        <p:spPr>
          <a:xfrm>
            <a:off x="8288973" y="1852957"/>
            <a:ext cx="3361690" cy="402291"/>
          </a:xfrm>
          <a:prstGeom prst="rect">
            <a:avLst/>
          </a:prstGeom>
        </p:spPr>
        <p:txBody>
          <a:bodyPr wrap="square" lIns="0" tIns="46800" rIns="0" bIns="46800" anchor="t" anchorCtr="0">
            <a:spAutoFit/>
          </a:bodyPr>
          <a:lstStyle>
            <a:lvl1pPr marL="0" indent="0">
              <a:lnSpc>
                <a:spcPct val="100000"/>
              </a:lnSpc>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4" name="Text Placeholder 2">
            <a:extLst>
              <a:ext uri="{FF2B5EF4-FFF2-40B4-BE49-F238E27FC236}">
                <a16:creationId xmlns:a16="http://schemas.microsoft.com/office/drawing/2014/main" id="{08A0C07D-1A50-BE74-0832-B936814FA8CA}"/>
              </a:ext>
            </a:extLst>
          </p:cNvPr>
          <p:cNvSpPr>
            <a:spLocks noGrp="1"/>
          </p:cNvSpPr>
          <p:nvPr>
            <p:ph type="body" idx="22"/>
          </p:nvPr>
        </p:nvSpPr>
        <p:spPr>
          <a:xfrm>
            <a:off x="8288973" y="2283460"/>
            <a:ext cx="3361690" cy="1448242"/>
          </a:xfrm>
          <a:prstGeom prst="rect">
            <a:avLst/>
          </a:prstGeom>
        </p:spPr>
        <p:txBody>
          <a:bodyPr wrap="square" lIns="0" tIns="46800" rIns="0" bIns="46800" anchor="t" anchorCtr="0">
            <a:noAutofit/>
          </a:bodyPr>
          <a:lstStyle>
            <a:lvl1pPr marL="0" indent="0">
              <a:buNone/>
              <a:defRPr sz="1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2">
            <a:extLst>
              <a:ext uri="{FF2B5EF4-FFF2-40B4-BE49-F238E27FC236}">
                <a16:creationId xmlns:a16="http://schemas.microsoft.com/office/drawing/2014/main" id="{82E797BF-9F7A-A11E-DC87-7D0000127A58}"/>
              </a:ext>
            </a:extLst>
          </p:cNvPr>
          <p:cNvSpPr>
            <a:spLocks noGrp="1"/>
          </p:cNvSpPr>
          <p:nvPr>
            <p:ph type="body" idx="23"/>
          </p:nvPr>
        </p:nvSpPr>
        <p:spPr>
          <a:xfrm>
            <a:off x="8288973" y="3845440"/>
            <a:ext cx="3361690" cy="402291"/>
          </a:xfrm>
          <a:prstGeom prst="rect">
            <a:avLst/>
          </a:prstGeom>
        </p:spPr>
        <p:txBody>
          <a:bodyPr wrap="square" lIns="0" tIns="46800" rIns="0" bIns="46800" anchor="t" anchorCtr="0">
            <a:spAutoFit/>
          </a:bodyPr>
          <a:lstStyle>
            <a:lvl1pPr marL="0" indent="0">
              <a:lnSpc>
                <a:spcPct val="100000"/>
              </a:lnSpc>
              <a:buNone/>
              <a:defRPr sz="20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0" name="Text Placeholder 2">
            <a:extLst>
              <a:ext uri="{FF2B5EF4-FFF2-40B4-BE49-F238E27FC236}">
                <a16:creationId xmlns:a16="http://schemas.microsoft.com/office/drawing/2014/main" id="{52C283F7-4E4D-08EF-1E19-94C9FFAF7BE6}"/>
              </a:ext>
            </a:extLst>
          </p:cNvPr>
          <p:cNvSpPr>
            <a:spLocks noGrp="1"/>
          </p:cNvSpPr>
          <p:nvPr>
            <p:ph type="body" idx="24"/>
          </p:nvPr>
        </p:nvSpPr>
        <p:spPr>
          <a:xfrm>
            <a:off x="8288973" y="4247731"/>
            <a:ext cx="3361690" cy="1476454"/>
          </a:xfrm>
          <a:prstGeom prst="rect">
            <a:avLst/>
          </a:prstGeom>
        </p:spPr>
        <p:txBody>
          <a:bodyPr wrap="square" lIns="0" tIns="46800" rIns="0" bIns="46800" anchor="t" anchorCtr="0">
            <a:noAutofit/>
          </a:bodyPr>
          <a:lstStyle>
            <a:lvl1pPr marL="0" indent="0">
              <a:buNone/>
              <a:defRPr sz="1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4211025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ustom 10">
    <p:spTree>
      <p:nvGrpSpPr>
        <p:cNvPr id="1" name=""/>
        <p:cNvGrpSpPr/>
        <p:nvPr/>
      </p:nvGrpSpPr>
      <p:grpSpPr>
        <a:xfrm>
          <a:off x="0" y="0"/>
          <a:ext cx="0" cy="0"/>
          <a:chOff x="0" y="0"/>
          <a:chExt cx="0" cy="0"/>
        </a:xfrm>
      </p:grpSpPr>
      <p:sp>
        <p:nvSpPr>
          <p:cNvPr id="72" name="Footer Placeholder 2">
            <a:extLst>
              <a:ext uri="{FF2B5EF4-FFF2-40B4-BE49-F238E27FC236}">
                <a16:creationId xmlns:a16="http://schemas.microsoft.com/office/drawing/2014/main" id="{1568285D-6C75-A1F0-E1E8-036746D9593C}"/>
              </a:ext>
            </a:extLst>
          </p:cNvPr>
          <p:cNvSpPr>
            <a:spLocks noGrp="1"/>
          </p:cNvSpPr>
          <p:nvPr userDrawn="1">
            <p:ph type="ftr" sz="quarter" idx="10"/>
          </p:nvPr>
        </p:nvSpPr>
        <p:spPr>
          <a:xfrm>
            <a:off x="873760" y="6316664"/>
            <a:ext cx="8073560" cy="316546"/>
          </a:xfrm>
        </p:spPr>
        <p:txBody>
          <a:bodyPr/>
          <a:lstStyle/>
          <a:p>
            <a:endParaRPr lang="en-US"/>
          </a:p>
        </p:txBody>
      </p:sp>
      <p:sp>
        <p:nvSpPr>
          <p:cNvPr id="73" name="Slide Number Placeholder 3">
            <a:extLst>
              <a:ext uri="{FF2B5EF4-FFF2-40B4-BE49-F238E27FC236}">
                <a16:creationId xmlns:a16="http://schemas.microsoft.com/office/drawing/2014/main" id="{3EC12F28-2C4F-B46C-3C47-BDF3AE2EF088}"/>
              </a:ext>
            </a:extLst>
          </p:cNvPr>
          <p:cNvSpPr>
            <a:spLocks noGrp="1"/>
          </p:cNvSpPr>
          <p:nvPr userDrawn="1">
            <p:ph type="sldNum" sz="quarter" idx="11"/>
          </p:nvPr>
        </p:nvSpPr>
        <p:spPr>
          <a:xfrm>
            <a:off x="539750" y="6316664"/>
            <a:ext cx="245110" cy="316546"/>
          </a:xfrm>
        </p:spPr>
        <p:txBody>
          <a:bodyPr/>
          <a:lstStyle/>
          <a:p>
            <a:fld id="{AE6C97B7-05AD-4402-A8A1-A463185BD3F3}" type="slidenum">
              <a:rPr lang="en-US" smtClean="0"/>
              <a:pPr/>
              <a:t>‹#›</a:t>
            </a:fld>
            <a:endParaRPr lang="en-US"/>
          </a:p>
        </p:txBody>
      </p:sp>
      <p:sp>
        <p:nvSpPr>
          <p:cNvPr id="74" name="Title 1">
            <a:extLst>
              <a:ext uri="{FF2B5EF4-FFF2-40B4-BE49-F238E27FC236}">
                <a16:creationId xmlns:a16="http://schemas.microsoft.com/office/drawing/2014/main" id="{850E7FB6-1427-2C17-FD03-FDFE678633FA}"/>
              </a:ext>
            </a:extLst>
          </p:cNvPr>
          <p:cNvSpPr>
            <a:spLocks noGrp="1"/>
          </p:cNvSpPr>
          <p:nvPr>
            <p:ph type="title"/>
          </p:nvPr>
        </p:nvSpPr>
        <p:spPr>
          <a:xfrm>
            <a:off x="539750" y="543171"/>
            <a:ext cx="8407570" cy="535531"/>
          </a:xfrm>
        </p:spPr>
        <p:txBody>
          <a:bodyPr/>
          <a:lstStyle/>
          <a:p>
            <a:r>
              <a:rPr lang="en-US"/>
              <a:t>Click to edit Master title style</a:t>
            </a:r>
          </a:p>
        </p:txBody>
      </p:sp>
      <p:sp>
        <p:nvSpPr>
          <p:cNvPr id="75" name="Text Placeholder 2">
            <a:extLst>
              <a:ext uri="{FF2B5EF4-FFF2-40B4-BE49-F238E27FC236}">
                <a16:creationId xmlns:a16="http://schemas.microsoft.com/office/drawing/2014/main" id="{452700CC-367F-FD56-ADE1-92FC819D1DA2}"/>
              </a:ext>
            </a:extLst>
          </p:cNvPr>
          <p:cNvSpPr>
            <a:spLocks noGrp="1"/>
          </p:cNvSpPr>
          <p:nvPr>
            <p:ph type="body" idx="14"/>
          </p:nvPr>
        </p:nvSpPr>
        <p:spPr>
          <a:xfrm>
            <a:off x="1306450" y="1772514"/>
            <a:ext cx="2899850" cy="340735"/>
          </a:xfrm>
          <a:prstGeom prst="rect">
            <a:avLst/>
          </a:prstGeom>
        </p:spPr>
        <p:txBody>
          <a:bodyPr wrap="square" lIns="0" tIns="46800" rIns="0" bIns="46800" anchor="t" anchorCtr="0">
            <a:spAutoFit/>
          </a:bodyPr>
          <a:lstStyle>
            <a:lvl1pPr marL="0" indent="0">
              <a:lnSpc>
                <a:spcPct val="100000"/>
              </a:lnSpc>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76" name="Text Placeholder 2">
            <a:extLst>
              <a:ext uri="{FF2B5EF4-FFF2-40B4-BE49-F238E27FC236}">
                <a16:creationId xmlns:a16="http://schemas.microsoft.com/office/drawing/2014/main" id="{5B924329-98B6-A36E-E9A4-E25088786E1E}"/>
              </a:ext>
            </a:extLst>
          </p:cNvPr>
          <p:cNvSpPr>
            <a:spLocks noGrp="1"/>
          </p:cNvSpPr>
          <p:nvPr>
            <p:ph type="body" idx="15" hasCustomPrompt="1"/>
          </p:nvPr>
        </p:nvSpPr>
        <p:spPr>
          <a:xfrm>
            <a:off x="1306450" y="2141461"/>
            <a:ext cx="2899850" cy="550088"/>
          </a:xfrm>
          <a:prstGeom prst="rect">
            <a:avLst/>
          </a:prstGeom>
        </p:spPr>
        <p:txBody>
          <a:bodyPr wrap="square" lIns="0" tIns="46800" rIns="0" bIns="46800" anchor="t" anchorCtr="0">
            <a:spAutoFit/>
          </a:bodyPr>
          <a:lstStyle>
            <a:lvl1pPr marL="0" indent="0">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Master text styles</a:t>
            </a:r>
          </a:p>
        </p:txBody>
      </p:sp>
      <p:sp>
        <p:nvSpPr>
          <p:cNvPr id="77" name="Text Placeholder 2">
            <a:extLst>
              <a:ext uri="{FF2B5EF4-FFF2-40B4-BE49-F238E27FC236}">
                <a16:creationId xmlns:a16="http://schemas.microsoft.com/office/drawing/2014/main" id="{5EF6863D-3461-12DB-0FAD-6DD38CFEC66B}"/>
              </a:ext>
            </a:extLst>
          </p:cNvPr>
          <p:cNvSpPr>
            <a:spLocks noGrp="1"/>
          </p:cNvSpPr>
          <p:nvPr>
            <p:ph type="body" idx="16"/>
          </p:nvPr>
        </p:nvSpPr>
        <p:spPr>
          <a:xfrm>
            <a:off x="1306450" y="3358436"/>
            <a:ext cx="2899850" cy="340735"/>
          </a:xfrm>
          <a:prstGeom prst="rect">
            <a:avLst/>
          </a:prstGeom>
        </p:spPr>
        <p:txBody>
          <a:bodyPr wrap="square" lIns="0" tIns="46800" rIns="0" bIns="46800" anchor="t" anchorCtr="0">
            <a:spAutoFit/>
          </a:bodyPr>
          <a:lstStyle>
            <a:lvl1pPr marL="0" indent="0">
              <a:lnSpc>
                <a:spcPct val="100000"/>
              </a:lnSpc>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78" name="Text Placeholder 2">
            <a:extLst>
              <a:ext uri="{FF2B5EF4-FFF2-40B4-BE49-F238E27FC236}">
                <a16:creationId xmlns:a16="http://schemas.microsoft.com/office/drawing/2014/main" id="{F14EA911-31C6-AA6C-D7A7-74E76730B08F}"/>
              </a:ext>
            </a:extLst>
          </p:cNvPr>
          <p:cNvSpPr>
            <a:spLocks noGrp="1"/>
          </p:cNvSpPr>
          <p:nvPr>
            <p:ph type="body" idx="17" hasCustomPrompt="1"/>
          </p:nvPr>
        </p:nvSpPr>
        <p:spPr>
          <a:xfrm>
            <a:off x="1306450" y="3727383"/>
            <a:ext cx="2899850" cy="550088"/>
          </a:xfrm>
          <a:prstGeom prst="rect">
            <a:avLst/>
          </a:prstGeom>
        </p:spPr>
        <p:txBody>
          <a:bodyPr wrap="square" lIns="0" tIns="46800" rIns="0" bIns="46800" anchor="t" anchorCtr="0">
            <a:spAutoFit/>
          </a:bodyPr>
          <a:lstStyle>
            <a:lvl1pPr marL="0" indent="0">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Master text styles</a:t>
            </a:r>
          </a:p>
        </p:txBody>
      </p:sp>
      <p:sp>
        <p:nvSpPr>
          <p:cNvPr id="79" name="Text Placeholder 2">
            <a:extLst>
              <a:ext uri="{FF2B5EF4-FFF2-40B4-BE49-F238E27FC236}">
                <a16:creationId xmlns:a16="http://schemas.microsoft.com/office/drawing/2014/main" id="{5923D4D0-96A0-273C-A14B-D3BB0B390F3E}"/>
              </a:ext>
            </a:extLst>
          </p:cNvPr>
          <p:cNvSpPr>
            <a:spLocks noGrp="1"/>
          </p:cNvSpPr>
          <p:nvPr>
            <p:ph type="body" idx="18"/>
          </p:nvPr>
        </p:nvSpPr>
        <p:spPr>
          <a:xfrm>
            <a:off x="1306450" y="4941382"/>
            <a:ext cx="2899850" cy="340735"/>
          </a:xfrm>
          <a:prstGeom prst="rect">
            <a:avLst/>
          </a:prstGeom>
        </p:spPr>
        <p:txBody>
          <a:bodyPr wrap="square" lIns="0" tIns="46800" rIns="0" bIns="46800" anchor="t" anchorCtr="0">
            <a:spAutoFit/>
          </a:bodyPr>
          <a:lstStyle>
            <a:lvl1pPr marL="0" indent="0">
              <a:lnSpc>
                <a:spcPct val="100000"/>
              </a:lnSpc>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80" name="Text Placeholder 2">
            <a:extLst>
              <a:ext uri="{FF2B5EF4-FFF2-40B4-BE49-F238E27FC236}">
                <a16:creationId xmlns:a16="http://schemas.microsoft.com/office/drawing/2014/main" id="{E4008D40-5D22-8135-D44D-011B52B4F12F}"/>
              </a:ext>
            </a:extLst>
          </p:cNvPr>
          <p:cNvSpPr>
            <a:spLocks noGrp="1"/>
          </p:cNvSpPr>
          <p:nvPr>
            <p:ph type="body" idx="19" hasCustomPrompt="1"/>
          </p:nvPr>
        </p:nvSpPr>
        <p:spPr>
          <a:xfrm>
            <a:off x="1306450" y="5310329"/>
            <a:ext cx="2899850" cy="550088"/>
          </a:xfrm>
          <a:prstGeom prst="rect">
            <a:avLst/>
          </a:prstGeom>
        </p:spPr>
        <p:txBody>
          <a:bodyPr wrap="square" lIns="0" tIns="46800" rIns="0" bIns="46800" anchor="t" anchorCtr="0">
            <a:spAutoFit/>
          </a:bodyPr>
          <a:lstStyle>
            <a:lvl1pPr marL="0" indent="0">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Master text styles</a:t>
            </a:r>
          </a:p>
        </p:txBody>
      </p:sp>
      <p:sp>
        <p:nvSpPr>
          <p:cNvPr id="84" name="Text Placeholder 2">
            <a:extLst>
              <a:ext uri="{FF2B5EF4-FFF2-40B4-BE49-F238E27FC236}">
                <a16:creationId xmlns:a16="http://schemas.microsoft.com/office/drawing/2014/main" id="{3EC9A534-F960-C3DB-B16C-F0EC982C676E}"/>
              </a:ext>
            </a:extLst>
          </p:cNvPr>
          <p:cNvSpPr>
            <a:spLocks noGrp="1"/>
          </p:cNvSpPr>
          <p:nvPr>
            <p:ph type="body" idx="20"/>
          </p:nvPr>
        </p:nvSpPr>
        <p:spPr>
          <a:xfrm>
            <a:off x="6047470" y="1772514"/>
            <a:ext cx="2899850" cy="340735"/>
          </a:xfrm>
          <a:prstGeom prst="rect">
            <a:avLst/>
          </a:prstGeom>
        </p:spPr>
        <p:txBody>
          <a:bodyPr wrap="square" lIns="0" tIns="46800" rIns="0" bIns="46800" anchor="t" anchorCtr="0">
            <a:spAutoFit/>
          </a:bodyPr>
          <a:lstStyle>
            <a:lvl1pPr marL="0" indent="0">
              <a:lnSpc>
                <a:spcPct val="100000"/>
              </a:lnSpc>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85" name="Text Placeholder 2">
            <a:extLst>
              <a:ext uri="{FF2B5EF4-FFF2-40B4-BE49-F238E27FC236}">
                <a16:creationId xmlns:a16="http://schemas.microsoft.com/office/drawing/2014/main" id="{1BBC3F34-7ED2-1C83-75EF-03E1BA31393C}"/>
              </a:ext>
            </a:extLst>
          </p:cNvPr>
          <p:cNvSpPr>
            <a:spLocks noGrp="1"/>
          </p:cNvSpPr>
          <p:nvPr>
            <p:ph type="body" idx="21" hasCustomPrompt="1"/>
          </p:nvPr>
        </p:nvSpPr>
        <p:spPr>
          <a:xfrm>
            <a:off x="6047470" y="2141461"/>
            <a:ext cx="2899850" cy="550088"/>
          </a:xfrm>
          <a:prstGeom prst="rect">
            <a:avLst/>
          </a:prstGeom>
        </p:spPr>
        <p:txBody>
          <a:bodyPr wrap="square" lIns="0" tIns="46800" rIns="0" bIns="46800" anchor="t" anchorCtr="0">
            <a:spAutoFit/>
          </a:bodyPr>
          <a:lstStyle>
            <a:lvl1pPr marL="0" indent="0">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Master text styles</a:t>
            </a:r>
          </a:p>
        </p:txBody>
      </p:sp>
      <p:sp>
        <p:nvSpPr>
          <p:cNvPr id="86" name="Text Placeholder 2">
            <a:extLst>
              <a:ext uri="{FF2B5EF4-FFF2-40B4-BE49-F238E27FC236}">
                <a16:creationId xmlns:a16="http://schemas.microsoft.com/office/drawing/2014/main" id="{BC2B764F-6E7F-BD51-69AD-01AD95860A81}"/>
              </a:ext>
            </a:extLst>
          </p:cNvPr>
          <p:cNvSpPr>
            <a:spLocks noGrp="1"/>
          </p:cNvSpPr>
          <p:nvPr>
            <p:ph type="body" idx="22"/>
          </p:nvPr>
        </p:nvSpPr>
        <p:spPr>
          <a:xfrm>
            <a:off x="6047470" y="3358436"/>
            <a:ext cx="2899850" cy="340735"/>
          </a:xfrm>
          <a:prstGeom prst="rect">
            <a:avLst/>
          </a:prstGeom>
        </p:spPr>
        <p:txBody>
          <a:bodyPr wrap="square" lIns="0" tIns="46800" rIns="0" bIns="46800" anchor="t" anchorCtr="0">
            <a:spAutoFit/>
          </a:bodyPr>
          <a:lstStyle>
            <a:lvl1pPr marL="0" indent="0">
              <a:lnSpc>
                <a:spcPct val="100000"/>
              </a:lnSpc>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87" name="Text Placeholder 2">
            <a:extLst>
              <a:ext uri="{FF2B5EF4-FFF2-40B4-BE49-F238E27FC236}">
                <a16:creationId xmlns:a16="http://schemas.microsoft.com/office/drawing/2014/main" id="{0A1DDA9C-923C-91D6-E06B-BAF7D6D64605}"/>
              </a:ext>
            </a:extLst>
          </p:cNvPr>
          <p:cNvSpPr>
            <a:spLocks noGrp="1"/>
          </p:cNvSpPr>
          <p:nvPr>
            <p:ph type="body" idx="23" hasCustomPrompt="1"/>
          </p:nvPr>
        </p:nvSpPr>
        <p:spPr>
          <a:xfrm>
            <a:off x="6047470" y="3727383"/>
            <a:ext cx="2899850" cy="550088"/>
          </a:xfrm>
          <a:prstGeom prst="rect">
            <a:avLst/>
          </a:prstGeom>
        </p:spPr>
        <p:txBody>
          <a:bodyPr wrap="square" lIns="0" tIns="46800" rIns="0" bIns="46800" anchor="t" anchorCtr="0">
            <a:spAutoFit/>
          </a:bodyPr>
          <a:lstStyle>
            <a:lvl1pPr marL="0" indent="0">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Master text styles</a:t>
            </a:r>
          </a:p>
        </p:txBody>
      </p:sp>
      <p:sp>
        <p:nvSpPr>
          <p:cNvPr id="88" name="Text Placeholder 2">
            <a:extLst>
              <a:ext uri="{FF2B5EF4-FFF2-40B4-BE49-F238E27FC236}">
                <a16:creationId xmlns:a16="http://schemas.microsoft.com/office/drawing/2014/main" id="{A13B9C81-6265-1B3E-87A9-DE4A278155FB}"/>
              </a:ext>
            </a:extLst>
          </p:cNvPr>
          <p:cNvSpPr>
            <a:spLocks noGrp="1"/>
          </p:cNvSpPr>
          <p:nvPr>
            <p:ph type="body" idx="24"/>
          </p:nvPr>
        </p:nvSpPr>
        <p:spPr>
          <a:xfrm>
            <a:off x="6047470" y="4941382"/>
            <a:ext cx="2899850" cy="340735"/>
          </a:xfrm>
          <a:prstGeom prst="rect">
            <a:avLst/>
          </a:prstGeom>
        </p:spPr>
        <p:txBody>
          <a:bodyPr wrap="square" lIns="0" tIns="46800" rIns="0" bIns="46800" anchor="t" anchorCtr="0">
            <a:spAutoFit/>
          </a:bodyPr>
          <a:lstStyle>
            <a:lvl1pPr marL="0" indent="0">
              <a:lnSpc>
                <a:spcPct val="100000"/>
              </a:lnSpc>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89" name="Text Placeholder 2">
            <a:extLst>
              <a:ext uri="{FF2B5EF4-FFF2-40B4-BE49-F238E27FC236}">
                <a16:creationId xmlns:a16="http://schemas.microsoft.com/office/drawing/2014/main" id="{CE9F4D6A-857D-36E3-AD9E-305505DFA438}"/>
              </a:ext>
            </a:extLst>
          </p:cNvPr>
          <p:cNvSpPr>
            <a:spLocks noGrp="1"/>
          </p:cNvSpPr>
          <p:nvPr>
            <p:ph type="body" idx="25" hasCustomPrompt="1"/>
          </p:nvPr>
        </p:nvSpPr>
        <p:spPr>
          <a:xfrm>
            <a:off x="6047470" y="5310329"/>
            <a:ext cx="2899850" cy="550088"/>
          </a:xfrm>
          <a:prstGeom prst="rect">
            <a:avLst/>
          </a:prstGeom>
        </p:spPr>
        <p:txBody>
          <a:bodyPr wrap="square" lIns="0" tIns="46800" rIns="0" bIns="46800" anchor="t" anchorCtr="0">
            <a:spAutoFit/>
          </a:bodyPr>
          <a:lstStyle>
            <a:lvl1pPr marL="0" indent="0">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Master text styles</a:t>
            </a:r>
          </a:p>
        </p:txBody>
      </p:sp>
      <p:sp>
        <p:nvSpPr>
          <p:cNvPr id="90" name="Text Placeholder 2">
            <a:extLst>
              <a:ext uri="{FF2B5EF4-FFF2-40B4-BE49-F238E27FC236}">
                <a16:creationId xmlns:a16="http://schemas.microsoft.com/office/drawing/2014/main" id="{F939B4DB-B0FB-A646-D4AF-4B9268F84838}"/>
              </a:ext>
            </a:extLst>
          </p:cNvPr>
          <p:cNvSpPr>
            <a:spLocks noGrp="1"/>
          </p:cNvSpPr>
          <p:nvPr>
            <p:ph type="body" idx="26"/>
          </p:nvPr>
        </p:nvSpPr>
        <p:spPr>
          <a:xfrm>
            <a:off x="539750" y="1025901"/>
            <a:ext cx="8407570" cy="375617"/>
          </a:xfrm>
          <a:prstGeom prst="rect">
            <a:avLst/>
          </a:prstGeom>
        </p:spPr>
        <p:txBody>
          <a:bodyPr wrap="square" lIns="0" tIns="46800" rIns="0" bIns="46800" anchor="t" anchorCtr="0">
            <a:spAutoFit/>
          </a:bodyPr>
          <a:lstStyle>
            <a:lvl1pPr marL="0" indent="0">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8" name="Freeform: Shape 27">
            <a:extLst>
              <a:ext uri="{FF2B5EF4-FFF2-40B4-BE49-F238E27FC236}">
                <a16:creationId xmlns:a16="http://schemas.microsoft.com/office/drawing/2014/main" id="{4E330747-EE1A-B87F-E860-53BA99BBA7A1}"/>
              </a:ext>
            </a:extLst>
          </p:cNvPr>
          <p:cNvSpPr/>
          <p:nvPr userDrawn="1"/>
        </p:nvSpPr>
        <p:spPr>
          <a:xfrm>
            <a:off x="9616501" y="2"/>
            <a:ext cx="2575499" cy="6857999"/>
          </a:xfrm>
          <a:custGeom>
            <a:avLst/>
            <a:gdLst>
              <a:gd name="connsiteX0" fmla="*/ 51931 w 2575499"/>
              <a:gd name="connsiteY0" fmla="*/ 0 h 6857999"/>
              <a:gd name="connsiteX1" fmla="*/ 2575499 w 2575499"/>
              <a:gd name="connsiteY1" fmla="*/ 0 h 6857999"/>
              <a:gd name="connsiteX2" fmla="*/ 2575499 w 2575499"/>
              <a:gd name="connsiteY2" fmla="*/ 6857999 h 6857999"/>
              <a:gd name="connsiteX3" fmla="*/ 2506949 w 2575499"/>
              <a:gd name="connsiteY3" fmla="*/ 6857999 h 6857999"/>
              <a:gd name="connsiteX4" fmla="*/ 182816 w 2575499"/>
              <a:gd name="connsiteY4" fmla="*/ 1247609 h 6857999"/>
              <a:gd name="connsiteX5" fmla="*/ 2613 w 2575499"/>
              <a:gd name="connsiteY5" fmla="*/ 337126 h 6857999"/>
              <a:gd name="connsiteX6" fmla="*/ 22311 w 2575499"/>
              <a:gd name="connsiteY6" fmla="*/ 14409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5499" h="6857999">
                <a:moveTo>
                  <a:pt x="51931" y="0"/>
                </a:moveTo>
                <a:lnTo>
                  <a:pt x="2575499" y="0"/>
                </a:lnTo>
                <a:lnTo>
                  <a:pt x="2575499" y="6857999"/>
                </a:lnTo>
                <a:lnTo>
                  <a:pt x="2506949" y="6857999"/>
                </a:lnTo>
                <a:lnTo>
                  <a:pt x="182816" y="1247609"/>
                </a:lnTo>
                <a:cubicBezTo>
                  <a:pt x="52105" y="973009"/>
                  <a:pt x="-14372" y="662389"/>
                  <a:pt x="2613" y="337126"/>
                </a:cubicBezTo>
                <a:cubicBezTo>
                  <a:pt x="5963" y="271789"/>
                  <a:pt x="12585" y="207395"/>
                  <a:pt x="22311" y="144095"/>
                </a:cubicBezTo>
                <a:close/>
              </a:path>
            </a:pathLst>
          </a:custGeom>
          <a:solidFill>
            <a:schemeClr val="accent2"/>
          </a:solidFill>
          <a:ln w="0" cap="flat">
            <a:noFill/>
            <a:prstDash val="solid"/>
            <a:miter/>
          </a:ln>
        </p:spPr>
        <p:txBody>
          <a:bodyPr wrap="square" rtlCol="0" anchor="ctr">
            <a:noAutofit/>
          </a:bodyPr>
          <a:lstStyle/>
          <a:p>
            <a:endParaRPr lang="en-US"/>
          </a:p>
        </p:txBody>
      </p:sp>
      <p:pic>
        <p:nvPicPr>
          <p:cNvPr id="29" name="Graphic 28">
            <a:extLst>
              <a:ext uri="{FF2B5EF4-FFF2-40B4-BE49-F238E27FC236}">
                <a16:creationId xmlns:a16="http://schemas.microsoft.com/office/drawing/2014/main" id="{118AFB6C-0EDE-9D02-01AC-C7FFF96B00C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28618" r="50258" b="6878"/>
          <a:stretch>
            <a:fillRect/>
          </a:stretch>
        </p:blipFill>
        <p:spPr>
          <a:xfrm>
            <a:off x="9616501" y="0"/>
            <a:ext cx="2575499" cy="6857999"/>
          </a:xfrm>
          <a:custGeom>
            <a:avLst/>
            <a:gdLst>
              <a:gd name="connsiteX0" fmla="*/ 51932 w 2575499"/>
              <a:gd name="connsiteY0" fmla="*/ 0 h 6857999"/>
              <a:gd name="connsiteX1" fmla="*/ 2575499 w 2575499"/>
              <a:gd name="connsiteY1" fmla="*/ 0 h 6857999"/>
              <a:gd name="connsiteX2" fmla="*/ 2575499 w 2575499"/>
              <a:gd name="connsiteY2" fmla="*/ 6857999 h 6857999"/>
              <a:gd name="connsiteX3" fmla="*/ 2506950 w 2575499"/>
              <a:gd name="connsiteY3" fmla="*/ 6857999 h 6857999"/>
              <a:gd name="connsiteX4" fmla="*/ 182817 w 2575499"/>
              <a:gd name="connsiteY4" fmla="*/ 1247609 h 6857999"/>
              <a:gd name="connsiteX5" fmla="*/ 2614 w 2575499"/>
              <a:gd name="connsiteY5" fmla="*/ 337126 h 6857999"/>
              <a:gd name="connsiteX6" fmla="*/ 22312 w 2575499"/>
              <a:gd name="connsiteY6" fmla="*/ 14409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5499" h="6857999">
                <a:moveTo>
                  <a:pt x="51932" y="0"/>
                </a:moveTo>
                <a:lnTo>
                  <a:pt x="2575499" y="0"/>
                </a:lnTo>
                <a:lnTo>
                  <a:pt x="2575499" y="6857999"/>
                </a:lnTo>
                <a:lnTo>
                  <a:pt x="2506950" y="6857999"/>
                </a:lnTo>
                <a:lnTo>
                  <a:pt x="182817" y="1247609"/>
                </a:lnTo>
                <a:cubicBezTo>
                  <a:pt x="52106" y="973009"/>
                  <a:pt x="-14371" y="662389"/>
                  <a:pt x="2614" y="337126"/>
                </a:cubicBezTo>
                <a:cubicBezTo>
                  <a:pt x="5964" y="271789"/>
                  <a:pt x="12586" y="207395"/>
                  <a:pt x="22312" y="144095"/>
                </a:cubicBezTo>
                <a:close/>
              </a:path>
            </a:pathLst>
          </a:custGeom>
        </p:spPr>
      </p:pic>
    </p:spTree>
    <p:extLst>
      <p:ext uri="{BB962C8B-B14F-4D97-AF65-F5344CB8AC3E}">
        <p14:creationId xmlns:p14="http://schemas.microsoft.com/office/powerpoint/2010/main" val="27841439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ustom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461C2-DD42-D0C9-242B-8DB5D8C3F461}"/>
              </a:ext>
            </a:extLst>
          </p:cNvPr>
          <p:cNvSpPr>
            <a:spLocks noGrp="1"/>
          </p:cNvSpPr>
          <p:nvPr>
            <p:ph type="title"/>
          </p:nvPr>
        </p:nvSpPr>
        <p:spPr>
          <a:xfrm>
            <a:off x="539750" y="543171"/>
            <a:ext cx="11112250" cy="535531"/>
          </a:xfrm>
        </p:spPr>
        <p:txBody>
          <a:bodyPr/>
          <a:lstStyle/>
          <a:p>
            <a:r>
              <a:rPr lang="en-US"/>
              <a:t>Click to edit Master title style</a:t>
            </a:r>
          </a:p>
        </p:txBody>
      </p:sp>
      <p:sp>
        <p:nvSpPr>
          <p:cNvPr id="3" name="Footer Placeholder 2">
            <a:extLst>
              <a:ext uri="{FF2B5EF4-FFF2-40B4-BE49-F238E27FC236}">
                <a16:creationId xmlns:a16="http://schemas.microsoft.com/office/drawing/2014/main" id="{8DB4610C-9CF2-0E8D-283E-0B99CF40745B}"/>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64F58ACA-5335-9C38-7EB5-E5C32FD0B99A}"/>
              </a:ext>
            </a:extLst>
          </p:cNvPr>
          <p:cNvSpPr>
            <a:spLocks noGrp="1"/>
          </p:cNvSpPr>
          <p:nvPr>
            <p:ph type="sldNum" sz="quarter" idx="11"/>
          </p:nvPr>
        </p:nvSpPr>
        <p:spPr/>
        <p:txBody>
          <a:bodyPr/>
          <a:lstStyle/>
          <a:p>
            <a:fld id="{AE6C97B7-05AD-4402-A8A1-A463185BD3F3}" type="slidenum">
              <a:rPr lang="en-US" smtClean="0"/>
              <a:pPr/>
              <a:t>‹#›</a:t>
            </a:fld>
            <a:endParaRPr lang="en-US"/>
          </a:p>
        </p:txBody>
      </p:sp>
      <p:sp>
        <p:nvSpPr>
          <p:cNvPr id="10" name="Rectangle: Top Corners Rounded 9">
            <a:extLst>
              <a:ext uri="{FF2B5EF4-FFF2-40B4-BE49-F238E27FC236}">
                <a16:creationId xmlns:a16="http://schemas.microsoft.com/office/drawing/2014/main" id="{02D051E7-B056-6D0A-D090-3160EC2E6B11}"/>
              </a:ext>
            </a:extLst>
          </p:cNvPr>
          <p:cNvSpPr/>
          <p:nvPr userDrawn="1"/>
        </p:nvSpPr>
        <p:spPr>
          <a:xfrm flipV="1">
            <a:off x="541066" y="1535760"/>
            <a:ext cx="1701800" cy="4432299"/>
          </a:xfrm>
          <a:prstGeom prst="round2SameRect">
            <a:avLst>
              <a:gd name="adj1" fmla="val 4641"/>
              <a:gd name="adj2" fmla="val 615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Text Placeholder 2">
            <a:extLst>
              <a:ext uri="{FF2B5EF4-FFF2-40B4-BE49-F238E27FC236}">
                <a16:creationId xmlns:a16="http://schemas.microsoft.com/office/drawing/2014/main" id="{A75D6CB8-4188-CFEE-2F0D-9CBC1E9178F5}"/>
              </a:ext>
            </a:extLst>
          </p:cNvPr>
          <p:cNvSpPr>
            <a:spLocks noGrp="1"/>
          </p:cNvSpPr>
          <p:nvPr>
            <p:ph type="body" idx="20" hasCustomPrompt="1"/>
          </p:nvPr>
        </p:nvSpPr>
        <p:spPr>
          <a:xfrm>
            <a:off x="656655" y="3451992"/>
            <a:ext cx="1470622" cy="525401"/>
          </a:xfrm>
        </p:spPr>
        <p:txBody>
          <a:bodyPr wrap="square" lIns="0" tIns="46800" rIns="0" bIns="46800" anchor="t">
            <a:noAutofit/>
          </a:bodyPr>
          <a:lstStyle>
            <a:lvl1pPr marL="0" indent="0">
              <a:lnSpc>
                <a:spcPct val="100000"/>
              </a:lnSpc>
              <a:buNone/>
              <a:defRPr sz="1400" b="1" cap="none" baseline="0">
                <a:solidFill>
                  <a:schemeClr val="accent2"/>
                </a:solidFill>
                <a:latin typeface="VIC" panose="00000500000000000000" pitchFamily="2" charset="0"/>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a:t>
            </a:r>
            <a:br>
              <a:rPr lang="en-US"/>
            </a:br>
            <a:r>
              <a:rPr lang="en-US"/>
              <a:t>to edit</a:t>
            </a:r>
          </a:p>
        </p:txBody>
      </p:sp>
      <p:sp>
        <p:nvSpPr>
          <p:cNvPr id="59" name="Text Placeholder 2">
            <a:extLst>
              <a:ext uri="{FF2B5EF4-FFF2-40B4-BE49-F238E27FC236}">
                <a16:creationId xmlns:a16="http://schemas.microsoft.com/office/drawing/2014/main" id="{FBD0D14E-AD11-F79F-3F30-95D84BFA81CF}"/>
              </a:ext>
            </a:extLst>
          </p:cNvPr>
          <p:cNvSpPr>
            <a:spLocks noGrp="1"/>
          </p:cNvSpPr>
          <p:nvPr>
            <p:ph type="body" idx="56"/>
          </p:nvPr>
        </p:nvSpPr>
        <p:spPr>
          <a:xfrm>
            <a:off x="656655" y="4059936"/>
            <a:ext cx="1470622" cy="1706113"/>
          </a:xfrm>
        </p:spPr>
        <p:txBody>
          <a:bodyPr wrap="square" lIns="0" tIns="46800" rIns="0" bIns="46800" anchor="t">
            <a:noAutofit/>
          </a:bodyPr>
          <a:lstStyle>
            <a:lvl1pPr marL="0" indent="0">
              <a:lnSpc>
                <a:spcPct val="100000"/>
              </a:lnSpc>
              <a:buNone/>
              <a:defRPr sz="1200" b="0" cap="none" baseline="0">
                <a:solidFill>
                  <a:schemeClr val="tx2"/>
                </a:solidFill>
                <a:latin typeface="VIC" panose="00000500000000000000" pitchFamily="2" charset="0"/>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5" name="Picture Placeholder 57">
            <a:extLst>
              <a:ext uri="{FF2B5EF4-FFF2-40B4-BE49-F238E27FC236}">
                <a16:creationId xmlns:a16="http://schemas.microsoft.com/office/drawing/2014/main" id="{B0D8A550-7FC3-A106-0E2E-54052FEA8169}"/>
              </a:ext>
            </a:extLst>
          </p:cNvPr>
          <p:cNvSpPr>
            <a:spLocks noGrp="1"/>
          </p:cNvSpPr>
          <p:nvPr>
            <p:ph type="pic" sz="quarter" idx="21"/>
          </p:nvPr>
        </p:nvSpPr>
        <p:spPr>
          <a:xfrm>
            <a:off x="656655" y="1674026"/>
            <a:ext cx="1470622" cy="1659243"/>
          </a:xfrm>
          <a:prstGeom prst="roundRect">
            <a:avLst>
              <a:gd name="adj" fmla="val 5170"/>
            </a:avLst>
          </a:prstGeom>
          <a:solidFill>
            <a:schemeClr val="bg1"/>
          </a:solidFill>
        </p:spPr>
        <p:txBody>
          <a:bodyPr/>
          <a:lstStyle>
            <a:lvl1pPr>
              <a:buNone/>
              <a:defRPr/>
            </a:lvl1pPr>
          </a:lstStyle>
          <a:p>
            <a:endParaRPr lang="en-AU"/>
          </a:p>
        </p:txBody>
      </p:sp>
      <p:sp>
        <p:nvSpPr>
          <p:cNvPr id="28" name="Freeform: Shape 27">
            <a:extLst>
              <a:ext uri="{FF2B5EF4-FFF2-40B4-BE49-F238E27FC236}">
                <a16:creationId xmlns:a16="http://schemas.microsoft.com/office/drawing/2014/main" id="{EDBA3B74-6436-4835-E6D9-37F061CECFC0}"/>
              </a:ext>
            </a:extLst>
          </p:cNvPr>
          <p:cNvSpPr/>
          <p:nvPr userDrawn="1"/>
        </p:nvSpPr>
        <p:spPr>
          <a:xfrm>
            <a:off x="539750" y="5876925"/>
            <a:ext cx="1701800" cy="91134"/>
          </a:xfrm>
          <a:custGeom>
            <a:avLst/>
            <a:gdLst>
              <a:gd name="connsiteX0" fmla="*/ 0 w 1701800"/>
              <a:gd name="connsiteY0" fmla="*/ 0 h 91134"/>
              <a:gd name="connsiteX1" fmla="*/ 1701800 w 1701800"/>
              <a:gd name="connsiteY1" fmla="*/ 0 h 91134"/>
              <a:gd name="connsiteX2" fmla="*/ 1701800 w 1701800"/>
              <a:gd name="connsiteY2" fmla="*/ 12153 h 91134"/>
              <a:gd name="connsiteX3" fmla="*/ 1622819 w 1701800"/>
              <a:gd name="connsiteY3" fmla="*/ 91134 h 91134"/>
              <a:gd name="connsiteX4" fmla="*/ 78981 w 1701800"/>
              <a:gd name="connsiteY4" fmla="*/ 91134 h 91134"/>
              <a:gd name="connsiteX5" fmla="*/ 0 w 1701800"/>
              <a:gd name="connsiteY5" fmla="*/ 12153 h 91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1800" h="91134">
                <a:moveTo>
                  <a:pt x="0" y="0"/>
                </a:moveTo>
                <a:lnTo>
                  <a:pt x="1701800" y="0"/>
                </a:lnTo>
                <a:lnTo>
                  <a:pt x="1701800" y="12153"/>
                </a:lnTo>
                <a:cubicBezTo>
                  <a:pt x="1701800" y="55773"/>
                  <a:pt x="1666439" y="91134"/>
                  <a:pt x="1622819" y="91134"/>
                </a:cubicBezTo>
                <a:lnTo>
                  <a:pt x="78981" y="91134"/>
                </a:lnTo>
                <a:cubicBezTo>
                  <a:pt x="35361" y="91134"/>
                  <a:pt x="0" y="55773"/>
                  <a:pt x="0" y="12153"/>
                </a:cubicBezTo>
                <a:close/>
              </a:path>
            </a:pathLst>
          </a:custGeom>
          <a:gradFill>
            <a:gsLst>
              <a:gs pos="0">
                <a:schemeClr val="accent1"/>
              </a:gs>
              <a:gs pos="100000">
                <a:schemeClr val="accent2"/>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29" name="Rectangle: Top Corners Rounded 28">
            <a:extLst>
              <a:ext uri="{FF2B5EF4-FFF2-40B4-BE49-F238E27FC236}">
                <a16:creationId xmlns:a16="http://schemas.microsoft.com/office/drawing/2014/main" id="{D37AEBBB-5C39-E08B-C6C5-17161C213065}"/>
              </a:ext>
            </a:extLst>
          </p:cNvPr>
          <p:cNvSpPr/>
          <p:nvPr userDrawn="1"/>
        </p:nvSpPr>
        <p:spPr>
          <a:xfrm flipV="1">
            <a:off x="2422625" y="1535760"/>
            <a:ext cx="1701800" cy="4432299"/>
          </a:xfrm>
          <a:prstGeom prst="round2SameRect">
            <a:avLst>
              <a:gd name="adj1" fmla="val 4641"/>
              <a:gd name="adj2" fmla="val 615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Text Placeholder 2">
            <a:extLst>
              <a:ext uri="{FF2B5EF4-FFF2-40B4-BE49-F238E27FC236}">
                <a16:creationId xmlns:a16="http://schemas.microsoft.com/office/drawing/2014/main" id="{2F616F2D-2B7A-1AA4-0981-29D67AD8269B}"/>
              </a:ext>
            </a:extLst>
          </p:cNvPr>
          <p:cNvSpPr>
            <a:spLocks noGrp="1"/>
          </p:cNvSpPr>
          <p:nvPr>
            <p:ph type="body" idx="57" hasCustomPrompt="1"/>
          </p:nvPr>
        </p:nvSpPr>
        <p:spPr>
          <a:xfrm>
            <a:off x="2538214" y="3451992"/>
            <a:ext cx="1470622" cy="525401"/>
          </a:xfrm>
        </p:spPr>
        <p:txBody>
          <a:bodyPr wrap="square" lIns="0" tIns="46800" rIns="0" bIns="46800" anchor="t">
            <a:noAutofit/>
          </a:bodyPr>
          <a:lstStyle>
            <a:lvl1pPr marL="0" indent="0">
              <a:lnSpc>
                <a:spcPct val="100000"/>
              </a:lnSpc>
              <a:buNone/>
              <a:defRPr sz="1400" b="1" cap="none" baseline="0">
                <a:solidFill>
                  <a:schemeClr val="accent2"/>
                </a:solidFill>
                <a:latin typeface="VIC" panose="00000500000000000000" pitchFamily="2" charset="0"/>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a:t>
            </a:r>
            <a:br>
              <a:rPr lang="en-US"/>
            </a:br>
            <a:r>
              <a:rPr lang="en-US"/>
              <a:t>to edit</a:t>
            </a:r>
          </a:p>
        </p:txBody>
      </p:sp>
      <p:sp>
        <p:nvSpPr>
          <p:cNvPr id="31" name="Text Placeholder 2">
            <a:extLst>
              <a:ext uri="{FF2B5EF4-FFF2-40B4-BE49-F238E27FC236}">
                <a16:creationId xmlns:a16="http://schemas.microsoft.com/office/drawing/2014/main" id="{44B14B18-8CBD-3200-C322-B9C8F4BE4647}"/>
              </a:ext>
            </a:extLst>
          </p:cNvPr>
          <p:cNvSpPr>
            <a:spLocks noGrp="1"/>
          </p:cNvSpPr>
          <p:nvPr>
            <p:ph type="body" idx="58"/>
          </p:nvPr>
        </p:nvSpPr>
        <p:spPr>
          <a:xfrm>
            <a:off x="2538214" y="4059936"/>
            <a:ext cx="1470622" cy="1706113"/>
          </a:xfrm>
        </p:spPr>
        <p:txBody>
          <a:bodyPr wrap="square" lIns="0" tIns="46800" rIns="0" bIns="46800" anchor="t">
            <a:noAutofit/>
          </a:bodyPr>
          <a:lstStyle>
            <a:lvl1pPr marL="0" indent="0">
              <a:lnSpc>
                <a:spcPct val="100000"/>
              </a:lnSpc>
              <a:buNone/>
              <a:defRPr sz="1200" b="0" cap="none" baseline="0">
                <a:solidFill>
                  <a:schemeClr val="tx2"/>
                </a:solidFill>
                <a:latin typeface="VIC" panose="00000500000000000000" pitchFamily="2" charset="0"/>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32" name="Picture Placeholder 57">
            <a:extLst>
              <a:ext uri="{FF2B5EF4-FFF2-40B4-BE49-F238E27FC236}">
                <a16:creationId xmlns:a16="http://schemas.microsoft.com/office/drawing/2014/main" id="{A0F3543C-EE9E-A240-CE37-1220AD4204E9}"/>
              </a:ext>
            </a:extLst>
          </p:cNvPr>
          <p:cNvSpPr>
            <a:spLocks noGrp="1"/>
          </p:cNvSpPr>
          <p:nvPr>
            <p:ph type="pic" sz="quarter" idx="59"/>
          </p:nvPr>
        </p:nvSpPr>
        <p:spPr>
          <a:xfrm>
            <a:off x="2538214" y="1674026"/>
            <a:ext cx="1470622" cy="1659243"/>
          </a:xfrm>
          <a:prstGeom prst="roundRect">
            <a:avLst>
              <a:gd name="adj" fmla="val 5170"/>
            </a:avLst>
          </a:prstGeom>
          <a:solidFill>
            <a:schemeClr val="bg1"/>
          </a:solidFill>
        </p:spPr>
        <p:txBody>
          <a:bodyPr/>
          <a:lstStyle>
            <a:lvl1pPr>
              <a:buNone/>
              <a:defRPr/>
            </a:lvl1pPr>
          </a:lstStyle>
          <a:p>
            <a:endParaRPr lang="en-AU"/>
          </a:p>
        </p:txBody>
      </p:sp>
      <p:sp>
        <p:nvSpPr>
          <p:cNvPr id="33" name="Freeform: Shape 32">
            <a:extLst>
              <a:ext uri="{FF2B5EF4-FFF2-40B4-BE49-F238E27FC236}">
                <a16:creationId xmlns:a16="http://schemas.microsoft.com/office/drawing/2014/main" id="{B602211B-7CE9-BB7A-F424-43217AAD33AA}"/>
              </a:ext>
            </a:extLst>
          </p:cNvPr>
          <p:cNvSpPr/>
          <p:nvPr userDrawn="1"/>
        </p:nvSpPr>
        <p:spPr>
          <a:xfrm>
            <a:off x="2421309" y="5876925"/>
            <a:ext cx="1701800" cy="91134"/>
          </a:xfrm>
          <a:custGeom>
            <a:avLst/>
            <a:gdLst>
              <a:gd name="connsiteX0" fmla="*/ 0 w 1701800"/>
              <a:gd name="connsiteY0" fmla="*/ 0 h 91134"/>
              <a:gd name="connsiteX1" fmla="*/ 1701800 w 1701800"/>
              <a:gd name="connsiteY1" fmla="*/ 0 h 91134"/>
              <a:gd name="connsiteX2" fmla="*/ 1701800 w 1701800"/>
              <a:gd name="connsiteY2" fmla="*/ 12153 h 91134"/>
              <a:gd name="connsiteX3" fmla="*/ 1622819 w 1701800"/>
              <a:gd name="connsiteY3" fmla="*/ 91134 h 91134"/>
              <a:gd name="connsiteX4" fmla="*/ 78981 w 1701800"/>
              <a:gd name="connsiteY4" fmla="*/ 91134 h 91134"/>
              <a:gd name="connsiteX5" fmla="*/ 0 w 1701800"/>
              <a:gd name="connsiteY5" fmla="*/ 12153 h 91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1800" h="91134">
                <a:moveTo>
                  <a:pt x="0" y="0"/>
                </a:moveTo>
                <a:lnTo>
                  <a:pt x="1701800" y="0"/>
                </a:lnTo>
                <a:lnTo>
                  <a:pt x="1701800" y="12153"/>
                </a:lnTo>
                <a:cubicBezTo>
                  <a:pt x="1701800" y="55773"/>
                  <a:pt x="1666439" y="91134"/>
                  <a:pt x="1622819" y="91134"/>
                </a:cubicBezTo>
                <a:lnTo>
                  <a:pt x="78981" y="91134"/>
                </a:lnTo>
                <a:cubicBezTo>
                  <a:pt x="35361" y="91134"/>
                  <a:pt x="0" y="55773"/>
                  <a:pt x="0" y="12153"/>
                </a:cubicBezTo>
                <a:close/>
              </a:path>
            </a:pathLst>
          </a:custGeom>
          <a:gradFill>
            <a:gsLst>
              <a:gs pos="0">
                <a:schemeClr val="accent1"/>
              </a:gs>
              <a:gs pos="100000">
                <a:schemeClr val="accent2"/>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34" name="Rectangle: Top Corners Rounded 33">
            <a:extLst>
              <a:ext uri="{FF2B5EF4-FFF2-40B4-BE49-F238E27FC236}">
                <a16:creationId xmlns:a16="http://schemas.microsoft.com/office/drawing/2014/main" id="{B5C6C2A0-D965-5BBC-49E0-749493E0BC7D}"/>
              </a:ext>
            </a:extLst>
          </p:cNvPr>
          <p:cNvSpPr/>
          <p:nvPr userDrawn="1"/>
        </p:nvSpPr>
        <p:spPr>
          <a:xfrm flipV="1">
            <a:off x="4304184" y="1535760"/>
            <a:ext cx="1701800" cy="4432299"/>
          </a:xfrm>
          <a:prstGeom prst="round2SameRect">
            <a:avLst>
              <a:gd name="adj1" fmla="val 4641"/>
              <a:gd name="adj2" fmla="val 615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6" name="Text Placeholder 2">
            <a:extLst>
              <a:ext uri="{FF2B5EF4-FFF2-40B4-BE49-F238E27FC236}">
                <a16:creationId xmlns:a16="http://schemas.microsoft.com/office/drawing/2014/main" id="{9B7A8E13-8A60-6BAF-44EA-1A48D0636D22}"/>
              </a:ext>
            </a:extLst>
          </p:cNvPr>
          <p:cNvSpPr>
            <a:spLocks noGrp="1"/>
          </p:cNvSpPr>
          <p:nvPr>
            <p:ph type="body" idx="60" hasCustomPrompt="1"/>
          </p:nvPr>
        </p:nvSpPr>
        <p:spPr>
          <a:xfrm>
            <a:off x="4419773" y="3451992"/>
            <a:ext cx="1470622" cy="525401"/>
          </a:xfrm>
        </p:spPr>
        <p:txBody>
          <a:bodyPr wrap="square" lIns="0" tIns="46800" rIns="0" bIns="46800" anchor="t">
            <a:noAutofit/>
          </a:bodyPr>
          <a:lstStyle>
            <a:lvl1pPr marL="0" indent="0">
              <a:lnSpc>
                <a:spcPct val="100000"/>
              </a:lnSpc>
              <a:buNone/>
              <a:defRPr sz="1400" b="1" cap="none" baseline="0">
                <a:solidFill>
                  <a:schemeClr val="accent2"/>
                </a:solidFill>
                <a:latin typeface="VIC" panose="00000500000000000000" pitchFamily="2" charset="0"/>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a:t>
            </a:r>
            <a:br>
              <a:rPr lang="en-US"/>
            </a:br>
            <a:r>
              <a:rPr lang="en-US"/>
              <a:t>to edit</a:t>
            </a:r>
          </a:p>
        </p:txBody>
      </p:sp>
      <p:sp>
        <p:nvSpPr>
          <p:cNvPr id="37" name="Text Placeholder 2">
            <a:extLst>
              <a:ext uri="{FF2B5EF4-FFF2-40B4-BE49-F238E27FC236}">
                <a16:creationId xmlns:a16="http://schemas.microsoft.com/office/drawing/2014/main" id="{BC84ACB1-268F-5F95-247E-3DC1CDD75E41}"/>
              </a:ext>
            </a:extLst>
          </p:cNvPr>
          <p:cNvSpPr>
            <a:spLocks noGrp="1"/>
          </p:cNvSpPr>
          <p:nvPr>
            <p:ph type="body" idx="61"/>
          </p:nvPr>
        </p:nvSpPr>
        <p:spPr>
          <a:xfrm>
            <a:off x="4419773" y="4059936"/>
            <a:ext cx="1470622" cy="1706113"/>
          </a:xfrm>
        </p:spPr>
        <p:txBody>
          <a:bodyPr wrap="square" lIns="0" tIns="46800" rIns="0" bIns="46800" anchor="t">
            <a:noAutofit/>
          </a:bodyPr>
          <a:lstStyle>
            <a:lvl1pPr marL="0" indent="0">
              <a:lnSpc>
                <a:spcPct val="100000"/>
              </a:lnSpc>
              <a:buNone/>
              <a:defRPr sz="1200" b="0" cap="none" baseline="0">
                <a:solidFill>
                  <a:schemeClr val="tx2"/>
                </a:solidFill>
                <a:latin typeface="VIC" panose="00000500000000000000" pitchFamily="2" charset="0"/>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38" name="Picture Placeholder 57">
            <a:extLst>
              <a:ext uri="{FF2B5EF4-FFF2-40B4-BE49-F238E27FC236}">
                <a16:creationId xmlns:a16="http://schemas.microsoft.com/office/drawing/2014/main" id="{602F1356-303A-1265-8807-6C5B3FFCAC7F}"/>
              </a:ext>
            </a:extLst>
          </p:cNvPr>
          <p:cNvSpPr>
            <a:spLocks noGrp="1"/>
          </p:cNvSpPr>
          <p:nvPr>
            <p:ph type="pic" sz="quarter" idx="62"/>
          </p:nvPr>
        </p:nvSpPr>
        <p:spPr>
          <a:xfrm>
            <a:off x="4419773" y="1674026"/>
            <a:ext cx="1470622" cy="1659243"/>
          </a:xfrm>
          <a:prstGeom prst="roundRect">
            <a:avLst>
              <a:gd name="adj" fmla="val 5170"/>
            </a:avLst>
          </a:prstGeom>
          <a:solidFill>
            <a:schemeClr val="bg1"/>
          </a:solidFill>
        </p:spPr>
        <p:txBody>
          <a:bodyPr/>
          <a:lstStyle>
            <a:lvl1pPr>
              <a:buNone/>
              <a:defRPr/>
            </a:lvl1pPr>
          </a:lstStyle>
          <a:p>
            <a:endParaRPr lang="en-AU"/>
          </a:p>
        </p:txBody>
      </p:sp>
      <p:sp>
        <p:nvSpPr>
          <p:cNvPr id="39" name="Freeform: Shape 38">
            <a:extLst>
              <a:ext uri="{FF2B5EF4-FFF2-40B4-BE49-F238E27FC236}">
                <a16:creationId xmlns:a16="http://schemas.microsoft.com/office/drawing/2014/main" id="{559CC672-8D36-D1FF-ED90-A6F1D8427EB0}"/>
              </a:ext>
            </a:extLst>
          </p:cNvPr>
          <p:cNvSpPr/>
          <p:nvPr userDrawn="1"/>
        </p:nvSpPr>
        <p:spPr>
          <a:xfrm>
            <a:off x="4302868" y="5876925"/>
            <a:ext cx="1701800" cy="91134"/>
          </a:xfrm>
          <a:custGeom>
            <a:avLst/>
            <a:gdLst>
              <a:gd name="connsiteX0" fmla="*/ 0 w 1701800"/>
              <a:gd name="connsiteY0" fmla="*/ 0 h 91134"/>
              <a:gd name="connsiteX1" fmla="*/ 1701800 w 1701800"/>
              <a:gd name="connsiteY1" fmla="*/ 0 h 91134"/>
              <a:gd name="connsiteX2" fmla="*/ 1701800 w 1701800"/>
              <a:gd name="connsiteY2" fmla="*/ 12153 h 91134"/>
              <a:gd name="connsiteX3" fmla="*/ 1622819 w 1701800"/>
              <a:gd name="connsiteY3" fmla="*/ 91134 h 91134"/>
              <a:gd name="connsiteX4" fmla="*/ 78981 w 1701800"/>
              <a:gd name="connsiteY4" fmla="*/ 91134 h 91134"/>
              <a:gd name="connsiteX5" fmla="*/ 0 w 1701800"/>
              <a:gd name="connsiteY5" fmla="*/ 12153 h 91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1800" h="91134">
                <a:moveTo>
                  <a:pt x="0" y="0"/>
                </a:moveTo>
                <a:lnTo>
                  <a:pt x="1701800" y="0"/>
                </a:lnTo>
                <a:lnTo>
                  <a:pt x="1701800" y="12153"/>
                </a:lnTo>
                <a:cubicBezTo>
                  <a:pt x="1701800" y="55773"/>
                  <a:pt x="1666439" y="91134"/>
                  <a:pt x="1622819" y="91134"/>
                </a:cubicBezTo>
                <a:lnTo>
                  <a:pt x="78981" y="91134"/>
                </a:lnTo>
                <a:cubicBezTo>
                  <a:pt x="35361" y="91134"/>
                  <a:pt x="0" y="55773"/>
                  <a:pt x="0" y="12153"/>
                </a:cubicBezTo>
                <a:close/>
              </a:path>
            </a:pathLst>
          </a:custGeom>
          <a:gradFill>
            <a:gsLst>
              <a:gs pos="0">
                <a:schemeClr val="accent1"/>
              </a:gs>
              <a:gs pos="100000">
                <a:schemeClr val="accent2"/>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40" name="Rectangle: Top Corners Rounded 39">
            <a:extLst>
              <a:ext uri="{FF2B5EF4-FFF2-40B4-BE49-F238E27FC236}">
                <a16:creationId xmlns:a16="http://schemas.microsoft.com/office/drawing/2014/main" id="{E98E5C75-B5AD-2FBB-F1E0-68387C51E4A7}"/>
              </a:ext>
            </a:extLst>
          </p:cNvPr>
          <p:cNvSpPr/>
          <p:nvPr userDrawn="1"/>
        </p:nvSpPr>
        <p:spPr>
          <a:xfrm flipV="1">
            <a:off x="6185743" y="1535760"/>
            <a:ext cx="1701800" cy="4432299"/>
          </a:xfrm>
          <a:prstGeom prst="round2SameRect">
            <a:avLst>
              <a:gd name="adj1" fmla="val 4641"/>
              <a:gd name="adj2" fmla="val 615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1" name="Text Placeholder 2">
            <a:extLst>
              <a:ext uri="{FF2B5EF4-FFF2-40B4-BE49-F238E27FC236}">
                <a16:creationId xmlns:a16="http://schemas.microsoft.com/office/drawing/2014/main" id="{B318F326-5599-CB8D-C2E9-ADDF863C7611}"/>
              </a:ext>
            </a:extLst>
          </p:cNvPr>
          <p:cNvSpPr>
            <a:spLocks noGrp="1"/>
          </p:cNvSpPr>
          <p:nvPr>
            <p:ph type="body" idx="63" hasCustomPrompt="1"/>
          </p:nvPr>
        </p:nvSpPr>
        <p:spPr>
          <a:xfrm>
            <a:off x="6301332" y="3451992"/>
            <a:ext cx="1470622" cy="525401"/>
          </a:xfrm>
        </p:spPr>
        <p:txBody>
          <a:bodyPr wrap="square" lIns="0" tIns="46800" rIns="0" bIns="46800" anchor="t">
            <a:noAutofit/>
          </a:bodyPr>
          <a:lstStyle>
            <a:lvl1pPr marL="0" indent="0">
              <a:lnSpc>
                <a:spcPct val="100000"/>
              </a:lnSpc>
              <a:buNone/>
              <a:defRPr sz="1400" b="1" cap="none" baseline="0">
                <a:solidFill>
                  <a:schemeClr val="accent2"/>
                </a:solidFill>
                <a:latin typeface="VIC" panose="00000500000000000000" pitchFamily="2" charset="0"/>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a:t>
            </a:r>
            <a:br>
              <a:rPr lang="en-US"/>
            </a:br>
            <a:r>
              <a:rPr lang="en-US"/>
              <a:t>to edit</a:t>
            </a:r>
          </a:p>
        </p:txBody>
      </p:sp>
      <p:sp>
        <p:nvSpPr>
          <p:cNvPr id="42" name="Text Placeholder 2">
            <a:extLst>
              <a:ext uri="{FF2B5EF4-FFF2-40B4-BE49-F238E27FC236}">
                <a16:creationId xmlns:a16="http://schemas.microsoft.com/office/drawing/2014/main" id="{F9304076-7F80-0131-BB50-AEB8F9525433}"/>
              </a:ext>
            </a:extLst>
          </p:cNvPr>
          <p:cNvSpPr>
            <a:spLocks noGrp="1"/>
          </p:cNvSpPr>
          <p:nvPr>
            <p:ph type="body" idx="64"/>
          </p:nvPr>
        </p:nvSpPr>
        <p:spPr>
          <a:xfrm>
            <a:off x="6301332" y="4059936"/>
            <a:ext cx="1470622" cy="1706113"/>
          </a:xfrm>
        </p:spPr>
        <p:txBody>
          <a:bodyPr wrap="square" lIns="0" tIns="46800" rIns="0" bIns="46800" anchor="t">
            <a:noAutofit/>
          </a:bodyPr>
          <a:lstStyle>
            <a:lvl1pPr marL="0" indent="0">
              <a:lnSpc>
                <a:spcPct val="100000"/>
              </a:lnSpc>
              <a:buNone/>
              <a:defRPr sz="1200" b="0" cap="none" baseline="0">
                <a:solidFill>
                  <a:schemeClr val="tx2"/>
                </a:solidFill>
                <a:latin typeface="VIC" panose="00000500000000000000" pitchFamily="2" charset="0"/>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43" name="Picture Placeholder 57">
            <a:extLst>
              <a:ext uri="{FF2B5EF4-FFF2-40B4-BE49-F238E27FC236}">
                <a16:creationId xmlns:a16="http://schemas.microsoft.com/office/drawing/2014/main" id="{4322FB70-1346-E4E4-70D7-ABD6AB25ADD4}"/>
              </a:ext>
            </a:extLst>
          </p:cNvPr>
          <p:cNvSpPr>
            <a:spLocks noGrp="1"/>
          </p:cNvSpPr>
          <p:nvPr>
            <p:ph type="pic" sz="quarter" idx="65"/>
          </p:nvPr>
        </p:nvSpPr>
        <p:spPr>
          <a:xfrm>
            <a:off x="6301332" y="1674026"/>
            <a:ext cx="1470622" cy="1659243"/>
          </a:xfrm>
          <a:prstGeom prst="roundRect">
            <a:avLst>
              <a:gd name="adj" fmla="val 5170"/>
            </a:avLst>
          </a:prstGeom>
          <a:solidFill>
            <a:schemeClr val="bg1"/>
          </a:solidFill>
        </p:spPr>
        <p:txBody>
          <a:bodyPr/>
          <a:lstStyle>
            <a:lvl1pPr>
              <a:buNone/>
              <a:defRPr/>
            </a:lvl1pPr>
          </a:lstStyle>
          <a:p>
            <a:endParaRPr lang="en-AU"/>
          </a:p>
        </p:txBody>
      </p:sp>
      <p:sp>
        <p:nvSpPr>
          <p:cNvPr id="44" name="Freeform: Shape 43">
            <a:extLst>
              <a:ext uri="{FF2B5EF4-FFF2-40B4-BE49-F238E27FC236}">
                <a16:creationId xmlns:a16="http://schemas.microsoft.com/office/drawing/2014/main" id="{C40914C9-FC54-D5EF-572D-C63A04BEA706}"/>
              </a:ext>
            </a:extLst>
          </p:cNvPr>
          <p:cNvSpPr/>
          <p:nvPr userDrawn="1"/>
        </p:nvSpPr>
        <p:spPr>
          <a:xfrm>
            <a:off x="6184427" y="5876925"/>
            <a:ext cx="1701800" cy="91134"/>
          </a:xfrm>
          <a:custGeom>
            <a:avLst/>
            <a:gdLst>
              <a:gd name="connsiteX0" fmla="*/ 0 w 1701800"/>
              <a:gd name="connsiteY0" fmla="*/ 0 h 91134"/>
              <a:gd name="connsiteX1" fmla="*/ 1701800 w 1701800"/>
              <a:gd name="connsiteY1" fmla="*/ 0 h 91134"/>
              <a:gd name="connsiteX2" fmla="*/ 1701800 w 1701800"/>
              <a:gd name="connsiteY2" fmla="*/ 12153 h 91134"/>
              <a:gd name="connsiteX3" fmla="*/ 1622819 w 1701800"/>
              <a:gd name="connsiteY3" fmla="*/ 91134 h 91134"/>
              <a:gd name="connsiteX4" fmla="*/ 78981 w 1701800"/>
              <a:gd name="connsiteY4" fmla="*/ 91134 h 91134"/>
              <a:gd name="connsiteX5" fmla="*/ 0 w 1701800"/>
              <a:gd name="connsiteY5" fmla="*/ 12153 h 91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1800" h="91134">
                <a:moveTo>
                  <a:pt x="0" y="0"/>
                </a:moveTo>
                <a:lnTo>
                  <a:pt x="1701800" y="0"/>
                </a:lnTo>
                <a:lnTo>
                  <a:pt x="1701800" y="12153"/>
                </a:lnTo>
                <a:cubicBezTo>
                  <a:pt x="1701800" y="55773"/>
                  <a:pt x="1666439" y="91134"/>
                  <a:pt x="1622819" y="91134"/>
                </a:cubicBezTo>
                <a:lnTo>
                  <a:pt x="78981" y="91134"/>
                </a:lnTo>
                <a:cubicBezTo>
                  <a:pt x="35361" y="91134"/>
                  <a:pt x="0" y="55773"/>
                  <a:pt x="0" y="12153"/>
                </a:cubicBezTo>
                <a:close/>
              </a:path>
            </a:pathLst>
          </a:custGeom>
          <a:gradFill>
            <a:gsLst>
              <a:gs pos="0">
                <a:schemeClr val="accent1"/>
              </a:gs>
              <a:gs pos="100000">
                <a:schemeClr val="accent2"/>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46" name="Rectangle: Top Corners Rounded 45">
            <a:extLst>
              <a:ext uri="{FF2B5EF4-FFF2-40B4-BE49-F238E27FC236}">
                <a16:creationId xmlns:a16="http://schemas.microsoft.com/office/drawing/2014/main" id="{0AFA28DF-A0B6-E932-7D4E-6075F3CE82FE}"/>
              </a:ext>
            </a:extLst>
          </p:cNvPr>
          <p:cNvSpPr/>
          <p:nvPr userDrawn="1"/>
        </p:nvSpPr>
        <p:spPr>
          <a:xfrm flipV="1">
            <a:off x="8067302" y="1535760"/>
            <a:ext cx="1701800" cy="4432299"/>
          </a:xfrm>
          <a:prstGeom prst="round2SameRect">
            <a:avLst>
              <a:gd name="adj1" fmla="val 4641"/>
              <a:gd name="adj2" fmla="val 615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7" name="Text Placeholder 2">
            <a:extLst>
              <a:ext uri="{FF2B5EF4-FFF2-40B4-BE49-F238E27FC236}">
                <a16:creationId xmlns:a16="http://schemas.microsoft.com/office/drawing/2014/main" id="{ABBEAF3A-D468-D129-9073-707814271DA6}"/>
              </a:ext>
            </a:extLst>
          </p:cNvPr>
          <p:cNvSpPr>
            <a:spLocks noGrp="1"/>
          </p:cNvSpPr>
          <p:nvPr>
            <p:ph type="body" idx="66" hasCustomPrompt="1"/>
          </p:nvPr>
        </p:nvSpPr>
        <p:spPr>
          <a:xfrm>
            <a:off x="8182891" y="3451992"/>
            <a:ext cx="1470622" cy="525401"/>
          </a:xfrm>
        </p:spPr>
        <p:txBody>
          <a:bodyPr wrap="square" lIns="0" tIns="46800" rIns="0" bIns="46800" anchor="t">
            <a:noAutofit/>
          </a:bodyPr>
          <a:lstStyle>
            <a:lvl1pPr marL="0" indent="0">
              <a:lnSpc>
                <a:spcPct val="100000"/>
              </a:lnSpc>
              <a:buNone/>
              <a:defRPr sz="1400" b="1" cap="none" baseline="0">
                <a:solidFill>
                  <a:schemeClr val="accent2"/>
                </a:solidFill>
                <a:latin typeface="VIC" panose="00000500000000000000" pitchFamily="2" charset="0"/>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a:t>
            </a:r>
            <a:br>
              <a:rPr lang="en-US"/>
            </a:br>
            <a:r>
              <a:rPr lang="en-US"/>
              <a:t>to edit</a:t>
            </a:r>
          </a:p>
        </p:txBody>
      </p:sp>
      <p:sp>
        <p:nvSpPr>
          <p:cNvPr id="48" name="Text Placeholder 2">
            <a:extLst>
              <a:ext uri="{FF2B5EF4-FFF2-40B4-BE49-F238E27FC236}">
                <a16:creationId xmlns:a16="http://schemas.microsoft.com/office/drawing/2014/main" id="{AD4D4DC7-7BA7-131F-CC1D-BA3011FC8590}"/>
              </a:ext>
            </a:extLst>
          </p:cNvPr>
          <p:cNvSpPr>
            <a:spLocks noGrp="1"/>
          </p:cNvSpPr>
          <p:nvPr>
            <p:ph type="body" idx="67"/>
          </p:nvPr>
        </p:nvSpPr>
        <p:spPr>
          <a:xfrm>
            <a:off x="8182891" y="4059936"/>
            <a:ext cx="1470622" cy="1706113"/>
          </a:xfrm>
        </p:spPr>
        <p:txBody>
          <a:bodyPr wrap="square" lIns="0" tIns="46800" rIns="0" bIns="46800" anchor="t">
            <a:noAutofit/>
          </a:bodyPr>
          <a:lstStyle>
            <a:lvl1pPr marL="0" indent="0">
              <a:lnSpc>
                <a:spcPct val="100000"/>
              </a:lnSpc>
              <a:buNone/>
              <a:defRPr sz="1200" b="0" cap="none" baseline="0">
                <a:solidFill>
                  <a:schemeClr val="tx2"/>
                </a:solidFill>
                <a:latin typeface="VIC" panose="00000500000000000000" pitchFamily="2" charset="0"/>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50" name="Picture Placeholder 57">
            <a:extLst>
              <a:ext uri="{FF2B5EF4-FFF2-40B4-BE49-F238E27FC236}">
                <a16:creationId xmlns:a16="http://schemas.microsoft.com/office/drawing/2014/main" id="{55C28E6D-4286-7EC0-8A8E-D2B64B678615}"/>
              </a:ext>
            </a:extLst>
          </p:cNvPr>
          <p:cNvSpPr>
            <a:spLocks noGrp="1"/>
          </p:cNvSpPr>
          <p:nvPr>
            <p:ph type="pic" sz="quarter" idx="68"/>
          </p:nvPr>
        </p:nvSpPr>
        <p:spPr>
          <a:xfrm>
            <a:off x="8182891" y="1674026"/>
            <a:ext cx="1470622" cy="1659243"/>
          </a:xfrm>
          <a:prstGeom prst="roundRect">
            <a:avLst>
              <a:gd name="adj" fmla="val 5170"/>
            </a:avLst>
          </a:prstGeom>
          <a:solidFill>
            <a:schemeClr val="bg1"/>
          </a:solidFill>
        </p:spPr>
        <p:txBody>
          <a:bodyPr/>
          <a:lstStyle>
            <a:lvl1pPr>
              <a:buNone/>
              <a:defRPr/>
            </a:lvl1pPr>
          </a:lstStyle>
          <a:p>
            <a:endParaRPr lang="en-AU"/>
          </a:p>
        </p:txBody>
      </p:sp>
      <p:sp>
        <p:nvSpPr>
          <p:cNvPr id="51" name="Freeform: Shape 50">
            <a:extLst>
              <a:ext uri="{FF2B5EF4-FFF2-40B4-BE49-F238E27FC236}">
                <a16:creationId xmlns:a16="http://schemas.microsoft.com/office/drawing/2014/main" id="{95596153-D1AA-A79B-8B3F-F999EFE349A9}"/>
              </a:ext>
            </a:extLst>
          </p:cNvPr>
          <p:cNvSpPr/>
          <p:nvPr userDrawn="1"/>
        </p:nvSpPr>
        <p:spPr>
          <a:xfrm>
            <a:off x="8065986" y="5876925"/>
            <a:ext cx="1701800" cy="91134"/>
          </a:xfrm>
          <a:custGeom>
            <a:avLst/>
            <a:gdLst>
              <a:gd name="connsiteX0" fmla="*/ 0 w 1701800"/>
              <a:gd name="connsiteY0" fmla="*/ 0 h 91134"/>
              <a:gd name="connsiteX1" fmla="*/ 1701800 w 1701800"/>
              <a:gd name="connsiteY1" fmla="*/ 0 h 91134"/>
              <a:gd name="connsiteX2" fmla="*/ 1701800 w 1701800"/>
              <a:gd name="connsiteY2" fmla="*/ 12153 h 91134"/>
              <a:gd name="connsiteX3" fmla="*/ 1622819 w 1701800"/>
              <a:gd name="connsiteY3" fmla="*/ 91134 h 91134"/>
              <a:gd name="connsiteX4" fmla="*/ 78981 w 1701800"/>
              <a:gd name="connsiteY4" fmla="*/ 91134 h 91134"/>
              <a:gd name="connsiteX5" fmla="*/ 0 w 1701800"/>
              <a:gd name="connsiteY5" fmla="*/ 12153 h 91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1800" h="91134">
                <a:moveTo>
                  <a:pt x="0" y="0"/>
                </a:moveTo>
                <a:lnTo>
                  <a:pt x="1701800" y="0"/>
                </a:lnTo>
                <a:lnTo>
                  <a:pt x="1701800" y="12153"/>
                </a:lnTo>
                <a:cubicBezTo>
                  <a:pt x="1701800" y="55773"/>
                  <a:pt x="1666439" y="91134"/>
                  <a:pt x="1622819" y="91134"/>
                </a:cubicBezTo>
                <a:lnTo>
                  <a:pt x="78981" y="91134"/>
                </a:lnTo>
                <a:cubicBezTo>
                  <a:pt x="35361" y="91134"/>
                  <a:pt x="0" y="55773"/>
                  <a:pt x="0" y="12153"/>
                </a:cubicBezTo>
                <a:close/>
              </a:path>
            </a:pathLst>
          </a:custGeom>
          <a:gradFill>
            <a:gsLst>
              <a:gs pos="0">
                <a:schemeClr val="accent1"/>
              </a:gs>
              <a:gs pos="100000">
                <a:schemeClr val="accent2"/>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52" name="Rectangle: Top Corners Rounded 51">
            <a:extLst>
              <a:ext uri="{FF2B5EF4-FFF2-40B4-BE49-F238E27FC236}">
                <a16:creationId xmlns:a16="http://schemas.microsoft.com/office/drawing/2014/main" id="{45EE0507-C547-CF52-342E-6367A57F85D2}"/>
              </a:ext>
            </a:extLst>
          </p:cNvPr>
          <p:cNvSpPr/>
          <p:nvPr userDrawn="1"/>
        </p:nvSpPr>
        <p:spPr>
          <a:xfrm flipV="1">
            <a:off x="9948863" y="1535760"/>
            <a:ext cx="1701800" cy="4432299"/>
          </a:xfrm>
          <a:prstGeom prst="round2SameRect">
            <a:avLst>
              <a:gd name="adj1" fmla="val 4641"/>
              <a:gd name="adj2" fmla="val 615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4" name="Text Placeholder 2">
            <a:extLst>
              <a:ext uri="{FF2B5EF4-FFF2-40B4-BE49-F238E27FC236}">
                <a16:creationId xmlns:a16="http://schemas.microsoft.com/office/drawing/2014/main" id="{6540237F-F9A6-662C-8CAB-ABE552F6E620}"/>
              </a:ext>
            </a:extLst>
          </p:cNvPr>
          <p:cNvSpPr>
            <a:spLocks noGrp="1"/>
          </p:cNvSpPr>
          <p:nvPr>
            <p:ph type="body" idx="69" hasCustomPrompt="1"/>
          </p:nvPr>
        </p:nvSpPr>
        <p:spPr>
          <a:xfrm>
            <a:off x="10064452" y="3451992"/>
            <a:ext cx="1470622" cy="525401"/>
          </a:xfrm>
        </p:spPr>
        <p:txBody>
          <a:bodyPr wrap="square" lIns="0" tIns="46800" rIns="0" bIns="46800" anchor="t">
            <a:noAutofit/>
          </a:bodyPr>
          <a:lstStyle>
            <a:lvl1pPr marL="0" indent="0">
              <a:lnSpc>
                <a:spcPct val="100000"/>
              </a:lnSpc>
              <a:buNone/>
              <a:defRPr sz="1400" b="1" cap="none" baseline="0">
                <a:solidFill>
                  <a:schemeClr val="accent2"/>
                </a:solidFill>
                <a:latin typeface="VIC" panose="00000500000000000000" pitchFamily="2" charset="0"/>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a:t>
            </a:r>
            <a:br>
              <a:rPr lang="en-US"/>
            </a:br>
            <a:r>
              <a:rPr lang="en-US"/>
              <a:t>to edit</a:t>
            </a:r>
          </a:p>
        </p:txBody>
      </p:sp>
      <p:sp>
        <p:nvSpPr>
          <p:cNvPr id="55" name="Text Placeholder 2">
            <a:extLst>
              <a:ext uri="{FF2B5EF4-FFF2-40B4-BE49-F238E27FC236}">
                <a16:creationId xmlns:a16="http://schemas.microsoft.com/office/drawing/2014/main" id="{055B3EA3-9F91-0EAA-C27D-5EEFD3C692C2}"/>
              </a:ext>
            </a:extLst>
          </p:cNvPr>
          <p:cNvSpPr>
            <a:spLocks noGrp="1"/>
          </p:cNvSpPr>
          <p:nvPr>
            <p:ph type="body" idx="70"/>
          </p:nvPr>
        </p:nvSpPr>
        <p:spPr>
          <a:xfrm>
            <a:off x="10064452" y="4059936"/>
            <a:ext cx="1470622" cy="1706113"/>
          </a:xfrm>
        </p:spPr>
        <p:txBody>
          <a:bodyPr wrap="square" lIns="0" tIns="46800" rIns="0" bIns="46800" anchor="t">
            <a:noAutofit/>
          </a:bodyPr>
          <a:lstStyle>
            <a:lvl1pPr marL="0" indent="0">
              <a:lnSpc>
                <a:spcPct val="100000"/>
              </a:lnSpc>
              <a:buNone/>
              <a:defRPr sz="1200" b="0" cap="none" baseline="0">
                <a:solidFill>
                  <a:schemeClr val="tx2"/>
                </a:solidFill>
                <a:latin typeface="VIC" panose="00000500000000000000" pitchFamily="2" charset="0"/>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56" name="Picture Placeholder 57">
            <a:extLst>
              <a:ext uri="{FF2B5EF4-FFF2-40B4-BE49-F238E27FC236}">
                <a16:creationId xmlns:a16="http://schemas.microsoft.com/office/drawing/2014/main" id="{A51914D5-0E2C-340F-4B0E-0FC20C44F64C}"/>
              </a:ext>
            </a:extLst>
          </p:cNvPr>
          <p:cNvSpPr>
            <a:spLocks noGrp="1"/>
          </p:cNvSpPr>
          <p:nvPr>
            <p:ph type="pic" sz="quarter" idx="71"/>
          </p:nvPr>
        </p:nvSpPr>
        <p:spPr>
          <a:xfrm>
            <a:off x="10064452" y="1674026"/>
            <a:ext cx="1470622" cy="1659243"/>
          </a:xfrm>
          <a:prstGeom prst="roundRect">
            <a:avLst>
              <a:gd name="adj" fmla="val 5170"/>
            </a:avLst>
          </a:prstGeom>
          <a:solidFill>
            <a:schemeClr val="bg1"/>
          </a:solidFill>
        </p:spPr>
        <p:txBody>
          <a:bodyPr/>
          <a:lstStyle>
            <a:lvl1pPr>
              <a:buNone/>
              <a:defRPr/>
            </a:lvl1pPr>
          </a:lstStyle>
          <a:p>
            <a:endParaRPr lang="en-AU"/>
          </a:p>
        </p:txBody>
      </p:sp>
      <p:sp>
        <p:nvSpPr>
          <p:cNvPr id="57" name="Freeform: Shape 56">
            <a:extLst>
              <a:ext uri="{FF2B5EF4-FFF2-40B4-BE49-F238E27FC236}">
                <a16:creationId xmlns:a16="http://schemas.microsoft.com/office/drawing/2014/main" id="{6D52A55E-AF64-9875-4202-3D64E121C22D}"/>
              </a:ext>
            </a:extLst>
          </p:cNvPr>
          <p:cNvSpPr/>
          <p:nvPr userDrawn="1"/>
        </p:nvSpPr>
        <p:spPr>
          <a:xfrm>
            <a:off x="9947547" y="5876925"/>
            <a:ext cx="1701800" cy="91134"/>
          </a:xfrm>
          <a:custGeom>
            <a:avLst/>
            <a:gdLst>
              <a:gd name="connsiteX0" fmla="*/ 0 w 1701800"/>
              <a:gd name="connsiteY0" fmla="*/ 0 h 91134"/>
              <a:gd name="connsiteX1" fmla="*/ 1701800 w 1701800"/>
              <a:gd name="connsiteY1" fmla="*/ 0 h 91134"/>
              <a:gd name="connsiteX2" fmla="*/ 1701800 w 1701800"/>
              <a:gd name="connsiteY2" fmla="*/ 12153 h 91134"/>
              <a:gd name="connsiteX3" fmla="*/ 1622819 w 1701800"/>
              <a:gd name="connsiteY3" fmla="*/ 91134 h 91134"/>
              <a:gd name="connsiteX4" fmla="*/ 78981 w 1701800"/>
              <a:gd name="connsiteY4" fmla="*/ 91134 h 91134"/>
              <a:gd name="connsiteX5" fmla="*/ 0 w 1701800"/>
              <a:gd name="connsiteY5" fmla="*/ 12153 h 91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1800" h="91134">
                <a:moveTo>
                  <a:pt x="0" y="0"/>
                </a:moveTo>
                <a:lnTo>
                  <a:pt x="1701800" y="0"/>
                </a:lnTo>
                <a:lnTo>
                  <a:pt x="1701800" y="12153"/>
                </a:lnTo>
                <a:cubicBezTo>
                  <a:pt x="1701800" y="55773"/>
                  <a:pt x="1666439" y="91134"/>
                  <a:pt x="1622819" y="91134"/>
                </a:cubicBezTo>
                <a:lnTo>
                  <a:pt x="78981" y="91134"/>
                </a:lnTo>
                <a:cubicBezTo>
                  <a:pt x="35361" y="91134"/>
                  <a:pt x="0" y="55773"/>
                  <a:pt x="0" y="12153"/>
                </a:cubicBezTo>
                <a:close/>
              </a:path>
            </a:pathLst>
          </a:custGeom>
          <a:gradFill>
            <a:gsLst>
              <a:gs pos="0">
                <a:schemeClr val="accent1"/>
              </a:gs>
              <a:gs pos="100000">
                <a:schemeClr val="accent2"/>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Tree>
    <p:extLst>
      <p:ext uri="{BB962C8B-B14F-4D97-AF65-F5344CB8AC3E}">
        <p14:creationId xmlns:p14="http://schemas.microsoft.com/office/powerpoint/2010/main" val="1201924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ustom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79F58-32AF-F36C-610A-9E38B647136D}"/>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20CE4BD5-4C24-A067-CDFD-EB52FB6CCC1B}"/>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07CB64F2-8F07-0900-E2E1-1BA0F2A5532B}"/>
              </a:ext>
            </a:extLst>
          </p:cNvPr>
          <p:cNvSpPr>
            <a:spLocks noGrp="1"/>
          </p:cNvSpPr>
          <p:nvPr>
            <p:ph type="sldNum" sz="quarter" idx="11"/>
          </p:nvPr>
        </p:nvSpPr>
        <p:spPr/>
        <p:txBody>
          <a:bodyPr/>
          <a:lstStyle/>
          <a:p>
            <a:fld id="{AE6C97B7-05AD-4402-A8A1-A463185BD3F3}" type="slidenum">
              <a:rPr lang="en-US" smtClean="0"/>
              <a:pPr/>
              <a:t>‹#›</a:t>
            </a:fld>
            <a:endParaRPr lang="en-US"/>
          </a:p>
        </p:txBody>
      </p:sp>
      <p:sp>
        <p:nvSpPr>
          <p:cNvPr id="11" name="Text Placeholder 2">
            <a:extLst>
              <a:ext uri="{FF2B5EF4-FFF2-40B4-BE49-F238E27FC236}">
                <a16:creationId xmlns:a16="http://schemas.microsoft.com/office/drawing/2014/main" id="{F8BFB043-E67F-ECF6-D5E3-F3C681C788D7}"/>
              </a:ext>
            </a:extLst>
          </p:cNvPr>
          <p:cNvSpPr>
            <a:spLocks noGrp="1"/>
          </p:cNvSpPr>
          <p:nvPr>
            <p:ph type="body" idx="29" hasCustomPrompt="1"/>
          </p:nvPr>
        </p:nvSpPr>
        <p:spPr>
          <a:xfrm>
            <a:off x="867229" y="2493546"/>
            <a:ext cx="2280124" cy="648512"/>
          </a:xfrm>
          <a:prstGeom prst="rect">
            <a:avLst/>
          </a:prstGeom>
        </p:spPr>
        <p:txBody>
          <a:bodyPr wrap="square" lIns="0" tIns="46800" rIns="0" bIns="46800" anchor="t" anchorCtr="0">
            <a:spAutoFit/>
          </a:bodyPr>
          <a:lstStyle>
            <a:lvl1pPr marL="0" indent="0" algn="l">
              <a:lnSpc>
                <a:spcPct val="100000"/>
              </a:lnSpc>
              <a:buNone/>
              <a:defRPr sz="3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0000</a:t>
            </a:r>
          </a:p>
        </p:txBody>
      </p:sp>
      <p:sp>
        <p:nvSpPr>
          <p:cNvPr id="29" name="Text Placeholder 2">
            <a:extLst>
              <a:ext uri="{FF2B5EF4-FFF2-40B4-BE49-F238E27FC236}">
                <a16:creationId xmlns:a16="http://schemas.microsoft.com/office/drawing/2014/main" id="{8742A601-F8BD-5598-B19E-19160B047075}"/>
              </a:ext>
            </a:extLst>
          </p:cNvPr>
          <p:cNvSpPr>
            <a:spLocks noGrp="1"/>
          </p:cNvSpPr>
          <p:nvPr>
            <p:ph type="body" idx="15"/>
          </p:nvPr>
        </p:nvSpPr>
        <p:spPr>
          <a:xfrm>
            <a:off x="539750" y="1025901"/>
            <a:ext cx="11113200" cy="344326"/>
          </a:xfrm>
          <a:prstGeom prst="rect">
            <a:avLst/>
          </a:prstGeom>
        </p:spPr>
        <p:txBody>
          <a:bodyPr wrap="square" lIns="0" tIns="46800" rIns="0" bIns="46800" anchor="t" anchorCtr="0">
            <a:spAutoFit/>
          </a:bodyPr>
          <a:lstStyle>
            <a:lvl1pPr marL="0" indent="0">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Text Placeholder 2">
            <a:extLst>
              <a:ext uri="{FF2B5EF4-FFF2-40B4-BE49-F238E27FC236}">
                <a16:creationId xmlns:a16="http://schemas.microsoft.com/office/drawing/2014/main" id="{88D32BDB-8F66-E15E-DC6D-08DE198E852F}"/>
              </a:ext>
            </a:extLst>
          </p:cNvPr>
          <p:cNvSpPr>
            <a:spLocks noGrp="1"/>
          </p:cNvSpPr>
          <p:nvPr>
            <p:ph type="body" idx="17" hasCustomPrompt="1"/>
          </p:nvPr>
        </p:nvSpPr>
        <p:spPr>
          <a:xfrm>
            <a:off x="867229" y="3142059"/>
            <a:ext cx="2280124" cy="2734866"/>
          </a:xfrm>
          <a:prstGeom prst="rect">
            <a:avLst/>
          </a:prstGeom>
        </p:spPr>
        <p:txBody>
          <a:bodyPr wrap="square" lIns="0" tIns="46800" rIns="0" bIns="46800" anchor="t" anchorCtr="0">
            <a:noAutofit/>
          </a:bodyPr>
          <a:lstStyle>
            <a:lvl1pPr marL="0" indent="0" algn="l">
              <a:buNone/>
              <a:defRPr sz="16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Master text styles</a:t>
            </a:r>
          </a:p>
        </p:txBody>
      </p:sp>
      <p:sp>
        <p:nvSpPr>
          <p:cNvPr id="36" name="Rectangle 35">
            <a:extLst>
              <a:ext uri="{FF2B5EF4-FFF2-40B4-BE49-F238E27FC236}">
                <a16:creationId xmlns:a16="http://schemas.microsoft.com/office/drawing/2014/main" id="{8A9BFF50-AF65-0847-DF04-45FBDEF07C96}"/>
              </a:ext>
            </a:extLst>
          </p:cNvPr>
          <p:cNvSpPr/>
          <p:nvPr userDrawn="1"/>
        </p:nvSpPr>
        <p:spPr>
          <a:xfrm rot="16200000">
            <a:off x="6059206" y="-3317436"/>
            <a:ext cx="72000" cy="11110914"/>
          </a:xfrm>
          <a:prstGeom prst="rect">
            <a:avLst/>
          </a:prstGeom>
          <a:gradFill>
            <a:gsLst>
              <a:gs pos="0">
                <a:schemeClr val="accent1"/>
              </a:gs>
              <a:gs pos="60000">
                <a:schemeClr val="accent5"/>
              </a:gs>
              <a:gs pos="30000">
                <a:schemeClr val="accent2"/>
              </a:gs>
              <a:gs pos="90000">
                <a:schemeClr val="accent4"/>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 Placeholder 2">
            <a:extLst>
              <a:ext uri="{FF2B5EF4-FFF2-40B4-BE49-F238E27FC236}">
                <a16:creationId xmlns:a16="http://schemas.microsoft.com/office/drawing/2014/main" id="{CA043137-2902-2887-BB4C-709BA9C04038}"/>
              </a:ext>
            </a:extLst>
          </p:cNvPr>
          <p:cNvSpPr>
            <a:spLocks noGrp="1"/>
          </p:cNvSpPr>
          <p:nvPr>
            <p:ph type="body" idx="31" hasCustomPrompt="1"/>
          </p:nvPr>
        </p:nvSpPr>
        <p:spPr>
          <a:xfrm>
            <a:off x="3619843" y="3142059"/>
            <a:ext cx="2280124" cy="2734866"/>
          </a:xfrm>
          <a:prstGeom prst="rect">
            <a:avLst/>
          </a:prstGeom>
        </p:spPr>
        <p:txBody>
          <a:bodyPr wrap="square" lIns="0" tIns="46800" rIns="0" bIns="46800" anchor="t" anchorCtr="0">
            <a:noAutofit/>
          </a:bodyPr>
          <a:lstStyle>
            <a:lvl1pPr marL="0" indent="0" algn="l">
              <a:buNone/>
              <a:defRPr sz="16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Master text styles</a:t>
            </a:r>
          </a:p>
        </p:txBody>
      </p:sp>
      <p:sp>
        <p:nvSpPr>
          <p:cNvPr id="43" name="Text Placeholder 2">
            <a:extLst>
              <a:ext uri="{FF2B5EF4-FFF2-40B4-BE49-F238E27FC236}">
                <a16:creationId xmlns:a16="http://schemas.microsoft.com/office/drawing/2014/main" id="{965679C1-551A-25F4-63CB-44DD84B8D4A1}"/>
              </a:ext>
            </a:extLst>
          </p:cNvPr>
          <p:cNvSpPr>
            <a:spLocks noGrp="1"/>
          </p:cNvSpPr>
          <p:nvPr>
            <p:ph type="body" idx="33" hasCustomPrompt="1"/>
          </p:nvPr>
        </p:nvSpPr>
        <p:spPr>
          <a:xfrm>
            <a:off x="6372457" y="3142059"/>
            <a:ext cx="2280124" cy="2734866"/>
          </a:xfrm>
          <a:prstGeom prst="rect">
            <a:avLst/>
          </a:prstGeom>
        </p:spPr>
        <p:txBody>
          <a:bodyPr wrap="square" lIns="0" tIns="46800" rIns="0" bIns="46800" anchor="t" anchorCtr="0">
            <a:noAutofit/>
          </a:bodyPr>
          <a:lstStyle>
            <a:lvl1pPr marL="0" indent="0" algn="l">
              <a:buNone/>
              <a:defRPr sz="16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Master text styles</a:t>
            </a:r>
          </a:p>
        </p:txBody>
      </p:sp>
      <p:sp>
        <p:nvSpPr>
          <p:cNvPr id="49" name="Text Placeholder 2">
            <a:extLst>
              <a:ext uri="{FF2B5EF4-FFF2-40B4-BE49-F238E27FC236}">
                <a16:creationId xmlns:a16="http://schemas.microsoft.com/office/drawing/2014/main" id="{5DAEC98C-1944-184E-2141-9D20DA538B3D}"/>
              </a:ext>
            </a:extLst>
          </p:cNvPr>
          <p:cNvSpPr>
            <a:spLocks noGrp="1"/>
          </p:cNvSpPr>
          <p:nvPr>
            <p:ph type="body" idx="35" hasCustomPrompt="1"/>
          </p:nvPr>
        </p:nvSpPr>
        <p:spPr>
          <a:xfrm>
            <a:off x="9125071" y="3142059"/>
            <a:ext cx="2280124" cy="2734866"/>
          </a:xfrm>
          <a:prstGeom prst="rect">
            <a:avLst/>
          </a:prstGeom>
        </p:spPr>
        <p:txBody>
          <a:bodyPr wrap="square" lIns="0" tIns="46800" rIns="0" bIns="46800" anchor="t" anchorCtr="0">
            <a:noAutofit/>
          </a:bodyPr>
          <a:lstStyle>
            <a:lvl1pPr marL="0" indent="0" algn="l">
              <a:buNone/>
              <a:defRPr sz="16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Master text styles</a:t>
            </a:r>
          </a:p>
        </p:txBody>
      </p:sp>
      <p:sp>
        <p:nvSpPr>
          <p:cNvPr id="6" name="Text Placeholder 2">
            <a:extLst>
              <a:ext uri="{FF2B5EF4-FFF2-40B4-BE49-F238E27FC236}">
                <a16:creationId xmlns:a16="http://schemas.microsoft.com/office/drawing/2014/main" id="{B42774A9-79E3-5EC8-19AF-CED59D98AD77}"/>
              </a:ext>
            </a:extLst>
          </p:cNvPr>
          <p:cNvSpPr>
            <a:spLocks noGrp="1"/>
          </p:cNvSpPr>
          <p:nvPr>
            <p:ph type="body" idx="39" hasCustomPrompt="1"/>
          </p:nvPr>
        </p:nvSpPr>
        <p:spPr>
          <a:xfrm>
            <a:off x="3619843" y="2493546"/>
            <a:ext cx="2280124" cy="648512"/>
          </a:xfrm>
          <a:prstGeom prst="rect">
            <a:avLst/>
          </a:prstGeom>
        </p:spPr>
        <p:txBody>
          <a:bodyPr wrap="square" lIns="0" tIns="46800" rIns="0" bIns="46800" anchor="t" anchorCtr="0">
            <a:spAutoFit/>
          </a:bodyPr>
          <a:lstStyle>
            <a:lvl1pPr marL="0" indent="0" algn="l">
              <a:lnSpc>
                <a:spcPct val="100000"/>
              </a:lnSpc>
              <a:buNone/>
              <a:defRPr sz="3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0000</a:t>
            </a:r>
          </a:p>
        </p:txBody>
      </p:sp>
      <p:sp>
        <p:nvSpPr>
          <p:cNvPr id="8" name="Text Placeholder 2">
            <a:extLst>
              <a:ext uri="{FF2B5EF4-FFF2-40B4-BE49-F238E27FC236}">
                <a16:creationId xmlns:a16="http://schemas.microsoft.com/office/drawing/2014/main" id="{BD7B2DBB-AD2A-7A87-65DB-86819CDCAAD2}"/>
              </a:ext>
            </a:extLst>
          </p:cNvPr>
          <p:cNvSpPr>
            <a:spLocks noGrp="1"/>
          </p:cNvSpPr>
          <p:nvPr>
            <p:ph type="body" idx="40" hasCustomPrompt="1"/>
          </p:nvPr>
        </p:nvSpPr>
        <p:spPr>
          <a:xfrm>
            <a:off x="6372457" y="2493546"/>
            <a:ext cx="2280124" cy="648512"/>
          </a:xfrm>
          <a:prstGeom prst="rect">
            <a:avLst/>
          </a:prstGeom>
        </p:spPr>
        <p:txBody>
          <a:bodyPr wrap="square" lIns="0" tIns="46800" rIns="0" bIns="46800" anchor="t" anchorCtr="0">
            <a:spAutoFit/>
          </a:bodyPr>
          <a:lstStyle>
            <a:lvl1pPr marL="0" indent="0" algn="l">
              <a:lnSpc>
                <a:spcPct val="100000"/>
              </a:lnSpc>
              <a:buNone/>
              <a:defRPr sz="36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0000</a:t>
            </a:r>
          </a:p>
        </p:txBody>
      </p:sp>
      <p:sp>
        <p:nvSpPr>
          <p:cNvPr id="10" name="Text Placeholder 2">
            <a:extLst>
              <a:ext uri="{FF2B5EF4-FFF2-40B4-BE49-F238E27FC236}">
                <a16:creationId xmlns:a16="http://schemas.microsoft.com/office/drawing/2014/main" id="{3C89CF61-3EF1-2C04-21A1-FB0CD0370C4B}"/>
              </a:ext>
            </a:extLst>
          </p:cNvPr>
          <p:cNvSpPr>
            <a:spLocks noGrp="1"/>
          </p:cNvSpPr>
          <p:nvPr>
            <p:ph type="body" idx="41" hasCustomPrompt="1"/>
          </p:nvPr>
        </p:nvSpPr>
        <p:spPr>
          <a:xfrm>
            <a:off x="9125071" y="2493546"/>
            <a:ext cx="2280124" cy="648512"/>
          </a:xfrm>
          <a:prstGeom prst="rect">
            <a:avLst/>
          </a:prstGeom>
        </p:spPr>
        <p:txBody>
          <a:bodyPr wrap="square" lIns="0" tIns="46800" rIns="0" bIns="46800" anchor="t" anchorCtr="0">
            <a:spAutoFit/>
          </a:bodyPr>
          <a:lstStyle>
            <a:lvl1pPr marL="0" indent="0" algn="l">
              <a:lnSpc>
                <a:spcPct val="100000"/>
              </a:lnSpc>
              <a:buNone/>
              <a:defRPr sz="36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0000</a:t>
            </a:r>
          </a:p>
        </p:txBody>
      </p:sp>
      <p:grpSp>
        <p:nvGrpSpPr>
          <p:cNvPr id="27" name="Group 26">
            <a:extLst>
              <a:ext uri="{FF2B5EF4-FFF2-40B4-BE49-F238E27FC236}">
                <a16:creationId xmlns:a16="http://schemas.microsoft.com/office/drawing/2014/main" id="{3F30EBED-BF74-2006-8386-4A94F5602024}"/>
              </a:ext>
            </a:extLst>
          </p:cNvPr>
          <p:cNvGrpSpPr/>
          <p:nvPr userDrawn="1"/>
        </p:nvGrpSpPr>
        <p:grpSpPr>
          <a:xfrm>
            <a:off x="880343" y="2135086"/>
            <a:ext cx="205870" cy="328862"/>
            <a:chOff x="880343" y="2135086"/>
            <a:chExt cx="205870" cy="328862"/>
          </a:xfrm>
        </p:grpSpPr>
        <p:sp>
          <p:nvSpPr>
            <p:cNvPr id="22" name="Oval 21">
              <a:extLst>
                <a:ext uri="{FF2B5EF4-FFF2-40B4-BE49-F238E27FC236}">
                  <a16:creationId xmlns:a16="http://schemas.microsoft.com/office/drawing/2014/main" id="{304173F3-26E0-A0C2-7751-4BF0302E1528}"/>
                </a:ext>
              </a:extLst>
            </p:cNvPr>
            <p:cNvSpPr/>
            <p:nvPr userDrawn="1"/>
          </p:nvSpPr>
          <p:spPr>
            <a:xfrm>
              <a:off x="880343" y="2135086"/>
              <a:ext cx="205870" cy="205870"/>
            </a:xfrm>
            <a:prstGeom prst="ellipse">
              <a:avLst/>
            </a:prstGeom>
            <a:solidFill>
              <a:schemeClr val="accent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raphic 25">
              <a:extLst>
                <a:ext uri="{FF2B5EF4-FFF2-40B4-BE49-F238E27FC236}">
                  <a16:creationId xmlns:a16="http://schemas.microsoft.com/office/drawing/2014/main" id="{D17E39A2-7507-A168-B7F0-BFECB0E1DD7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0800000">
              <a:off x="930576" y="2370553"/>
              <a:ext cx="105403" cy="93395"/>
            </a:xfrm>
            <a:prstGeom prst="rect">
              <a:avLst/>
            </a:prstGeom>
          </p:spPr>
        </p:pic>
      </p:grpSp>
      <p:grpSp>
        <p:nvGrpSpPr>
          <p:cNvPr id="28" name="Group 27">
            <a:extLst>
              <a:ext uri="{FF2B5EF4-FFF2-40B4-BE49-F238E27FC236}">
                <a16:creationId xmlns:a16="http://schemas.microsoft.com/office/drawing/2014/main" id="{0C58417E-F4BE-939A-9552-4CF1FD82592E}"/>
              </a:ext>
            </a:extLst>
          </p:cNvPr>
          <p:cNvGrpSpPr/>
          <p:nvPr userDrawn="1"/>
        </p:nvGrpSpPr>
        <p:grpSpPr>
          <a:xfrm>
            <a:off x="3619718" y="2135086"/>
            <a:ext cx="205870" cy="328862"/>
            <a:chOff x="880343" y="2135086"/>
            <a:chExt cx="205870" cy="328862"/>
          </a:xfrm>
        </p:grpSpPr>
        <p:sp>
          <p:nvSpPr>
            <p:cNvPr id="31" name="Oval 30">
              <a:extLst>
                <a:ext uri="{FF2B5EF4-FFF2-40B4-BE49-F238E27FC236}">
                  <a16:creationId xmlns:a16="http://schemas.microsoft.com/office/drawing/2014/main" id="{E72004BF-0DDF-8CA4-7603-EA7DB0FC0236}"/>
                </a:ext>
              </a:extLst>
            </p:cNvPr>
            <p:cNvSpPr/>
            <p:nvPr userDrawn="1"/>
          </p:nvSpPr>
          <p:spPr>
            <a:xfrm>
              <a:off x="880343" y="2135086"/>
              <a:ext cx="205870" cy="205870"/>
            </a:xfrm>
            <a:prstGeom prst="ellipse">
              <a:avLst/>
            </a:prstGeom>
            <a:solidFill>
              <a:schemeClr val="accent2"/>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Graphic 31">
              <a:extLst>
                <a:ext uri="{FF2B5EF4-FFF2-40B4-BE49-F238E27FC236}">
                  <a16:creationId xmlns:a16="http://schemas.microsoft.com/office/drawing/2014/main" id="{EEF8E9D3-5B8C-1D91-64FB-05ED1EAB3795}"/>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10800000">
              <a:off x="930576" y="2370553"/>
              <a:ext cx="105403" cy="93395"/>
            </a:xfrm>
            <a:prstGeom prst="rect">
              <a:avLst/>
            </a:prstGeom>
          </p:spPr>
        </p:pic>
      </p:grpSp>
      <p:grpSp>
        <p:nvGrpSpPr>
          <p:cNvPr id="33" name="Group 32">
            <a:extLst>
              <a:ext uri="{FF2B5EF4-FFF2-40B4-BE49-F238E27FC236}">
                <a16:creationId xmlns:a16="http://schemas.microsoft.com/office/drawing/2014/main" id="{B2B9E552-FC10-C5AC-2CB2-C143F3661E51}"/>
              </a:ext>
            </a:extLst>
          </p:cNvPr>
          <p:cNvGrpSpPr/>
          <p:nvPr userDrawn="1"/>
        </p:nvGrpSpPr>
        <p:grpSpPr>
          <a:xfrm>
            <a:off x="6383228" y="2135086"/>
            <a:ext cx="205870" cy="328862"/>
            <a:chOff x="880343" y="2135086"/>
            <a:chExt cx="205870" cy="328862"/>
          </a:xfrm>
        </p:grpSpPr>
        <p:sp>
          <p:nvSpPr>
            <p:cNvPr id="34" name="Oval 33">
              <a:extLst>
                <a:ext uri="{FF2B5EF4-FFF2-40B4-BE49-F238E27FC236}">
                  <a16:creationId xmlns:a16="http://schemas.microsoft.com/office/drawing/2014/main" id="{5FFB7015-1BCE-1EAA-465C-EB34808D48D6}"/>
                </a:ext>
              </a:extLst>
            </p:cNvPr>
            <p:cNvSpPr/>
            <p:nvPr userDrawn="1"/>
          </p:nvSpPr>
          <p:spPr>
            <a:xfrm>
              <a:off x="880343" y="2135086"/>
              <a:ext cx="205870" cy="205870"/>
            </a:xfrm>
            <a:prstGeom prst="ellipse">
              <a:avLst/>
            </a:prstGeom>
            <a:solidFill>
              <a:schemeClr val="accent5"/>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Graphic 34">
              <a:extLst>
                <a:ext uri="{FF2B5EF4-FFF2-40B4-BE49-F238E27FC236}">
                  <a16:creationId xmlns:a16="http://schemas.microsoft.com/office/drawing/2014/main" id="{8BDAA5A5-375B-6677-150A-CD87BA83CFA7}"/>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rot="10800000">
              <a:off x="930576" y="2370553"/>
              <a:ext cx="105403" cy="93395"/>
            </a:xfrm>
            <a:prstGeom prst="rect">
              <a:avLst/>
            </a:prstGeom>
          </p:spPr>
        </p:pic>
      </p:grpSp>
      <p:grpSp>
        <p:nvGrpSpPr>
          <p:cNvPr id="37" name="Group 36">
            <a:extLst>
              <a:ext uri="{FF2B5EF4-FFF2-40B4-BE49-F238E27FC236}">
                <a16:creationId xmlns:a16="http://schemas.microsoft.com/office/drawing/2014/main" id="{6029D9BA-7263-5B67-F455-AFD4F512DADC}"/>
              </a:ext>
            </a:extLst>
          </p:cNvPr>
          <p:cNvGrpSpPr/>
          <p:nvPr userDrawn="1"/>
        </p:nvGrpSpPr>
        <p:grpSpPr>
          <a:xfrm>
            <a:off x="9125071" y="2135086"/>
            <a:ext cx="205870" cy="328862"/>
            <a:chOff x="880343" y="2135086"/>
            <a:chExt cx="205870" cy="328862"/>
          </a:xfrm>
        </p:grpSpPr>
        <p:sp>
          <p:nvSpPr>
            <p:cNvPr id="38" name="Oval 37">
              <a:extLst>
                <a:ext uri="{FF2B5EF4-FFF2-40B4-BE49-F238E27FC236}">
                  <a16:creationId xmlns:a16="http://schemas.microsoft.com/office/drawing/2014/main" id="{11565F36-35C0-1155-C3D1-37ECD68FCBA1}"/>
                </a:ext>
              </a:extLst>
            </p:cNvPr>
            <p:cNvSpPr/>
            <p:nvPr userDrawn="1"/>
          </p:nvSpPr>
          <p:spPr>
            <a:xfrm>
              <a:off x="880343" y="2135086"/>
              <a:ext cx="205870" cy="205870"/>
            </a:xfrm>
            <a:prstGeom prst="ellipse">
              <a:avLst/>
            </a:prstGeom>
            <a:solidFill>
              <a:schemeClr val="accent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Graphic 40">
              <a:extLst>
                <a:ext uri="{FF2B5EF4-FFF2-40B4-BE49-F238E27FC236}">
                  <a16:creationId xmlns:a16="http://schemas.microsoft.com/office/drawing/2014/main" id="{0BD3F0EA-38B7-F211-A083-DF37D6BD2814}"/>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rot="10800000">
              <a:off x="930576" y="2370553"/>
              <a:ext cx="105403" cy="93395"/>
            </a:xfrm>
            <a:prstGeom prst="rect">
              <a:avLst/>
            </a:prstGeom>
          </p:spPr>
        </p:pic>
      </p:grpSp>
    </p:spTree>
    <p:extLst>
      <p:ext uri="{BB962C8B-B14F-4D97-AF65-F5344CB8AC3E}">
        <p14:creationId xmlns:p14="http://schemas.microsoft.com/office/powerpoint/2010/main" val="3087701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ustom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79F58-32AF-F36C-610A-9E38B647136D}"/>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20CE4BD5-4C24-A067-CDFD-EB52FB6CCC1B}"/>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07CB64F2-8F07-0900-E2E1-1BA0F2A5532B}"/>
              </a:ext>
            </a:extLst>
          </p:cNvPr>
          <p:cNvSpPr>
            <a:spLocks noGrp="1"/>
          </p:cNvSpPr>
          <p:nvPr>
            <p:ph type="sldNum" sz="quarter" idx="11"/>
          </p:nvPr>
        </p:nvSpPr>
        <p:spPr/>
        <p:txBody>
          <a:bodyPr/>
          <a:lstStyle/>
          <a:p>
            <a:fld id="{AE6C97B7-05AD-4402-A8A1-A463185BD3F3}" type="slidenum">
              <a:rPr lang="en-US" smtClean="0"/>
              <a:pPr/>
              <a:t>‹#›</a:t>
            </a:fld>
            <a:endParaRPr lang="en-US"/>
          </a:p>
        </p:txBody>
      </p:sp>
      <p:sp>
        <p:nvSpPr>
          <p:cNvPr id="11" name="Text Placeholder 2">
            <a:extLst>
              <a:ext uri="{FF2B5EF4-FFF2-40B4-BE49-F238E27FC236}">
                <a16:creationId xmlns:a16="http://schemas.microsoft.com/office/drawing/2014/main" id="{F8BFB043-E67F-ECF6-D5E3-F3C681C788D7}"/>
              </a:ext>
            </a:extLst>
          </p:cNvPr>
          <p:cNvSpPr>
            <a:spLocks noGrp="1"/>
          </p:cNvSpPr>
          <p:nvPr>
            <p:ph type="body" idx="29" hasCustomPrompt="1"/>
          </p:nvPr>
        </p:nvSpPr>
        <p:spPr>
          <a:xfrm>
            <a:off x="550755" y="2493546"/>
            <a:ext cx="1650745" cy="586957"/>
          </a:xfrm>
          <a:prstGeom prst="rect">
            <a:avLst/>
          </a:prstGeom>
        </p:spPr>
        <p:txBody>
          <a:bodyPr wrap="square" lIns="0" tIns="46800" rIns="0" bIns="46800" anchor="t" anchorCtr="0">
            <a:spAutoFit/>
          </a:bodyPr>
          <a:lstStyle>
            <a:lvl1pPr marL="0" indent="0" algn="l">
              <a:lnSpc>
                <a:spcPct val="100000"/>
              </a:lnSpc>
              <a:buNone/>
              <a:defRPr sz="32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0000</a:t>
            </a:r>
          </a:p>
        </p:txBody>
      </p:sp>
      <p:sp>
        <p:nvSpPr>
          <p:cNvPr id="29" name="Text Placeholder 2">
            <a:extLst>
              <a:ext uri="{FF2B5EF4-FFF2-40B4-BE49-F238E27FC236}">
                <a16:creationId xmlns:a16="http://schemas.microsoft.com/office/drawing/2014/main" id="{8742A601-F8BD-5598-B19E-19160B047075}"/>
              </a:ext>
            </a:extLst>
          </p:cNvPr>
          <p:cNvSpPr>
            <a:spLocks noGrp="1"/>
          </p:cNvSpPr>
          <p:nvPr>
            <p:ph type="body" idx="15"/>
          </p:nvPr>
        </p:nvSpPr>
        <p:spPr>
          <a:xfrm>
            <a:off x="539750" y="1025901"/>
            <a:ext cx="11113200" cy="344326"/>
          </a:xfrm>
          <a:prstGeom prst="rect">
            <a:avLst/>
          </a:prstGeom>
        </p:spPr>
        <p:txBody>
          <a:bodyPr wrap="square" lIns="0" tIns="46800" rIns="0" bIns="46800" anchor="t" anchorCtr="0">
            <a:spAutoFit/>
          </a:bodyPr>
          <a:lstStyle>
            <a:lvl1pPr marL="0" indent="0">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Text Placeholder 2">
            <a:extLst>
              <a:ext uri="{FF2B5EF4-FFF2-40B4-BE49-F238E27FC236}">
                <a16:creationId xmlns:a16="http://schemas.microsoft.com/office/drawing/2014/main" id="{88D32BDB-8F66-E15E-DC6D-08DE198E852F}"/>
              </a:ext>
            </a:extLst>
          </p:cNvPr>
          <p:cNvSpPr>
            <a:spLocks noGrp="1"/>
          </p:cNvSpPr>
          <p:nvPr>
            <p:ph type="body" idx="17" hasCustomPrompt="1"/>
          </p:nvPr>
        </p:nvSpPr>
        <p:spPr>
          <a:xfrm>
            <a:off x="550755" y="3142059"/>
            <a:ext cx="1650745" cy="2734866"/>
          </a:xfrm>
          <a:prstGeom prst="rect">
            <a:avLst/>
          </a:prstGeom>
        </p:spPr>
        <p:txBody>
          <a:bodyPr wrap="square" lIns="0" tIns="46800" rIns="0" bIns="46800" anchor="t" anchorCtr="0">
            <a:noAutofit/>
          </a:bodyPr>
          <a:lstStyle>
            <a:lvl1pPr marL="0" indent="0" algn="l">
              <a:buNone/>
              <a:defRPr sz="16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Master text styles</a:t>
            </a:r>
          </a:p>
        </p:txBody>
      </p:sp>
      <p:sp>
        <p:nvSpPr>
          <p:cNvPr id="43" name="Text Placeholder 2">
            <a:extLst>
              <a:ext uri="{FF2B5EF4-FFF2-40B4-BE49-F238E27FC236}">
                <a16:creationId xmlns:a16="http://schemas.microsoft.com/office/drawing/2014/main" id="{965679C1-551A-25F4-63CB-44DD84B8D4A1}"/>
              </a:ext>
            </a:extLst>
          </p:cNvPr>
          <p:cNvSpPr>
            <a:spLocks noGrp="1"/>
          </p:cNvSpPr>
          <p:nvPr>
            <p:ph type="body" idx="33" hasCustomPrompt="1"/>
          </p:nvPr>
        </p:nvSpPr>
        <p:spPr>
          <a:xfrm>
            <a:off x="4330421" y="3142059"/>
            <a:ext cx="1650745" cy="2734866"/>
          </a:xfrm>
          <a:prstGeom prst="rect">
            <a:avLst/>
          </a:prstGeom>
        </p:spPr>
        <p:txBody>
          <a:bodyPr wrap="square" lIns="0" tIns="46800" rIns="0" bIns="46800" anchor="t" anchorCtr="0">
            <a:noAutofit/>
          </a:bodyPr>
          <a:lstStyle>
            <a:lvl1pPr marL="0" indent="0" algn="l">
              <a:buNone/>
              <a:defRPr sz="16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Master text styles</a:t>
            </a:r>
          </a:p>
        </p:txBody>
      </p:sp>
      <p:sp>
        <p:nvSpPr>
          <p:cNvPr id="49" name="Text Placeholder 2">
            <a:extLst>
              <a:ext uri="{FF2B5EF4-FFF2-40B4-BE49-F238E27FC236}">
                <a16:creationId xmlns:a16="http://schemas.microsoft.com/office/drawing/2014/main" id="{5DAEC98C-1944-184E-2141-9D20DA538B3D}"/>
              </a:ext>
            </a:extLst>
          </p:cNvPr>
          <p:cNvSpPr>
            <a:spLocks noGrp="1"/>
          </p:cNvSpPr>
          <p:nvPr>
            <p:ph type="body" idx="35" hasCustomPrompt="1"/>
          </p:nvPr>
        </p:nvSpPr>
        <p:spPr>
          <a:xfrm>
            <a:off x="6220254" y="3142059"/>
            <a:ext cx="1650745" cy="2734866"/>
          </a:xfrm>
          <a:prstGeom prst="rect">
            <a:avLst/>
          </a:prstGeom>
        </p:spPr>
        <p:txBody>
          <a:bodyPr wrap="square" lIns="0" tIns="46800" rIns="0" bIns="46800" anchor="t" anchorCtr="0">
            <a:noAutofit/>
          </a:bodyPr>
          <a:lstStyle>
            <a:lvl1pPr marL="0" indent="0" algn="l">
              <a:buNone/>
              <a:defRPr sz="16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Master text styles</a:t>
            </a:r>
          </a:p>
        </p:txBody>
      </p:sp>
      <p:sp>
        <p:nvSpPr>
          <p:cNvPr id="52" name="Text Placeholder 2">
            <a:extLst>
              <a:ext uri="{FF2B5EF4-FFF2-40B4-BE49-F238E27FC236}">
                <a16:creationId xmlns:a16="http://schemas.microsoft.com/office/drawing/2014/main" id="{590DB425-A415-2DF5-7F5E-21DD0A645EC5}"/>
              </a:ext>
            </a:extLst>
          </p:cNvPr>
          <p:cNvSpPr>
            <a:spLocks noGrp="1"/>
          </p:cNvSpPr>
          <p:nvPr>
            <p:ph type="body" idx="37" hasCustomPrompt="1"/>
          </p:nvPr>
        </p:nvSpPr>
        <p:spPr>
          <a:xfrm>
            <a:off x="8110087" y="3142059"/>
            <a:ext cx="1650745" cy="2734866"/>
          </a:xfrm>
          <a:prstGeom prst="rect">
            <a:avLst/>
          </a:prstGeom>
        </p:spPr>
        <p:txBody>
          <a:bodyPr wrap="square" lIns="0" tIns="46800" rIns="0" bIns="46800" anchor="t" anchorCtr="0">
            <a:noAutofit/>
          </a:bodyPr>
          <a:lstStyle>
            <a:lvl1pPr marL="0" indent="0" algn="l">
              <a:buNone/>
              <a:defRPr sz="16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Master text styles</a:t>
            </a:r>
          </a:p>
        </p:txBody>
      </p:sp>
      <p:sp>
        <p:nvSpPr>
          <p:cNvPr id="5" name="Text Placeholder 2">
            <a:extLst>
              <a:ext uri="{FF2B5EF4-FFF2-40B4-BE49-F238E27FC236}">
                <a16:creationId xmlns:a16="http://schemas.microsoft.com/office/drawing/2014/main" id="{02909C2F-F9E1-F718-FD5C-8E7AC32E1F57}"/>
              </a:ext>
            </a:extLst>
          </p:cNvPr>
          <p:cNvSpPr>
            <a:spLocks noGrp="1"/>
          </p:cNvSpPr>
          <p:nvPr>
            <p:ph type="body" idx="38" hasCustomPrompt="1"/>
          </p:nvPr>
        </p:nvSpPr>
        <p:spPr>
          <a:xfrm>
            <a:off x="9999918" y="3142059"/>
            <a:ext cx="1650745" cy="2734866"/>
          </a:xfrm>
          <a:prstGeom prst="rect">
            <a:avLst/>
          </a:prstGeom>
        </p:spPr>
        <p:txBody>
          <a:bodyPr wrap="square" lIns="0" tIns="46800" rIns="0" bIns="46800" anchor="t" anchorCtr="0">
            <a:noAutofit/>
          </a:bodyPr>
          <a:lstStyle>
            <a:lvl1pPr marL="0" indent="0" algn="l">
              <a:buNone/>
              <a:defRPr sz="16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Master text styles</a:t>
            </a:r>
          </a:p>
        </p:txBody>
      </p:sp>
      <p:sp>
        <p:nvSpPr>
          <p:cNvPr id="6" name="Text Placeholder 2">
            <a:extLst>
              <a:ext uri="{FF2B5EF4-FFF2-40B4-BE49-F238E27FC236}">
                <a16:creationId xmlns:a16="http://schemas.microsoft.com/office/drawing/2014/main" id="{B42774A9-79E3-5EC8-19AF-CED59D98AD77}"/>
              </a:ext>
            </a:extLst>
          </p:cNvPr>
          <p:cNvSpPr>
            <a:spLocks noGrp="1"/>
          </p:cNvSpPr>
          <p:nvPr>
            <p:ph type="body" idx="39" hasCustomPrompt="1"/>
          </p:nvPr>
        </p:nvSpPr>
        <p:spPr>
          <a:xfrm>
            <a:off x="2440588" y="2493546"/>
            <a:ext cx="1650745" cy="586957"/>
          </a:xfrm>
          <a:prstGeom prst="rect">
            <a:avLst/>
          </a:prstGeom>
        </p:spPr>
        <p:txBody>
          <a:bodyPr wrap="square" lIns="0" tIns="46800" rIns="0" bIns="46800" anchor="t" anchorCtr="0">
            <a:spAutoFit/>
          </a:bodyPr>
          <a:lstStyle>
            <a:lvl1pPr marL="0" indent="0" algn="l">
              <a:lnSpc>
                <a:spcPct val="100000"/>
              </a:lnSpc>
              <a:buNone/>
              <a:defRPr sz="32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0000</a:t>
            </a:r>
          </a:p>
        </p:txBody>
      </p:sp>
      <p:sp>
        <p:nvSpPr>
          <p:cNvPr id="8" name="Text Placeholder 2">
            <a:extLst>
              <a:ext uri="{FF2B5EF4-FFF2-40B4-BE49-F238E27FC236}">
                <a16:creationId xmlns:a16="http://schemas.microsoft.com/office/drawing/2014/main" id="{BD7B2DBB-AD2A-7A87-65DB-86819CDCAAD2}"/>
              </a:ext>
            </a:extLst>
          </p:cNvPr>
          <p:cNvSpPr>
            <a:spLocks noGrp="1"/>
          </p:cNvSpPr>
          <p:nvPr>
            <p:ph type="body" idx="40" hasCustomPrompt="1"/>
          </p:nvPr>
        </p:nvSpPr>
        <p:spPr>
          <a:xfrm>
            <a:off x="4330421" y="2493546"/>
            <a:ext cx="1650745" cy="586957"/>
          </a:xfrm>
          <a:prstGeom prst="rect">
            <a:avLst/>
          </a:prstGeom>
        </p:spPr>
        <p:txBody>
          <a:bodyPr wrap="square" lIns="0" tIns="46800" rIns="0" bIns="46800" anchor="t" anchorCtr="0">
            <a:spAutoFit/>
          </a:bodyPr>
          <a:lstStyle>
            <a:lvl1pPr marL="0" indent="0" algn="l">
              <a:lnSpc>
                <a:spcPct val="100000"/>
              </a:lnSpc>
              <a:buNone/>
              <a:defRPr sz="32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0000</a:t>
            </a:r>
          </a:p>
        </p:txBody>
      </p:sp>
      <p:sp>
        <p:nvSpPr>
          <p:cNvPr id="10" name="Text Placeholder 2">
            <a:extLst>
              <a:ext uri="{FF2B5EF4-FFF2-40B4-BE49-F238E27FC236}">
                <a16:creationId xmlns:a16="http://schemas.microsoft.com/office/drawing/2014/main" id="{3C89CF61-3EF1-2C04-21A1-FB0CD0370C4B}"/>
              </a:ext>
            </a:extLst>
          </p:cNvPr>
          <p:cNvSpPr>
            <a:spLocks noGrp="1"/>
          </p:cNvSpPr>
          <p:nvPr>
            <p:ph type="body" idx="41" hasCustomPrompt="1"/>
          </p:nvPr>
        </p:nvSpPr>
        <p:spPr>
          <a:xfrm>
            <a:off x="6220254" y="2493546"/>
            <a:ext cx="1650745" cy="586957"/>
          </a:xfrm>
          <a:prstGeom prst="rect">
            <a:avLst/>
          </a:prstGeom>
        </p:spPr>
        <p:txBody>
          <a:bodyPr wrap="square" lIns="0" tIns="46800" rIns="0" bIns="46800" anchor="t" anchorCtr="0">
            <a:spAutoFit/>
          </a:bodyPr>
          <a:lstStyle>
            <a:lvl1pPr marL="0" indent="0" algn="l">
              <a:lnSpc>
                <a:spcPct val="100000"/>
              </a:lnSpc>
              <a:buNone/>
              <a:defRPr sz="32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0000</a:t>
            </a:r>
          </a:p>
        </p:txBody>
      </p:sp>
      <p:sp>
        <p:nvSpPr>
          <p:cNvPr id="13" name="Text Placeholder 2">
            <a:extLst>
              <a:ext uri="{FF2B5EF4-FFF2-40B4-BE49-F238E27FC236}">
                <a16:creationId xmlns:a16="http://schemas.microsoft.com/office/drawing/2014/main" id="{6418991E-56B0-55CB-518C-5FA062E41B8A}"/>
              </a:ext>
            </a:extLst>
          </p:cNvPr>
          <p:cNvSpPr>
            <a:spLocks noGrp="1"/>
          </p:cNvSpPr>
          <p:nvPr>
            <p:ph type="body" idx="42" hasCustomPrompt="1"/>
          </p:nvPr>
        </p:nvSpPr>
        <p:spPr>
          <a:xfrm>
            <a:off x="8110087" y="2493546"/>
            <a:ext cx="1650745" cy="586957"/>
          </a:xfrm>
          <a:prstGeom prst="rect">
            <a:avLst/>
          </a:prstGeom>
        </p:spPr>
        <p:txBody>
          <a:bodyPr wrap="square" lIns="0" tIns="46800" rIns="0" bIns="46800" anchor="t" anchorCtr="0">
            <a:spAutoFit/>
          </a:bodyPr>
          <a:lstStyle>
            <a:lvl1pPr marL="0" indent="0" algn="l">
              <a:lnSpc>
                <a:spcPct val="100000"/>
              </a:lnSpc>
              <a:buNone/>
              <a:defRPr sz="32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0000</a:t>
            </a:r>
          </a:p>
        </p:txBody>
      </p:sp>
      <p:sp>
        <p:nvSpPr>
          <p:cNvPr id="15" name="Text Placeholder 2">
            <a:extLst>
              <a:ext uri="{FF2B5EF4-FFF2-40B4-BE49-F238E27FC236}">
                <a16:creationId xmlns:a16="http://schemas.microsoft.com/office/drawing/2014/main" id="{D58056D4-7645-01F0-326A-D9972F824A20}"/>
              </a:ext>
            </a:extLst>
          </p:cNvPr>
          <p:cNvSpPr>
            <a:spLocks noGrp="1"/>
          </p:cNvSpPr>
          <p:nvPr>
            <p:ph type="body" idx="43" hasCustomPrompt="1"/>
          </p:nvPr>
        </p:nvSpPr>
        <p:spPr>
          <a:xfrm>
            <a:off x="9999918" y="2493546"/>
            <a:ext cx="1650745" cy="586957"/>
          </a:xfrm>
          <a:prstGeom prst="rect">
            <a:avLst/>
          </a:prstGeom>
        </p:spPr>
        <p:txBody>
          <a:bodyPr wrap="square" lIns="0" tIns="46800" rIns="0" bIns="46800" anchor="t" anchorCtr="0">
            <a:spAutoFit/>
          </a:bodyPr>
          <a:lstStyle>
            <a:lvl1pPr marL="0" indent="0" algn="l">
              <a:lnSpc>
                <a:spcPct val="100000"/>
              </a:lnSpc>
              <a:buNone/>
              <a:defRPr sz="32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0000</a:t>
            </a:r>
          </a:p>
        </p:txBody>
      </p:sp>
      <p:sp>
        <p:nvSpPr>
          <p:cNvPr id="17" name="Rectangle 16">
            <a:extLst>
              <a:ext uri="{FF2B5EF4-FFF2-40B4-BE49-F238E27FC236}">
                <a16:creationId xmlns:a16="http://schemas.microsoft.com/office/drawing/2014/main" id="{0E978C0F-7E6B-916F-7456-72E0CD7FC5A0}"/>
              </a:ext>
            </a:extLst>
          </p:cNvPr>
          <p:cNvSpPr/>
          <p:nvPr userDrawn="1"/>
        </p:nvSpPr>
        <p:spPr>
          <a:xfrm rot="16200000">
            <a:off x="6059206" y="-3317436"/>
            <a:ext cx="72000" cy="11110914"/>
          </a:xfrm>
          <a:prstGeom prst="rect">
            <a:avLst/>
          </a:prstGeom>
          <a:gradFill>
            <a:gsLst>
              <a:gs pos="0">
                <a:schemeClr val="accent1"/>
              </a:gs>
              <a:gs pos="80000">
                <a:schemeClr val="accent5"/>
              </a:gs>
              <a:gs pos="60000">
                <a:schemeClr val="accent3"/>
              </a:gs>
              <a:gs pos="40000">
                <a:schemeClr val="accent6"/>
              </a:gs>
              <a:gs pos="20000">
                <a:schemeClr val="accent2"/>
              </a:gs>
              <a:gs pos="100000">
                <a:schemeClr val="accent4"/>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p>
        </p:txBody>
      </p:sp>
      <p:grpSp>
        <p:nvGrpSpPr>
          <p:cNvPr id="18" name="Group 17">
            <a:extLst>
              <a:ext uri="{FF2B5EF4-FFF2-40B4-BE49-F238E27FC236}">
                <a16:creationId xmlns:a16="http://schemas.microsoft.com/office/drawing/2014/main" id="{BC71E33F-44C9-7C8F-6057-8D1A7ACADFF2}"/>
              </a:ext>
            </a:extLst>
          </p:cNvPr>
          <p:cNvGrpSpPr/>
          <p:nvPr userDrawn="1"/>
        </p:nvGrpSpPr>
        <p:grpSpPr>
          <a:xfrm>
            <a:off x="550755" y="2135086"/>
            <a:ext cx="205870" cy="328862"/>
            <a:chOff x="880343" y="2135086"/>
            <a:chExt cx="205870" cy="328862"/>
          </a:xfrm>
          <a:solidFill>
            <a:schemeClr val="accent1"/>
          </a:solidFill>
        </p:grpSpPr>
        <p:sp>
          <p:nvSpPr>
            <p:cNvPr id="19" name="Oval 18">
              <a:extLst>
                <a:ext uri="{FF2B5EF4-FFF2-40B4-BE49-F238E27FC236}">
                  <a16:creationId xmlns:a16="http://schemas.microsoft.com/office/drawing/2014/main" id="{FB4D6E96-5512-DBE9-5E46-85E3BCB3E9EF}"/>
                </a:ext>
              </a:extLst>
            </p:cNvPr>
            <p:cNvSpPr/>
            <p:nvPr userDrawn="1"/>
          </p:nvSpPr>
          <p:spPr>
            <a:xfrm>
              <a:off x="880343" y="2135086"/>
              <a:ext cx="205870" cy="205870"/>
            </a:xfrm>
            <a:prstGeom prst="ellipse">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a:extLst>
                <a:ext uri="{FF2B5EF4-FFF2-40B4-BE49-F238E27FC236}">
                  <a16:creationId xmlns:a16="http://schemas.microsoft.com/office/drawing/2014/main" id="{4F54C926-D460-5E81-50C2-A5863BFB32E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0800000">
              <a:off x="930576" y="2370553"/>
              <a:ext cx="105403" cy="93395"/>
            </a:xfrm>
            <a:prstGeom prst="rect">
              <a:avLst/>
            </a:prstGeom>
          </p:spPr>
        </p:pic>
      </p:grpSp>
      <p:grpSp>
        <p:nvGrpSpPr>
          <p:cNvPr id="21" name="Group 20">
            <a:extLst>
              <a:ext uri="{FF2B5EF4-FFF2-40B4-BE49-F238E27FC236}">
                <a16:creationId xmlns:a16="http://schemas.microsoft.com/office/drawing/2014/main" id="{8606D1B5-44A6-F706-9D28-ADD5EB55C6A1}"/>
              </a:ext>
            </a:extLst>
          </p:cNvPr>
          <p:cNvGrpSpPr/>
          <p:nvPr userDrawn="1"/>
        </p:nvGrpSpPr>
        <p:grpSpPr>
          <a:xfrm>
            <a:off x="2440588" y="2135086"/>
            <a:ext cx="205870" cy="328862"/>
            <a:chOff x="880343" y="2135086"/>
            <a:chExt cx="205870" cy="328862"/>
          </a:xfrm>
          <a:solidFill>
            <a:schemeClr val="accent2"/>
          </a:solidFill>
        </p:grpSpPr>
        <p:sp>
          <p:nvSpPr>
            <p:cNvPr id="22" name="Oval 21">
              <a:extLst>
                <a:ext uri="{FF2B5EF4-FFF2-40B4-BE49-F238E27FC236}">
                  <a16:creationId xmlns:a16="http://schemas.microsoft.com/office/drawing/2014/main" id="{E45EE789-6928-6790-C3D3-481511D8E7F7}"/>
                </a:ext>
              </a:extLst>
            </p:cNvPr>
            <p:cNvSpPr/>
            <p:nvPr userDrawn="1"/>
          </p:nvSpPr>
          <p:spPr>
            <a:xfrm>
              <a:off x="880343" y="2135086"/>
              <a:ext cx="205870" cy="205870"/>
            </a:xfrm>
            <a:prstGeom prst="ellipse">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Graphic 22">
              <a:extLst>
                <a:ext uri="{FF2B5EF4-FFF2-40B4-BE49-F238E27FC236}">
                  <a16:creationId xmlns:a16="http://schemas.microsoft.com/office/drawing/2014/main" id="{FF4F087F-4138-41CD-6B7B-6A41AC38F1A8}"/>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10800000">
              <a:off x="930576" y="2370553"/>
              <a:ext cx="105403" cy="93395"/>
            </a:xfrm>
            <a:prstGeom prst="rect">
              <a:avLst/>
            </a:prstGeom>
          </p:spPr>
        </p:pic>
      </p:grpSp>
      <p:grpSp>
        <p:nvGrpSpPr>
          <p:cNvPr id="24" name="Group 23">
            <a:extLst>
              <a:ext uri="{FF2B5EF4-FFF2-40B4-BE49-F238E27FC236}">
                <a16:creationId xmlns:a16="http://schemas.microsoft.com/office/drawing/2014/main" id="{46E7879E-62CD-F0DC-CA5D-ED11C4AAA3EA}"/>
              </a:ext>
            </a:extLst>
          </p:cNvPr>
          <p:cNvGrpSpPr/>
          <p:nvPr userDrawn="1"/>
        </p:nvGrpSpPr>
        <p:grpSpPr>
          <a:xfrm>
            <a:off x="6220254" y="2135086"/>
            <a:ext cx="205870" cy="328862"/>
            <a:chOff x="880343" y="2135086"/>
            <a:chExt cx="205870" cy="328862"/>
          </a:xfrm>
          <a:solidFill>
            <a:schemeClr val="accent3"/>
          </a:solidFill>
        </p:grpSpPr>
        <p:sp>
          <p:nvSpPr>
            <p:cNvPr id="25" name="Oval 24">
              <a:extLst>
                <a:ext uri="{FF2B5EF4-FFF2-40B4-BE49-F238E27FC236}">
                  <a16:creationId xmlns:a16="http://schemas.microsoft.com/office/drawing/2014/main" id="{53355714-1882-6D5C-7F49-5CDC22E7D01A}"/>
                </a:ext>
              </a:extLst>
            </p:cNvPr>
            <p:cNvSpPr/>
            <p:nvPr userDrawn="1"/>
          </p:nvSpPr>
          <p:spPr>
            <a:xfrm>
              <a:off x="880343" y="2135086"/>
              <a:ext cx="205870" cy="205870"/>
            </a:xfrm>
            <a:prstGeom prst="ellipse">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raphic 25">
              <a:extLst>
                <a:ext uri="{FF2B5EF4-FFF2-40B4-BE49-F238E27FC236}">
                  <a16:creationId xmlns:a16="http://schemas.microsoft.com/office/drawing/2014/main" id="{8E1B2B76-D052-2695-1B92-5B35E1FCDE1B}"/>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rot="10800000">
              <a:off x="930576" y="2370553"/>
              <a:ext cx="105403" cy="93395"/>
            </a:xfrm>
            <a:prstGeom prst="rect">
              <a:avLst/>
            </a:prstGeom>
          </p:spPr>
        </p:pic>
      </p:grpSp>
      <p:grpSp>
        <p:nvGrpSpPr>
          <p:cNvPr id="27" name="Group 26">
            <a:extLst>
              <a:ext uri="{FF2B5EF4-FFF2-40B4-BE49-F238E27FC236}">
                <a16:creationId xmlns:a16="http://schemas.microsoft.com/office/drawing/2014/main" id="{9A80C68D-6A56-6A94-D601-ED75CDEA55CC}"/>
              </a:ext>
            </a:extLst>
          </p:cNvPr>
          <p:cNvGrpSpPr/>
          <p:nvPr userDrawn="1"/>
        </p:nvGrpSpPr>
        <p:grpSpPr>
          <a:xfrm>
            <a:off x="8110087" y="2135086"/>
            <a:ext cx="205870" cy="328862"/>
            <a:chOff x="880343" y="2135086"/>
            <a:chExt cx="205870" cy="328862"/>
          </a:xfrm>
          <a:solidFill>
            <a:schemeClr val="accent5"/>
          </a:solidFill>
        </p:grpSpPr>
        <p:sp>
          <p:nvSpPr>
            <p:cNvPr id="28" name="Oval 27">
              <a:extLst>
                <a:ext uri="{FF2B5EF4-FFF2-40B4-BE49-F238E27FC236}">
                  <a16:creationId xmlns:a16="http://schemas.microsoft.com/office/drawing/2014/main" id="{39B424C9-05D4-3578-9980-3839A8946EF6}"/>
                </a:ext>
              </a:extLst>
            </p:cNvPr>
            <p:cNvSpPr/>
            <p:nvPr userDrawn="1"/>
          </p:nvSpPr>
          <p:spPr>
            <a:xfrm>
              <a:off x="880343" y="2135086"/>
              <a:ext cx="205870" cy="205870"/>
            </a:xfrm>
            <a:prstGeom prst="ellipse">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Graphic 30">
              <a:extLst>
                <a:ext uri="{FF2B5EF4-FFF2-40B4-BE49-F238E27FC236}">
                  <a16:creationId xmlns:a16="http://schemas.microsoft.com/office/drawing/2014/main" id="{70D9E1DF-0683-ECD0-908D-8D87EB25D9B3}"/>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rot="10800000">
              <a:off x="930576" y="2370553"/>
              <a:ext cx="105403" cy="93395"/>
            </a:xfrm>
            <a:prstGeom prst="rect">
              <a:avLst/>
            </a:prstGeom>
          </p:spPr>
        </p:pic>
      </p:grpSp>
      <p:grpSp>
        <p:nvGrpSpPr>
          <p:cNvPr id="34" name="Group 33">
            <a:extLst>
              <a:ext uri="{FF2B5EF4-FFF2-40B4-BE49-F238E27FC236}">
                <a16:creationId xmlns:a16="http://schemas.microsoft.com/office/drawing/2014/main" id="{A184A66B-03E1-412C-8CDB-E53C06AD1636}"/>
              </a:ext>
            </a:extLst>
          </p:cNvPr>
          <p:cNvGrpSpPr/>
          <p:nvPr userDrawn="1"/>
        </p:nvGrpSpPr>
        <p:grpSpPr>
          <a:xfrm>
            <a:off x="4330421" y="2135086"/>
            <a:ext cx="205870" cy="328862"/>
            <a:chOff x="880343" y="2135086"/>
            <a:chExt cx="205870" cy="328862"/>
          </a:xfrm>
          <a:solidFill>
            <a:schemeClr val="accent6"/>
          </a:solidFill>
        </p:grpSpPr>
        <p:sp>
          <p:nvSpPr>
            <p:cNvPr id="35" name="Oval 34">
              <a:extLst>
                <a:ext uri="{FF2B5EF4-FFF2-40B4-BE49-F238E27FC236}">
                  <a16:creationId xmlns:a16="http://schemas.microsoft.com/office/drawing/2014/main" id="{C462E5FF-781F-3FC5-FAC3-881FFF023624}"/>
                </a:ext>
              </a:extLst>
            </p:cNvPr>
            <p:cNvSpPr/>
            <p:nvPr userDrawn="1"/>
          </p:nvSpPr>
          <p:spPr>
            <a:xfrm>
              <a:off x="880343" y="2135086"/>
              <a:ext cx="205870" cy="205870"/>
            </a:xfrm>
            <a:prstGeom prst="ellipse">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Graphic 36">
              <a:extLst>
                <a:ext uri="{FF2B5EF4-FFF2-40B4-BE49-F238E27FC236}">
                  <a16:creationId xmlns:a16="http://schemas.microsoft.com/office/drawing/2014/main" id="{9BB6F7A8-4CA9-D581-B8FF-62C957F7AF44}"/>
                </a:ext>
              </a:extLst>
            </p:cNvPr>
            <p:cNvPicPr>
              <a:picLocks noChangeAspect="1"/>
            </p:cNvPicPr>
            <p:nvPr userDrawn="1"/>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rot="10800000">
              <a:off x="930576" y="2370553"/>
              <a:ext cx="105403" cy="93395"/>
            </a:xfrm>
            <a:prstGeom prst="rect">
              <a:avLst/>
            </a:prstGeom>
          </p:spPr>
        </p:pic>
      </p:grpSp>
      <p:grpSp>
        <p:nvGrpSpPr>
          <p:cNvPr id="38" name="Group 37">
            <a:extLst>
              <a:ext uri="{FF2B5EF4-FFF2-40B4-BE49-F238E27FC236}">
                <a16:creationId xmlns:a16="http://schemas.microsoft.com/office/drawing/2014/main" id="{C712C4F2-FFC0-ED12-8AC3-AAD7B064AD59}"/>
              </a:ext>
            </a:extLst>
          </p:cNvPr>
          <p:cNvGrpSpPr/>
          <p:nvPr userDrawn="1"/>
        </p:nvGrpSpPr>
        <p:grpSpPr>
          <a:xfrm>
            <a:off x="9999918" y="2135086"/>
            <a:ext cx="205870" cy="328862"/>
            <a:chOff x="880343" y="2135086"/>
            <a:chExt cx="205870" cy="328862"/>
          </a:xfrm>
          <a:solidFill>
            <a:schemeClr val="accent4"/>
          </a:solidFill>
        </p:grpSpPr>
        <p:sp>
          <p:nvSpPr>
            <p:cNvPr id="39" name="Oval 38">
              <a:extLst>
                <a:ext uri="{FF2B5EF4-FFF2-40B4-BE49-F238E27FC236}">
                  <a16:creationId xmlns:a16="http://schemas.microsoft.com/office/drawing/2014/main" id="{908E43F7-3DA5-E6F5-FA41-DD11301ADE67}"/>
                </a:ext>
              </a:extLst>
            </p:cNvPr>
            <p:cNvSpPr/>
            <p:nvPr userDrawn="1"/>
          </p:nvSpPr>
          <p:spPr>
            <a:xfrm>
              <a:off x="880343" y="2135086"/>
              <a:ext cx="205870" cy="205870"/>
            </a:xfrm>
            <a:prstGeom prst="ellipse">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Graphic 40">
              <a:extLst>
                <a:ext uri="{FF2B5EF4-FFF2-40B4-BE49-F238E27FC236}">
                  <a16:creationId xmlns:a16="http://schemas.microsoft.com/office/drawing/2014/main" id="{FA8C99A1-6D6F-DF25-9E95-0AA5815B6C39}"/>
                </a:ext>
              </a:extLst>
            </p:cNvPr>
            <p:cNvPicPr>
              <a:picLocks noChangeAspect="1"/>
            </p:cNvPicPr>
            <p:nvPr userDrawn="1"/>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rot="10800000">
              <a:off x="930576" y="2370553"/>
              <a:ext cx="105403" cy="93395"/>
            </a:xfrm>
            <a:prstGeom prst="rect">
              <a:avLst/>
            </a:prstGeom>
          </p:spPr>
        </p:pic>
      </p:grpSp>
      <p:sp>
        <p:nvSpPr>
          <p:cNvPr id="7" name="Text Placeholder 2">
            <a:extLst>
              <a:ext uri="{FF2B5EF4-FFF2-40B4-BE49-F238E27FC236}">
                <a16:creationId xmlns:a16="http://schemas.microsoft.com/office/drawing/2014/main" id="{25CC1529-76C7-3DDA-903A-97286AF25E68}"/>
              </a:ext>
            </a:extLst>
          </p:cNvPr>
          <p:cNvSpPr>
            <a:spLocks noGrp="1"/>
          </p:cNvSpPr>
          <p:nvPr>
            <p:ph type="body" idx="44" hasCustomPrompt="1"/>
          </p:nvPr>
        </p:nvSpPr>
        <p:spPr>
          <a:xfrm>
            <a:off x="2440586" y="3142059"/>
            <a:ext cx="1650745" cy="2734866"/>
          </a:xfrm>
          <a:prstGeom prst="rect">
            <a:avLst/>
          </a:prstGeom>
        </p:spPr>
        <p:txBody>
          <a:bodyPr wrap="square" lIns="0" tIns="46800" rIns="0" bIns="46800" anchor="t" anchorCtr="0">
            <a:noAutofit/>
          </a:bodyPr>
          <a:lstStyle>
            <a:lvl1pPr marL="0" indent="0" algn="l">
              <a:buNone/>
              <a:defRPr sz="16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Master text styles</a:t>
            </a:r>
          </a:p>
        </p:txBody>
      </p:sp>
    </p:spTree>
    <p:extLst>
      <p:ext uri="{BB962C8B-B14F-4D97-AF65-F5344CB8AC3E}">
        <p14:creationId xmlns:p14="http://schemas.microsoft.com/office/powerpoint/2010/main" val="2869232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chemeClr val="bg1"/>
        </a:solidFill>
        <a:effectLst/>
      </p:bgPr>
    </p:bg>
    <p:spTree>
      <p:nvGrpSpPr>
        <p:cNvPr id="1" name=""/>
        <p:cNvGrpSpPr/>
        <p:nvPr/>
      </p:nvGrpSpPr>
      <p:grpSpPr>
        <a:xfrm>
          <a:off x="0" y="0"/>
          <a:ext cx="0" cy="0"/>
          <a:chOff x="0" y="0"/>
          <a:chExt cx="0" cy="0"/>
        </a:xfrm>
      </p:grpSpPr>
      <p:pic>
        <p:nvPicPr>
          <p:cNvPr id="41" name="Graphic 40">
            <a:extLst>
              <a:ext uri="{FF2B5EF4-FFF2-40B4-BE49-F238E27FC236}">
                <a16:creationId xmlns:a16="http://schemas.microsoft.com/office/drawing/2014/main" id="{533CA6C3-23F6-FD50-7A82-6D627C1FD893}"/>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65458" b="6878"/>
          <a:stretch/>
        </p:blipFill>
        <p:spPr>
          <a:xfrm>
            <a:off x="7980680" y="0"/>
            <a:ext cx="4211320" cy="6858000"/>
          </a:xfrm>
          <a:prstGeom prst="rect">
            <a:avLst/>
          </a:prstGeom>
        </p:spPr>
      </p:pic>
      <p:sp>
        <p:nvSpPr>
          <p:cNvPr id="36" name="Picture Placeholder 35">
            <a:extLst>
              <a:ext uri="{FF2B5EF4-FFF2-40B4-BE49-F238E27FC236}">
                <a16:creationId xmlns:a16="http://schemas.microsoft.com/office/drawing/2014/main" id="{6CCE8839-6BC8-AF25-5EF3-8E6C5B9C7227}"/>
              </a:ext>
            </a:extLst>
          </p:cNvPr>
          <p:cNvSpPr>
            <a:spLocks noGrp="1"/>
          </p:cNvSpPr>
          <p:nvPr>
            <p:ph type="pic" sz="quarter" idx="16"/>
          </p:nvPr>
        </p:nvSpPr>
        <p:spPr>
          <a:xfrm>
            <a:off x="4624850" y="0"/>
            <a:ext cx="7567151" cy="6858001"/>
          </a:xfrm>
          <a:custGeom>
            <a:avLst/>
            <a:gdLst>
              <a:gd name="connsiteX0" fmla="*/ 0 w 7567151"/>
              <a:gd name="connsiteY0" fmla="*/ 0 h 6858001"/>
              <a:gd name="connsiteX1" fmla="*/ 5054460 w 7567151"/>
              <a:gd name="connsiteY1" fmla="*/ 0 h 6858001"/>
              <a:gd name="connsiteX2" fmla="*/ 7278111 w 7567151"/>
              <a:gd name="connsiteY2" fmla="*/ 5459802 h 6858001"/>
              <a:gd name="connsiteX3" fmla="*/ 7563752 w 7567151"/>
              <a:gd name="connsiteY3" fmla="*/ 6722574 h 6858001"/>
              <a:gd name="connsiteX4" fmla="*/ 7550082 w 7567151"/>
              <a:gd name="connsiteY4" fmla="*/ 6858001 h 6858001"/>
              <a:gd name="connsiteX5" fmla="*/ 2805718 w 7567151"/>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67151" h="6858001">
                <a:moveTo>
                  <a:pt x="0" y="0"/>
                </a:moveTo>
                <a:lnTo>
                  <a:pt x="5054460" y="0"/>
                </a:lnTo>
                <a:lnTo>
                  <a:pt x="7278111" y="5459802"/>
                </a:lnTo>
                <a:cubicBezTo>
                  <a:pt x="7480150" y="5833696"/>
                  <a:pt x="7588137" y="6264026"/>
                  <a:pt x="7563752" y="6722574"/>
                </a:cubicBezTo>
                <a:lnTo>
                  <a:pt x="7550082" y="6858001"/>
                </a:lnTo>
                <a:lnTo>
                  <a:pt x="2805718" y="6858001"/>
                </a:lnTo>
                <a:close/>
              </a:path>
            </a:pathLst>
          </a:custGeom>
          <a:solidFill>
            <a:schemeClr val="bg2"/>
          </a:solidFill>
        </p:spPr>
        <p:txBody>
          <a:bodyPr wrap="square">
            <a:noAutofit/>
          </a:bodyPr>
          <a:lstStyle>
            <a:lvl1pPr marL="0" indent="0">
              <a:buNone/>
              <a:defRPr/>
            </a:lvl1pPr>
          </a:lstStyle>
          <a:p>
            <a:endParaRPr lang="en-US"/>
          </a:p>
        </p:txBody>
      </p:sp>
      <p:grpSp>
        <p:nvGrpSpPr>
          <p:cNvPr id="6" name="Group 5">
            <a:extLst>
              <a:ext uri="{FF2B5EF4-FFF2-40B4-BE49-F238E27FC236}">
                <a16:creationId xmlns:a16="http://schemas.microsoft.com/office/drawing/2014/main" id="{F7087522-DCE3-4583-EDE1-251E86AFBE16}"/>
              </a:ext>
            </a:extLst>
          </p:cNvPr>
          <p:cNvGrpSpPr/>
          <p:nvPr userDrawn="1"/>
        </p:nvGrpSpPr>
        <p:grpSpPr>
          <a:xfrm>
            <a:off x="10148385" y="6317984"/>
            <a:ext cx="1502868" cy="312218"/>
            <a:chOff x="10148385" y="6317984"/>
            <a:chExt cx="1502868" cy="312218"/>
          </a:xfrm>
        </p:grpSpPr>
        <p:sp>
          <p:nvSpPr>
            <p:cNvPr id="7" name="Freeform: Shape 6">
              <a:extLst>
                <a:ext uri="{FF2B5EF4-FFF2-40B4-BE49-F238E27FC236}">
                  <a16:creationId xmlns:a16="http://schemas.microsoft.com/office/drawing/2014/main" id="{8E7B1F50-C171-36A1-1CE8-CEBC097199FB}"/>
                </a:ext>
              </a:extLst>
            </p:cNvPr>
            <p:cNvSpPr/>
            <p:nvPr/>
          </p:nvSpPr>
          <p:spPr>
            <a:xfrm>
              <a:off x="10148385" y="6318529"/>
              <a:ext cx="210635" cy="311673"/>
            </a:xfrm>
            <a:custGeom>
              <a:avLst/>
              <a:gdLst>
                <a:gd name="connsiteX0" fmla="*/ 119558 w 210635"/>
                <a:gd name="connsiteY0" fmla="*/ 116035 h 311673"/>
                <a:gd name="connsiteX1" fmla="*/ 83837 w 210635"/>
                <a:gd name="connsiteY1" fmla="*/ 87529 h 311673"/>
                <a:gd name="connsiteX2" fmla="*/ 101934 w 210635"/>
                <a:gd name="connsiteY2" fmla="*/ 76410 h 311673"/>
                <a:gd name="connsiteX3" fmla="*/ 146763 w 210635"/>
                <a:gd name="connsiteY3" fmla="*/ 94981 h 311673"/>
                <a:gd name="connsiteX4" fmla="*/ 147118 w 210635"/>
                <a:gd name="connsiteY4" fmla="*/ 95217 h 311673"/>
                <a:gd name="connsiteX5" fmla="*/ 169236 w 210635"/>
                <a:gd name="connsiteY5" fmla="*/ 97228 h 311673"/>
                <a:gd name="connsiteX6" fmla="*/ 182839 w 210635"/>
                <a:gd name="connsiteY6" fmla="*/ 85991 h 311673"/>
                <a:gd name="connsiteX7" fmla="*/ 197388 w 210635"/>
                <a:gd name="connsiteY7" fmla="*/ 64109 h 311673"/>
                <a:gd name="connsiteX8" fmla="*/ 201173 w 210635"/>
                <a:gd name="connsiteY8" fmla="*/ 44238 h 311673"/>
                <a:gd name="connsiteX9" fmla="*/ 191000 w 210635"/>
                <a:gd name="connsiteY9" fmla="*/ 28861 h 311673"/>
                <a:gd name="connsiteX10" fmla="*/ 104181 w 210635"/>
                <a:gd name="connsiteY10" fmla="*/ 0 h 311673"/>
                <a:gd name="connsiteX11" fmla="*/ 803 w 210635"/>
                <a:gd name="connsiteY11" fmla="*/ 90604 h 311673"/>
                <a:gd name="connsiteX12" fmla="*/ 30137 w 210635"/>
                <a:gd name="connsiteY12" fmla="*/ 157434 h 311673"/>
                <a:gd name="connsiteX13" fmla="*/ 83718 w 210635"/>
                <a:gd name="connsiteY13" fmla="*/ 189370 h 311673"/>
                <a:gd name="connsiteX14" fmla="*/ 122988 w 210635"/>
                <a:gd name="connsiteY14" fmla="*/ 221070 h 311673"/>
                <a:gd name="connsiteX15" fmla="*/ 103708 w 210635"/>
                <a:gd name="connsiteY15" fmla="*/ 234909 h 311673"/>
                <a:gd name="connsiteX16" fmla="*/ 55212 w 210635"/>
                <a:gd name="connsiteY16" fmla="*/ 214328 h 311673"/>
                <a:gd name="connsiteX17" fmla="*/ 54266 w 210635"/>
                <a:gd name="connsiteY17" fmla="*/ 213618 h 311673"/>
                <a:gd name="connsiteX18" fmla="*/ 34631 w 210635"/>
                <a:gd name="connsiteY18" fmla="*/ 209478 h 311673"/>
                <a:gd name="connsiteX19" fmla="*/ 17953 w 210635"/>
                <a:gd name="connsiteY19" fmla="*/ 221543 h 311673"/>
                <a:gd name="connsiteX20" fmla="*/ 3996 w 210635"/>
                <a:gd name="connsiteY20" fmla="*/ 245554 h 311673"/>
                <a:gd name="connsiteX21" fmla="*/ 3760 w 210635"/>
                <a:gd name="connsiteY21" fmla="*/ 246027 h 311673"/>
                <a:gd name="connsiteX22" fmla="*/ 8609 w 210635"/>
                <a:gd name="connsiteY22" fmla="*/ 276781 h 311673"/>
                <a:gd name="connsiteX23" fmla="*/ 8846 w 210635"/>
                <a:gd name="connsiteY23" fmla="*/ 277017 h 311673"/>
                <a:gd name="connsiteX24" fmla="*/ 105246 w 210635"/>
                <a:gd name="connsiteY24" fmla="*/ 311674 h 311673"/>
                <a:gd name="connsiteX25" fmla="*/ 181301 w 210635"/>
                <a:gd name="connsiteY25" fmla="*/ 283996 h 311673"/>
                <a:gd name="connsiteX26" fmla="*/ 210635 w 210635"/>
                <a:gd name="connsiteY26" fmla="*/ 218704 h 311673"/>
                <a:gd name="connsiteX27" fmla="*/ 119440 w 210635"/>
                <a:gd name="connsiteY27" fmla="*/ 116035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0635" h="311673">
                  <a:moveTo>
                    <a:pt x="119558" y="116035"/>
                  </a:moveTo>
                  <a:cubicBezTo>
                    <a:pt x="88095" y="103260"/>
                    <a:pt x="83837" y="94389"/>
                    <a:pt x="83837" y="87529"/>
                  </a:cubicBezTo>
                  <a:cubicBezTo>
                    <a:pt x="83837" y="80314"/>
                    <a:pt x="95547" y="76410"/>
                    <a:pt x="101934" y="76410"/>
                  </a:cubicBezTo>
                  <a:cubicBezTo>
                    <a:pt x="109504" y="76410"/>
                    <a:pt x="125235" y="81260"/>
                    <a:pt x="146763" y="94981"/>
                  </a:cubicBezTo>
                  <a:lnTo>
                    <a:pt x="147118" y="95217"/>
                  </a:lnTo>
                  <a:cubicBezTo>
                    <a:pt x="153623" y="99475"/>
                    <a:pt x="161666" y="100303"/>
                    <a:pt x="169236" y="97228"/>
                  </a:cubicBezTo>
                  <a:cubicBezTo>
                    <a:pt x="174559" y="95099"/>
                    <a:pt x="179409" y="91077"/>
                    <a:pt x="182839" y="85991"/>
                  </a:cubicBezTo>
                  <a:lnTo>
                    <a:pt x="197388" y="64109"/>
                  </a:lnTo>
                  <a:cubicBezTo>
                    <a:pt x="201291" y="58550"/>
                    <a:pt x="202710" y="51335"/>
                    <a:pt x="201173" y="44238"/>
                  </a:cubicBezTo>
                  <a:cubicBezTo>
                    <a:pt x="199753" y="37850"/>
                    <a:pt x="196087" y="32291"/>
                    <a:pt x="191000" y="28861"/>
                  </a:cubicBezTo>
                  <a:cubicBezTo>
                    <a:pt x="183785" y="23538"/>
                    <a:pt x="149247" y="0"/>
                    <a:pt x="104181" y="0"/>
                  </a:cubicBezTo>
                  <a:cubicBezTo>
                    <a:pt x="33094" y="0"/>
                    <a:pt x="803" y="46958"/>
                    <a:pt x="803" y="90604"/>
                  </a:cubicBezTo>
                  <a:cubicBezTo>
                    <a:pt x="803" y="116745"/>
                    <a:pt x="10738" y="139218"/>
                    <a:pt x="30137" y="157434"/>
                  </a:cubicBezTo>
                  <a:cubicBezTo>
                    <a:pt x="47406" y="173520"/>
                    <a:pt x="69051" y="183338"/>
                    <a:pt x="83718" y="189370"/>
                  </a:cubicBezTo>
                  <a:cubicBezTo>
                    <a:pt x="118493" y="203446"/>
                    <a:pt x="122988" y="213618"/>
                    <a:pt x="122988" y="221070"/>
                  </a:cubicBezTo>
                  <a:cubicBezTo>
                    <a:pt x="122988" y="228995"/>
                    <a:pt x="114708" y="234909"/>
                    <a:pt x="103708" y="234909"/>
                  </a:cubicBezTo>
                  <a:cubicBezTo>
                    <a:pt x="92708" y="234909"/>
                    <a:pt x="74492" y="227457"/>
                    <a:pt x="55212" y="214328"/>
                  </a:cubicBezTo>
                  <a:cubicBezTo>
                    <a:pt x="54858" y="214091"/>
                    <a:pt x="54503" y="213854"/>
                    <a:pt x="54266" y="213618"/>
                  </a:cubicBezTo>
                  <a:cubicBezTo>
                    <a:pt x="48707" y="209596"/>
                    <a:pt x="41610" y="208059"/>
                    <a:pt x="34631" y="209478"/>
                  </a:cubicBezTo>
                  <a:cubicBezTo>
                    <a:pt x="27534" y="210897"/>
                    <a:pt x="21502" y="215274"/>
                    <a:pt x="17953" y="221543"/>
                  </a:cubicBezTo>
                  <a:lnTo>
                    <a:pt x="3996" y="245554"/>
                  </a:lnTo>
                  <a:lnTo>
                    <a:pt x="3760" y="246027"/>
                  </a:lnTo>
                  <a:cubicBezTo>
                    <a:pt x="-5466" y="262705"/>
                    <a:pt x="4706" y="272877"/>
                    <a:pt x="8609" y="276781"/>
                  </a:cubicBezTo>
                  <a:lnTo>
                    <a:pt x="8846" y="277017"/>
                  </a:lnTo>
                  <a:cubicBezTo>
                    <a:pt x="17362" y="285179"/>
                    <a:pt x="49653" y="311674"/>
                    <a:pt x="105246" y="311674"/>
                  </a:cubicBezTo>
                  <a:cubicBezTo>
                    <a:pt x="134816" y="311674"/>
                    <a:pt x="161903" y="301856"/>
                    <a:pt x="181301" y="283996"/>
                  </a:cubicBezTo>
                  <a:cubicBezTo>
                    <a:pt x="200226" y="266608"/>
                    <a:pt x="210635" y="243425"/>
                    <a:pt x="210635" y="218704"/>
                  </a:cubicBezTo>
                  <a:cubicBezTo>
                    <a:pt x="210635" y="160273"/>
                    <a:pt x="161903" y="133186"/>
                    <a:pt x="119440" y="116035"/>
                  </a:cubicBezTo>
                </a:path>
              </a:pathLst>
            </a:custGeom>
            <a:solidFill>
              <a:schemeClr val="bg1"/>
            </a:solidFill>
            <a:ln w="0"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8FE780E8-6514-182E-E3EC-C7A7676F412A}"/>
                </a:ext>
              </a:extLst>
            </p:cNvPr>
            <p:cNvSpPr/>
            <p:nvPr/>
          </p:nvSpPr>
          <p:spPr>
            <a:xfrm>
              <a:off x="10376644" y="6318529"/>
              <a:ext cx="268989" cy="311673"/>
            </a:xfrm>
            <a:custGeom>
              <a:avLst/>
              <a:gdLst>
                <a:gd name="connsiteX0" fmla="*/ 262114 w 268989"/>
                <a:gd name="connsiteY0" fmla="*/ 235855 h 311673"/>
                <a:gd name="connsiteX1" fmla="*/ 238221 w 268989"/>
                <a:gd name="connsiteY1" fmla="*/ 211134 h 311673"/>
                <a:gd name="connsiteX2" fmla="*/ 206876 w 268989"/>
                <a:gd name="connsiteY2" fmla="*/ 210069 h 311673"/>
                <a:gd name="connsiteX3" fmla="*/ 157789 w 268989"/>
                <a:gd name="connsiteY3" fmla="*/ 228521 h 311673"/>
                <a:gd name="connsiteX4" fmla="*/ 107400 w 268989"/>
                <a:gd name="connsiteY4" fmla="*/ 206876 h 311673"/>
                <a:gd name="connsiteX5" fmla="*/ 86937 w 268989"/>
                <a:gd name="connsiteY5" fmla="*/ 154950 h 311673"/>
                <a:gd name="connsiteX6" fmla="*/ 157434 w 268989"/>
                <a:gd name="connsiteY6" fmla="*/ 80669 h 311673"/>
                <a:gd name="connsiteX7" fmla="*/ 206284 w 268989"/>
                <a:gd name="connsiteY7" fmla="*/ 99357 h 311673"/>
                <a:gd name="connsiteX8" fmla="*/ 222962 w 268989"/>
                <a:gd name="connsiteY8" fmla="*/ 105981 h 311673"/>
                <a:gd name="connsiteX9" fmla="*/ 238694 w 268989"/>
                <a:gd name="connsiteY9" fmla="*/ 98529 h 311673"/>
                <a:gd name="connsiteX10" fmla="*/ 261995 w 268989"/>
                <a:gd name="connsiteY10" fmla="*/ 74518 h 311673"/>
                <a:gd name="connsiteX11" fmla="*/ 268974 w 268989"/>
                <a:gd name="connsiteY11" fmla="*/ 57249 h 311673"/>
                <a:gd name="connsiteX12" fmla="*/ 261049 w 268989"/>
                <a:gd name="connsiteY12" fmla="*/ 40334 h 311673"/>
                <a:gd name="connsiteX13" fmla="*/ 156251 w 268989"/>
                <a:gd name="connsiteY13" fmla="*/ 0 h 311673"/>
                <a:gd name="connsiteX14" fmla="*/ 45657 w 268989"/>
                <a:gd name="connsiteY14" fmla="*/ 45657 h 311673"/>
                <a:gd name="connsiteX15" fmla="*/ 0 w 268989"/>
                <a:gd name="connsiteY15" fmla="*/ 156251 h 311673"/>
                <a:gd name="connsiteX16" fmla="*/ 45657 w 268989"/>
                <a:gd name="connsiteY16" fmla="*/ 266490 h 311673"/>
                <a:gd name="connsiteX17" fmla="*/ 156133 w 268989"/>
                <a:gd name="connsiteY17" fmla="*/ 311674 h 311673"/>
                <a:gd name="connsiteX18" fmla="*/ 261759 w 268989"/>
                <a:gd name="connsiteY18" fmla="*/ 269329 h 311673"/>
                <a:gd name="connsiteX19" fmla="*/ 268856 w 268989"/>
                <a:gd name="connsiteY19" fmla="*/ 251350 h 311673"/>
                <a:gd name="connsiteX20" fmla="*/ 261995 w 268989"/>
                <a:gd name="connsiteY20" fmla="*/ 235973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8989" h="311673">
                  <a:moveTo>
                    <a:pt x="262114" y="235855"/>
                  </a:moveTo>
                  <a:lnTo>
                    <a:pt x="238221" y="211134"/>
                  </a:lnTo>
                  <a:cubicBezTo>
                    <a:pt x="229822" y="202736"/>
                    <a:pt x="216102" y="202263"/>
                    <a:pt x="206876" y="210069"/>
                  </a:cubicBezTo>
                  <a:cubicBezTo>
                    <a:pt x="191736" y="222252"/>
                    <a:pt x="175176" y="228521"/>
                    <a:pt x="157789" y="228521"/>
                  </a:cubicBezTo>
                  <a:cubicBezTo>
                    <a:pt x="138509" y="228521"/>
                    <a:pt x="120648" y="220833"/>
                    <a:pt x="107400" y="206876"/>
                  </a:cubicBezTo>
                  <a:cubicBezTo>
                    <a:pt x="94271" y="193037"/>
                    <a:pt x="86937" y="174585"/>
                    <a:pt x="86937" y="154950"/>
                  </a:cubicBezTo>
                  <a:cubicBezTo>
                    <a:pt x="86937" y="113314"/>
                    <a:pt x="117927" y="80669"/>
                    <a:pt x="157434" y="80669"/>
                  </a:cubicBezTo>
                  <a:cubicBezTo>
                    <a:pt x="174940" y="80669"/>
                    <a:pt x="192682" y="87411"/>
                    <a:pt x="206284" y="99357"/>
                  </a:cubicBezTo>
                  <a:cubicBezTo>
                    <a:pt x="210897" y="103734"/>
                    <a:pt x="216693" y="105981"/>
                    <a:pt x="222962" y="105981"/>
                  </a:cubicBezTo>
                  <a:cubicBezTo>
                    <a:pt x="228995" y="105744"/>
                    <a:pt x="234554" y="103142"/>
                    <a:pt x="238694" y="98529"/>
                  </a:cubicBezTo>
                  <a:lnTo>
                    <a:pt x="261995" y="74518"/>
                  </a:lnTo>
                  <a:cubicBezTo>
                    <a:pt x="266727" y="69787"/>
                    <a:pt x="269210" y="63636"/>
                    <a:pt x="268974" y="57249"/>
                  </a:cubicBezTo>
                  <a:cubicBezTo>
                    <a:pt x="268856" y="50743"/>
                    <a:pt x="265899" y="44711"/>
                    <a:pt x="261049" y="40334"/>
                  </a:cubicBezTo>
                  <a:cubicBezTo>
                    <a:pt x="229822" y="12420"/>
                    <a:pt x="197531" y="0"/>
                    <a:pt x="156251" y="0"/>
                  </a:cubicBezTo>
                  <a:cubicBezTo>
                    <a:pt x="114970" y="0"/>
                    <a:pt x="75109" y="16205"/>
                    <a:pt x="45657" y="45657"/>
                  </a:cubicBezTo>
                  <a:cubicBezTo>
                    <a:pt x="16205" y="75109"/>
                    <a:pt x="0" y="114379"/>
                    <a:pt x="0" y="156251"/>
                  </a:cubicBezTo>
                  <a:cubicBezTo>
                    <a:pt x="0" y="198123"/>
                    <a:pt x="16205" y="237156"/>
                    <a:pt x="45657" y="266490"/>
                  </a:cubicBezTo>
                  <a:cubicBezTo>
                    <a:pt x="74991" y="295706"/>
                    <a:pt x="114261" y="311674"/>
                    <a:pt x="156133" y="311674"/>
                  </a:cubicBezTo>
                  <a:cubicBezTo>
                    <a:pt x="198005" y="311674"/>
                    <a:pt x="233253" y="297125"/>
                    <a:pt x="261759" y="269329"/>
                  </a:cubicBezTo>
                  <a:cubicBezTo>
                    <a:pt x="266490" y="264598"/>
                    <a:pt x="269092" y="258092"/>
                    <a:pt x="268856" y="251350"/>
                  </a:cubicBezTo>
                  <a:cubicBezTo>
                    <a:pt x="268619" y="245436"/>
                    <a:pt x="266253" y="239995"/>
                    <a:pt x="261995" y="235973"/>
                  </a:cubicBezTo>
                </a:path>
              </a:pathLst>
            </a:custGeom>
            <a:solidFill>
              <a:schemeClr val="bg1"/>
            </a:solidFill>
            <a:ln w="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F755DC-2264-99DA-CCF4-6B5D07B88794}"/>
                </a:ext>
              </a:extLst>
            </p:cNvPr>
            <p:cNvSpPr/>
            <p:nvPr/>
          </p:nvSpPr>
          <p:spPr>
            <a:xfrm>
              <a:off x="10836052" y="6318056"/>
              <a:ext cx="120884" cy="121002"/>
            </a:xfrm>
            <a:custGeom>
              <a:avLst/>
              <a:gdLst>
                <a:gd name="connsiteX0" fmla="*/ 0 w 120884"/>
                <a:gd name="connsiteY0" fmla="*/ 60442 h 121002"/>
                <a:gd name="connsiteX1" fmla="*/ 60442 w 120884"/>
                <a:gd name="connsiteY1" fmla="*/ 0 h 121002"/>
                <a:gd name="connsiteX2" fmla="*/ 120884 w 120884"/>
                <a:gd name="connsiteY2" fmla="*/ 60442 h 121002"/>
                <a:gd name="connsiteX3" fmla="*/ 60442 w 120884"/>
                <a:gd name="connsiteY3" fmla="*/ 121003 h 121002"/>
                <a:gd name="connsiteX4" fmla="*/ 0 w 120884"/>
                <a:gd name="connsiteY4" fmla="*/ 60442 h 121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884" h="121002">
                  <a:moveTo>
                    <a:pt x="0" y="60442"/>
                  </a:moveTo>
                  <a:cubicBezTo>
                    <a:pt x="0" y="27087"/>
                    <a:pt x="27087" y="0"/>
                    <a:pt x="60442" y="0"/>
                  </a:cubicBezTo>
                  <a:cubicBezTo>
                    <a:pt x="93798" y="0"/>
                    <a:pt x="120884" y="27087"/>
                    <a:pt x="120884" y="60442"/>
                  </a:cubicBezTo>
                  <a:cubicBezTo>
                    <a:pt x="120884" y="93798"/>
                    <a:pt x="93798" y="121003"/>
                    <a:pt x="60442" y="121003"/>
                  </a:cubicBezTo>
                  <a:cubicBezTo>
                    <a:pt x="27087" y="121003"/>
                    <a:pt x="0" y="93916"/>
                    <a:pt x="0" y="60442"/>
                  </a:cubicBezTo>
                </a:path>
              </a:pathLst>
            </a:custGeom>
            <a:solidFill>
              <a:schemeClr val="bg1"/>
            </a:solidFill>
            <a:ln w="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F1CD48AB-B6ED-1B9F-D6D2-7986B2145BD5}"/>
                </a:ext>
              </a:extLst>
            </p:cNvPr>
            <p:cNvSpPr/>
            <p:nvPr/>
          </p:nvSpPr>
          <p:spPr>
            <a:xfrm>
              <a:off x="10670031" y="6317984"/>
              <a:ext cx="193664" cy="312054"/>
            </a:xfrm>
            <a:custGeom>
              <a:avLst/>
              <a:gdLst>
                <a:gd name="connsiteX0" fmla="*/ 186721 w 193664"/>
                <a:gd name="connsiteY0" fmla="*/ 230604 h 312054"/>
                <a:gd name="connsiteX1" fmla="*/ 106171 w 193664"/>
                <a:gd name="connsiteY1" fmla="*/ 35202 h 312054"/>
                <a:gd name="connsiteX2" fmla="*/ 105224 w 193664"/>
                <a:gd name="connsiteY2" fmla="*/ 32954 h 312054"/>
                <a:gd name="connsiteX3" fmla="*/ 104988 w 193664"/>
                <a:gd name="connsiteY3" fmla="*/ 32245 h 312054"/>
                <a:gd name="connsiteX4" fmla="*/ 104988 w 193664"/>
                <a:gd name="connsiteY4" fmla="*/ 32245 h 312054"/>
                <a:gd name="connsiteX5" fmla="*/ 57793 w 193664"/>
                <a:gd name="connsiteY5" fmla="*/ 72 h 312054"/>
                <a:gd name="connsiteX6" fmla="*/ 71 w 193664"/>
                <a:gd name="connsiteY6" fmla="*/ 52116 h 312054"/>
                <a:gd name="connsiteX7" fmla="*/ 5276 w 193664"/>
                <a:gd name="connsiteY7" fmla="*/ 78493 h 312054"/>
                <a:gd name="connsiteX8" fmla="*/ 86654 w 193664"/>
                <a:gd name="connsiteY8" fmla="*/ 274842 h 312054"/>
                <a:gd name="connsiteX9" fmla="*/ 86654 w 193664"/>
                <a:gd name="connsiteY9" fmla="*/ 274842 h 312054"/>
                <a:gd name="connsiteX10" fmla="*/ 135860 w 193664"/>
                <a:gd name="connsiteY10" fmla="*/ 311982 h 312054"/>
                <a:gd name="connsiteX11" fmla="*/ 193581 w 193664"/>
                <a:gd name="connsiteY11" fmla="*/ 259938 h 312054"/>
                <a:gd name="connsiteX12" fmla="*/ 186839 w 193664"/>
                <a:gd name="connsiteY12" fmla="*/ 230604 h 31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664" h="312054">
                  <a:moveTo>
                    <a:pt x="186721" y="230604"/>
                  </a:moveTo>
                  <a:lnTo>
                    <a:pt x="106171" y="35202"/>
                  </a:lnTo>
                  <a:cubicBezTo>
                    <a:pt x="105816" y="34374"/>
                    <a:pt x="105579" y="33664"/>
                    <a:pt x="105224" y="32954"/>
                  </a:cubicBezTo>
                  <a:lnTo>
                    <a:pt x="104988" y="32245"/>
                  </a:lnTo>
                  <a:lnTo>
                    <a:pt x="104988" y="32245"/>
                  </a:lnTo>
                  <a:cubicBezTo>
                    <a:pt x="96708" y="14148"/>
                    <a:pt x="78966" y="1136"/>
                    <a:pt x="57793" y="72"/>
                  </a:cubicBezTo>
                  <a:cubicBezTo>
                    <a:pt x="27513" y="-1466"/>
                    <a:pt x="1609" y="21836"/>
                    <a:pt x="71" y="52116"/>
                  </a:cubicBezTo>
                  <a:cubicBezTo>
                    <a:pt x="-402" y="61579"/>
                    <a:pt x="1491" y="70568"/>
                    <a:pt x="5276" y="78493"/>
                  </a:cubicBezTo>
                  <a:lnTo>
                    <a:pt x="86654" y="274842"/>
                  </a:lnTo>
                  <a:lnTo>
                    <a:pt x="86654" y="274842"/>
                  </a:lnTo>
                  <a:cubicBezTo>
                    <a:pt x="93751" y="295423"/>
                    <a:pt x="112676" y="310800"/>
                    <a:pt x="135860" y="311982"/>
                  </a:cubicBezTo>
                  <a:cubicBezTo>
                    <a:pt x="166140" y="313520"/>
                    <a:pt x="192044" y="290218"/>
                    <a:pt x="193581" y="259938"/>
                  </a:cubicBezTo>
                  <a:cubicBezTo>
                    <a:pt x="194173" y="249293"/>
                    <a:pt x="191570" y="239239"/>
                    <a:pt x="186839" y="230604"/>
                  </a:cubicBezTo>
                </a:path>
              </a:pathLst>
            </a:custGeom>
            <a:solidFill>
              <a:schemeClr val="bg1"/>
            </a:solidFill>
            <a:ln w="0"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C5078601-E836-291C-BF5D-B88991D1B9D9}"/>
                </a:ext>
              </a:extLst>
            </p:cNvPr>
            <p:cNvSpPr/>
            <p:nvPr/>
          </p:nvSpPr>
          <p:spPr>
            <a:xfrm>
              <a:off x="10753800" y="6432198"/>
              <a:ext cx="109777" cy="197839"/>
            </a:xfrm>
            <a:custGeom>
              <a:avLst/>
              <a:gdLst>
                <a:gd name="connsiteX0" fmla="*/ 102952 w 109777"/>
                <a:gd name="connsiteY0" fmla="*/ 116390 h 197839"/>
                <a:gd name="connsiteX1" fmla="*/ 54929 w 109777"/>
                <a:gd name="connsiteY1" fmla="*/ 0 h 197839"/>
                <a:gd name="connsiteX2" fmla="*/ 54929 w 109777"/>
                <a:gd name="connsiteY2" fmla="*/ 0 h 197839"/>
                <a:gd name="connsiteX3" fmla="*/ 5842 w 109777"/>
                <a:gd name="connsiteY3" fmla="*/ 118637 h 197839"/>
                <a:gd name="connsiteX4" fmla="*/ 5842 w 109777"/>
                <a:gd name="connsiteY4" fmla="*/ 118637 h 197839"/>
                <a:gd name="connsiteX5" fmla="*/ 5961 w 109777"/>
                <a:gd name="connsiteY5" fmla="*/ 168079 h 197839"/>
                <a:gd name="connsiteX6" fmla="*/ 51972 w 109777"/>
                <a:gd name="connsiteY6" fmla="*/ 197768 h 197839"/>
                <a:gd name="connsiteX7" fmla="*/ 109694 w 109777"/>
                <a:gd name="connsiteY7" fmla="*/ 145724 h 197839"/>
                <a:gd name="connsiteX8" fmla="*/ 102952 w 109777"/>
                <a:gd name="connsiteY8" fmla="*/ 116390 h 19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77" h="197839">
                  <a:moveTo>
                    <a:pt x="102952" y="116390"/>
                  </a:moveTo>
                  <a:lnTo>
                    <a:pt x="54929" y="0"/>
                  </a:lnTo>
                  <a:lnTo>
                    <a:pt x="54929" y="0"/>
                  </a:lnTo>
                  <a:cubicBezTo>
                    <a:pt x="54929" y="0"/>
                    <a:pt x="5842" y="118637"/>
                    <a:pt x="5842" y="118637"/>
                  </a:cubicBezTo>
                  <a:lnTo>
                    <a:pt x="5842" y="118637"/>
                  </a:lnTo>
                  <a:cubicBezTo>
                    <a:pt x="-1610" y="133777"/>
                    <a:pt x="-2319" y="151874"/>
                    <a:pt x="5961" y="168079"/>
                  </a:cubicBezTo>
                  <a:cubicBezTo>
                    <a:pt x="14595" y="184875"/>
                    <a:pt x="31746" y="196703"/>
                    <a:pt x="51972" y="197768"/>
                  </a:cubicBezTo>
                  <a:cubicBezTo>
                    <a:pt x="82253" y="199306"/>
                    <a:pt x="108156" y="176004"/>
                    <a:pt x="109694" y="145724"/>
                  </a:cubicBezTo>
                  <a:cubicBezTo>
                    <a:pt x="110286" y="135078"/>
                    <a:pt x="107683" y="125024"/>
                    <a:pt x="102952" y="116390"/>
                  </a:cubicBezTo>
                </a:path>
              </a:pathLst>
            </a:custGeom>
            <a:solidFill>
              <a:srgbClr val="AECFD9"/>
            </a:solidFill>
            <a:ln w="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A92B2F4A-95B5-4094-C755-7639F4F062BD}"/>
                </a:ext>
              </a:extLst>
            </p:cNvPr>
            <p:cNvSpPr/>
            <p:nvPr/>
          </p:nvSpPr>
          <p:spPr>
            <a:xfrm>
              <a:off x="11015723" y="6432080"/>
              <a:ext cx="68130" cy="85044"/>
            </a:xfrm>
            <a:custGeom>
              <a:avLst/>
              <a:gdLst>
                <a:gd name="connsiteX0" fmla="*/ 118 w 68130"/>
                <a:gd name="connsiteY0" fmla="*/ 65292 h 85044"/>
                <a:gd name="connsiteX1" fmla="*/ 20226 w 68130"/>
                <a:gd name="connsiteY1" fmla="*/ 58077 h 85044"/>
                <a:gd name="connsiteX2" fmla="*/ 35840 w 68130"/>
                <a:gd name="connsiteY2" fmla="*/ 68485 h 85044"/>
                <a:gd name="connsiteX3" fmla="*/ 47904 w 68130"/>
                <a:gd name="connsiteY3" fmla="*/ 60087 h 85044"/>
                <a:gd name="connsiteX4" fmla="*/ 40334 w 68130"/>
                <a:gd name="connsiteY4" fmla="*/ 52872 h 85044"/>
                <a:gd name="connsiteX5" fmla="*/ 24011 w 68130"/>
                <a:gd name="connsiteY5" fmla="*/ 49205 h 85044"/>
                <a:gd name="connsiteX6" fmla="*/ 2129 w 68130"/>
                <a:gd name="connsiteY6" fmla="*/ 25667 h 85044"/>
                <a:gd name="connsiteX7" fmla="*/ 34420 w 68130"/>
                <a:gd name="connsiteY7" fmla="*/ 0 h 85044"/>
                <a:gd name="connsiteX8" fmla="*/ 66238 w 68130"/>
                <a:gd name="connsiteY8" fmla="*/ 17861 h 85044"/>
                <a:gd name="connsiteX9" fmla="*/ 47313 w 68130"/>
                <a:gd name="connsiteY9" fmla="*/ 24011 h 85044"/>
                <a:gd name="connsiteX10" fmla="*/ 34184 w 68130"/>
                <a:gd name="connsiteY10" fmla="*/ 16086 h 85044"/>
                <a:gd name="connsiteX11" fmla="*/ 23183 w 68130"/>
                <a:gd name="connsiteY11" fmla="*/ 24366 h 85044"/>
                <a:gd name="connsiteX12" fmla="*/ 29571 w 68130"/>
                <a:gd name="connsiteY12" fmla="*/ 31227 h 85044"/>
                <a:gd name="connsiteX13" fmla="*/ 45775 w 68130"/>
                <a:gd name="connsiteY13" fmla="*/ 35012 h 85044"/>
                <a:gd name="connsiteX14" fmla="*/ 68131 w 68130"/>
                <a:gd name="connsiteY14" fmla="*/ 58668 h 85044"/>
                <a:gd name="connsiteX15" fmla="*/ 34538 w 68130"/>
                <a:gd name="connsiteY15" fmla="*/ 85045 h 85044"/>
                <a:gd name="connsiteX16" fmla="*/ 0 w 68130"/>
                <a:gd name="connsiteY16" fmla="*/ 65055 h 8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30" h="85044">
                  <a:moveTo>
                    <a:pt x="118" y="65292"/>
                  </a:moveTo>
                  <a:lnTo>
                    <a:pt x="20226" y="58077"/>
                  </a:lnTo>
                  <a:cubicBezTo>
                    <a:pt x="22710" y="65410"/>
                    <a:pt x="28269" y="68485"/>
                    <a:pt x="35840" y="68485"/>
                  </a:cubicBezTo>
                  <a:cubicBezTo>
                    <a:pt x="43410" y="68485"/>
                    <a:pt x="47904" y="65055"/>
                    <a:pt x="47904" y="60087"/>
                  </a:cubicBezTo>
                  <a:cubicBezTo>
                    <a:pt x="47904" y="56421"/>
                    <a:pt x="46248" y="54173"/>
                    <a:pt x="40334" y="52872"/>
                  </a:cubicBezTo>
                  <a:lnTo>
                    <a:pt x="24011" y="49205"/>
                  </a:lnTo>
                  <a:cubicBezTo>
                    <a:pt x="12301" y="46603"/>
                    <a:pt x="2129" y="40453"/>
                    <a:pt x="2129" y="25667"/>
                  </a:cubicBezTo>
                  <a:cubicBezTo>
                    <a:pt x="2129" y="9817"/>
                    <a:pt x="15377" y="0"/>
                    <a:pt x="34420" y="0"/>
                  </a:cubicBezTo>
                  <a:cubicBezTo>
                    <a:pt x="49679" y="0"/>
                    <a:pt x="61389" y="6387"/>
                    <a:pt x="66238" y="17861"/>
                  </a:cubicBezTo>
                  <a:lnTo>
                    <a:pt x="47313" y="24011"/>
                  </a:lnTo>
                  <a:cubicBezTo>
                    <a:pt x="44711" y="18570"/>
                    <a:pt x="39388" y="16086"/>
                    <a:pt x="34184" y="16086"/>
                  </a:cubicBezTo>
                  <a:cubicBezTo>
                    <a:pt x="27441" y="16086"/>
                    <a:pt x="23183" y="19753"/>
                    <a:pt x="23183" y="24366"/>
                  </a:cubicBezTo>
                  <a:cubicBezTo>
                    <a:pt x="23183" y="27678"/>
                    <a:pt x="24484" y="30044"/>
                    <a:pt x="29571" y="31227"/>
                  </a:cubicBezTo>
                  <a:lnTo>
                    <a:pt x="45775" y="35012"/>
                  </a:lnTo>
                  <a:cubicBezTo>
                    <a:pt x="59851" y="38323"/>
                    <a:pt x="68131" y="45775"/>
                    <a:pt x="68131" y="58668"/>
                  </a:cubicBezTo>
                  <a:cubicBezTo>
                    <a:pt x="68131" y="76056"/>
                    <a:pt x="52636" y="85045"/>
                    <a:pt x="34538" y="85045"/>
                  </a:cubicBezTo>
                  <a:cubicBezTo>
                    <a:pt x="18097" y="85045"/>
                    <a:pt x="4258" y="77948"/>
                    <a:pt x="0" y="65055"/>
                  </a:cubicBezTo>
                </a:path>
              </a:pathLst>
            </a:custGeom>
            <a:solidFill>
              <a:schemeClr val="bg1"/>
            </a:solidFill>
            <a:ln w="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7F921289-492B-9002-73CA-4B1A5C12BE3C}"/>
                </a:ext>
              </a:extLst>
            </p:cNvPr>
            <p:cNvSpPr/>
            <p:nvPr/>
          </p:nvSpPr>
          <p:spPr>
            <a:xfrm>
              <a:off x="11091897"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174195E8-5ABD-23D7-301D-6365705BEE76}"/>
                </a:ext>
              </a:extLst>
            </p:cNvPr>
            <p:cNvSpPr/>
            <p:nvPr/>
          </p:nvSpPr>
          <p:spPr>
            <a:xfrm>
              <a:off x="11167479" y="6426284"/>
              <a:ext cx="46958" cy="89184"/>
            </a:xfrm>
            <a:custGeom>
              <a:avLst/>
              <a:gdLst>
                <a:gd name="connsiteX0" fmla="*/ 29571 w 46958"/>
                <a:gd name="connsiteY0" fmla="*/ 28151 h 89184"/>
                <a:gd name="connsiteX1" fmla="*/ 44238 w 46958"/>
                <a:gd name="connsiteY1" fmla="*/ 28151 h 89184"/>
                <a:gd name="connsiteX2" fmla="*/ 44238 w 46958"/>
                <a:gd name="connsiteY2" fmla="*/ 43646 h 89184"/>
                <a:gd name="connsiteX3" fmla="*/ 29571 w 46958"/>
                <a:gd name="connsiteY3" fmla="*/ 43646 h 89184"/>
                <a:gd name="connsiteX4" fmla="*/ 29571 w 46958"/>
                <a:gd name="connsiteY4" fmla="*/ 89185 h 89184"/>
                <a:gd name="connsiteX5" fmla="*/ 10291 w 46958"/>
                <a:gd name="connsiteY5" fmla="*/ 89185 h 89184"/>
                <a:gd name="connsiteX6" fmla="*/ 10291 w 46958"/>
                <a:gd name="connsiteY6" fmla="*/ 43646 h 89184"/>
                <a:gd name="connsiteX7" fmla="*/ 0 w 46958"/>
                <a:gd name="connsiteY7" fmla="*/ 43646 h 89184"/>
                <a:gd name="connsiteX8" fmla="*/ 0 w 46958"/>
                <a:gd name="connsiteY8" fmla="*/ 28151 h 89184"/>
                <a:gd name="connsiteX9" fmla="*/ 10291 w 46958"/>
                <a:gd name="connsiteY9" fmla="*/ 28151 h 89184"/>
                <a:gd name="connsiteX10" fmla="*/ 10291 w 46958"/>
                <a:gd name="connsiteY10" fmla="*/ 23420 h 89184"/>
                <a:gd name="connsiteX11" fmla="*/ 34893 w 46958"/>
                <a:gd name="connsiteY11" fmla="*/ 0 h 89184"/>
                <a:gd name="connsiteX12" fmla="*/ 46958 w 46958"/>
                <a:gd name="connsiteY12" fmla="*/ 2602 h 89184"/>
                <a:gd name="connsiteX13" fmla="*/ 42818 w 46958"/>
                <a:gd name="connsiteY13" fmla="*/ 17624 h 89184"/>
                <a:gd name="connsiteX14" fmla="*/ 37614 w 46958"/>
                <a:gd name="connsiteY14" fmla="*/ 16678 h 89184"/>
                <a:gd name="connsiteX15" fmla="*/ 29689 w 46958"/>
                <a:gd name="connsiteY15" fmla="*/ 24366 h 89184"/>
                <a:gd name="connsiteX16" fmla="*/ 29689 w 46958"/>
                <a:gd name="connsiteY16" fmla="*/ 28269 h 89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958" h="89184">
                  <a:moveTo>
                    <a:pt x="29571" y="28151"/>
                  </a:moveTo>
                  <a:lnTo>
                    <a:pt x="44238" y="28151"/>
                  </a:lnTo>
                  <a:lnTo>
                    <a:pt x="44238" y="43646"/>
                  </a:lnTo>
                  <a:lnTo>
                    <a:pt x="29571" y="43646"/>
                  </a:lnTo>
                  <a:lnTo>
                    <a:pt x="29571" y="89185"/>
                  </a:lnTo>
                  <a:lnTo>
                    <a:pt x="10291" y="89185"/>
                  </a:lnTo>
                  <a:lnTo>
                    <a:pt x="10291" y="43646"/>
                  </a:lnTo>
                  <a:lnTo>
                    <a:pt x="0" y="43646"/>
                  </a:lnTo>
                  <a:lnTo>
                    <a:pt x="0" y="28151"/>
                  </a:lnTo>
                  <a:lnTo>
                    <a:pt x="10291" y="28151"/>
                  </a:lnTo>
                  <a:lnTo>
                    <a:pt x="10291" y="23420"/>
                  </a:lnTo>
                  <a:cubicBezTo>
                    <a:pt x="10291" y="9108"/>
                    <a:pt x="20108" y="0"/>
                    <a:pt x="34893" y="0"/>
                  </a:cubicBezTo>
                  <a:cubicBezTo>
                    <a:pt x="39033" y="0"/>
                    <a:pt x="43055" y="828"/>
                    <a:pt x="46958" y="2602"/>
                  </a:cubicBezTo>
                  <a:lnTo>
                    <a:pt x="42818" y="17624"/>
                  </a:lnTo>
                  <a:cubicBezTo>
                    <a:pt x="41044" y="17033"/>
                    <a:pt x="39033" y="16678"/>
                    <a:pt x="37614" y="16678"/>
                  </a:cubicBezTo>
                  <a:cubicBezTo>
                    <a:pt x="33001" y="16678"/>
                    <a:pt x="29689" y="19517"/>
                    <a:pt x="29689" y="24366"/>
                  </a:cubicBezTo>
                  <a:lnTo>
                    <a:pt x="29689" y="28269"/>
                  </a:lnTo>
                  <a:close/>
                </a:path>
              </a:pathLst>
            </a:custGeom>
            <a:solidFill>
              <a:schemeClr val="bg1"/>
            </a:solidFill>
            <a:ln w="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5A1F8D8A-DDA7-8BBE-AB46-E93FE2804244}"/>
                </a:ext>
              </a:extLst>
            </p:cNvPr>
            <p:cNvSpPr/>
            <p:nvPr/>
          </p:nvSpPr>
          <p:spPr>
            <a:xfrm>
              <a:off x="11215620"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398 w 63872"/>
                <a:gd name="connsiteY10" fmla="*/ 25194 h 64582"/>
                <a:gd name="connsiteX11" fmla="*/ 44592 w 63872"/>
                <a:gd name="connsiteY11" fmla="*/ 25194 h 64582"/>
                <a:gd name="connsiteX12" fmla="*/ 32291 w 63872"/>
                <a:gd name="connsiteY12" fmla="*/ 15613 h 64582"/>
                <a:gd name="connsiteX13" fmla="*/ 19398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398" y="25194"/>
                  </a:moveTo>
                  <a:lnTo>
                    <a:pt x="44592" y="25194"/>
                  </a:lnTo>
                  <a:cubicBezTo>
                    <a:pt x="42700" y="18689"/>
                    <a:pt x="37732" y="15613"/>
                    <a:pt x="32291" y="15613"/>
                  </a:cubicBezTo>
                  <a:cubicBezTo>
                    <a:pt x="26850" y="15613"/>
                    <a:pt x="21291" y="19043"/>
                    <a:pt x="19398" y="25194"/>
                  </a:cubicBezTo>
                </a:path>
              </a:pathLst>
            </a:custGeom>
            <a:solidFill>
              <a:schemeClr val="bg1"/>
            </a:solidFill>
            <a:ln w="0"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6CE3EE8B-5FCF-0389-DA5E-9BD5B7A7A7E6}"/>
                </a:ext>
              </a:extLst>
            </p:cNvPr>
            <p:cNvSpPr/>
            <p:nvPr/>
          </p:nvSpPr>
          <p:spPr>
            <a:xfrm>
              <a:off x="11289428"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975754BD-BA09-BE77-07CA-6EF6A786E048}"/>
                </a:ext>
              </a:extLst>
            </p:cNvPr>
            <p:cNvSpPr/>
            <p:nvPr/>
          </p:nvSpPr>
          <p:spPr>
            <a:xfrm>
              <a:off x="11368086" y="6432080"/>
              <a:ext cx="81259" cy="85163"/>
            </a:xfrm>
            <a:custGeom>
              <a:avLst/>
              <a:gdLst>
                <a:gd name="connsiteX0" fmla="*/ 81260 w 81259"/>
                <a:gd name="connsiteY0" fmla="*/ 62571 h 85163"/>
                <a:gd name="connsiteX1" fmla="*/ 43291 w 81259"/>
                <a:gd name="connsiteY1" fmla="*/ 85163 h 85163"/>
                <a:gd name="connsiteX2" fmla="*/ 0 w 81259"/>
                <a:gd name="connsiteY2" fmla="*/ 42582 h 85163"/>
                <a:gd name="connsiteX3" fmla="*/ 43291 w 81259"/>
                <a:gd name="connsiteY3" fmla="*/ 0 h 85163"/>
                <a:gd name="connsiteX4" fmla="*/ 79486 w 81259"/>
                <a:gd name="connsiteY4" fmla="*/ 19043 h 85163"/>
                <a:gd name="connsiteX5" fmla="*/ 61507 w 81259"/>
                <a:gd name="connsiteY5" fmla="*/ 27915 h 85163"/>
                <a:gd name="connsiteX6" fmla="*/ 43291 w 81259"/>
                <a:gd name="connsiteY6" fmla="*/ 18334 h 85163"/>
                <a:gd name="connsiteX7" fmla="*/ 20108 w 81259"/>
                <a:gd name="connsiteY7" fmla="*/ 42582 h 85163"/>
                <a:gd name="connsiteX8" fmla="*/ 43291 w 81259"/>
                <a:gd name="connsiteY8" fmla="*/ 66948 h 85163"/>
                <a:gd name="connsiteX9" fmla="*/ 62453 w 81259"/>
                <a:gd name="connsiteY9" fmla="*/ 55238 h 85163"/>
                <a:gd name="connsiteX10" fmla="*/ 81260 w 81259"/>
                <a:gd name="connsiteY10" fmla="*/ 62571 h 85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259" h="85163">
                  <a:moveTo>
                    <a:pt x="81260" y="62571"/>
                  </a:moveTo>
                  <a:cubicBezTo>
                    <a:pt x="74873" y="76883"/>
                    <a:pt x="60797" y="85163"/>
                    <a:pt x="43291" y="85163"/>
                  </a:cubicBezTo>
                  <a:cubicBezTo>
                    <a:pt x="19162" y="85163"/>
                    <a:pt x="0" y="66593"/>
                    <a:pt x="0" y="42582"/>
                  </a:cubicBezTo>
                  <a:cubicBezTo>
                    <a:pt x="0" y="18570"/>
                    <a:pt x="19043" y="0"/>
                    <a:pt x="43291" y="0"/>
                  </a:cubicBezTo>
                  <a:cubicBezTo>
                    <a:pt x="58668" y="0"/>
                    <a:pt x="72389" y="7097"/>
                    <a:pt x="79486" y="19043"/>
                  </a:cubicBezTo>
                  <a:lnTo>
                    <a:pt x="61507" y="27915"/>
                  </a:lnTo>
                  <a:cubicBezTo>
                    <a:pt x="57485" y="21409"/>
                    <a:pt x="51098" y="18334"/>
                    <a:pt x="43291" y="18334"/>
                  </a:cubicBezTo>
                  <a:cubicBezTo>
                    <a:pt x="30399" y="18334"/>
                    <a:pt x="20108" y="28624"/>
                    <a:pt x="20108" y="42582"/>
                  </a:cubicBezTo>
                  <a:cubicBezTo>
                    <a:pt x="20108" y="56539"/>
                    <a:pt x="30399" y="66948"/>
                    <a:pt x="43291" y="66948"/>
                  </a:cubicBezTo>
                  <a:cubicBezTo>
                    <a:pt x="51689" y="66948"/>
                    <a:pt x="58668" y="63163"/>
                    <a:pt x="62453" y="55238"/>
                  </a:cubicBezTo>
                  <a:lnTo>
                    <a:pt x="81260" y="62571"/>
                  </a:lnTo>
                  <a:close/>
                </a:path>
              </a:pathLst>
            </a:custGeom>
            <a:solidFill>
              <a:schemeClr val="bg1"/>
            </a:solidFill>
            <a:ln w="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BEAD1A71-DE46-9C7E-4FE7-309853111521}"/>
                </a:ext>
              </a:extLst>
            </p:cNvPr>
            <p:cNvSpPr/>
            <p:nvPr/>
          </p:nvSpPr>
          <p:spPr>
            <a:xfrm>
              <a:off x="11456443"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F89D5FA8-8331-FE9C-FED1-3F21AA2D0235}"/>
                </a:ext>
              </a:extLst>
            </p:cNvPr>
            <p:cNvSpPr/>
            <p:nvPr/>
          </p:nvSpPr>
          <p:spPr>
            <a:xfrm>
              <a:off x="11538649"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FC70089E-B2AF-ADC4-A6DB-07717208C362}"/>
                </a:ext>
              </a:extLst>
            </p:cNvPr>
            <p:cNvSpPr/>
            <p:nvPr/>
          </p:nvSpPr>
          <p:spPr>
            <a:xfrm>
              <a:off x="11587381"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517 w 63872"/>
                <a:gd name="connsiteY10" fmla="*/ 25194 h 64582"/>
                <a:gd name="connsiteX11" fmla="*/ 44711 w 63872"/>
                <a:gd name="connsiteY11" fmla="*/ 25194 h 64582"/>
                <a:gd name="connsiteX12" fmla="*/ 32409 w 63872"/>
                <a:gd name="connsiteY12" fmla="*/ 15613 h 64582"/>
                <a:gd name="connsiteX13" fmla="*/ 19517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517" y="25194"/>
                  </a:moveTo>
                  <a:lnTo>
                    <a:pt x="44711" y="25194"/>
                  </a:lnTo>
                  <a:cubicBezTo>
                    <a:pt x="42818" y="18689"/>
                    <a:pt x="37969" y="15613"/>
                    <a:pt x="32409" y="15613"/>
                  </a:cubicBezTo>
                  <a:cubicBezTo>
                    <a:pt x="26850" y="15613"/>
                    <a:pt x="21409" y="19043"/>
                    <a:pt x="19517" y="25194"/>
                  </a:cubicBezTo>
                </a:path>
              </a:pathLst>
            </a:custGeom>
            <a:solidFill>
              <a:schemeClr val="bg1"/>
            </a:solidFill>
            <a:ln w="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7CE4E4E4-E742-2105-A628-CDF37F93C302}"/>
                </a:ext>
              </a:extLst>
            </p:cNvPr>
            <p:cNvSpPr/>
            <p:nvPr/>
          </p:nvSpPr>
          <p:spPr>
            <a:xfrm>
              <a:off x="11012411" y="6547050"/>
              <a:ext cx="80313" cy="81496"/>
            </a:xfrm>
            <a:custGeom>
              <a:avLst/>
              <a:gdLst>
                <a:gd name="connsiteX0" fmla="*/ 80314 w 80313"/>
                <a:gd name="connsiteY0" fmla="*/ 0 h 81496"/>
                <a:gd name="connsiteX1" fmla="*/ 44711 w 80313"/>
                <a:gd name="connsiteY1" fmla="*/ 81497 h 81496"/>
                <a:gd name="connsiteX2" fmla="*/ 35485 w 80313"/>
                <a:gd name="connsiteY2" fmla="*/ 81497 h 81496"/>
                <a:gd name="connsiteX3" fmla="*/ 0 w 80313"/>
                <a:gd name="connsiteY3" fmla="*/ 0 h 81496"/>
                <a:gd name="connsiteX4" fmla="*/ 10409 w 80313"/>
                <a:gd name="connsiteY4" fmla="*/ 0 h 81496"/>
                <a:gd name="connsiteX5" fmla="*/ 40098 w 80313"/>
                <a:gd name="connsiteY5" fmla="*/ 68367 h 81496"/>
                <a:gd name="connsiteX6" fmla="*/ 69787 w 80313"/>
                <a:gd name="connsiteY6" fmla="*/ 0 h 81496"/>
                <a:gd name="connsiteX7" fmla="*/ 80314 w 80313"/>
                <a:gd name="connsiteY7" fmla="*/ 0 h 8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13" h="81496">
                  <a:moveTo>
                    <a:pt x="80314" y="0"/>
                  </a:moveTo>
                  <a:lnTo>
                    <a:pt x="44711" y="81497"/>
                  </a:lnTo>
                  <a:lnTo>
                    <a:pt x="35485" y="81497"/>
                  </a:lnTo>
                  <a:lnTo>
                    <a:pt x="0" y="0"/>
                  </a:lnTo>
                  <a:lnTo>
                    <a:pt x="10409" y="0"/>
                  </a:lnTo>
                  <a:lnTo>
                    <a:pt x="40098" y="68367"/>
                  </a:lnTo>
                  <a:lnTo>
                    <a:pt x="69787" y="0"/>
                  </a:lnTo>
                  <a:lnTo>
                    <a:pt x="80314" y="0"/>
                  </a:lnTo>
                  <a:close/>
                </a:path>
              </a:pathLst>
            </a:custGeom>
            <a:solidFill>
              <a:schemeClr val="bg1"/>
            </a:solidFill>
            <a:ln w="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336BF511-2636-AECB-BD02-AF1C49A048E0}"/>
                </a:ext>
              </a:extLst>
            </p:cNvPr>
            <p:cNvSpPr/>
            <p:nvPr/>
          </p:nvSpPr>
          <p:spPr>
            <a:xfrm>
              <a:off x="11102424"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FE0D2021-C834-57CC-35D8-D9DE7AFEAABA}"/>
                </a:ext>
              </a:extLst>
            </p:cNvPr>
            <p:cNvSpPr/>
            <p:nvPr/>
          </p:nvSpPr>
          <p:spPr>
            <a:xfrm>
              <a:off x="11127973" y="6567276"/>
              <a:ext cx="58313" cy="62926"/>
            </a:xfrm>
            <a:custGeom>
              <a:avLst/>
              <a:gdLst>
                <a:gd name="connsiteX0" fmla="*/ 58313 w 58313"/>
                <a:gd name="connsiteY0" fmla="*/ 46130 h 62926"/>
                <a:gd name="connsiteX1" fmla="*/ 31227 w 58313"/>
                <a:gd name="connsiteY1" fmla="*/ 62926 h 62926"/>
                <a:gd name="connsiteX2" fmla="*/ 0 w 58313"/>
                <a:gd name="connsiteY2" fmla="*/ 31463 h 62926"/>
                <a:gd name="connsiteX3" fmla="*/ 31227 w 58313"/>
                <a:gd name="connsiteY3" fmla="*/ 0 h 62926"/>
                <a:gd name="connsiteX4" fmla="*/ 57958 w 58313"/>
                <a:gd name="connsiteY4" fmla="*/ 15850 h 62926"/>
                <a:gd name="connsiteX5" fmla="*/ 49324 w 58313"/>
                <a:gd name="connsiteY5" fmla="*/ 19280 h 62926"/>
                <a:gd name="connsiteX6" fmla="*/ 31227 w 58313"/>
                <a:gd name="connsiteY6" fmla="*/ 8635 h 62926"/>
                <a:gd name="connsiteX7" fmla="*/ 8989 w 58313"/>
                <a:gd name="connsiteY7" fmla="*/ 31581 h 62926"/>
                <a:gd name="connsiteX8" fmla="*/ 31227 w 58313"/>
                <a:gd name="connsiteY8" fmla="*/ 54410 h 62926"/>
                <a:gd name="connsiteX9" fmla="*/ 49797 w 58313"/>
                <a:gd name="connsiteY9" fmla="*/ 43055 h 62926"/>
                <a:gd name="connsiteX10" fmla="*/ 58313 w 58313"/>
                <a:gd name="connsiteY10" fmla="*/ 46248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13" h="62926">
                  <a:moveTo>
                    <a:pt x="58313" y="46130"/>
                  </a:moveTo>
                  <a:cubicBezTo>
                    <a:pt x="53582" y="56539"/>
                    <a:pt x="43055" y="62926"/>
                    <a:pt x="31227" y="62926"/>
                  </a:cubicBezTo>
                  <a:cubicBezTo>
                    <a:pt x="14312" y="62926"/>
                    <a:pt x="0" y="50507"/>
                    <a:pt x="0" y="31463"/>
                  </a:cubicBezTo>
                  <a:cubicBezTo>
                    <a:pt x="0" y="12420"/>
                    <a:pt x="14312" y="0"/>
                    <a:pt x="31227" y="0"/>
                  </a:cubicBezTo>
                  <a:cubicBezTo>
                    <a:pt x="42700" y="0"/>
                    <a:pt x="52872" y="5796"/>
                    <a:pt x="57958" y="15850"/>
                  </a:cubicBezTo>
                  <a:lnTo>
                    <a:pt x="49324" y="19280"/>
                  </a:lnTo>
                  <a:cubicBezTo>
                    <a:pt x="45657" y="12183"/>
                    <a:pt x="38915" y="8635"/>
                    <a:pt x="31227" y="8635"/>
                  </a:cubicBezTo>
                  <a:cubicBezTo>
                    <a:pt x="18925" y="8635"/>
                    <a:pt x="8989" y="17861"/>
                    <a:pt x="8989" y="31581"/>
                  </a:cubicBezTo>
                  <a:cubicBezTo>
                    <a:pt x="8989" y="45302"/>
                    <a:pt x="18925" y="54410"/>
                    <a:pt x="31227" y="54410"/>
                  </a:cubicBezTo>
                  <a:cubicBezTo>
                    <a:pt x="39270" y="54410"/>
                    <a:pt x="46130" y="50625"/>
                    <a:pt x="49797" y="43055"/>
                  </a:cubicBezTo>
                  <a:lnTo>
                    <a:pt x="58313" y="46248"/>
                  </a:lnTo>
                  <a:close/>
                </a:path>
              </a:pathLst>
            </a:custGeom>
            <a:solidFill>
              <a:schemeClr val="bg1"/>
            </a:solidFill>
            <a:ln w="0"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A93F7723-864D-7D62-ACFA-842260DCEFA1}"/>
                </a:ext>
              </a:extLst>
            </p:cNvPr>
            <p:cNvSpPr/>
            <p:nvPr/>
          </p:nvSpPr>
          <p:spPr>
            <a:xfrm>
              <a:off x="11189007" y="6549416"/>
              <a:ext cx="46721" cy="80668"/>
            </a:xfrm>
            <a:custGeom>
              <a:avLst/>
              <a:gdLst>
                <a:gd name="connsiteX0" fmla="*/ 46721 w 46721"/>
                <a:gd name="connsiteY0" fmla="*/ 75937 h 80668"/>
                <a:gd name="connsiteX1" fmla="*/ 32882 w 46721"/>
                <a:gd name="connsiteY1" fmla="*/ 80669 h 80668"/>
                <a:gd name="connsiteX2" fmla="*/ 13011 w 46721"/>
                <a:gd name="connsiteY2" fmla="*/ 60324 h 80668"/>
                <a:gd name="connsiteX3" fmla="*/ 13011 w 46721"/>
                <a:gd name="connsiteY3" fmla="*/ 26850 h 80668"/>
                <a:gd name="connsiteX4" fmla="*/ 0 w 46721"/>
                <a:gd name="connsiteY4" fmla="*/ 26850 h 80668"/>
                <a:gd name="connsiteX5" fmla="*/ 0 w 46721"/>
                <a:gd name="connsiteY5" fmla="*/ 19043 h 80668"/>
                <a:gd name="connsiteX6" fmla="*/ 13011 w 46721"/>
                <a:gd name="connsiteY6" fmla="*/ 19043 h 80668"/>
                <a:gd name="connsiteX7" fmla="*/ 13011 w 46721"/>
                <a:gd name="connsiteY7" fmla="*/ 0 h 80668"/>
                <a:gd name="connsiteX8" fmla="*/ 22355 w 46721"/>
                <a:gd name="connsiteY8" fmla="*/ 0 h 80668"/>
                <a:gd name="connsiteX9" fmla="*/ 22355 w 46721"/>
                <a:gd name="connsiteY9" fmla="*/ 19043 h 80668"/>
                <a:gd name="connsiteX10" fmla="*/ 43764 w 46721"/>
                <a:gd name="connsiteY10" fmla="*/ 19043 h 80668"/>
                <a:gd name="connsiteX11" fmla="*/ 43764 w 46721"/>
                <a:gd name="connsiteY11" fmla="*/ 26850 h 80668"/>
                <a:gd name="connsiteX12" fmla="*/ 22355 w 46721"/>
                <a:gd name="connsiteY12" fmla="*/ 26850 h 80668"/>
                <a:gd name="connsiteX13" fmla="*/ 22355 w 46721"/>
                <a:gd name="connsiteY13" fmla="*/ 59733 h 80668"/>
                <a:gd name="connsiteX14" fmla="*/ 33474 w 46721"/>
                <a:gd name="connsiteY14" fmla="*/ 71916 h 80668"/>
                <a:gd name="connsiteX15" fmla="*/ 43646 w 46721"/>
                <a:gd name="connsiteY15" fmla="*/ 68249 h 80668"/>
                <a:gd name="connsiteX16" fmla="*/ 46721 w 46721"/>
                <a:gd name="connsiteY16" fmla="*/ 75937 h 8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721" h="80668">
                  <a:moveTo>
                    <a:pt x="46721" y="75937"/>
                  </a:moveTo>
                  <a:cubicBezTo>
                    <a:pt x="41872" y="79367"/>
                    <a:pt x="37732" y="80669"/>
                    <a:pt x="32882" y="80669"/>
                  </a:cubicBezTo>
                  <a:cubicBezTo>
                    <a:pt x="20936" y="80669"/>
                    <a:pt x="13011" y="73572"/>
                    <a:pt x="13011" y="60324"/>
                  </a:cubicBezTo>
                  <a:lnTo>
                    <a:pt x="13011" y="26850"/>
                  </a:lnTo>
                  <a:lnTo>
                    <a:pt x="0" y="26850"/>
                  </a:lnTo>
                  <a:lnTo>
                    <a:pt x="0" y="19043"/>
                  </a:lnTo>
                  <a:lnTo>
                    <a:pt x="13011" y="19043"/>
                  </a:lnTo>
                  <a:lnTo>
                    <a:pt x="13011" y="0"/>
                  </a:lnTo>
                  <a:lnTo>
                    <a:pt x="22355" y="0"/>
                  </a:lnTo>
                  <a:lnTo>
                    <a:pt x="22355" y="19043"/>
                  </a:lnTo>
                  <a:lnTo>
                    <a:pt x="43764" y="19043"/>
                  </a:lnTo>
                  <a:lnTo>
                    <a:pt x="43764" y="26850"/>
                  </a:lnTo>
                  <a:lnTo>
                    <a:pt x="22355" y="26850"/>
                  </a:lnTo>
                  <a:lnTo>
                    <a:pt x="22355" y="59733"/>
                  </a:lnTo>
                  <a:cubicBezTo>
                    <a:pt x="22355" y="67539"/>
                    <a:pt x="26732" y="71916"/>
                    <a:pt x="33474" y="71916"/>
                  </a:cubicBezTo>
                  <a:cubicBezTo>
                    <a:pt x="36904" y="71916"/>
                    <a:pt x="40689" y="70496"/>
                    <a:pt x="43646" y="68249"/>
                  </a:cubicBezTo>
                  <a:lnTo>
                    <a:pt x="46721" y="75937"/>
                  </a:lnTo>
                  <a:close/>
                </a:path>
              </a:pathLst>
            </a:custGeom>
            <a:solidFill>
              <a:schemeClr val="bg1"/>
            </a:solidFill>
            <a:ln w="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87347831-9E2B-4231-6D38-407FE74F6E6A}"/>
                </a:ext>
              </a:extLst>
            </p:cNvPr>
            <p:cNvSpPr/>
            <p:nvPr/>
          </p:nvSpPr>
          <p:spPr>
            <a:xfrm>
              <a:off x="11237976" y="6567276"/>
              <a:ext cx="63517" cy="62689"/>
            </a:xfrm>
            <a:custGeom>
              <a:avLst/>
              <a:gdLst>
                <a:gd name="connsiteX0" fmla="*/ 63518 w 63517"/>
                <a:gd name="connsiteY0" fmla="*/ 31227 h 62689"/>
                <a:gd name="connsiteX1" fmla="*/ 31818 w 63517"/>
                <a:gd name="connsiteY1" fmla="*/ 62690 h 62689"/>
                <a:gd name="connsiteX2" fmla="*/ 0 w 63517"/>
                <a:gd name="connsiteY2" fmla="*/ 31227 h 62689"/>
                <a:gd name="connsiteX3" fmla="*/ 31818 w 63517"/>
                <a:gd name="connsiteY3" fmla="*/ 0 h 62689"/>
                <a:gd name="connsiteX4" fmla="*/ 63518 w 63517"/>
                <a:gd name="connsiteY4" fmla="*/ 31227 h 62689"/>
                <a:gd name="connsiteX5" fmla="*/ 54410 w 63517"/>
                <a:gd name="connsiteY5" fmla="*/ 31227 h 62689"/>
                <a:gd name="connsiteX6" fmla="*/ 31818 w 63517"/>
                <a:gd name="connsiteY6" fmla="*/ 8161 h 62689"/>
                <a:gd name="connsiteX7" fmla="*/ 8989 w 63517"/>
                <a:gd name="connsiteY7" fmla="*/ 31227 h 62689"/>
                <a:gd name="connsiteX8" fmla="*/ 31818 w 63517"/>
                <a:gd name="connsiteY8" fmla="*/ 54528 h 62689"/>
                <a:gd name="connsiteX9" fmla="*/ 54410 w 63517"/>
                <a:gd name="connsiteY9" fmla="*/ 31227 h 62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517" h="62689">
                  <a:moveTo>
                    <a:pt x="63518" y="31227"/>
                  </a:moveTo>
                  <a:cubicBezTo>
                    <a:pt x="63518" y="49560"/>
                    <a:pt x="49442" y="62690"/>
                    <a:pt x="31818" y="62690"/>
                  </a:cubicBezTo>
                  <a:cubicBezTo>
                    <a:pt x="14194" y="62690"/>
                    <a:pt x="0" y="49560"/>
                    <a:pt x="0" y="31227"/>
                  </a:cubicBezTo>
                  <a:cubicBezTo>
                    <a:pt x="0" y="12893"/>
                    <a:pt x="13957" y="0"/>
                    <a:pt x="31818" y="0"/>
                  </a:cubicBezTo>
                  <a:cubicBezTo>
                    <a:pt x="49679" y="0"/>
                    <a:pt x="63518" y="12893"/>
                    <a:pt x="63518" y="31227"/>
                  </a:cubicBezTo>
                  <a:moveTo>
                    <a:pt x="54410" y="31227"/>
                  </a:moveTo>
                  <a:cubicBezTo>
                    <a:pt x="54410" y="17506"/>
                    <a:pt x="44119" y="8161"/>
                    <a:pt x="31818" y="8161"/>
                  </a:cubicBezTo>
                  <a:cubicBezTo>
                    <a:pt x="19517" y="8161"/>
                    <a:pt x="8989" y="17506"/>
                    <a:pt x="8989" y="31227"/>
                  </a:cubicBezTo>
                  <a:cubicBezTo>
                    <a:pt x="8989" y="44947"/>
                    <a:pt x="19398" y="54528"/>
                    <a:pt x="31818" y="54528"/>
                  </a:cubicBezTo>
                  <a:cubicBezTo>
                    <a:pt x="44238" y="54528"/>
                    <a:pt x="54410" y="45066"/>
                    <a:pt x="54410" y="31227"/>
                  </a:cubicBezTo>
                </a:path>
              </a:pathLst>
            </a:custGeom>
            <a:solidFill>
              <a:schemeClr val="bg1"/>
            </a:solidFill>
            <a:ln w="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6A4482E4-A334-1CB9-5567-EC8ABE051C41}"/>
                </a:ext>
              </a:extLst>
            </p:cNvPr>
            <p:cNvSpPr/>
            <p:nvPr/>
          </p:nvSpPr>
          <p:spPr>
            <a:xfrm>
              <a:off x="11314741" y="6567986"/>
              <a:ext cx="37732" cy="60560"/>
            </a:xfrm>
            <a:custGeom>
              <a:avLst/>
              <a:gdLst>
                <a:gd name="connsiteX0" fmla="*/ 37732 w 37732"/>
                <a:gd name="connsiteY0" fmla="*/ 473 h 60560"/>
                <a:gd name="connsiteX1" fmla="*/ 37022 w 37732"/>
                <a:gd name="connsiteY1" fmla="*/ 9344 h 60560"/>
                <a:gd name="connsiteX2" fmla="*/ 33474 w 37732"/>
                <a:gd name="connsiteY2" fmla="*/ 9344 h 60560"/>
                <a:gd name="connsiteX3" fmla="*/ 9344 w 37732"/>
                <a:gd name="connsiteY3" fmla="*/ 37495 h 60560"/>
                <a:gd name="connsiteX4" fmla="*/ 9344 w 37732"/>
                <a:gd name="connsiteY4" fmla="*/ 60561 h 60560"/>
                <a:gd name="connsiteX5" fmla="*/ 0 w 37732"/>
                <a:gd name="connsiteY5" fmla="*/ 60561 h 60560"/>
                <a:gd name="connsiteX6" fmla="*/ 0 w 37732"/>
                <a:gd name="connsiteY6" fmla="*/ 591 h 60560"/>
                <a:gd name="connsiteX7" fmla="*/ 9344 w 37732"/>
                <a:gd name="connsiteY7" fmla="*/ 591 h 60560"/>
                <a:gd name="connsiteX8" fmla="*/ 9344 w 37732"/>
                <a:gd name="connsiteY8" fmla="*/ 15377 h 60560"/>
                <a:gd name="connsiteX9" fmla="*/ 33474 w 37732"/>
                <a:gd name="connsiteY9" fmla="*/ 0 h 60560"/>
                <a:gd name="connsiteX10" fmla="*/ 37732 w 37732"/>
                <a:gd name="connsiteY10" fmla="*/ 473 h 6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32" h="60560">
                  <a:moveTo>
                    <a:pt x="37732" y="473"/>
                  </a:moveTo>
                  <a:lnTo>
                    <a:pt x="37022" y="9344"/>
                  </a:lnTo>
                  <a:cubicBezTo>
                    <a:pt x="35958" y="9344"/>
                    <a:pt x="34538" y="9344"/>
                    <a:pt x="33474" y="9344"/>
                  </a:cubicBezTo>
                  <a:cubicBezTo>
                    <a:pt x="17506" y="9344"/>
                    <a:pt x="9344" y="21409"/>
                    <a:pt x="9344" y="37495"/>
                  </a:cubicBezTo>
                  <a:lnTo>
                    <a:pt x="9344" y="60561"/>
                  </a:lnTo>
                  <a:lnTo>
                    <a:pt x="0" y="60561"/>
                  </a:lnTo>
                  <a:lnTo>
                    <a:pt x="0" y="591"/>
                  </a:lnTo>
                  <a:lnTo>
                    <a:pt x="9344" y="591"/>
                  </a:lnTo>
                  <a:lnTo>
                    <a:pt x="9344" y="15377"/>
                  </a:lnTo>
                  <a:cubicBezTo>
                    <a:pt x="14194" y="6506"/>
                    <a:pt x="22237" y="0"/>
                    <a:pt x="33474" y="0"/>
                  </a:cubicBezTo>
                  <a:cubicBezTo>
                    <a:pt x="34893" y="0"/>
                    <a:pt x="36076" y="0"/>
                    <a:pt x="37732" y="473"/>
                  </a:cubicBezTo>
                </a:path>
              </a:pathLst>
            </a:custGeom>
            <a:solidFill>
              <a:schemeClr val="bg1"/>
            </a:solidFill>
            <a:ln w="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579F152C-5F46-D7A5-3D50-DCF274D53B39}"/>
                </a:ext>
              </a:extLst>
            </p:cNvPr>
            <p:cNvSpPr/>
            <p:nvPr/>
          </p:nvSpPr>
          <p:spPr>
            <a:xfrm>
              <a:off x="11361817"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F5D7B6DE-B30D-686F-5AB8-7C714A875C19}"/>
                </a:ext>
              </a:extLst>
            </p:cNvPr>
            <p:cNvSpPr/>
            <p:nvPr/>
          </p:nvSpPr>
          <p:spPr>
            <a:xfrm>
              <a:off x="11386656" y="6567276"/>
              <a:ext cx="63044" cy="62926"/>
            </a:xfrm>
            <a:custGeom>
              <a:avLst/>
              <a:gdLst>
                <a:gd name="connsiteX0" fmla="*/ 63044 w 63044"/>
                <a:gd name="connsiteY0" fmla="*/ 1301 h 62926"/>
                <a:gd name="connsiteX1" fmla="*/ 63044 w 63044"/>
                <a:gd name="connsiteY1" fmla="*/ 61270 h 62926"/>
                <a:gd name="connsiteX2" fmla="*/ 53818 w 63044"/>
                <a:gd name="connsiteY2" fmla="*/ 61270 h 62926"/>
                <a:gd name="connsiteX3" fmla="*/ 53818 w 63044"/>
                <a:gd name="connsiteY3" fmla="*/ 51926 h 62926"/>
                <a:gd name="connsiteX4" fmla="*/ 29925 w 63044"/>
                <a:gd name="connsiteY4" fmla="*/ 62926 h 62926"/>
                <a:gd name="connsiteX5" fmla="*/ 0 w 63044"/>
                <a:gd name="connsiteY5" fmla="*/ 31463 h 62926"/>
                <a:gd name="connsiteX6" fmla="*/ 29925 w 63044"/>
                <a:gd name="connsiteY6" fmla="*/ 0 h 62926"/>
                <a:gd name="connsiteX7" fmla="*/ 53818 w 63044"/>
                <a:gd name="connsiteY7" fmla="*/ 10882 h 62926"/>
                <a:gd name="connsiteX8" fmla="*/ 53818 w 63044"/>
                <a:gd name="connsiteY8" fmla="*/ 1419 h 62926"/>
                <a:gd name="connsiteX9" fmla="*/ 63044 w 63044"/>
                <a:gd name="connsiteY9" fmla="*/ 1419 h 62926"/>
                <a:gd name="connsiteX10" fmla="*/ 53818 w 63044"/>
                <a:gd name="connsiteY10" fmla="*/ 33237 h 62926"/>
                <a:gd name="connsiteX11" fmla="*/ 53818 w 63044"/>
                <a:gd name="connsiteY11" fmla="*/ 29571 h 62926"/>
                <a:gd name="connsiteX12" fmla="*/ 31463 w 63044"/>
                <a:gd name="connsiteY12" fmla="*/ 8043 h 62926"/>
                <a:gd name="connsiteX13" fmla="*/ 9108 w 63044"/>
                <a:gd name="connsiteY13" fmla="*/ 31345 h 62926"/>
                <a:gd name="connsiteX14" fmla="*/ 31463 w 63044"/>
                <a:gd name="connsiteY14" fmla="*/ 54528 h 62926"/>
                <a:gd name="connsiteX15" fmla="*/ 53818 w 63044"/>
                <a:gd name="connsiteY15" fmla="*/ 33119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044" h="62926">
                  <a:moveTo>
                    <a:pt x="63044" y="1301"/>
                  </a:moveTo>
                  <a:lnTo>
                    <a:pt x="63044" y="61270"/>
                  </a:lnTo>
                  <a:lnTo>
                    <a:pt x="53818" y="61270"/>
                  </a:lnTo>
                  <a:lnTo>
                    <a:pt x="53818" y="51926"/>
                  </a:lnTo>
                  <a:cubicBezTo>
                    <a:pt x="48377" y="58905"/>
                    <a:pt x="39979" y="62926"/>
                    <a:pt x="29925" y="62926"/>
                  </a:cubicBezTo>
                  <a:cubicBezTo>
                    <a:pt x="13957" y="62926"/>
                    <a:pt x="0" y="50388"/>
                    <a:pt x="0" y="31463"/>
                  </a:cubicBezTo>
                  <a:cubicBezTo>
                    <a:pt x="0" y="12538"/>
                    <a:pt x="13957" y="0"/>
                    <a:pt x="29925" y="0"/>
                  </a:cubicBezTo>
                  <a:cubicBezTo>
                    <a:pt x="39861" y="0"/>
                    <a:pt x="48259" y="4022"/>
                    <a:pt x="53818" y="10882"/>
                  </a:cubicBezTo>
                  <a:lnTo>
                    <a:pt x="53818" y="1419"/>
                  </a:lnTo>
                  <a:lnTo>
                    <a:pt x="63044" y="1419"/>
                  </a:lnTo>
                  <a:close/>
                  <a:moveTo>
                    <a:pt x="53818" y="33237"/>
                  </a:moveTo>
                  <a:lnTo>
                    <a:pt x="53818" y="29571"/>
                  </a:lnTo>
                  <a:cubicBezTo>
                    <a:pt x="52872" y="16323"/>
                    <a:pt x="42227" y="8043"/>
                    <a:pt x="31463" y="8043"/>
                  </a:cubicBezTo>
                  <a:cubicBezTo>
                    <a:pt x="19043" y="8043"/>
                    <a:pt x="9108" y="17033"/>
                    <a:pt x="9108" y="31345"/>
                  </a:cubicBezTo>
                  <a:cubicBezTo>
                    <a:pt x="9108" y="45657"/>
                    <a:pt x="19043" y="54528"/>
                    <a:pt x="31463" y="54528"/>
                  </a:cubicBezTo>
                  <a:cubicBezTo>
                    <a:pt x="42345" y="54528"/>
                    <a:pt x="52872" y="46248"/>
                    <a:pt x="53818" y="33119"/>
                  </a:cubicBezTo>
                </a:path>
              </a:pathLst>
            </a:custGeom>
            <a:solidFill>
              <a:schemeClr val="bg1"/>
            </a:solidFill>
            <a:ln w="0" cap="flat">
              <a:noFill/>
              <a:prstDash val="solid"/>
              <a:miter/>
            </a:ln>
          </p:spPr>
          <p:txBody>
            <a:bodyPr rtlCol="0" anchor="ctr"/>
            <a:lstStyle/>
            <a:p>
              <a:endParaRPr lang="en-US"/>
            </a:p>
          </p:txBody>
        </p:sp>
      </p:grpSp>
      <p:sp>
        <p:nvSpPr>
          <p:cNvPr id="31" name="Slide Number Placeholder 3">
            <a:extLst>
              <a:ext uri="{FF2B5EF4-FFF2-40B4-BE49-F238E27FC236}">
                <a16:creationId xmlns:a16="http://schemas.microsoft.com/office/drawing/2014/main" id="{00E21E6B-AD3C-1A68-A178-9F3231CB4680}"/>
              </a:ext>
            </a:extLst>
          </p:cNvPr>
          <p:cNvSpPr>
            <a:spLocks noGrp="1"/>
          </p:cNvSpPr>
          <p:nvPr>
            <p:ph type="sldNum" sz="quarter" idx="11"/>
          </p:nvPr>
        </p:nvSpPr>
        <p:spPr>
          <a:xfrm>
            <a:off x="539750" y="6316664"/>
            <a:ext cx="245110" cy="316546"/>
          </a:xfrm>
        </p:spPr>
        <p:txBody>
          <a:bodyPr vert="horz" wrap="square" lIns="0" tIns="45720" rIns="0" bIns="45720" rtlCol="0" anchor="ctr" anchorCtr="0">
            <a:noAutofit/>
          </a:bodyPr>
          <a:lstStyle>
            <a:lvl1pPr>
              <a:defRPr lang="en-US" smtClean="0"/>
            </a:lvl1pPr>
          </a:lstStyle>
          <a:p>
            <a:fld id="{AE6C97B7-05AD-4402-A8A1-A463185BD3F3}" type="slidenum">
              <a:rPr lang="en-AU" smtClean="0"/>
              <a:pPr/>
              <a:t>‹#›</a:t>
            </a:fld>
            <a:endParaRPr lang="en-AU"/>
          </a:p>
        </p:txBody>
      </p:sp>
      <p:sp>
        <p:nvSpPr>
          <p:cNvPr id="2" name="Title 1">
            <a:extLst>
              <a:ext uri="{FF2B5EF4-FFF2-40B4-BE49-F238E27FC236}">
                <a16:creationId xmlns:a16="http://schemas.microsoft.com/office/drawing/2014/main" id="{C422D609-344D-7221-46F4-ED8C2F0E6412}"/>
              </a:ext>
            </a:extLst>
          </p:cNvPr>
          <p:cNvSpPr>
            <a:spLocks noGrp="1"/>
          </p:cNvSpPr>
          <p:nvPr>
            <p:ph type="title"/>
          </p:nvPr>
        </p:nvSpPr>
        <p:spPr>
          <a:xfrm>
            <a:off x="539750" y="543171"/>
            <a:ext cx="6259929" cy="535531"/>
          </a:xfrm>
        </p:spPr>
        <p:txBody>
          <a:bodyPr/>
          <a:lstStyle/>
          <a:p>
            <a:r>
              <a:rPr lang="en-US"/>
              <a:t>Click to edit Master title style</a:t>
            </a:r>
          </a:p>
        </p:txBody>
      </p:sp>
      <p:sp>
        <p:nvSpPr>
          <p:cNvPr id="3" name="Text Placeholder 2">
            <a:extLst>
              <a:ext uri="{FF2B5EF4-FFF2-40B4-BE49-F238E27FC236}">
                <a16:creationId xmlns:a16="http://schemas.microsoft.com/office/drawing/2014/main" id="{AA326CD6-591A-E0D9-C859-BAB2A2FD7105}"/>
              </a:ext>
            </a:extLst>
          </p:cNvPr>
          <p:cNvSpPr>
            <a:spLocks noGrp="1"/>
          </p:cNvSpPr>
          <p:nvPr>
            <p:ph type="body" idx="20"/>
          </p:nvPr>
        </p:nvSpPr>
        <p:spPr>
          <a:xfrm>
            <a:off x="539750" y="1372133"/>
            <a:ext cx="4085099" cy="1390076"/>
          </a:xfrm>
        </p:spPr>
        <p:txBody>
          <a:bodyPr wrap="square" lIns="0" tIns="46800" rIns="0" bIns="46800" anchor="t">
            <a:noAutofit/>
          </a:bodyPr>
          <a:lstStyle>
            <a:lvl1pPr marL="0" indent="0">
              <a:lnSpc>
                <a:spcPct val="100000"/>
              </a:lnSpc>
              <a:buNone/>
              <a:defRPr sz="2000" b="1" cap="none" baseline="0">
                <a:solidFill>
                  <a:schemeClr val="accent2"/>
                </a:solidFill>
                <a:latin typeface="VIC SemiBold" panose="00000700000000000000" pitchFamily="2" charset="0"/>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4" name="Text Placeholder 2">
            <a:extLst>
              <a:ext uri="{FF2B5EF4-FFF2-40B4-BE49-F238E27FC236}">
                <a16:creationId xmlns:a16="http://schemas.microsoft.com/office/drawing/2014/main" id="{5F5A56E7-94F9-F56F-4FAF-403712B31315}"/>
              </a:ext>
            </a:extLst>
          </p:cNvPr>
          <p:cNvSpPr>
            <a:spLocks noGrp="1"/>
          </p:cNvSpPr>
          <p:nvPr>
            <p:ph type="body" idx="56"/>
          </p:nvPr>
        </p:nvSpPr>
        <p:spPr>
          <a:xfrm>
            <a:off x="539750" y="2762210"/>
            <a:ext cx="4085099" cy="340735"/>
          </a:xfrm>
        </p:spPr>
        <p:txBody>
          <a:bodyPr wrap="square" lIns="0" tIns="46800" rIns="0" bIns="46800" anchor="t">
            <a:spAutoFit/>
          </a:bodyPr>
          <a:lstStyle>
            <a:lvl1pPr marL="0" indent="0">
              <a:lnSpc>
                <a:spcPct val="100000"/>
              </a:lnSpc>
              <a:buNone/>
              <a:defRPr sz="1600" b="0" cap="none" baseline="0">
                <a:solidFill>
                  <a:schemeClr val="tx2"/>
                </a:solidFill>
                <a:latin typeface="VIC SemiBold Italic" panose="00000700000000000000" pitchFamily="2" charset="0"/>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29" name="Text Placeholder 2">
            <a:extLst>
              <a:ext uri="{FF2B5EF4-FFF2-40B4-BE49-F238E27FC236}">
                <a16:creationId xmlns:a16="http://schemas.microsoft.com/office/drawing/2014/main" id="{5C17D13E-2484-CEE5-D07B-698808494881}"/>
              </a:ext>
            </a:extLst>
          </p:cNvPr>
          <p:cNvSpPr>
            <a:spLocks noGrp="1"/>
          </p:cNvSpPr>
          <p:nvPr>
            <p:ph type="body" idx="57"/>
          </p:nvPr>
        </p:nvSpPr>
        <p:spPr>
          <a:xfrm>
            <a:off x="1018073" y="3757019"/>
            <a:ext cx="2187503" cy="340735"/>
          </a:xfrm>
        </p:spPr>
        <p:txBody>
          <a:bodyPr wrap="square" lIns="0" tIns="46800" rIns="0" bIns="46800" anchor="t">
            <a:spAutoFit/>
          </a:bodyPr>
          <a:lstStyle>
            <a:lvl1pPr marL="0" indent="0">
              <a:lnSpc>
                <a:spcPct val="100000"/>
              </a:lnSpc>
              <a:buNone/>
              <a:defRPr sz="1600" b="0" cap="none" baseline="0">
                <a:solidFill>
                  <a:schemeClr val="tx2"/>
                </a:solidFill>
                <a:latin typeface="VIC SemiBold Italic" panose="00000700000000000000" pitchFamily="2" charset="0"/>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30" name="Text Placeholder 2">
            <a:extLst>
              <a:ext uri="{FF2B5EF4-FFF2-40B4-BE49-F238E27FC236}">
                <a16:creationId xmlns:a16="http://schemas.microsoft.com/office/drawing/2014/main" id="{B73790DF-53FA-CA08-FBD1-45C6E3046704}"/>
              </a:ext>
            </a:extLst>
          </p:cNvPr>
          <p:cNvSpPr>
            <a:spLocks noGrp="1"/>
          </p:cNvSpPr>
          <p:nvPr>
            <p:ph type="body" idx="58"/>
          </p:nvPr>
        </p:nvSpPr>
        <p:spPr>
          <a:xfrm>
            <a:off x="1018073" y="4589459"/>
            <a:ext cx="2187503" cy="340735"/>
          </a:xfrm>
        </p:spPr>
        <p:txBody>
          <a:bodyPr wrap="square" lIns="0" tIns="46800" rIns="0" bIns="46800" anchor="t">
            <a:spAutoFit/>
          </a:bodyPr>
          <a:lstStyle>
            <a:lvl1pPr marL="0" indent="0">
              <a:lnSpc>
                <a:spcPct val="100000"/>
              </a:lnSpc>
              <a:buNone/>
              <a:defRPr sz="1600" b="0" cap="none" baseline="0">
                <a:solidFill>
                  <a:schemeClr val="tx2"/>
                </a:solidFill>
                <a:latin typeface="VIC SemiBold Italic" panose="00000700000000000000" pitchFamily="2" charset="0"/>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32" name="Text Placeholder 2">
            <a:extLst>
              <a:ext uri="{FF2B5EF4-FFF2-40B4-BE49-F238E27FC236}">
                <a16:creationId xmlns:a16="http://schemas.microsoft.com/office/drawing/2014/main" id="{667B6EB6-B133-060C-A59E-4AB60048E367}"/>
              </a:ext>
            </a:extLst>
          </p:cNvPr>
          <p:cNvSpPr>
            <a:spLocks noGrp="1"/>
          </p:cNvSpPr>
          <p:nvPr>
            <p:ph type="body" idx="59"/>
          </p:nvPr>
        </p:nvSpPr>
        <p:spPr>
          <a:xfrm>
            <a:off x="1018073" y="5398599"/>
            <a:ext cx="2187503" cy="340735"/>
          </a:xfrm>
        </p:spPr>
        <p:txBody>
          <a:bodyPr wrap="square" lIns="0" tIns="46800" rIns="0" bIns="46800" anchor="t">
            <a:spAutoFit/>
          </a:bodyPr>
          <a:lstStyle>
            <a:lvl1pPr marL="0" indent="0">
              <a:lnSpc>
                <a:spcPct val="100000"/>
              </a:lnSpc>
              <a:buNone/>
              <a:defRPr sz="1600" b="0" cap="none" baseline="0">
                <a:solidFill>
                  <a:schemeClr val="tx2"/>
                </a:solidFill>
                <a:latin typeface="VIC SemiBold Italic" panose="00000700000000000000" pitchFamily="2" charset="0"/>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Tree>
    <p:extLst>
      <p:ext uri="{BB962C8B-B14F-4D97-AF65-F5344CB8AC3E}">
        <p14:creationId xmlns:p14="http://schemas.microsoft.com/office/powerpoint/2010/main" val="33712688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CB00DB7-9807-5AB3-7437-71F345EDEEA5}"/>
              </a:ext>
            </a:extLst>
          </p:cNvPr>
          <p:cNvSpPr/>
          <p:nvPr userDrawn="1"/>
        </p:nvSpPr>
        <p:spPr>
          <a:xfrm>
            <a:off x="0" y="0"/>
            <a:ext cx="121920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Picture Placeholder 28">
            <a:extLst>
              <a:ext uri="{FF2B5EF4-FFF2-40B4-BE49-F238E27FC236}">
                <a16:creationId xmlns:a16="http://schemas.microsoft.com/office/drawing/2014/main" id="{593DE14D-7433-24DB-0E1A-AA2E4ADF2867}"/>
              </a:ext>
            </a:extLst>
          </p:cNvPr>
          <p:cNvSpPr>
            <a:spLocks noGrp="1"/>
          </p:cNvSpPr>
          <p:nvPr>
            <p:ph type="pic" sz="quarter" idx="16"/>
          </p:nvPr>
        </p:nvSpPr>
        <p:spPr>
          <a:xfrm>
            <a:off x="-1" y="0"/>
            <a:ext cx="5236985" cy="6858000"/>
          </a:xfrm>
          <a:custGeom>
            <a:avLst/>
            <a:gdLst>
              <a:gd name="connsiteX0" fmla="*/ 7411570 w 7567314"/>
              <a:gd name="connsiteY0" fmla="*/ 5764136 h 6858000"/>
              <a:gd name="connsiteX1" fmla="*/ 7411570 w 7567314"/>
              <a:gd name="connsiteY1" fmla="*/ 5764137 h 6858000"/>
              <a:gd name="connsiteX2" fmla="*/ 7563915 w 7567314"/>
              <a:gd name="connsiteY2" fmla="*/ 6724257 h 6858000"/>
              <a:gd name="connsiteX3" fmla="*/ 7550245 w 7567314"/>
              <a:gd name="connsiteY3" fmla="*/ 6858000 h 6858000"/>
              <a:gd name="connsiteX4" fmla="*/ 7563915 w 7567314"/>
              <a:gd name="connsiteY4" fmla="*/ 6724255 h 6858000"/>
              <a:gd name="connsiteX5" fmla="*/ 7463868 w 7567314"/>
              <a:gd name="connsiteY5" fmla="*/ 5914631 h 6858000"/>
              <a:gd name="connsiteX6" fmla="*/ 0 w 7567314"/>
              <a:gd name="connsiteY6" fmla="*/ 0 h 6858000"/>
              <a:gd name="connsiteX7" fmla="*/ 5019451 w 7567314"/>
              <a:gd name="connsiteY7" fmla="*/ 0 h 6858000"/>
              <a:gd name="connsiteX8" fmla="*/ 7277631 w 7567314"/>
              <a:gd name="connsiteY8" fmla="*/ 5475630 h 6858000"/>
              <a:gd name="connsiteX9" fmla="*/ 5236985 w 7567314"/>
              <a:gd name="connsiteY9" fmla="*/ 530719 h 6858000"/>
              <a:gd name="connsiteX10" fmla="*/ 3146927 w 7567314"/>
              <a:gd name="connsiteY10" fmla="*/ 5578208 h 6858000"/>
              <a:gd name="connsiteX11" fmla="*/ 2899169 w 7567314"/>
              <a:gd name="connsiteY11" fmla="*/ 6611480 h 6858000"/>
              <a:gd name="connsiteX12" fmla="*/ 2910940 w 7567314"/>
              <a:gd name="connsiteY12" fmla="*/ 6858000 h 6858000"/>
              <a:gd name="connsiteX13" fmla="*/ 2805881 w 7567314"/>
              <a:gd name="connsiteY13" fmla="*/ 6858000 h 6858000"/>
              <a:gd name="connsiteX14" fmla="*/ 0 w 7567314"/>
              <a:gd name="connsiteY14" fmla="*/ 84892 h 6858000"/>
              <a:gd name="connsiteX0" fmla="*/ 7463868 w 7567314"/>
              <a:gd name="connsiteY0" fmla="*/ 5914631 h 6858000"/>
              <a:gd name="connsiteX1" fmla="*/ 7411570 w 7567314"/>
              <a:gd name="connsiteY1" fmla="*/ 5764137 h 6858000"/>
              <a:gd name="connsiteX2" fmla="*/ 7563915 w 7567314"/>
              <a:gd name="connsiteY2" fmla="*/ 6724257 h 6858000"/>
              <a:gd name="connsiteX3" fmla="*/ 7550245 w 7567314"/>
              <a:gd name="connsiteY3" fmla="*/ 6858000 h 6858000"/>
              <a:gd name="connsiteX4" fmla="*/ 7563915 w 7567314"/>
              <a:gd name="connsiteY4" fmla="*/ 6724255 h 6858000"/>
              <a:gd name="connsiteX5" fmla="*/ 7463868 w 7567314"/>
              <a:gd name="connsiteY5" fmla="*/ 5914631 h 6858000"/>
              <a:gd name="connsiteX6" fmla="*/ 0 w 7567314"/>
              <a:gd name="connsiteY6" fmla="*/ 0 h 6858000"/>
              <a:gd name="connsiteX7" fmla="*/ 5019451 w 7567314"/>
              <a:gd name="connsiteY7" fmla="*/ 0 h 6858000"/>
              <a:gd name="connsiteX8" fmla="*/ 7277631 w 7567314"/>
              <a:gd name="connsiteY8" fmla="*/ 5475630 h 6858000"/>
              <a:gd name="connsiteX9" fmla="*/ 5236985 w 7567314"/>
              <a:gd name="connsiteY9" fmla="*/ 530719 h 6858000"/>
              <a:gd name="connsiteX10" fmla="*/ 3146927 w 7567314"/>
              <a:gd name="connsiteY10" fmla="*/ 5578208 h 6858000"/>
              <a:gd name="connsiteX11" fmla="*/ 2899169 w 7567314"/>
              <a:gd name="connsiteY11" fmla="*/ 6611480 h 6858000"/>
              <a:gd name="connsiteX12" fmla="*/ 2910940 w 7567314"/>
              <a:gd name="connsiteY12" fmla="*/ 6858000 h 6858000"/>
              <a:gd name="connsiteX13" fmla="*/ 2805881 w 7567314"/>
              <a:gd name="connsiteY13" fmla="*/ 6858000 h 6858000"/>
              <a:gd name="connsiteX14" fmla="*/ 0 w 7567314"/>
              <a:gd name="connsiteY14" fmla="*/ 84892 h 6858000"/>
              <a:gd name="connsiteX15" fmla="*/ 0 w 7567314"/>
              <a:gd name="connsiteY15" fmla="*/ 0 h 6858000"/>
              <a:gd name="connsiteX0" fmla="*/ 7563915 w 7567314"/>
              <a:gd name="connsiteY0" fmla="*/ 6724255 h 6858000"/>
              <a:gd name="connsiteX1" fmla="*/ 7411570 w 7567314"/>
              <a:gd name="connsiteY1" fmla="*/ 5764137 h 6858000"/>
              <a:gd name="connsiteX2" fmla="*/ 7563915 w 7567314"/>
              <a:gd name="connsiteY2" fmla="*/ 6724257 h 6858000"/>
              <a:gd name="connsiteX3" fmla="*/ 7550245 w 7567314"/>
              <a:gd name="connsiteY3" fmla="*/ 6858000 h 6858000"/>
              <a:gd name="connsiteX4" fmla="*/ 7563915 w 7567314"/>
              <a:gd name="connsiteY4" fmla="*/ 6724255 h 6858000"/>
              <a:gd name="connsiteX5" fmla="*/ 0 w 7567314"/>
              <a:gd name="connsiteY5" fmla="*/ 0 h 6858000"/>
              <a:gd name="connsiteX6" fmla="*/ 5019451 w 7567314"/>
              <a:gd name="connsiteY6" fmla="*/ 0 h 6858000"/>
              <a:gd name="connsiteX7" fmla="*/ 7277631 w 7567314"/>
              <a:gd name="connsiteY7" fmla="*/ 5475630 h 6858000"/>
              <a:gd name="connsiteX8" fmla="*/ 5236985 w 7567314"/>
              <a:gd name="connsiteY8" fmla="*/ 530719 h 6858000"/>
              <a:gd name="connsiteX9" fmla="*/ 3146927 w 7567314"/>
              <a:gd name="connsiteY9" fmla="*/ 5578208 h 6858000"/>
              <a:gd name="connsiteX10" fmla="*/ 2899169 w 7567314"/>
              <a:gd name="connsiteY10" fmla="*/ 6611480 h 6858000"/>
              <a:gd name="connsiteX11" fmla="*/ 2910940 w 7567314"/>
              <a:gd name="connsiteY11" fmla="*/ 6858000 h 6858000"/>
              <a:gd name="connsiteX12" fmla="*/ 2805881 w 7567314"/>
              <a:gd name="connsiteY12" fmla="*/ 6858000 h 6858000"/>
              <a:gd name="connsiteX13" fmla="*/ 0 w 7567314"/>
              <a:gd name="connsiteY13" fmla="*/ 84892 h 6858000"/>
              <a:gd name="connsiteX14" fmla="*/ 0 w 7567314"/>
              <a:gd name="connsiteY14" fmla="*/ 0 h 6858000"/>
              <a:gd name="connsiteX0" fmla="*/ 7550245 w 7567314"/>
              <a:gd name="connsiteY0" fmla="*/ 6858000 h 6858000"/>
              <a:gd name="connsiteX1" fmla="*/ 7411570 w 7567314"/>
              <a:gd name="connsiteY1" fmla="*/ 5764137 h 6858000"/>
              <a:gd name="connsiteX2" fmla="*/ 7563915 w 7567314"/>
              <a:gd name="connsiteY2" fmla="*/ 6724257 h 6858000"/>
              <a:gd name="connsiteX3" fmla="*/ 7550245 w 7567314"/>
              <a:gd name="connsiteY3" fmla="*/ 6858000 h 6858000"/>
              <a:gd name="connsiteX4" fmla="*/ 0 w 7567314"/>
              <a:gd name="connsiteY4" fmla="*/ 0 h 6858000"/>
              <a:gd name="connsiteX5" fmla="*/ 5019451 w 7567314"/>
              <a:gd name="connsiteY5" fmla="*/ 0 h 6858000"/>
              <a:gd name="connsiteX6" fmla="*/ 7277631 w 7567314"/>
              <a:gd name="connsiteY6" fmla="*/ 5475630 h 6858000"/>
              <a:gd name="connsiteX7" fmla="*/ 5236985 w 7567314"/>
              <a:gd name="connsiteY7" fmla="*/ 530719 h 6858000"/>
              <a:gd name="connsiteX8" fmla="*/ 3146927 w 7567314"/>
              <a:gd name="connsiteY8" fmla="*/ 5578208 h 6858000"/>
              <a:gd name="connsiteX9" fmla="*/ 2899169 w 7567314"/>
              <a:gd name="connsiteY9" fmla="*/ 6611480 h 6858000"/>
              <a:gd name="connsiteX10" fmla="*/ 2910940 w 7567314"/>
              <a:gd name="connsiteY10" fmla="*/ 6858000 h 6858000"/>
              <a:gd name="connsiteX11" fmla="*/ 2805881 w 7567314"/>
              <a:gd name="connsiteY11" fmla="*/ 6858000 h 6858000"/>
              <a:gd name="connsiteX12" fmla="*/ 0 w 7567314"/>
              <a:gd name="connsiteY12" fmla="*/ 84892 h 6858000"/>
              <a:gd name="connsiteX13" fmla="*/ 0 w 7567314"/>
              <a:gd name="connsiteY13" fmla="*/ 0 h 6858000"/>
              <a:gd name="connsiteX0" fmla="*/ 7563915 w 7567314"/>
              <a:gd name="connsiteY0" fmla="*/ 6724257 h 6858000"/>
              <a:gd name="connsiteX1" fmla="*/ 7411570 w 7567314"/>
              <a:gd name="connsiteY1" fmla="*/ 5764137 h 6858000"/>
              <a:gd name="connsiteX2" fmla="*/ 7563915 w 7567314"/>
              <a:gd name="connsiteY2" fmla="*/ 6724257 h 6858000"/>
              <a:gd name="connsiteX3" fmla="*/ 0 w 7567314"/>
              <a:gd name="connsiteY3" fmla="*/ 0 h 6858000"/>
              <a:gd name="connsiteX4" fmla="*/ 5019451 w 7567314"/>
              <a:gd name="connsiteY4" fmla="*/ 0 h 6858000"/>
              <a:gd name="connsiteX5" fmla="*/ 7277631 w 7567314"/>
              <a:gd name="connsiteY5" fmla="*/ 5475630 h 6858000"/>
              <a:gd name="connsiteX6" fmla="*/ 5236985 w 7567314"/>
              <a:gd name="connsiteY6" fmla="*/ 530719 h 6858000"/>
              <a:gd name="connsiteX7" fmla="*/ 3146927 w 7567314"/>
              <a:gd name="connsiteY7" fmla="*/ 5578208 h 6858000"/>
              <a:gd name="connsiteX8" fmla="*/ 2899169 w 7567314"/>
              <a:gd name="connsiteY8" fmla="*/ 6611480 h 6858000"/>
              <a:gd name="connsiteX9" fmla="*/ 2910940 w 7567314"/>
              <a:gd name="connsiteY9" fmla="*/ 6858000 h 6858000"/>
              <a:gd name="connsiteX10" fmla="*/ 2805881 w 7567314"/>
              <a:gd name="connsiteY10" fmla="*/ 6858000 h 6858000"/>
              <a:gd name="connsiteX11" fmla="*/ 0 w 7567314"/>
              <a:gd name="connsiteY11" fmla="*/ 84892 h 6858000"/>
              <a:gd name="connsiteX12" fmla="*/ 0 w 7567314"/>
              <a:gd name="connsiteY12" fmla="*/ 0 h 6858000"/>
              <a:gd name="connsiteX0" fmla="*/ 0 w 7277631"/>
              <a:gd name="connsiteY0" fmla="*/ 0 h 6858000"/>
              <a:gd name="connsiteX1" fmla="*/ 5019451 w 7277631"/>
              <a:gd name="connsiteY1" fmla="*/ 0 h 6858000"/>
              <a:gd name="connsiteX2" fmla="*/ 7277631 w 7277631"/>
              <a:gd name="connsiteY2" fmla="*/ 5475630 h 6858000"/>
              <a:gd name="connsiteX3" fmla="*/ 5236985 w 7277631"/>
              <a:gd name="connsiteY3" fmla="*/ 530719 h 6858000"/>
              <a:gd name="connsiteX4" fmla="*/ 3146927 w 7277631"/>
              <a:gd name="connsiteY4" fmla="*/ 5578208 h 6858000"/>
              <a:gd name="connsiteX5" fmla="*/ 2899169 w 7277631"/>
              <a:gd name="connsiteY5" fmla="*/ 6611480 h 6858000"/>
              <a:gd name="connsiteX6" fmla="*/ 2910940 w 7277631"/>
              <a:gd name="connsiteY6" fmla="*/ 6858000 h 6858000"/>
              <a:gd name="connsiteX7" fmla="*/ 2805881 w 7277631"/>
              <a:gd name="connsiteY7" fmla="*/ 6858000 h 6858000"/>
              <a:gd name="connsiteX8" fmla="*/ 0 w 7277631"/>
              <a:gd name="connsiteY8" fmla="*/ 84892 h 6858000"/>
              <a:gd name="connsiteX9" fmla="*/ 0 w 7277631"/>
              <a:gd name="connsiteY9" fmla="*/ 0 h 6858000"/>
              <a:gd name="connsiteX0" fmla="*/ 0 w 5236985"/>
              <a:gd name="connsiteY0" fmla="*/ 0 h 6858000"/>
              <a:gd name="connsiteX1" fmla="*/ 5019451 w 5236985"/>
              <a:gd name="connsiteY1" fmla="*/ 0 h 6858000"/>
              <a:gd name="connsiteX2" fmla="*/ 5236985 w 5236985"/>
              <a:gd name="connsiteY2" fmla="*/ 530719 h 6858000"/>
              <a:gd name="connsiteX3" fmla="*/ 3146927 w 5236985"/>
              <a:gd name="connsiteY3" fmla="*/ 5578208 h 6858000"/>
              <a:gd name="connsiteX4" fmla="*/ 2899169 w 5236985"/>
              <a:gd name="connsiteY4" fmla="*/ 6611480 h 6858000"/>
              <a:gd name="connsiteX5" fmla="*/ 2910940 w 5236985"/>
              <a:gd name="connsiteY5" fmla="*/ 6858000 h 6858000"/>
              <a:gd name="connsiteX6" fmla="*/ 2805881 w 5236985"/>
              <a:gd name="connsiteY6" fmla="*/ 6858000 h 6858000"/>
              <a:gd name="connsiteX7" fmla="*/ 0 w 5236985"/>
              <a:gd name="connsiteY7" fmla="*/ 84892 h 6858000"/>
              <a:gd name="connsiteX8" fmla="*/ 0 w 5236985"/>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36985" h="6858000">
                <a:moveTo>
                  <a:pt x="0" y="0"/>
                </a:moveTo>
                <a:lnTo>
                  <a:pt x="5019451" y="0"/>
                </a:lnTo>
                <a:lnTo>
                  <a:pt x="5236985" y="530719"/>
                </a:lnTo>
                <a:lnTo>
                  <a:pt x="3146927" y="5578208"/>
                </a:lnTo>
                <a:cubicBezTo>
                  <a:pt x="2990173" y="5900425"/>
                  <a:pt x="2903088" y="6253122"/>
                  <a:pt x="2899169" y="6611480"/>
                </a:cubicBezTo>
                <a:lnTo>
                  <a:pt x="2910940" y="6858000"/>
                </a:lnTo>
                <a:lnTo>
                  <a:pt x="2805881" y="6858000"/>
                </a:lnTo>
                <a:lnTo>
                  <a:pt x="0" y="84892"/>
                </a:lnTo>
                <a:lnTo>
                  <a:pt x="0" y="0"/>
                </a:lnTo>
                <a:close/>
              </a:path>
            </a:pathLst>
          </a:custGeom>
          <a:solidFill>
            <a:schemeClr val="bg2"/>
          </a:solidFill>
        </p:spPr>
        <p:txBody>
          <a:bodyPr wrap="square">
            <a:noAutofit/>
          </a:bodyPr>
          <a:lstStyle>
            <a:lvl1pPr marL="0" indent="0">
              <a:buNone/>
              <a:defRPr/>
            </a:lvl1pPr>
          </a:lstStyle>
          <a:p>
            <a:endParaRPr lang="en-US"/>
          </a:p>
        </p:txBody>
      </p:sp>
      <p:sp>
        <p:nvSpPr>
          <p:cNvPr id="37" name="Freeform: Shape 36">
            <a:extLst>
              <a:ext uri="{FF2B5EF4-FFF2-40B4-BE49-F238E27FC236}">
                <a16:creationId xmlns:a16="http://schemas.microsoft.com/office/drawing/2014/main" id="{D27FBCCE-19A5-C30C-0DBC-B687805D1A24}"/>
              </a:ext>
            </a:extLst>
          </p:cNvPr>
          <p:cNvSpPr/>
          <p:nvPr/>
        </p:nvSpPr>
        <p:spPr>
          <a:xfrm>
            <a:off x="7092671" y="0"/>
            <a:ext cx="3755240" cy="819845"/>
          </a:xfrm>
          <a:custGeom>
            <a:avLst/>
            <a:gdLst>
              <a:gd name="connsiteX0" fmla="*/ 0 w 3755240"/>
              <a:gd name="connsiteY0" fmla="*/ 0 h 819845"/>
              <a:gd name="connsiteX1" fmla="*/ 3755240 w 3755240"/>
              <a:gd name="connsiteY1" fmla="*/ 0 h 819845"/>
              <a:gd name="connsiteX2" fmla="*/ 3695592 w 3755240"/>
              <a:gd name="connsiteY2" fmla="*/ 65683 h 819845"/>
              <a:gd name="connsiteX3" fmla="*/ 1878549 w 3755240"/>
              <a:gd name="connsiteY3" fmla="*/ 819845 h 819845"/>
              <a:gd name="connsiteX4" fmla="*/ 59764 w 3755240"/>
              <a:gd name="connsiteY4" fmla="*/ 65683 h 819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5240" h="819845">
                <a:moveTo>
                  <a:pt x="0" y="0"/>
                </a:moveTo>
                <a:lnTo>
                  <a:pt x="3755240" y="0"/>
                </a:lnTo>
                <a:lnTo>
                  <a:pt x="3695592" y="65683"/>
                </a:lnTo>
                <a:cubicBezTo>
                  <a:pt x="3230119" y="531591"/>
                  <a:pt x="2587427" y="819845"/>
                  <a:pt x="1878549" y="819845"/>
                </a:cubicBezTo>
                <a:cubicBezTo>
                  <a:pt x="1169671" y="819845"/>
                  <a:pt x="526108" y="531591"/>
                  <a:pt x="59764" y="65683"/>
                </a:cubicBezTo>
                <a:close/>
              </a:path>
            </a:pathLst>
          </a:custGeom>
          <a:solidFill>
            <a:schemeClr val="bg1"/>
          </a:solidFill>
          <a:ln w="0" cap="flat">
            <a:noFill/>
            <a:prstDash val="solid"/>
            <a:miter/>
          </a:ln>
        </p:spPr>
        <p:txBody>
          <a:bodyPr rtlCol="0" anchor="ctr"/>
          <a:lstStyle/>
          <a:p>
            <a:endParaRPr lang="en-US"/>
          </a:p>
        </p:txBody>
      </p:sp>
      <p:grpSp>
        <p:nvGrpSpPr>
          <p:cNvPr id="6" name="Group 5">
            <a:extLst>
              <a:ext uri="{FF2B5EF4-FFF2-40B4-BE49-F238E27FC236}">
                <a16:creationId xmlns:a16="http://schemas.microsoft.com/office/drawing/2014/main" id="{F7087522-DCE3-4583-EDE1-251E86AFBE16}"/>
              </a:ext>
            </a:extLst>
          </p:cNvPr>
          <p:cNvGrpSpPr/>
          <p:nvPr userDrawn="1"/>
        </p:nvGrpSpPr>
        <p:grpSpPr>
          <a:xfrm>
            <a:off x="10148385" y="6317984"/>
            <a:ext cx="1502868" cy="312218"/>
            <a:chOff x="10148385" y="6317984"/>
            <a:chExt cx="1502868" cy="312218"/>
          </a:xfrm>
        </p:grpSpPr>
        <p:sp>
          <p:nvSpPr>
            <p:cNvPr id="7" name="Freeform: Shape 6">
              <a:extLst>
                <a:ext uri="{FF2B5EF4-FFF2-40B4-BE49-F238E27FC236}">
                  <a16:creationId xmlns:a16="http://schemas.microsoft.com/office/drawing/2014/main" id="{8E7B1F50-C171-36A1-1CE8-CEBC097199FB}"/>
                </a:ext>
              </a:extLst>
            </p:cNvPr>
            <p:cNvSpPr/>
            <p:nvPr/>
          </p:nvSpPr>
          <p:spPr>
            <a:xfrm>
              <a:off x="10148385" y="6318529"/>
              <a:ext cx="210635" cy="311673"/>
            </a:xfrm>
            <a:custGeom>
              <a:avLst/>
              <a:gdLst>
                <a:gd name="connsiteX0" fmla="*/ 119558 w 210635"/>
                <a:gd name="connsiteY0" fmla="*/ 116035 h 311673"/>
                <a:gd name="connsiteX1" fmla="*/ 83837 w 210635"/>
                <a:gd name="connsiteY1" fmla="*/ 87529 h 311673"/>
                <a:gd name="connsiteX2" fmla="*/ 101934 w 210635"/>
                <a:gd name="connsiteY2" fmla="*/ 76410 h 311673"/>
                <a:gd name="connsiteX3" fmla="*/ 146763 w 210635"/>
                <a:gd name="connsiteY3" fmla="*/ 94981 h 311673"/>
                <a:gd name="connsiteX4" fmla="*/ 147118 w 210635"/>
                <a:gd name="connsiteY4" fmla="*/ 95217 h 311673"/>
                <a:gd name="connsiteX5" fmla="*/ 169236 w 210635"/>
                <a:gd name="connsiteY5" fmla="*/ 97228 h 311673"/>
                <a:gd name="connsiteX6" fmla="*/ 182839 w 210635"/>
                <a:gd name="connsiteY6" fmla="*/ 85991 h 311673"/>
                <a:gd name="connsiteX7" fmla="*/ 197388 w 210635"/>
                <a:gd name="connsiteY7" fmla="*/ 64109 h 311673"/>
                <a:gd name="connsiteX8" fmla="*/ 201173 w 210635"/>
                <a:gd name="connsiteY8" fmla="*/ 44238 h 311673"/>
                <a:gd name="connsiteX9" fmla="*/ 191000 w 210635"/>
                <a:gd name="connsiteY9" fmla="*/ 28861 h 311673"/>
                <a:gd name="connsiteX10" fmla="*/ 104181 w 210635"/>
                <a:gd name="connsiteY10" fmla="*/ 0 h 311673"/>
                <a:gd name="connsiteX11" fmla="*/ 803 w 210635"/>
                <a:gd name="connsiteY11" fmla="*/ 90604 h 311673"/>
                <a:gd name="connsiteX12" fmla="*/ 30137 w 210635"/>
                <a:gd name="connsiteY12" fmla="*/ 157434 h 311673"/>
                <a:gd name="connsiteX13" fmla="*/ 83718 w 210635"/>
                <a:gd name="connsiteY13" fmla="*/ 189370 h 311673"/>
                <a:gd name="connsiteX14" fmla="*/ 122988 w 210635"/>
                <a:gd name="connsiteY14" fmla="*/ 221070 h 311673"/>
                <a:gd name="connsiteX15" fmla="*/ 103708 w 210635"/>
                <a:gd name="connsiteY15" fmla="*/ 234909 h 311673"/>
                <a:gd name="connsiteX16" fmla="*/ 55212 w 210635"/>
                <a:gd name="connsiteY16" fmla="*/ 214328 h 311673"/>
                <a:gd name="connsiteX17" fmla="*/ 54266 w 210635"/>
                <a:gd name="connsiteY17" fmla="*/ 213618 h 311673"/>
                <a:gd name="connsiteX18" fmla="*/ 34631 w 210635"/>
                <a:gd name="connsiteY18" fmla="*/ 209478 h 311673"/>
                <a:gd name="connsiteX19" fmla="*/ 17953 w 210635"/>
                <a:gd name="connsiteY19" fmla="*/ 221543 h 311673"/>
                <a:gd name="connsiteX20" fmla="*/ 3996 w 210635"/>
                <a:gd name="connsiteY20" fmla="*/ 245554 h 311673"/>
                <a:gd name="connsiteX21" fmla="*/ 3760 w 210635"/>
                <a:gd name="connsiteY21" fmla="*/ 246027 h 311673"/>
                <a:gd name="connsiteX22" fmla="*/ 8609 w 210635"/>
                <a:gd name="connsiteY22" fmla="*/ 276781 h 311673"/>
                <a:gd name="connsiteX23" fmla="*/ 8846 w 210635"/>
                <a:gd name="connsiteY23" fmla="*/ 277017 h 311673"/>
                <a:gd name="connsiteX24" fmla="*/ 105246 w 210635"/>
                <a:gd name="connsiteY24" fmla="*/ 311674 h 311673"/>
                <a:gd name="connsiteX25" fmla="*/ 181301 w 210635"/>
                <a:gd name="connsiteY25" fmla="*/ 283996 h 311673"/>
                <a:gd name="connsiteX26" fmla="*/ 210635 w 210635"/>
                <a:gd name="connsiteY26" fmla="*/ 218704 h 311673"/>
                <a:gd name="connsiteX27" fmla="*/ 119440 w 210635"/>
                <a:gd name="connsiteY27" fmla="*/ 116035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0635" h="311673">
                  <a:moveTo>
                    <a:pt x="119558" y="116035"/>
                  </a:moveTo>
                  <a:cubicBezTo>
                    <a:pt x="88095" y="103260"/>
                    <a:pt x="83837" y="94389"/>
                    <a:pt x="83837" y="87529"/>
                  </a:cubicBezTo>
                  <a:cubicBezTo>
                    <a:pt x="83837" y="80314"/>
                    <a:pt x="95547" y="76410"/>
                    <a:pt x="101934" y="76410"/>
                  </a:cubicBezTo>
                  <a:cubicBezTo>
                    <a:pt x="109504" y="76410"/>
                    <a:pt x="125235" y="81260"/>
                    <a:pt x="146763" y="94981"/>
                  </a:cubicBezTo>
                  <a:lnTo>
                    <a:pt x="147118" y="95217"/>
                  </a:lnTo>
                  <a:cubicBezTo>
                    <a:pt x="153623" y="99475"/>
                    <a:pt x="161666" y="100303"/>
                    <a:pt x="169236" y="97228"/>
                  </a:cubicBezTo>
                  <a:cubicBezTo>
                    <a:pt x="174559" y="95099"/>
                    <a:pt x="179409" y="91077"/>
                    <a:pt x="182839" y="85991"/>
                  </a:cubicBezTo>
                  <a:lnTo>
                    <a:pt x="197388" y="64109"/>
                  </a:lnTo>
                  <a:cubicBezTo>
                    <a:pt x="201291" y="58550"/>
                    <a:pt x="202710" y="51335"/>
                    <a:pt x="201173" y="44238"/>
                  </a:cubicBezTo>
                  <a:cubicBezTo>
                    <a:pt x="199753" y="37850"/>
                    <a:pt x="196087" y="32291"/>
                    <a:pt x="191000" y="28861"/>
                  </a:cubicBezTo>
                  <a:cubicBezTo>
                    <a:pt x="183785" y="23538"/>
                    <a:pt x="149247" y="0"/>
                    <a:pt x="104181" y="0"/>
                  </a:cubicBezTo>
                  <a:cubicBezTo>
                    <a:pt x="33094" y="0"/>
                    <a:pt x="803" y="46958"/>
                    <a:pt x="803" y="90604"/>
                  </a:cubicBezTo>
                  <a:cubicBezTo>
                    <a:pt x="803" y="116745"/>
                    <a:pt x="10738" y="139218"/>
                    <a:pt x="30137" y="157434"/>
                  </a:cubicBezTo>
                  <a:cubicBezTo>
                    <a:pt x="47406" y="173520"/>
                    <a:pt x="69051" y="183338"/>
                    <a:pt x="83718" y="189370"/>
                  </a:cubicBezTo>
                  <a:cubicBezTo>
                    <a:pt x="118493" y="203446"/>
                    <a:pt x="122988" y="213618"/>
                    <a:pt x="122988" y="221070"/>
                  </a:cubicBezTo>
                  <a:cubicBezTo>
                    <a:pt x="122988" y="228995"/>
                    <a:pt x="114708" y="234909"/>
                    <a:pt x="103708" y="234909"/>
                  </a:cubicBezTo>
                  <a:cubicBezTo>
                    <a:pt x="92708" y="234909"/>
                    <a:pt x="74492" y="227457"/>
                    <a:pt x="55212" y="214328"/>
                  </a:cubicBezTo>
                  <a:cubicBezTo>
                    <a:pt x="54858" y="214091"/>
                    <a:pt x="54503" y="213854"/>
                    <a:pt x="54266" y="213618"/>
                  </a:cubicBezTo>
                  <a:cubicBezTo>
                    <a:pt x="48707" y="209596"/>
                    <a:pt x="41610" y="208059"/>
                    <a:pt x="34631" y="209478"/>
                  </a:cubicBezTo>
                  <a:cubicBezTo>
                    <a:pt x="27534" y="210897"/>
                    <a:pt x="21502" y="215274"/>
                    <a:pt x="17953" y="221543"/>
                  </a:cubicBezTo>
                  <a:lnTo>
                    <a:pt x="3996" y="245554"/>
                  </a:lnTo>
                  <a:lnTo>
                    <a:pt x="3760" y="246027"/>
                  </a:lnTo>
                  <a:cubicBezTo>
                    <a:pt x="-5466" y="262705"/>
                    <a:pt x="4706" y="272877"/>
                    <a:pt x="8609" y="276781"/>
                  </a:cubicBezTo>
                  <a:lnTo>
                    <a:pt x="8846" y="277017"/>
                  </a:lnTo>
                  <a:cubicBezTo>
                    <a:pt x="17362" y="285179"/>
                    <a:pt x="49653" y="311674"/>
                    <a:pt x="105246" y="311674"/>
                  </a:cubicBezTo>
                  <a:cubicBezTo>
                    <a:pt x="134816" y="311674"/>
                    <a:pt x="161903" y="301856"/>
                    <a:pt x="181301" y="283996"/>
                  </a:cubicBezTo>
                  <a:cubicBezTo>
                    <a:pt x="200226" y="266608"/>
                    <a:pt x="210635" y="243425"/>
                    <a:pt x="210635" y="218704"/>
                  </a:cubicBezTo>
                  <a:cubicBezTo>
                    <a:pt x="210635" y="160273"/>
                    <a:pt x="161903" y="133186"/>
                    <a:pt x="119440" y="116035"/>
                  </a:cubicBezTo>
                </a:path>
              </a:pathLst>
            </a:custGeom>
            <a:solidFill>
              <a:schemeClr val="bg1"/>
            </a:solidFill>
            <a:ln w="0"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8FE780E8-6514-182E-E3EC-C7A7676F412A}"/>
                </a:ext>
              </a:extLst>
            </p:cNvPr>
            <p:cNvSpPr/>
            <p:nvPr/>
          </p:nvSpPr>
          <p:spPr>
            <a:xfrm>
              <a:off x="10376644" y="6318529"/>
              <a:ext cx="268989" cy="311673"/>
            </a:xfrm>
            <a:custGeom>
              <a:avLst/>
              <a:gdLst>
                <a:gd name="connsiteX0" fmla="*/ 262114 w 268989"/>
                <a:gd name="connsiteY0" fmla="*/ 235855 h 311673"/>
                <a:gd name="connsiteX1" fmla="*/ 238221 w 268989"/>
                <a:gd name="connsiteY1" fmla="*/ 211134 h 311673"/>
                <a:gd name="connsiteX2" fmla="*/ 206876 w 268989"/>
                <a:gd name="connsiteY2" fmla="*/ 210069 h 311673"/>
                <a:gd name="connsiteX3" fmla="*/ 157789 w 268989"/>
                <a:gd name="connsiteY3" fmla="*/ 228521 h 311673"/>
                <a:gd name="connsiteX4" fmla="*/ 107400 w 268989"/>
                <a:gd name="connsiteY4" fmla="*/ 206876 h 311673"/>
                <a:gd name="connsiteX5" fmla="*/ 86937 w 268989"/>
                <a:gd name="connsiteY5" fmla="*/ 154950 h 311673"/>
                <a:gd name="connsiteX6" fmla="*/ 157434 w 268989"/>
                <a:gd name="connsiteY6" fmla="*/ 80669 h 311673"/>
                <a:gd name="connsiteX7" fmla="*/ 206284 w 268989"/>
                <a:gd name="connsiteY7" fmla="*/ 99357 h 311673"/>
                <a:gd name="connsiteX8" fmla="*/ 222962 w 268989"/>
                <a:gd name="connsiteY8" fmla="*/ 105981 h 311673"/>
                <a:gd name="connsiteX9" fmla="*/ 238694 w 268989"/>
                <a:gd name="connsiteY9" fmla="*/ 98529 h 311673"/>
                <a:gd name="connsiteX10" fmla="*/ 261995 w 268989"/>
                <a:gd name="connsiteY10" fmla="*/ 74518 h 311673"/>
                <a:gd name="connsiteX11" fmla="*/ 268974 w 268989"/>
                <a:gd name="connsiteY11" fmla="*/ 57249 h 311673"/>
                <a:gd name="connsiteX12" fmla="*/ 261049 w 268989"/>
                <a:gd name="connsiteY12" fmla="*/ 40334 h 311673"/>
                <a:gd name="connsiteX13" fmla="*/ 156251 w 268989"/>
                <a:gd name="connsiteY13" fmla="*/ 0 h 311673"/>
                <a:gd name="connsiteX14" fmla="*/ 45657 w 268989"/>
                <a:gd name="connsiteY14" fmla="*/ 45657 h 311673"/>
                <a:gd name="connsiteX15" fmla="*/ 0 w 268989"/>
                <a:gd name="connsiteY15" fmla="*/ 156251 h 311673"/>
                <a:gd name="connsiteX16" fmla="*/ 45657 w 268989"/>
                <a:gd name="connsiteY16" fmla="*/ 266490 h 311673"/>
                <a:gd name="connsiteX17" fmla="*/ 156133 w 268989"/>
                <a:gd name="connsiteY17" fmla="*/ 311674 h 311673"/>
                <a:gd name="connsiteX18" fmla="*/ 261759 w 268989"/>
                <a:gd name="connsiteY18" fmla="*/ 269329 h 311673"/>
                <a:gd name="connsiteX19" fmla="*/ 268856 w 268989"/>
                <a:gd name="connsiteY19" fmla="*/ 251350 h 311673"/>
                <a:gd name="connsiteX20" fmla="*/ 261995 w 268989"/>
                <a:gd name="connsiteY20" fmla="*/ 235973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8989" h="311673">
                  <a:moveTo>
                    <a:pt x="262114" y="235855"/>
                  </a:moveTo>
                  <a:lnTo>
                    <a:pt x="238221" y="211134"/>
                  </a:lnTo>
                  <a:cubicBezTo>
                    <a:pt x="229822" y="202736"/>
                    <a:pt x="216102" y="202263"/>
                    <a:pt x="206876" y="210069"/>
                  </a:cubicBezTo>
                  <a:cubicBezTo>
                    <a:pt x="191736" y="222252"/>
                    <a:pt x="175176" y="228521"/>
                    <a:pt x="157789" y="228521"/>
                  </a:cubicBezTo>
                  <a:cubicBezTo>
                    <a:pt x="138509" y="228521"/>
                    <a:pt x="120648" y="220833"/>
                    <a:pt x="107400" y="206876"/>
                  </a:cubicBezTo>
                  <a:cubicBezTo>
                    <a:pt x="94271" y="193037"/>
                    <a:pt x="86937" y="174585"/>
                    <a:pt x="86937" y="154950"/>
                  </a:cubicBezTo>
                  <a:cubicBezTo>
                    <a:pt x="86937" y="113314"/>
                    <a:pt x="117927" y="80669"/>
                    <a:pt x="157434" y="80669"/>
                  </a:cubicBezTo>
                  <a:cubicBezTo>
                    <a:pt x="174940" y="80669"/>
                    <a:pt x="192682" y="87411"/>
                    <a:pt x="206284" y="99357"/>
                  </a:cubicBezTo>
                  <a:cubicBezTo>
                    <a:pt x="210897" y="103734"/>
                    <a:pt x="216693" y="105981"/>
                    <a:pt x="222962" y="105981"/>
                  </a:cubicBezTo>
                  <a:cubicBezTo>
                    <a:pt x="228995" y="105744"/>
                    <a:pt x="234554" y="103142"/>
                    <a:pt x="238694" y="98529"/>
                  </a:cubicBezTo>
                  <a:lnTo>
                    <a:pt x="261995" y="74518"/>
                  </a:lnTo>
                  <a:cubicBezTo>
                    <a:pt x="266727" y="69787"/>
                    <a:pt x="269210" y="63636"/>
                    <a:pt x="268974" y="57249"/>
                  </a:cubicBezTo>
                  <a:cubicBezTo>
                    <a:pt x="268856" y="50743"/>
                    <a:pt x="265899" y="44711"/>
                    <a:pt x="261049" y="40334"/>
                  </a:cubicBezTo>
                  <a:cubicBezTo>
                    <a:pt x="229822" y="12420"/>
                    <a:pt x="197531" y="0"/>
                    <a:pt x="156251" y="0"/>
                  </a:cubicBezTo>
                  <a:cubicBezTo>
                    <a:pt x="114970" y="0"/>
                    <a:pt x="75109" y="16205"/>
                    <a:pt x="45657" y="45657"/>
                  </a:cubicBezTo>
                  <a:cubicBezTo>
                    <a:pt x="16205" y="75109"/>
                    <a:pt x="0" y="114379"/>
                    <a:pt x="0" y="156251"/>
                  </a:cubicBezTo>
                  <a:cubicBezTo>
                    <a:pt x="0" y="198123"/>
                    <a:pt x="16205" y="237156"/>
                    <a:pt x="45657" y="266490"/>
                  </a:cubicBezTo>
                  <a:cubicBezTo>
                    <a:pt x="74991" y="295706"/>
                    <a:pt x="114261" y="311674"/>
                    <a:pt x="156133" y="311674"/>
                  </a:cubicBezTo>
                  <a:cubicBezTo>
                    <a:pt x="198005" y="311674"/>
                    <a:pt x="233253" y="297125"/>
                    <a:pt x="261759" y="269329"/>
                  </a:cubicBezTo>
                  <a:cubicBezTo>
                    <a:pt x="266490" y="264598"/>
                    <a:pt x="269092" y="258092"/>
                    <a:pt x="268856" y="251350"/>
                  </a:cubicBezTo>
                  <a:cubicBezTo>
                    <a:pt x="268619" y="245436"/>
                    <a:pt x="266253" y="239995"/>
                    <a:pt x="261995" y="235973"/>
                  </a:cubicBezTo>
                </a:path>
              </a:pathLst>
            </a:custGeom>
            <a:solidFill>
              <a:schemeClr val="bg1"/>
            </a:solidFill>
            <a:ln w="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F755DC-2264-99DA-CCF4-6B5D07B88794}"/>
                </a:ext>
              </a:extLst>
            </p:cNvPr>
            <p:cNvSpPr/>
            <p:nvPr/>
          </p:nvSpPr>
          <p:spPr>
            <a:xfrm>
              <a:off x="10836052" y="6318056"/>
              <a:ext cx="120884" cy="121002"/>
            </a:xfrm>
            <a:custGeom>
              <a:avLst/>
              <a:gdLst>
                <a:gd name="connsiteX0" fmla="*/ 0 w 120884"/>
                <a:gd name="connsiteY0" fmla="*/ 60442 h 121002"/>
                <a:gd name="connsiteX1" fmla="*/ 60442 w 120884"/>
                <a:gd name="connsiteY1" fmla="*/ 0 h 121002"/>
                <a:gd name="connsiteX2" fmla="*/ 120884 w 120884"/>
                <a:gd name="connsiteY2" fmla="*/ 60442 h 121002"/>
                <a:gd name="connsiteX3" fmla="*/ 60442 w 120884"/>
                <a:gd name="connsiteY3" fmla="*/ 121003 h 121002"/>
                <a:gd name="connsiteX4" fmla="*/ 0 w 120884"/>
                <a:gd name="connsiteY4" fmla="*/ 60442 h 121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884" h="121002">
                  <a:moveTo>
                    <a:pt x="0" y="60442"/>
                  </a:moveTo>
                  <a:cubicBezTo>
                    <a:pt x="0" y="27087"/>
                    <a:pt x="27087" y="0"/>
                    <a:pt x="60442" y="0"/>
                  </a:cubicBezTo>
                  <a:cubicBezTo>
                    <a:pt x="93798" y="0"/>
                    <a:pt x="120884" y="27087"/>
                    <a:pt x="120884" y="60442"/>
                  </a:cubicBezTo>
                  <a:cubicBezTo>
                    <a:pt x="120884" y="93798"/>
                    <a:pt x="93798" y="121003"/>
                    <a:pt x="60442" y="121003"/>
                  </a:cubicBezTo>
                  <a:cubicBezTo>
                    <a:pt x="27087" y="121003"/>
                    <a:pt x="0" y="93916"/>
                    <a:pt x="0" y="60442"/>
                  </a:cubicBezTo>
                </a:path>
              </a:pathLst>
            </a:custGeom>
            <a:solidFill>
              <a:schemeClr val="bg1"/>
            </a:solidFill>
            <a:ln w="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F1CD48AB-B6ED-1B9F-D6D2-7986B2145BD5}"/>
                </a:ext>
              </a:extLst>
            </p:cNvPr>
            <p:cNvSpPr/>
            <p:nvPr/>
          </p:nvSpPr>
          <p:spPr>
            <a:xfrm>
              <a:off x="10670031" y="6317984"/>
              <a:ext cx="193664" cy="312054"/>
            </a:xfrm>
            <a:custGeom>
              <a:avLst/>
              <a:gdLst>
                <a:gd name="connsiteX0" fmla="*/ 186721 w 193664"/>
                <a:gd name="connsiteY0" fmla="*/ 230604 h 312054"/>
                <a:gd name="connsiteX1" fmla="*/ 106171 w 193664"/>
                <a:gd name="connsiteY1" fmla="*/ 35202 h 312054"/>
                <a:gd name="connsiteX2" fmla="*/ 105224 w 193664"/>
                <a:gd name="connsiteY2" fmla="*/ 32954 h 312054"/>
                <a:gd name="connsiteX3" fmla="*/ 104988 w 193664"/>
                <a:gd name="connsiteY3" fmla="*/ 32245 h 312054"/>
                <a:gd name="connsiteX4" fmla="*/ 104988 w 193664"/>
                <a:gd name="connsiteY4" fmla="*/ 32245 h 312054"/>
                <a:gd name="connsiteX5" fmla="*/ 57793 w 193664"/>
                <a:gd name="connsiteY5" fmla="*/ 72 h 312054"/>
                <a:gd name="connsiteX6" fmla="*/ 71 w 193664"/>
                <a:gd name="connsiteY6" fmla="*/ 52116 h 312054"/>
                <a:gd name="connsiteX7" fmla="*/ 5276 w 193664"/>
                <a:gd name="connsiteY7" fmla="*/ 78493 h 312054"/>
                <a:gd name="connsiteX8" fmla="*/ 86654 w 193664"/>
                <a:gd name="connsiteY8" fmla="*/ 274842 h 312054"/>
                <a:gd name="connsiteX9" fmla="*/ 86654 w 193664"/>
                <a:gd name="connsiteY9" fmla="*/ 274842 h 312054"/>
                <a:gd name="connsiteX10" fmla="*/ 135860 w 193664"/>
                <a:gd name="connsiteY10" fmla="*/ 311982 h 312054"/>
                <a:gd name="connsiteX11" fmla="*/ 193581 w 193664"/>
                <a:gd name="connsiteY11" fmla="*/ 259938 h 312054"/>
                <a:gd name="connsiteX12" fmla="*/ 186839 w 193664"/>
                <a:gd name="connsiteY12" fmla="*/ 230604 h 31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664" h="312054">
                  <a:moveTo>
                    <a:pt x="186721" y="230604"/>
                  </a:moveTo>
                  <a:lnTo>
                    <a:pt x="106171" y="35202"/>
                  </a:lnTo>
                  <a:cubicBezTo>
                    <a:pt x="105816" y="34374"/>
                    <a:pt x="105579" y="33664"/>
                    <a:pt x="105224" y="32954"/>
                  </a:cubicBezTo>
                  <a:lnTo>
                    <a:pt x="104988" y="32245"/>
                  </a:lnTo>
                  <a:lnTo>
                    <a:pt x="104988" y="32245"/>
                  </a:lnTo>
                  <a:cubicBezTo>
                    <a:pt x="96708" y="14148"/>
                    <a:pt x="78966" y="1136"/>
                    <a:pt x="57793" y="72"/>
                  </a:cubicBezTo>
                  <a:cubicBezTo>
                    <a:pt x="27513" y="-1466"/>
                    <a:pt x="1609" y="21836"/>
                    <a:pt x="71" y="52116"/>
                  </a:cubicBezTo>
                  <a:cubicBezTo>
                    <a:pt x="-402" y="61579"/>
                    <a:pt x="1491" y="70568"/>
                    <a:pt x="5276" y="78493"/>
                  </a:cubicBezTo>
                  <a:lnTo>
                    <a:pt x="86654" y="274842"/>
                  </a:lnTo>
                  <a:lnTo>
                    <a:pt x="86654" y="274842"/>
                  </a:lnTo>
                  <a:cubicBezTo>
                    <a:pt x="93751" y="295423"/>
                    <a:pt x="112676" y="310800"/>
                    <a:pt x="135860" y="311982"/>
                  </a:cubicBezTo>
                  <a:cubicBezTo>
                    <a:pt x="166140" y="313520"/>
                    <a:pt x="192044" y="290218"/>
                    <a:pt x="193581" y="259938"/>
                  </a:cubicBezTo>
                  <a:cubicBezTo>
                    <a:pt x="194173" y="249293"/>
                    <a:pt x="191570" y="239239"/>
                    <a:pt x="186839" y="230604"/>
                  </a:cubicBezTo>
                </a:path>
              </a:pathLst>
            </a:custGeom>
            <a:solidFill>
              <a:schemeClr val="bg1"/>
            </a:solidFill>
            <a:ln w="0"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C5078601-E836-291C-BF5D-B88991D1B9D9}"/>
                </a:ext>
              </a:extLst>
            </p:cNvPr>
            <p:cNvSpPr/>
            <p:nvPr/>
          </p:nvSpPr>
          <p:spPr>
            <a:xfrm>
              <a:off x="10753800" y="6432198"/>
              <a:ext cx="109777" cy="197839"/>
            </a:xfrm>
            <a:custGeom>
              <a:avLst/>
              <a:gdLst>
                <a:gd name="connsiteX0" fmla="*/ 102952 w 109777"/>
                <a:gd name="connsiteY0" fmla="*/ 116390 h 197839"/>
                <a:gd name="connsiteX1" fmla="*/ 54929 w 109777"/>
                <a:gd name="connsiteY1" fmla="*/ 0 h 197839"/>
                <a:gd name="connsiteX2" fmla="*/ 54929 w 109777"/>
                <a:gd name="connsiteY2" fmla="*/ 0 h 197839"/>
                <a:gd name="connsiteX3" fmla="*/ 5842 w 109777"/>
                <a:gd name="connsiteY3" fmla="*/ 118637 h 197839"/>
                <a:gd name="connsiteX4" fmla="*/ 5842 w 109777"/>
                <a:gd name="connsiteY4" fmla="*/ 118637 h 197839"/>
                <a:gd name="connsiteX5" fmla="*/ 5961 w 109777"/>
                <a:gd name="connsiteY5" fmla="*/ 168079 h 197839"/>
                <a:gd name="connsiteX6" fmla="*/ 51972 w 109777"/>
                <a:gd name="connsiteY6" fmla="*/ 197768 h 197839"/>
                <a:gd name="connsiteX7" fmla="*/ 109694 w 109777"/>
                <a:gd name="connsiteY7" fmla="*/ 145724 h 197839"/>
                <a:gd name="connsiteX8" fmla="*/ 102952 w 109777"/>
                <a:gd name="connsiteY8" fmla="*/ 116390 h 19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77" h="197839">
                  <a:moveTo>
                    <a:pt x="102952" y="116390"/>
                  </a:moveTo>
                  <a:lnTo>
                    <a:pt x="54929" y="0"/>
                  </a:lnTo>
                  <a:lnTo>
                    <a:pt x="54929" y="0"/>
                  </a:lnTo>
                  <a:cubicBezTo>
                    <a:pt x="54929" y="0"/>
                    <a:pt x="5842" y="118637"/>
                    <a:pt x="5842" y="118637"/>
                  </a:cubicBezTo>
                  <a:lnTo>
                    <a:pt x="5842" y="118637"/>
                  </a:lnTo>
                  <a:cubicBezTo>
                    <a:pt x="-1610" y="133777"/>
                    <a:pt x="-2319" y="151874"/>
                    <a:pt x="5961" y="168079"/>
                  </a:cubicBezTo>
                  <a:cubicBezTo>
                    <a:pt x="14595" y="184875"/>
                    <a:pt x="31746" y="196703"/>
                    <a:pt x="51972" y="197768"/>
                  </a:cubicBezTo>
                  <a:cubicBezTo>
                    <a:pt x="82253" y="199306"/>
                    <a:pt x="108156" y="176004"/>
                    <a:pt x="109694" y="145724"/>
                  </a:cubicBezTo>
                  <a:cubicBezTo>
                    <a:pt x="110286" y="135078"/>
                    <a:pt x="107683" y="125024"/>
                    <a:pt x="102952" y="116390"/>
                  </a:cubicBezTo>
                </a:path>
              </a:pathLst>
            </a:custGeom>
            <a:solidFill>
              <a:srgbClr val="AECFD9"/>
            </a:solidFill>
            <a:ln w="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A92B2F4A-95B5-4094-C755-7639F4F062BD}"/>
                </a:ext>
              </a:extLst>
            </p:cNvPr>
            <p:cNvSpPr/>
            <p:nvPr/>
          </p:nvSpPr>
          <p:spPr>
            <a:xfrm>
              <a:off x="11015723" y="6432080"/>
              <a:ext cx="68130" cy="85044"/>
            </a:xfrm>
            <a:custGeom>
              <a:avLst/>
              <a:gdLst>
                <a:gd name="connsiteX0" fmla="*/ 118 w 68130"/>
                <a:gd name="connsiteY0" fmla="*/ 65292 h 85044"/>
                <a:gd name="connsiteX1" fmla="*/ 20226 w 68130"/>
                <a:gd name="connsiteY1" fmla="*/ 58077 h 85044"/>
                <a:gd name="connsiteX2" fmla="*/ 35840 w 68130"/>
                <a:gd name="connsiteY2" fmla="*/ 68485 h 85044"/>
                <a:gd name="connsiteX3" fmla="*/ 47904 w 68130"/>
                <a:gd name="connsiteY3" fmla="*/ 60087 h 85044"/>
                <a:gd name="connsiteX4" fmla="*/ 40334 w 68130"/>
                <a:gd name="connsiteY4" fmla="*/ 52872 h 85044"/>
                <a:gd name="connsiteX5" fmla="*/ 24011 w 68130"/>
                <a:gd name="connsiteY5" fmla="*/ 49205 h 85044"/>
                <a:gd name="connsiteX6" fmla="*/ 2129 w 68130"/>
                <a:gd name="connsiteY6" fmla="*/ 25667 h 85044"/>
                <a:gd name="connsiteX7" fmla="*/ 34420 w 68130"/>
                <a:gd name="connsiteY7" fmla="*/ 0 h 85044"/>
                <a:gd name="connsiteX8" fmla="*/ 66238 w 68130"/>
                <a:gd name="connsiteY8" fmla="*/ 17861 h 85044"/>
                <a:gd name="connsiteX9" fmla="*/ 47313 w 68130"/>
                <a:gd name="connsiteY9" fmla="*/ 24011 h 85044"/>
                <a:gd name="connsiteX10" fmla="*/ 34184 w 68130"/>
                <a:gd name="connsiteY10" fmla="*/ 16086 h 85044"/>
                <a:gd name="connsiteX11" fmla="*/ 23183 w 68130"/>
                <a:gd name="connsiteY11" fmla="*/ 24366 h 85044"/>
                <a:gd name="connsiteX12" fmla="*/ 29571 w 68130"/>
                <a:gd name="connsiteY12" fmla="*/ 31227 h 85044"/>
                <a:gd name="connsiteX13" fmla="*/ 45775 w 68130"/>
                <a:gd name="connsiteY13" fmla="*/ 35012 h 85044"/>
                <a:gd name="connsiteX14" fmla="*/ 68131 w 68130"/>
                <a:gd name="connsiteY14" fmla="*/ 58668 h 85044"/>
                <a:gd name="connsiteX15" fmla="*/ 34538 w 68130"/>
                <a:gd name="connsiteY15" fmla="*/ 85045 h 85044"/>
                <a:gd name="connsiteX16" fmla="*/ 0 w 68130"/>
                <a:gd name="connsiteY16" fmla="*/ 65055 h 8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30" h="85044">
                  <a:moveTo>
                    <a:pt x="118" y="65292"/>
                  </a:moveTo>
                  <a:lnTo>
                    <a:pt x="20226" y="58077"/>
                  </a:lnTo>
                  <a:cubicBezTo>
                    <a:pt x="22710" y="65410"/>
                    <a:pt x="28269" y="68485"/>
                    <a:pt x="35840" y="68485"/>
                  </a:cubicBezTo>
                  <a:cubicBezTo>
                    <a:pt x="43410" y="68485"/>
                    <a:pt x="47904" y="65055"/>
                    <a:pt x="47904" y="60087"/>
                  </a:cubicBezTo>
                  <a:cubicBezTo>
                    <a:pt x="47904" y="56421"/>
                    <a:pt x="46248" y="54173"/>
                    <a:pt x="40334" y="52872"/>
                  </a:cubicBezTo>
                  <a:lnTo>
                    <a:pt x="24011" y="49205"/>
                  </a:lnTo>
                  <a:cubicBezTo>
                    <a:pt x="12301" y="46603"/>
                    <a:pt x="2129" y="40453"/>
                    <a:pt x="2129" y="25667"/>
                  </a:cubicBezTo>
                  <a:cubicBezTo>
                    <a:pt x="2129" y="9817"/>
                    <a:pt x="15377" y="0"/>
                    <a:pt x="34420" y="0"/>
                  </a:cubicBezTo>
                  <a:cubicBezTo>
                    <a:pt x="49679" y="0"/>
                    <a:pt x="61389" y="6387"/>
                    <a:pt x="66238" y="17861"/>
                  </a:cubicBezTo>
                  <a:lnTo>
                    <a:pt x="47313" y="24011"/>
                  </a:lnTo>
                  <a:cubicBezTo>
                    <a:pt x="44711" y="18570"/>
                    <a:pt x="39388" y="16086"/>
                    <a:pt x="34184" y="16086"/>
                  </a:cubicBezTo>
                  <a:cubicBezTo>
                    <a:pt x="27441" y="16086"/>
                    <a:pt x="23183" y="19753"/>
                    <a:pt x="23183" y="24366"/>
                  </a:cubicBezTo>
                  <a:cubicBezTo>
                    <a:pt x="23183" y="27678"/>
                    <a:pt x="24484" y="30044"/>
                    <a:pt x="29571" y="31227"/>
                  </a:cubicBezTo>
                  <a:lnTo>
                    <a:pt x="45775" y="35012"/>
                  </a:lnTo>
                  <a:cubicBezTo>
                    <a:pt x="59851" y="38323"/>
                    <a:pt x="68131" y="45775"/>
                    <a:pt x="68131" y="58668"/>
                  </a:cubicBezTo>
                  <a:cubicBezTo>
                    <a:pt x="68131" y="76056"/>
                    <a:pt x="52636" y="85045"/>
                    <a:pt x="34538" y="85045"/>
                  </a:cubicBezTo>
                  <a:cubicBezTo>
                    <a:pt x="18097" y="85045"/>
                    <a:pt x="4258" y="77948"/>
                    <a:pt x="0" y="65055"/>
                  </a:cubicBezTo>
                </a:path>
              </a:pathLst>
            </a:custGeom>
            <a:solidFill>
              <a:schemeClr val="bg1"/>
            </a:solidFill>
            <a:ln w="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7F921289-492B-9002-73CA-4B1A5C12BE3C}"/>
                </a:ext>
              </a:extLst>
            </p:cNvPr>
            <p:cNvSpPr/>
            <p:nvPr/>
          </p:nvSpPr>
          <p:spPr>
            <a:xfrm>
              <a:off x="11091897"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174195E8-5ABD-23D7-301D-6365705BEE76}"/>
                </a:ext>
              </a:extLst>
            </p:cNvPr>
            <p:cNvSpPr/>
            <p:nvPr/>
          </p:nvSpPr>
          <p:spPr>
            <a:xfrm>
              <a:off x="11167479" y="6426284"/>
              <a:ext cx="46958" cy="89184"/>
            </a:xfrm>
            <a:custGeom>
              <a:avLst/>
              <a:gdLst>
                <a:gd name="connsiteX0" fmla="*/ 29571 w 46958"/>
                <a:gd name="connsiteY0" fmla="*/ 28151 h 89184"/>
                <a:gd name="connsiteX1" fmla="*/ 44238 w 46958"/>
                <a:gd name="connsiteY1" fmla="*/ 28151 h 89184"/>
                <a:gd name="connsiteX2" fmla="*/ 44238 w 46958"/>
                <a:gd name="connsiteY2" fmla="*/ 43646 h 89184"/>
                <a:gd name="connsiteX3" fmla="*/ 29571 w 46958"/>
                <a:gd name="connsiteY3" fmla="*/ 43646 h 89184"/>
                <a:gd name="connsiteX4" fmla="*/ 29571 w 46958"/>
                <a:gd name="connsiteY4" fmla="*/ 89185 h 89184"/>
                <a:gd name="connsiteX5" fmla="*/ 10291 w 46958"/>
                <a:gd name="connsiteY5" fmla="*/ 89185 h 89184"/>
                <a:gd name="connsiteX6" fmla="*/ 10291 w 46958"/>
                <a:gd name="connsiteY6" fmla="*/ 43646 h 89184"/>
                <a:gd name="connsiteX7" fmla="*/ 0 w 46958"/>
                <a:gd name="connsiteY7" fmla="*/ 43646 h 89184"/>
                <a:gd name="connsiteX8" fmla="*/ 0 w 46958"/>
                <a:gd name="connsiteY8" fmla="*/ 28151 h 89184"/>
                <a:gd name="connsiteX9" fmla="*/ 10291 w 46958"/>
                <a:gd name="connsiteY9" fmla="*/ 28151 h 89184"/>
                <a:gd name="connsiteX10" fmla="*/ 10291 w 46958"/>
                <a:gd name="connsiteY10" fmla="*/ 23420 h 89184"/>
                <a:gd name="connsiteX11" fmla="*/ 34893 w 46958"/>
                <a:gd name="connsiteY11" fmla="*/ 0 h 89184"/>
                <a:gd name="connsiteX12" fmla="*/ 46958 w 46958"/>
                <a:gd name="connsiteY12" fmla="*/ 2602 h 89184"/>
                <a:gd name="connsiteX13" fmla="*/ 42818 w 46958"/>
                <a:gd name="connsiteY13" fmla="*/ 17624 h 89184"/>
                <a:gd name="connsiteX14" fmla="*/ 37614 w 46958"/>
                <a:gd name="connsiteY14" fmla="*/ 16678 h 89184"/>
                <a:gd name="connsiteX15" fmla="*/ 29689 w 46958"/>
                <a:gd name="connsiteY15" fmla="*/ 24366 h 89184"/>
                <a:gd name="connsiteX16" fmla="*/ 29689 w 46958"/>
                <a:gd name="connsiteY16" fmla="*/ 28269 h 89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958" h="89184">
                  <a:moveTo>
                    <a:pt x="29571" y="28151"/>
                  </a:moveTo>
                  <a:lnTo>
                    <a:pt x="44238" y="28151"/>
                  </a:lnTo>
                  <a:lnTo>
                    <a:pt x="44238" y="43646"/>
                  </a:lnTo>
                  <a:lnTo>
                    <a:pt x="29571" y="43646"/>
                  </a:lnTo>
                  <a:lnTo>
                    <a:pt x="29571" y="89185"/>
                  </a:lnTo>
                  <a:lnTo>
                    <a:pt x="10291" y="89185"/>
                  </a:lnTo>
                  <a:lnTo>
                    <a:pt x="10291" y="43646"/>
                  </a:lnTo>
                  <a:lnTo>
                    <a:pt x="0" y="43646"/>
                  </a:lnTo>
                  <a:lnTo>
                    <a:pt x="0" y="28151"/>
                  </a:lnTo>
                  <a:lnTo>
                    <a:pt x="10291" y="28151"/>
                  </a:lnTo>
                  <a:lnTo>
                    <a:pt x="10291" y="23420"/>
                  </a:lnTo>
                  <a:cubicBezTo>
                    <a:pt x="10291" y="9108"/>
                    <a:pt x="20108" y="0"/>
                    <a:pt x="34893" y="0"/>
                  </a:cubicBezTo>
                  <a:cubicBezTo>
                    <a:pt x="39033" y="0"/>
                    <a:pt x="43055" y="828"/>
                    <a:pt x="46958" y="2602"/>
                  </a:cubicBezTo>
                  <a:lnTo>
                    <a:pt x="42818" y="17624"/>
                  </a:lnTo>
                  <a:cubicBezTo>
                    <a:pt x="41044" y="17033"/>
                    <a:pt x="39033" y="16678"/>
                    <a:pt x="37614" y="16678"/>
                  </a:cubicBezTo>
                  <a:cubicBezTo>
                    <a:pt x="33001" y="16678"/>
                    <a:pt x="29689" y="19517"/>
                    <a:pt x="29689" y="24366"/>
                  </a:cubicBezTo>
                  <a:lnTo>
                    <a:pt x="29689" y="28269"/>
                  </a:lnTo>
                  <a:close/>
                </a:path>
              </a:pathLst>
            </a:custGeom>
            <a:solidFill>
              <a:schemeClr val="bg1"/>
            </a:solidFill>
            <a:ln w="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5A1F8D8A-DDA7-8BBE-AB46-E93FE2804244}"/>
                </a:ext>
              </a:extLst>
            </p:cNvPr>
            <p:cNvSpPr/>
            <p:nvPr/>
          </p:nvSpPr>
          <p:spPr>
            <a:xfrm>
              <a:off x="11215620"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398 w 63872"/>
                <a:gd name="connsiteY10" fmla="*/ 25194 h 64582"/>
                <a:gd name="connsiteX11" fmla="*/ 44592 w 63872"/>
                <a:gd name="connsiteY11" fmla="*/ 25194 h 64582"/>
                <a:gd name="connsiteX12" fmla="*/ 32291 w 63872"/>
                <a:gd name="connsiteY12" fmla="*/ 15613 h 64582"/>
                <a:gd name="connsiteX13" fmla="*/ 19398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398" y="25194"/>
                  </a:moveTo>
                  <a:lnTo>
                    <a:pt x="44592" y="25194"/>
                  </a:lnTo>
                  <a:cubicBezTo>
                    <a:pt x="42700" y="18689"/>
                    <a:pt x="37732" y="15613"/>
                    <a:pt x="32291" y="15613"/>
                  </a:cubicBezTo>
                  <a:cubicBezTo>
                    <a:pt x="26850" y="15613"/>
                    <a:pt x="21291" y="19043"/>
                    <a:pt x="19398" y="25194"/>
                  </a:cubicBezTo>
                </a:path>
              </a:pathLst>
            </a:custGeom>
            <a:solidFill>
              <a:schemeClr val="bg1"/>
            </a:solidFill>
            <a:ln w="0"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6CE3EE8B-5FCF-0389-DA5E-9BD5B7A7A7E6}"/>
                </a:ext>
              </a:extLst>
            </p:cNvPr>
            <p:cNvSpPr/>
            <p:nvPr/>
          </p:nvSpPr>
          <p:spPr>
            <a:xfrm>
              <a:off x="11289428"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975754BD-BA09-BE77-07CA-6EF6A786E048}"/>
                </a:ext>
              </a:extLst>
            </p:cNvPr>
            <p:cNvSpPr/>
            <p:nvPr/>
          </p:nvSpPr>
          <p:spPr>
            <a:xfrm>
              <a:off x="11368086" y="6432080"/>
              <a:ext cx="81259" cy="85163"/>
            </a:xfrm>
            <a:custGeom>
              <a:avLst/>
              <a:gdLst>
                <a:gd name="connsiteX0" fmla="*/ 81260 w 81259"/>
                <a:gd name="connsiteY0" fmla="*/ 62571 h 85163"/>
                <a:gd name="connsiteX1" fmla="*/ 43291 w 81259"/>
                <a:gd name="connsiteY1" fmla="*/ 85163 h 85163"/>
                <a:gd name="connsiteX2" fmla="*/ 0 w 81259"/>
                <a:gd name="connsiteY2" fmla="*/ 42582 h 85163"/>
                <a:gd name="connsiteX3" fmla="*/ 43291 w 81259"/>
                <a:gd name="connsiteY3" fmla="*/ 0 h 85163"/>
                <a:gd name="connsiteX4" fmla="*/ 79486 w 81259"/>
                <a:gd name="connsiteY4" fmla="*/ 19043 h 85163"/>
                <a:gd name="connsiteX5" fmla="*/ 61507 w 81259"/>
                <a:gd name="connsiteY5" fmla="*/ 27915 h 85163"/>
                <a:gd name="connsiteX6" fmla="*/ 43291 w 81259"/>
                <a:gd name="connsiteY6" fmla="*/ 18334 h 85163"/>
                <a:gd name="connsiteX7" fmla="*/ 20108 w 81259"/>
                <a:gd name="connsiteY7" fmla="*/ 42582 h 85163"/>
                <a:gd name="connsiteX8" fmla="*/ 43291 w 81259"/>
                <a:gd name="connsiteY8" fmla="*/ 66948 h 85163"/>
                <a:gd name="connsiteX9" fmla="*/ 62453 w 81259"/>
                <a:gd name="connsiteY9" fmla="*/ 55238 h 85163"/>
                <a:gd name="connsiteX10" fmla="*/ 81260 w 81259"/>
                <a:gd name="connsiteY10" fmla="*/ 62571 h 85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259" h="85163">
                  <a:moveTo>
                    <a:pt x="81260" y="62571"/>
                  </a:moveTo>
                  <a:cubicBezTo>
                    <a:pt x="74873" y="76883"/>
                    <a:pt x="60797" y="85163"/>
                    <a:pt x="43291" y="85163"/>
                  </a:cubicBezTo>
                  <a:cubicBezTo>
                    <a:pt x="19162" y="85163"/>
                    <a:pt x="0" y="66593"/>
                    <a:pt x="0" y="42582"/>
                  </a:cubicBezTo>
                  <a:cubicBezTo>
                    <a:pt x="0" y="18570"/>
                    <a:pt x="19043" y="0"/>
                    <a:pt x="43291" y="0"/>
                  </a:cubicBezTo>
                  <a:cubicBezTo>
                    <a:pt x="58668" y="0"/>
                    <a:pt x="72389" y="7097"/>
                    <a:pt x="79486" y="19043"/>
                  </a:cubicBezTo>
                  <a:lnTo>
                    <a:pt x="61507" y="27915"/>
                  </a:lnTo>
                  <a:cubicBezTo>
                    <a:pt x="57485" y="21409"/>
                    <a:pt x="51098" y="18334"/>
                    <a:pt x="43291" y="18334"/>
                  </a:cubicBezTo>
                  <a:cubicBezTo>
                    <a:pt x="30399" y="18334"/>
                    <a:pt x="20108" y="28624"/>
                    <a:pt x="20108" y="42582"/>
                  </a:cubicBezTo>
                  <a:cubicBezTo>
                    <a:pt x="20108" y="56539"/>
                    <a:pt x="30399" y="66948"/>
                    <a:pt x="43291" y="66948"/>
                  </a:cubicBezTo>
                  <a:cubicBezTo>
                    <a:pt x="51689" y="66948"/>
                    <a:pt x="58668" y="63163"/>
                    <a:pt x="62453" y="55238"/>
                  </a:cubicBezTo>
                  <a:lnTo>
                    <a:pt x="81260" y="62571"/>
                  </a:lnTo>
                  <a:close/>
                </a:path>
              </a:pathLst>
            </a:custGeom>
            <a:solidFill>
              <a:schemeClr val="bg1"/>
            </a:solidFill>
            <a:ln w="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BEAD1A71-DE46-9C7E-4FE7-309853111521}"/>
                </a:ext>
              </a:extLst>
            </p:cNvPr>
            <p:cNvSpPr/>
            <p:nvPr/>
          </p:nvSpPr>
          <p:spPr>
            <a:xfrm>
              <a:off x="11456443"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F89D5FA8-8331-FE9C-FED1-3F21AA2D0235}"/>
                </a:ext>
              </a:extLst>
            </p:cNvPr>
            <p:cNvSpPr/>
            <p:nvPr/>
          </p:nvSpPr>
          <p:spPr>
            <a:xfrm>
              <a:off x="11538649"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FC70089E-B2AF-ADC4-A6DB-07717208C362}"/>
                </a:ext>
              </a:extLst>
            </p:cNvPr>
            <p:cNvSpPr/>
            <p:nvPr/>
          </p:nvSpPr>
          <p:spPr>
            <a:xfrm>
              <a:off x="11587381"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517 w 63872"/>
                <a:gd name="connsiteY10" fmla="*/ 25194 h 64582"/>
                <a:gd name="connsiteX11" fmla="*/ 44711 w 63872"/>
                <a:gd name="connsiteY11" fmla="*/ 25194 h 64582"/>
                <a:gd name="connsiteX12" fmla="*/ 32409 w 63872"/>
                <a:gd name="connsiteY12" fmla="*/ 15613 h 64582"/>
                <a:gd name="connsiteX13" fmla="*/ 19517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517" y="25194"/>
                  </a:moveTo>
                  <a:lnTo>
                    <a:pt x="44711" y="25194"/>
                  </a:lnTo>
                  <a:cubicBezTo>
                    <a:pt x="42818" y="18689"/>
                    <a:pt x="37969" y="15613"/>
                    <a:pt x="32409" y="15613"/>
                  </a:cubicBezTo>
                  <a:cubicBezTo>
                    <a:pt x="26850" y="15613"/>
                    <a:pt x="21409" y="19043"/>
                    <a:pt x="19517" y="25194"/>
                  </a:cubicBezTo>
                </a:path>
              </a:pathLst>
            </a:custGeom>
            <a:solidFill>
              <a:schemeClr val="bg1"/>
            </a:solidFill>
            <a:ln w="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7CE4E4E4-E742-2105-A628-CDF37F93C302}"/>
                </a:ext>
              </a:extLst>
            </p:cNvPr>
            <p:cNvSpPr/>
            <p:nvPr/>
          </p:nvSpPr>
          <p:spPr>
            <a:xfrm>
              <a:off x="11012411" y="6547050"/>
              <a:ext cx="80313" cy="81496"/>
            </a:xfrm>
            <a:custGeom>
              <a:avLst/>
              <a:gdLst>
                <a:gd name="connsiteX0" fmla="*/ 80314 w 80313"/>
                <a:gd name="connsiteY0" fmla="*/ 0 h 81496"/>
                <a:gd name="connsiteX1" fmla="*/ 44711 w 80313"/>
                <a:gd name="connsiteY1" fmla="*/ 81497 h 81496"/>
                <a:gd name="connsiteX2" fmla="*/ 35485 w 80313"/>
                <a:gd name="connsiteY2" fmla="*/ 81497 h 81496"/>
                <a:gd name="connsiteX3" fmla="*/ 0 w 80313"/>
                <a:gd name="connsiteY3" fmla="*/ 0 h 81496"/>
                <a:gd name="connsiteX4" fmla="*/ 10409 w 80313"/>
                <a:gd name="connsiteY4" fmla="*/ 0 h 81496"/>
                <a:gd name="connsiteX5" fmla="*/ 40098 w 80313"/>
                <a:gd name="connsiteY5" fmla="*/ 68367 h 81496"/>
                <a:gd name="connsiteX6" fmla="*/ 69787 w 80313"/>
                <a:gd name="connsiteY6" fmla="*/ 0 h 81496"/>
                <a:gd name="connsiteX7" fmla="*/ 80314 w 80313"/>
                <a:gd name="connsiteY7" fmla="*/ 0 h 8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13" h="81496">
                  <a:moveTo>
                    <a:pt x="80314" y="0"/>
                  </a:moveTo>
                  <a:lnTo>
                    <a:pt x="44711" y="81497"/>
                  </a:lnTo>
                  <a:lnTo>
                    <a:pt x="35485" y="81497"/>
                  </a:lnTo>
                  <a:lnTo>
                    <a:pt x="0" y="0"/>
                  </a:lnTo>
                  <a:lnTo>
                    <a:pt x="10409" y="0"/>
                  </a:lnTo>
                  <a:lnTo>
                    <a:pt x="40098" y="68367"/>
                  </a:lnTo>
                  <a:lnTo>
                    <a:pt x="69787" y="0"/>
                  </a:lnTo>
                  <a:lnTo>
                    <a:pt x="80314" y="0"/>
                  </a:lnTo>
                  <a:close/>
                </a:path>
              </a:pathLst>
            </a:custGeom>
            <a:solidFill>
              <a:schemeClr val="bg1"/>
            </a:solidFill>
            <a:ln w="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336BF511-2636-AECB-BD02-AF1C49A048E0}"/>
                </a:ext>
              </a:extLst>
            </p:cNvPr>
            <p:cNvSpPr/>
            <p:nvPr/>
          </p:nvSpPr>
          <p:spPr>
            <a:xfrm>
              <a:off x="11102424"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FE0D2021-C834-57CC-35D8-D9DE7AFEAABA}"/>
                </a:ext>
              </a:extLst>
            </p:cNvPr>
            <p:cNvSpPr/>
            <p:nvPr/>
          </p:nvSpPr>
          <p:spPr>
            <a:xfrm>
              <a:off x="11127973" y="6567276"/>
              <a:ext cx="58313" cy="62926"/>
            </a:xfrm>
            <a:custGeom>
              <a:avLst/>
              <a:gdLst>
                <a:gd name="connsiteX0" fmla="*/ 58313 w 58313"/>
                <a:gd name="connsiteY0" fmla="*/ 46130 h 62926"/>
                <a:gd name="connsiteX1" fmla="*/ 31227 w 58313"/>
                <a:gd name="connsiteY1" fmla="*/ 62926 h 62926"/>
                <a:gd name="connsiteX2" fmla="*/ 0 w 58313"/>
                <a:gd name="connsiteY2" fmla="*/ 31463 h 62926"/>
                <a:gd name="connsiteX3" fmla="*/ 31227 w 58313"/>
                <a:gd name="connsiteY3" fmla="*/ 0 h 62926"/>
                <a:gd name="connsiteX4" fmla="*/ 57958 w 58313"/>
                <a:gd name="connsiteY4" fmla="*/ 15850 h 62926"/>
                <a:gd name="connsiteX5" fmla="*/ 49324 w 58313"/>
                <a:gd name="connsiteY5" fmla="*/ 19280 h 62926"/>
                <a:gd name="connsiteX6" fmla="*/ 31227 w 58313"/>
                <a:gd name="connsiteY6" fmla="*/ 8635 h 62926"/>
                <a:gd name="connsiteX7" fmla="*/ 8989 w 58313"/>
                <a:gd name="connsiteY7" fmla="*/ 31581 h 62926"/>
                <a:gd name="connsiteX8" fmla="*/ 31227 w 58313"/>
                <a:gd name="connsiteY8" fmla="*/ 54410 h 62926"/>
                <a:gd name="connsiteX9" fmla="*/ 49797 w 58313"/>
                <a:gd name="connsiteY9" fmla="*/ 43055 h 62926"/>
                <a:gd name="connsiteX10" fmla="*/ 58313 w 58313"/>
                <a:gd name="connsiteY10" fmla="*/ 46248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13" h="62926">
                  <a:moveTo>
                    <a:pt x="58313" y="46130"/>
                  </a:moveTo>
                  <a:cubicBezTo>
                    <a:pt x="53582" y="56539"/>
                    <a:pt x="43055" y="62926"/>
                    <a:pt x="31227" y="62926"/>
                  </a:cubicBezTo>
                  <a:cubicBezTo>
                    <a:pt x="14312" y="62926"/>
                    <a:pt x="0" y="50507"/>
                    <a:pt x="0" y="31463"/>
                  </a:cubicBezTo>
                  <a:cubicBezTo>
                    <a:pt x="0" y="12420"/>
                    <a:pt x="14312" y="0"/>
                    <a:pt x="31227" y="0"/>
                  </a:cubicBezTo>
                  <a:cubicBezTo>
                    <a:pt x="42700" y="0"/>
                    <a:pt x="52872" y="5796"/>
                    <a:pt x="57958" y="15850"/>
                  </a:cubicBezTo>
                  <a:lnTo>
                    <a:pt x="49324" y="19280"/>
                  </a:lnTo>
                  <a:cubicBezTo>
                    <a:pt x="45657" y="12183"/>
                    <a:pt x="38915" y="8635"/>
                    <a:pt x="31227" y="8635"/>
                  </a:cubicBezTo>
                  <a:cubicBezTo>
                    <a:pt x="18925" y="8635"/>
                    <a:pt x="8989" y="17861"/>
                    <a:pt x="8989" y="31581"/>
                  </a:cubicBezTo>
                  <a:cubicBezTo>
                    <a:pt x="8989" y="45302"/>
                    <a:pt x="18925" y="54410"/>
                    <a:pt x="31227" y="54410"/>
                  </a:cubicBezTo>
                  <a:cubicBezTo>
                    <a:pt x="39270" y="54410"/>
                    <a:pt x="46130" y="50625"/>
                    <a:pt x="49797" y="43055"/>
                  </a:cubicBezTo>
                  <a:lnTo>
                    <a:pt x="58313" y="46248"/>
                  </a:lnTo>
                  <a:close/>
                </a:path>
              </a:pathLst>
            </a:custGeom>
            <a:solidFill>
              <a:schemeClr val="bg1"/>
            </a:solidFill>
            <a:ln w="0"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A93F7723-864D-7D62-ACFA-842260DCEFA1}"/>
                </a:ext>
              </a:extLst>
            </p:cNvPr>
            <p:cNvSpPr/>
            <p:nvPr/>
          </p:nvSpPr>
          <p:spPr>
            <a:xfrm>
              <a:off x="11189007" y="6549416"/>
              <a:ext cx="46721" cy="80668"/>
            </a:xfrm>
            <a:custGeom>
              <a:avLst/>
              <a:gdLst>
                <a:gd name="connsiteX0" fmla="*/ 46721 w 46721"/>
                <a:gd name="connsiteY0" fmla="*/ 75937 h 80668"/>
                <a:gd name="connsiteX1" fmla="*/ 32882 w 46721"/>
                <a:gd name="connsiteY1" fmla="*/ 80669 h 80668"/>
                <a:gd name="connsiteX2" fmla="*/ 13011 w 46721"/>
                <a:gd name="connsiteY2" fmla="*/ 60324 h 80668"/>
                <a:gd name="connsiteX3" fmla="*/ 13011 w 46721"/>
                <a:gd name="connsiteY3" fmla="*/ 26850 h 80668"/>
                <a:gd name="connsiteX4" fmla="*/ 0 w 46721"/>
                <a:gd name="connsiteY4" fmla="*/ 26850 h 80668"/>
                <a:gd name="connsiteX5" fmla="*/ 0 w 46721"/>
                <a:gd name="connsiteY5" fmla="*/ 19043 h 80668"/>
                <a:gd name="connsiteX6" fmla="*/ 13011 w 46721"/>
                <a:gd name="connsiteY6" fmla="*/ 19043 h 80668"/>
                <a:gd name="connsiteX7" fmla="*/ 13011 w 46721"/>
                <a:gd name="connsiteY7" fmla="*/ 0 h 80668"/>
                <a:gd name="connsiteX8" fmla="*/ 22355 w 46721"/>
                <a:gd name="connsiteY8" fmla="*/ 0 h 80668"/>
                <a:gd name="connsiteX9" fmla="*/ 22355 w 46721"/>
                <a:gd name="connsiteY9" fmla="*/ 19043 h 80668"/>
                <a:gd name="connsiteX10" fmla="*/ 43764 w 46721"/>
                <a:gd name="connsiteY10" fmla="*/ 19043 h 80668"/>
                <a:gd name="connsiteX11" fmla="*/ 43764 w 46721"/>
                <a:gd name="connsiteY11" fmla="*/ 26850 h 80668"/>
                <a:gd name="connsiteX12" fmla="*/ 22355 w 46721"/>
                <a:gd name="connsiteY12" fmla="*/ 26850 h 80668"/>
                <a:gd name="connsiteX13" fmla="*/ 22355 w 46721"/>
                <a:gd name="connsiteY13" fmla="*/ 59733 h 80668"/>
                <a:gd name="connsiteX14" fmla="*/ 33474 w 46721"/>
                <a:gd name="connsiteY14" fmla="*/ 71916 h 80668"/>
                <a:gd name="connsiteX15" fmla="*/ 43646 w 46721"/>
                <a:gd name="connsiteY15" fmla="*/ 68249 h 80668"/>
                <a:gd name="connsiteX16" fmla="*/ 46721 w 46721"/>
                <a:gd name="connsiteY16" fmla="*/ 75937 h 8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721" h="80668">
                  <a:moveTo>
                    <a:pt x="46721" y="75937"/>
                  </a:moveTo>
                  <a:cubicBezTo>
                    <a:pt x="41872" y="79367"/>
                    <a:pt x="37732" y="80669"/>
                    <a:pt x="32882" y="80669"/>
                  </a:cubicBezTo>
                  <a:cubicBezTo>
                    <a:pt x="20936" y="80669"/>
                    <a:pt x="13011" y="73572"/>
                    <a:pt x="13011" y="60324"/>
                  </a:cubicBezTo>
                  <a:lnTo>
                    <a:pt x="13011" y="26850"/>
                  </a:lnTo>
                  <a:lnTo>
                    <a:pt x="0" y="26850"/>
                  </a:lnTo>
                  <a:lnTo>
                    <a:pt x="0" y="19043"/>
                  </a:lnTo>
                  <a:lnTo>
                    <a:pt x="13011" y="19043"/>
                  </a:lnTo>
                  <a:lnTo>
                    <a:pt x="13011" y="0"/>
                  </a:lnTo>
                  <a:lnTo>
                    <a:pt x="22355" y="0"/>
                  </a:lnTo>
                  <a:lnTo>
                    <a:pt x="22355" y="19043"/>
                  </a:lnTo>
                  <a:lnTo>
                    <a:pt x="43764" y="19043"/>
                  </a:lnTo>
                  <a:lnTo>
                    <a:pt x="43764" y="26850"/>
                  </a:lnTo>
                  <a:lnTo>
                    <a:pt x="22355" y="26850"/>
                  </a:lnTo>
                  <a:lnTo>
                    <a:pt x="22355" y="59733"/>
                  </a:lnTo>
                  <a:cubicBezTo>
                    <a:pt x="22355" y="67539"/>
                    <a:pt x="26732" y="71916"/>
                    <a:pt x="33474" y="71916"/>
                  </a:cubicBezTo>
                  <a:cubicBezTo>
                    <a:pt x="36904" y="71916"/>
                    <a:pt x="40689" y="70496"/>
                    <a:pt x="43646" y="68249"/>
                  </a:cubicBezTo>
                  <a:lnTo>
                    <a:pt x="46721" y="75937"/>
                  </a:lnTo>
                  <a:close/>
                </a:path>
              </a:pathLst>
            </a:custGeom>
            <a:solidFill>
              <a:schemeClr val="bg1"/>
            </a:solidFill>
            <a:ln w="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87347831-9E2B-4231-6D38-407FE74F6E6A}"/>
                </a:ext>
              </a:extLst>
            </p:cNvPr>
            <p:cNvSpPr/>
            <p:nvPr/>
          </p:nvSpPr>
          <p:spPr>
            <a:xfrm>
              <a:off x="11237976" y="6567276"/>
              <a:ext cx="63517" cy="62689"/>
            </a:xfrm>
            <a:custGeom>
              <a:avLst/>
              <a:gdLst>
                <a:gd name="connsiteX0" fmla="*/ 63518 w 63517"/>
                <a:gd name="connsiteY0" fmla="*/ 31227 h 62689"/>
                <a:gd name="connsiteX1" fmla="*/ 31818 w 63517"/>
                <a:gd name="connsiteY1" fmla="*/ 62690 h 62689"/>
                <a:gd name="connsiteX2" fmla="*/ 0 w 63517"/>
                <a:gd name="connsiteY2" fmla="*/ 31227 h 62689"/>
                <a:gd name="connsiteX3" fmla="*/ 31818 w 63517"/>
                <a:gd name="connsiteY3" fmla="*/ 0 h 62689"/>
                <a:gd name="connsiteX4" fmla="*/ 63518 w 63517"/>
                <a:gd name="connsiteY4" fmla="*/ 31227 h 62689"/>
                <a:gd name="connsiteX5" fmla="*/ 54410 w 63517"/>
                <a:gd name="connsiteY5" fmla="*/ 31227 h 62689"/>
                <a:gd name="connsiteX6" fmla="*/ 31818 w 63517"/>
                <a:gd name="connsiteY6" fmla="*/ 8161 h 62689"/>
                <a:gd name="connsiteX7" fmla="*/ 8989 w 63517"/>
                <a:gd name="connsiteY7" fmla="*/ 31227 h 62689"/>
                <a:gd name="connsiteX8" fmla="*/ 31818 w 63517"/>
                <a:gd name="connsiteY8" fmla="*/ 54528 h 62689"/>
                <a:gd name="connsiteX9" fmla="*/ 54410 w 63517"/>
                <a:gd name="connsiteY9" fmla="*/ 31227 h 62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517" h="62689">
                  <a:moveTo>
                    <a:pt x="63518" y="31227"/>
                  </a:moveTo>
                  <a:cubicBezTo>
                    <a:pt x="63518" y="49560"/>
                    <a:pt x="49442" y="62690"/>
                    <a:pt x="31818" y="62690"/>
                  </a:cubicBezTo>
                  <a:cubicBezTo>
                    <a:pt x="14194" y="62690"/>
                    <a:pt x="0" y="49560"/>
                    <a:pt x="0" y="31227"/>
                  </a:cubicBezTo>
                  <a:cubicBezTo>
                    <a:pt x="0" y="12893"/>
                    <a:pt x="13957" y="0"/>
                    <a:pt x="31818" y="0"/>
                  </a:cubicBezTo>
                  <a:cubicBezTo>
                    <a:pt x="49679" y="0"/>
                    <a:pt x="63518" y="12893"/>
                    <a:pt x="63518" y="31227"/>
                  </a:cubicBezTo>
                  <a:moveTo>
                    <a:pt x="54410" y="31227"/>
                  </a:moveTo>
                  <a:cubicBezTo>
                    <a:pt x="54410" y="17506"/>
                    <a:pt x="44119" y="8161"/>
                    <a:pt x="31818" y="8161"/>
                  </a:cubicBezTo>
                  <a:cubicBezTo>
                    <a:pt x="19517" y="8161"/>
                    <a:pt x="8989" y="17506"/>
                    <a:pt x="8989" y="31227"/>
                  </a:cubicBezTo>
                  <a:cubicBezTo>
                    <a:pt x="8989" y="44947"/>
                    <a:pt x="19398" y="54528"/>
                    <a:pt x="31818" y="54528"/>
                  </a:cubicBezTo>
                  <a:cubicBezTo>
                    <a:pt x="44238" y="54528"/>
                    <a:pt x="54410" y="45066"/>
                    <a:pt x="54410" y="31227"/>
                  </a:cubicBezTo>
                </a:path>
              </a:pathLst>
            </a:custGeom>
            <a:solidFill>
              <a:schemeClr val="bg1"/>
            </a:solidFill>
            <a:ln w="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6A4482E4-A334-1CB9-5567-EC8ABE051C41}"/>
                </a:ext>
              </a:extLst>
            </p:cNvPr>
            <p:cNvSpPr/>
            <p:nvPr/>
          </p:nvSpPr>
          <p:spPr>
            <a:xfrm>
              <a:off x="11314741" y="6567986"/>
              <a:ext cx="37732" cy="60560"/>
            </a:xfrm>
            <a:custGeom>
              <a:avLst/>
              <a:gdLst>
                <a:gd name="connsiteX0" fmla="*/ 37732 w 37732"/>
                <a:gd name="connsiteY0" fmla="*/ 473 h 60560"/>
                <a:gd name="connsiteX1" fmla="*/ 37022 w 37732"/>
                <a:gd name="connsiteY1" fmla="*/ 9344 h 60560"/>
                <a:gd name="connsiteX2" fmla="*/ 33474 w 37732"/>
                <a:gd name="connsiteY2" fmla="*/ 9344 h 60560"/>
                <a:gd name="connsiteX3" fmla="*/ 9344 w 37732"/>
                <a:gd name="connsiteY3" fmla="*/ 37495 h 60560"/>
                <a:gd name="connsiteX4" fmla="*/ 9344 w 37732"/>
                <a:gd name="connsiteY4" fmla="*/ 60561 h 60560"/>
                <a:gd name="connsiteX5" fmla="*/ 0 w 37732"/>
                <a:gd name="connsiteY5" fmla="*/ 60561 h 60560"/>
                <a:gd name="connsiteX6" fmla="*/ 0 w 37732"/>
                <a:gd name="connsiteY6" fmla="*/ 591 h 60560"/>
                <a:gd name="connsiteX7" fmla="*/ 9344 w 37732"/>
                <a:gd name="connsiteY7" fmla="*/ 591 h 60560"/>
                <a:gd name="connsiteX8" fmla="*/ 9344 w 37732"/>
                <a:gd name="connsiteY8" fmla="*/ 15377 h 60560"/>
                <a:gd name="connsiteX9" fmla="*/ 33474 w 37732"/>
                <a:gd name="connsiteY9" fmla="*/ 0 h 60560"/>
                <a:gd name="connsiteX10" fmla="*/ 37732 w 37732"/>
                <a:gd name="connsiteY10" fmla="*/ 473 h 6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32" h="60560">
                  <a:moveTo>
                    <a:pt x="37732" y="473"/>
                  </a:moveTo>
                  <a:lnTo>
                    <a:pt x="37022" y="9344"/>
                  </a:lnTo>
                  <a:cubicBezTo>
                    <a:pt x="35958" y="9344"/>
                    <a:pt x="34538" y="9344"/>
                    <a:pt x="33474" y="9344"/>
                  </a:cubicBezTo>
                  <a:cubicBezTo>
                    <a:pt x="17506" y="9344"/>
                    <a:pt x="9344" y="21409"/>
                    <a:pt x="9344" y="37495"/>
                  </a:cubicBezTo>
                  <a:lnTo>
                    <a:pt x="9344" y="60561"/>
                  </a:lnTo>
                  <a:lnTo>
                    <a:pt x="0" y="60561"/>
                  </a:lnTo>
                  <a:lnTo>
                    <a:pt x="0" y="591"/>
                  </a:lnTo>
                  <a:lnTo>
                    <a:pt x="9344" y="591"/>
                  </a:lnTo>
                  <a:lnTo>
                    <a:pt x="9344" y="15377"/>
                  </a:lnTo>
                  <a:cubicBezTo>
                    <a:pt x="14194" y="6506"/>
                    <a:pt x="22237" y="0"/>
                    <a:pt x="33474" y="0"/>
                  </a:cubicBezTo>
                  <a:cubicBezTo>
                    <a:pt x="34893" y="0"/>
                    <a:pt x="36076" y="0"/>
                    <a:pt x="37732" y="473"/>
                  </a:cubicBezTo>
                </a:path>
              </a:pathLst>
            </a:custGeom>
            <a:solidFill>
              <a:schemeClr val="bg1"/>
            </a:solidFill>
            <a:ln w="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579F152C-5F46-D7A5-3D50-DCF274D53B39}"/>
                </a:ext>
              </a:extLst>
            </p:cNvPr>
            <p:cNvSpPr/>
            <p:nvPr/>
          </p:nvSpPr>
          <p:spPr>
            <a:xfrm>
              <a:off x="11361817"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F5D7B6DE-B30D-686F-5AB8-7C714A875C19}"/>
                </a:ext>
              </a:extLst>
            </p:cNvPr>
            <p:cNvSpPr/>
            <p:nvPr/>
          </p:nvSpPr>
          <p:spPr>
            <a:xfrm>
              <a:off x="11386656" y="6567276"/>
              <a:ext cx="63044" cy="62926"/>
            </a:xfrm>
            <a:custGeom>
              <a:avLst/>
              <a:gdLst>
                <a:gd name="connsiteX0" fmla="*/ 63044 w 63044"/>
                <a:gd name="connsiteY0" fmla="*/ 1301 h 62926"/>
                <a:gd name="connsiteX1" fmla="*/ 63044 w 63044"/>
                <a:gd name="connsiteY1" fmla="*/ 61270 h 62926"/>
                <a:gd name="connsiteX2" fmla="*/ 53818 w 63044"/>
                <a:gd name="connsiteY2" fmla="*/ 61270 h 62926"/>
                <a:gd name="connsiteX3" fmla="*/ 53818 w 63044"/>
                <a:gd name="connsiteY3" fmla="*/ 51926 h 62926"/>
                <a:gd name="connsiteX4" fmla="*/ 29925 w 63044"/>
                <a:gd name="connsiteY4" fmla="*/ 62926 h 62926"/>
                <a:gd name="connsiteX5" fmla="*/ 0 w 63044"/>
                <a:gd name="connsiteY5" fmla="*/ 31463 h 62926"/>
                <a:gd name="connsiteX6" fmla="*/ 29925 w 63044"/>
                <a:gd name="connsiteY6" fmla="*/ 0 h 62926"/>
                <a:gd name="connsiteX7" fmla="*/ 53818 w 63044"/>
                <a:gd name="connsiteY7" fmla="*/ 10882 h 62926"/>
                <a:gd name="connsiteX8" fmla="*/ 53818 w 63044"/>
                <a:gd name="connsiteY8" fmla="*/ 1419 h 62926"/>
                <a:gd name="connsiteX9" fmla="*/ 63044 w 63044"/>
                <a:gd name="connsiteY9" fmla="*/ 1419 h 62926"/>
                <a:gd name="connsiteX10" fmla="*/ 53818 w 63044"/>
                <a:gd name="connsiteY10" fmla="*/ 33237 h 62926"/>
                <a:gd name="connsiteX11" fmla="*/ 53818 w 63044"/>
                <a:gd name="connsiteY11" fmla="*/ 29571 h 62926"/>
                <a:gd name="connsiteX12" fmla="*/ 31463 w 63044"/>
                <a:gd name="connsiteY12" fmla="*/ 8043 h 62926"/>
                <a:gd name="connsiteX13" fmla="*/ 9108 w 63044"/>
                <a:gd name="connsiteY13" fmla="*/ 31345 h 62926"/>
                <a:gd name="connsiteX14" fmla="*/ 31463 w 63044"/>
                <a:gd name="connsiteY14" fmla="*/ 54528 h 62926"/>
                <a:gd name="connsiteX15" fmla="*/ 53818 w 63044"/>
                <a:gd name="connsiteY15" fmla="*/ 33119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044" h="62926">
                  <a:moveTo>
                    <a:pt x="63044" y="1301"/>
                  </a:moveTo>
                  <a:lnTo>
                    <a:pt x="63044" y="61270"/>
                  </a:lnTo>
                  <a:lnTo>
                    <a:pt x="53818" y="61270"/>
                  </a:lnTo>
                  <a:lnTo>
                    <a:pt x="53818" y="51926"/>
                  </a:lnTo>
                  <a:cubicBezTo>
                    <a:pt x="48377" y="58905"/>
                    <a:pt x="39979" y="62926"/>
                    <a:pt x="29925" y="62926"/>
                  </a:cubicBezTo>
                  <a:cubicBezTo>
                    <a:pt x="13957" y="62926"/>
                    <a:pt x="0" y="50388"/>
                    <a:pt x="0" y="31463"/>
                  </a:cubicBezTo>
                  <a:cubicBezTo>
                    <a:pt x="0" y="12538"/>
                    <a:pt x="13957" y="0"/>
                    <a:pt x="29925" y="0"/>
                  </a:cubicBezTo>
                  <a:cubicBezTo>
                    <a:pt x="39861" y="0"/>
                    <a:pt x="48259" y="4022"/>
                    <a:pt x="53818" y="10882"/>
                  </a:cubicBezTo>
                  <a:lnTo>
                    <a:pt x="53818" y="1419"/>
                  </a:lnTo>
                  <a:lnTo>
                    <a:pt x="63044" y="1419"/>
                  </a:lnTo>
                  <a:close/>
                  <a:moveTo>
                    <a:pt x="53818" y="33237"/>
                  </a:moveTo>
                  <a:lnTo>
                    <a:pt x="53818" y="29571"/>
                  </a:lnTo>
                  <a:cubicBezTo>
                    <a:pt x="52872" y="16323"/>
                    <a:pt x="42227" y="8043"/>
                    <a:pt x="31463" y="8043"/>
                  </a:cubicBezTo>
                  <a:cubicBezTo>
                    <a:pt x="19043" y="8043"/>
                    <a:pt x="9108" y="17033"/>
                    <a:pt x="9108" y="31345"/>
                  </a:cubicBezTo>
                  <a:cubicBezTo>
                    <a:pt x="9108" y="45657"/>
                    <a:pt x="19043" y="54528"/>
                    <a:pt x="31463" y="54528"/>
                  </a:cubicBezTo>
                  <a:cubicBezTo>
                    <a:pt x="42345" y="54528"/>
                    <a:pt x="52872" y="46248"/>
                    <a:pt x="53818" y="33119"/>
                  </a:cubicBezTo>
                </a:path>
              </a:pathLst>
            </a:custGeom>
            <a:solidFill>
              <a:schemeClr val="bg1"/>
            </a:solidFill>
            <a:ln w="0" cap="flat">
              <a:noFill/>
              <a:prstDash val="solid"/>
              <a:miter/>
            </a:ln>
          </p:spPr>
          <p:txBody>
            <a:bodyPr rtlCol="0" anchor="ctr"/>
            <a:lstStyle/>
            <a:p>
              <a:endParaRPr lang="en-US"/>
            </a:p>
          </p:txBody>
        </p:sp>
      </p:grpSp>
      <p:sp>
        <p:nvSpPr>
          <p:cNvPr id="35" name="Text Placeholder 2">
            <a:extLst>
              <a:ext uri="{FF2B5EF4-FFF2-40B4-BE49-F238E27FC236}">
                <a16:creationId xmlns:a16="http://schemas.microsoft.com/office/drawing/2014/main" id="{56D357C3-FE86-679D-0E5F-E758F532A754}"/>
              </a:ext>
            </a:extLst>
          </p:cNvPr>
          <p:cNvSpPr>
            <a:spLocks noGrp="1"/>
          </p:cNvSpPr>
          <p:nvPr>
            <p:ph type="body" idx="15"/>
          </p:nvPr>
        </p:nvSpPr>
        <p:spPr>
          <a:xfrm>
            <a:off x="7908941" y="1504581"/>
            <a:ext cx="3770906" cy="2643400"/>
          </a:xfrm>
          <a:prstGeom prst="rect">
            <a:avLst/>
          </a:prstGeom>
        </p:spPr>
        <p:txBody>
          <a:bodyPr wrap="square" lIns="0" tIns="46800" rIns="0" bIns="46800" anchor="t" anchorCtr="0">
            <a:noAutofit/>
          </a:bodyPr>
          <a:lstStyle>
            <a:lvl1pPr marL="0" indent="0">
              <a:buNone/>
              <a:defRPr sz="14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Slide Number Placeholder 3">
            <a:extLst>
              <a:ext uri="{FF2B5EF4-FFF2-40B4-BE49-F238E27FC236}">
                <a16:creationId xmlns:a16="http://schemas.microsoft.com/office/drawing/2014/main" id="{00E21E6B-AD3C-1A68-A178-9F3231CB4680}"/>
              </a:ext>
            </a:extLst>
          </p:cNvPr>
          <p:cNvSpPr>
            <a:spLocks noGrp="1"/>
          </p:cNvSpPr>
          <p:nvPr>
            <p:ph type="sldNum" sz="quarter" idx="11"/>
          </p:nvPr>
        </p:nvSpPr>
        <p:spPr>
          <a:xfrm>
            <a:off x="539750" y="6316664"/>
            <a:ext cx="245110" cy="316546"/>
          </a:xfrm>
        </p:spPr>
        <p:txBody>
          <a:bodyPr/>
          <a:lstStyle>
            <a:lvl1pPr>
              <a:defRPr>
                <a:solidFill>
                  <a:schemeClr val="bg1"/>
                </a:solidFill>
              </a:defRPr>
            </a:lvl1pPr>
          </a:lstStyle>
          <a:p>
            <a:fld id="{AE6C97B7-05AD-4402-A8A1-A463185BD3F3}" type="slidenum">
              <a:rPr lang="en-US" smtClean="0"/>
              <a:pPr/>
              <a:t>‹#›</a:t>
            </a:fld>
            <a:endParaRPr lang="en-US"/>
          </a:p>
        </p:txBody>
      </p:sp>
      <p:sp>
        <p:nvSpPr>
          <p:cNvPr id="2" name="Freeform: Shape 1">
            <a:extLst>
              <a:ext uri="{FF2B5EF4-FFF2-40B4-BE49-F238E27FC236}">
                <a16:creationId xmlns:a16="http://schemas.microsoft.com/office/drawing/2014/main" id="{0F589BFB-2B86-CF15-1E73-7F2470E1F858}"/>
              </a:ext>
            </a:extLst>
          </p:cNvPr>
          <p:cNvSpPr/>
          <p:nvPr userDrawn="1"/>
        </p:nvSpPr>
        <p:spPr>
          <a:xfrm>
            <a:off x="2899169" y="530719"/>
            <a:ext cx="4668145" cy="6327281"/>
          </a:xfrm>
          <a:custGeom>
            <a:avLst/>
            <a:gdLst>
              <a:gd name="connsiteX0" fmla="*/ 2337816 w 4668145"/>
              <a:gd name="connsiteY0" fmla="*/ 0 h 6327281"/>
              <a:gd name="connsiteX1" fmla="*/ 4379105 w 4668145"/>
              <a:gd name="connsiteY1" fmla="*/ 4946469 h 6327281"/>
              <a:gd name="connsiteX2" fmla="*/ 4664746 w 4668145"/>
              <a:gd name="connsiteY2" fmla="*/ 6193536 h 6327281"/>
              <a:gd name="connsiteX3" fmla="*/ 4651076 w 4668145"/>
              <a:gd name="connsiteY3" fmla="*/ 6327281 h 6327281"/>
              <a:gd name="connsiteX4" fmla="*/ 11771 w 4668145"/>
              <a:gd name="connsiteY4" fmla="*/ 6327281 h 6327281"/>
              <a:gd name="connsiteX5" fmla="*/ 0 w 4668145"/>
              <a:gd name="connsiteY5" fmla="*/ 6080761 h 6327281"/>
              <a:gd name="connsiteX6" fmla="*/ 247758 w 4668145"/>
              <a:gd name="connsiteY6" fmla="*/ 5047489 h 6327281"/>
              <a:gd name="connsiteX7" fmla="*/ 2337816 w 4668145"/>
              <a:gd name="connsiteY7" fmla="*/ 0 h 6327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68145" h="6327281">
                <a:moveTo>
                  <a:pt x="2337816" y="0"/>
                </a:moveTo>
                <a:lnTo>
                  <a:pt x="4379105" y="4946469"/>
                </a:lnTo>
                <a:cubicBezTo>
                  <a:pt x="4581143" y="5315712"/>
                  <a:pt x="4689130" y="5740691"/>
                  <a:pt x="4664746" y="6193536"/>
                </a:cubicBezTo>
                <a:lnTo>
                  <a:pt x="4651076" y="6327281"/>
                </a:lnTo>
                <a:lnTo>
                  <a:pt x="11771" y="6327281"/>
                </a:lnTo>
                <a:lnTo>
                  <a:pt x="0" y="6080761"/>
                </a:lnTo>
                <a:cubicBezTo>
                  <a:pt x="3919" y="5722403"/>
                  <a:pt x="91004" y="5369706"/>
                  <a:pt x="247758" y="5047489"/>
                </a:cubicBezTo>
                <a:cubicBezTo>
                  <a:pt x="247758" y="5047489"/>
                  <a:pt x="2337816" y="0"/>
                  <a:pt x="2337816" y="0"/>
                </a:cubicBezTo>
                <a:close/>
              </a:path>
            </a:pathLst>
          </a:custGeom>
          <a:solidFill>
            <a:srgbClr val="AECFD9"/>
          </a:solidFill>
          <a:ln w="0" cap="flat">
            <a:noFill/>
            <a:prstDash val="solid"/>
            <a:miter/>
          </a:ln>
        </p:spPr>
        <p:txBody>
          <a:bodyPr rtlCol="0" anchor="ctr"/>
          <a:lstStyle/>
          <a:p>
            <a:endParaRPr lang="en-US"/>
          </a:p>
        </p:txBody>
      </p:sp>
    </p:spTree>
    <p:extLst>
      <p:ext uri="{BB962C8B-B14F-4D97-AF65-F5344CB8AC3E}">
        <p14:creationId xmlns:p14="http://schemas.microsoft.com/office/powerpoint/2010/main" val="520814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with Image Gree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79E13-2AFF-489F-05DA-AEEC9BDD4755}"/>
              </a:ext>
            </a:extLst>
          </p:cNvPr>
          <p:cNvSpPr/>
          <p:nvPr userDrawn="1"/>
        </p:nvSpPr>
        <p:spPr>
          <a:xfrm>
            <a:off x="0" y="0"/>
            <a:ext cx="121920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13825F5C-2B4E-AEDE-8826-E37DDF93E0BE}"/>
              </a:ext>
            </a:extLst>
          </p:cNvPr>
          <p:cNvSpPr>
            <a:spLocks noGrp="1"/>
          </p:cNvSpPr>
          <p:nvPr>
            <p:ph type="pic" sz="quarter" idx="10"/>
          </p:nvPr>
        </p:nvSpPr>
        <p:spPr>
          <a:xfrm>
            <a:off x="4197753" y="0"/>
            <a:ext cx="7994247" cy="6858000"/>
          </a:xfrm>
          <a:custGeom>
            <a:avLst/>
            <a:gdLst>
              <a:gd name="connsiteX0" fmla="*/ 5916350 w 7994247"/>
              <a:gd name="connsiteY0" fmla="*/ 0 h 6858000"/>
              <a:gd name="connsiteX1" fmla="*/ 7994247 w 7994247"/>
              <a:gd name="connsiteY1" fmla="*/ 0 h 6858000"/>
              <a:gd name="connsiteX2" fmla="*/ 7994247 w 7994247"/>
              <a:gd name="connsiteY2" fmla="*/ 2620934 h 6858000"/>
              <a:gd name="connsiteX3" fmla="*/ 7989469 w 7994247"/>
              <a:gd name="connsiteY3" fmla="*/ 2621175 h 6858000"/>
              <a:gd name="connsiteX4" fmla="*/ 5857732 w 7994247"/>
              <a:gd name="connsiteY4" fmla="*/ 489438 h 6858000"/>
              <a:gd name="connsiteX5" fmla="*/ 5901019 w 7994247"/>
              <a:gd name="connsiteY5" fmla="*/ 59665 h 6858000"/>
              <a:gd name="connsiteX6" fmla="*/ 24106 w 7994247"/>
              <a:gd name="connsiteY6" fmla="*/ 0 h 6858000"/>
              <a:gd name="connsiteX7" fmla="*/ 3915148 w 7994247"/>
              <a:gd name="connsiteY7" fmla="*/ 0 h 6858000"/>
              <a:gd name="connsiteX8" fmla="*/ 6587620 w 7994247"/>
              <a:gd name="connsiteY8" fmla="*/ 6483019 h 6858000"/>
              <a:gd name="connsiteX9" fmla="*/ 6584994 w 7994247"/>
              <a:gd name="connsiteY9" fmla="*/ 6485646 h 6858000"/>
              <a:gd name="connsiteX10" fmla="*/ 6583758 w 7994247"/>
              <a:gd name="connsiteY10" fmla="*/ 6483018 h 6858000"/>
              <a:gd name="connsiteX11" fmla="*/ 6587619 w 7994247"/>
              <a:gd name="connsiteY11" fmla="*/ 6483018 h 6858000"/>
              <a:gd name="connsiteX12" fmla="*/ 4896132 w 7994247"/>
              <a:gd name="connsiteY12" fmla="*/ 2381740 h 6858000"/>
              <a:gd name="connsiteX13" fmla="*/ 3162165 w 7994247"/>
              <a:gd name="connsiteY13" fmla="*/ 6564116 h 6858000"/>
              <a:gd name="connsiteX14" fmla="*/ 3074897 w 7994247"/>
              <a:gd name="connsiteY14" fmla="*/ 6768522 h 6858000"/>
              <a:gd name="connsiteX15" fmla="*/ 3047829 w 7994247"/>
              <a:gd name="connsiteY15" fmla="*/ 6858000 h 6858000"/>
              <a:gd name="connsiteX16" fmla="*/ 2561688 w 7994247"/>
              <a:gd name="connsiteY16" fmla="*/ 6858000 h 6858000"/>
              <a:gd name="connsiteX17" fmla="*/ 188547 w 7994247"/>
              <a:gd name="connsiteY17" fmla="*/ 1126642 h 6858000"/>
              <a:gd name="connsiteX18" fmla="*/ 3180 w 7994247"/>
              <a:gd name="connsiteY18" fmla="*/ 195938 h 6858000"/>
              <a:gd name="connsiteX19" fmla="*/ 22012 w 7994247"/>
              <a:gd name="connsiteY19" fmla="*/ 10572 h 6858000"/>
              <a:gd name="connsiteX0" fmla="*/ 5916350 w 7994247"/>
              <a:gd name="connsiteY0" fmla="*/ 0 h 6858000"/>
              <a:gd name="connsiteX1" fmla="*/ 7994247 w 7994247"/>
              <a:gd name="connsiteY1" fmla="*/ 0 h 6858000"/>
              <a:gd name="connsiteX2" fmla="*/ 7994247 w 7994247"/>
              <a:gd name="connsiteY2" fmla="*/ 2620934 h 6858000"/>
              <a:gd name="connsiteX3" fmla="*/ 7989469 w 7994247"/>
              <a:gd name="connsiteY3" fmla="*/ 2621175 h 6858000"/>
              <a:gd name="connsiteX4" fmla="*/ 5857732 w 7994247"/>
              <a:gd name="connsiteY4" fmla="*/ 489438 h 6858000"/>
              <a:gd name="connsiteX5" fmla="*/ 5901019 w 7994247"/>
              <a:gd name="connsiteY5" fmla="*/ 59665 h 6858000"/>
              <a:gd name="connsiteX6" fmla="*/ 5916350 w 7994247"/>
              <a:gd name="connsiteY6" fmla="*/ 0 h 6858000"/>
              <a:gd name="connsiteX7" fmla="*/ 24106 w 7994247"/>
              <a:gd name="connsiteY7" fmla="*/ 0 h 6858000"/>
              <a:gd name="connsiteX8" fmla="*/ 3915148 w 7994247"/>
              <a:gd name="connsiteY8" fmla="*/ 0 h 6858000"/>
              <a:gd name="connsiteX9" fmla="*/ 6587620 w 7994247"/>
              <a:gd name="connsiteY9" fmla="*/ 6483019 h 6858000"/>
              <a:gd name="connsiteX10" fmla="*/ 6584994 w 7994247"/>
              <a:gd name="connsiteY10" fmla="*/ 6485646 h 6858000"/>
              <a:gd name="connsiteX11" fmla="*/ 6583758 w 7994247"/>
              <a:gd name="connsiteY11" fmla="*/ 6483018 h 6858000"/>
              <a:gd name="connsiteX12" fmla="*/ 4896132 w 7994247"/>
              <a:gd name="connsiteY12" fmla="*/ 2381740 h 6858000"/>
              <a:gd name="connsiteX13" fmla="*/ 3162165 w 7994247"/>
              <a:gd name="connsiteY13" fmla="*/ 6564116 h 6858000"/>
              <a:gd name="connsiteX14" fmla="*/ 3074897 w 7994247"/>
              <a:gd name="connsiteY14" fmla="*/ 6768522 h 6858000"/>
              <a:gd name="connsiteX15" fmla="*/ 3047829 w 7994247"/>
              <a:gd name="connsiteY15" fmla="*/ 6858000 h 6858000"/>
              <a:gd name="connsiteX16" fmla="*/ 2561688 w 7994247"/>
              <a:gd name="connsiteY16" fmla="*/ 6858000 h 6858000"/>
              <a:gd name="connsiteX17" fmla="*/ 188547 w 7994247"/>
              <a:gd name="connsiteY17" fmla="*/ 1126642 h 6858000"/>
              <a:gd name="connsiteX18" fmla="*/ 3180 w 7994247"/>
              <a:gd name="connsiteY18" fmla="*/ 195938 h 6858000"/>
              <a:gd name="connsiteX19" fmla="*/ 22012 w 7994247"/>
              <a:gd name="connsiteY19" fmla="*/ 10572 h 6858000"/>
              <a:gd name="connsiteX20" fmla="*/ 24106 w 7994247"/>
              <a:gd name="connsiteY20" fmla="*/ 0 h 6858000"/>
              <a:gd name="connsiteX0" fmla="*/ 5916350 w 7994247"/>
              <a:gd name="connsiteY0" fmla="*/ 0 h 6858000"/>
              <a:gd name="connsiteX1" fmla="*/ 7994247 w 7994247"/>
              <a:gd name="connsiteY1" fmla="*/ 0 h 6858000"/>
              <a:gd name="connsiteX2" fmla="*/ 7994247 w 7994247"/>
              <a:gd name="connsiteY2" fmla="*/ 2620934 h 6858000"/>
              <a:gd name="connsiteX3" fmla="*/ 7989469 w 7994247"/>
              <a:gd name="connsiteY3" fmla="*/ 2621175 h 6858000"/>
              <a:gd name="connsiteX4" fmla="*/ 5857732 w 7994247"/>
              <a:gd name="connsiteY4" fmla="*/ 489438 h 6858000"/>
              <a:gd name="connsiteX5" fmla="*/ 5901019 w 7994247"/>
              <a:gd name="connsiteY5" fmla="*/ 59665 h 6858000"/>
              <a:gd name="connsiteX6" fmla="*/ 5916350 w 7994247"/>
              <a:gd name="connsiteY6" fmla="*/ 0 h 6858000"/>
              <a:gd name="connsiteX7" fmla="*/ 24106 w 7994247"/>
              <a:gd name="connsiteY7" fmla="*/ 0 h 6858000"/>
              <a:gd name="connsiteX8" fmla="*/ 3915148 w 7994247"/>
              <a:gd name="connsiteY8" fmla="*/ 0 h 6858000"/>
              <a:gd name="connsiteX9" fmla="*/ 6587620 w 7994247"/>
              <a:gd name="connsiteY9" fmla="*/ 6483019 h 6858000"/>
              <a:gd name="connsiteX10" fmla="*/ 6584994 w 7994247"/>
              <a:gd name="connsiteY10" fmla="*/ 6485646 h 6858000"/>
              <a:gd name="connsiteX11" fmla="*/ 4896132 w 7994247"/>
              <a:gd name="connsiteY11" fmla="*/ 2381740 h 6858000"/>
              <a:gd name="connsiteX12" fmla="*/ 3162165 w 7994247"/>
              <a:gd name="connsiteY12" fmla="*/ 6564116 h 6858000"/>
              <a:gd name="connsiteX13" fmla="*/ 3074897 w 7994247"/>
              <a:gd name="connsiteY13" fmla="*/ 6768522 h 6858000"/>
              <a:gd name="connsiteX14" fmla="*/ 3047829 w 7994247"/>
              <a:gd name="connsiteY14" fmla="*/ 6858000 h 6858000"/>
              <a:gd name="connsiteX15" fmla="*/ 2561688 w 7994247"/>
              <a:gd name="connsiteY15" fmla="*/ 6858000 h 6858000"/>
              <a:gd name="connsiteX16" fmla="*/ 188547 w 7994247"/>
              <a:gd name="connsiteY16" fmla="*/ 1126642 h 6858000"/>
              <a:gd name="connsiteX17" fmla="*/ 3180 w 7994247"/>
              <a:gd name="connsiteY17" fmla="*/ 195938 h 6858000"/>
              <a:gd name="connsiteX18" fmla="*/ 22012 w 7994247"/>
              <a:gd name="connsiteY18" fmla="*/ 10572 h 6858000"/>
              <a:gd name="connsiteX19" fmla="*/ 24106 w 7994247"/>
              <a:gd name="connsiteY19" fmla="*/ 0 h 6858000"/>
              <a:gd name="connsiteX0" fmla="*/ 5916350 w 7994247"/>
              <a:gd name="connsiteY0" fmla="*/ 0 h 6858000"/>
              <a:gd name="connsiteX1" fmla="*/ 7994247 w 7994247"/>
              <a:gd name="connsiteY1" fmla="*/ 0 h 6858000"/>
              <a:gd name="connsiteX2" fmla="*/ 7994247 w 7994247"/>
              <a:gd name="connsiteY2" fmla="*/ 2620934 h 6858000"/>
              <a:gd name="connsiteX3" fmla="*/ 7989469 w 7994247"/>
              <a:gd name="connsiteY3" fmla="*/ 2621175 h 6858000"/>
              <a:gd name="connsiteX4" fmla="*/ 5857732 w 7994247"/>
              <a:gd name="connsiteY4" fmla="*/ 489438 h 6858000"/>
              <a:gd name="connsiteX5" fmla="*/ 5901019 w 7994247"/>
              <a:gd name="connsiteY5" fmla="*/ 59665 h 6858000"/>
              <a:gd name="connsiteX6" fmla="*/ 5916350 w 7994247"/>
              <a:gd name="connsiteY6" fmla="*/ 0 h 6858000"/>
              <a:gd name="connsiteX7" fmla="*/ 24106 w 7994247"/>
              <a:gd name="connsiteY7" fmla="*/ 0 h 6858000"/>
              <a:gd name="connsiteX8" fmla="*/ 3915148 w 7994247"/>
              <a:gd name="connsiteY8" fmla="*/ 0 h 6858000"/>
              <a:gd name="connsiteX9" fmla="*/ 6587620 w 7994247"/>
              <a:gd name="connsiteY9" fmla="*/ 6483019 h 6858000"/>
              <a:gd name="connsiteX10" fmla="*/ 4896132 w 7994247"/>
              <a:gd name="connsiteY10" fmla="*/ 2381740 h 6858000"/>
              <a:gd name="connsiteX11" fmla="*/ 3162165 w 7994247"/>
              <a:gd name="connsiteY11" fmla="*/ 6564116 h 6858000"/>
              <a:gd name="connsiteX12" fmla="*/ 3074897 w 7994247"/>
              <a:gd name="connsiteY12" fmla="*/ 6768522 h 6858000"/>
              <a:gd name="connsiteX13" fmla="*/ 3047829 w 7994247"/>
              <a:gd name="connsiteY13" fmla="*/ 6858000 h 6858000"/>
              <a:gd name="connsiteX14" fmla="*/ 2561688 w 7994247"/>
              <a:gd name="connsiteY14" fmla="*/ 6858000 h 6858000"/>
              <a:gd name="connsiteX15" fmla="*/ 188547 w 7994247"/>
              <a:gd name="connsiteY15" fmla="*/ 1126642 h 6858000"/>
              <a:gd name="connsiteX16" fmla="*/ 3180 w 7994247"/>
              <a:gd name="connsiteY16" fmla="*/ 195938 h 6858000"/>
              <a:gd name="connsiteX17" fmla="*/ 22012 w 7994247"/>
              <a:gd name="connsiteY17" fmla="*/ 10572 h 6858000"/>
              <a:gd name="connsiteX18" fmla="*/ 24106 w 7994247"/>
              <a:gd name="connsiteY18" fmla="*/ 0 h 6858000"/>
              <a:gd name="connsiteX0" fmla="*/ 5916350 w 7994247"/>
              <a:gd name="connsiteY0" fmla="*/ 0 h 6858000"/>
              <a:gd name="connsiteX1" fmla="*/ 7994247 w 7994247"/>
              <a:gd name="connsiteY1" fmla="*/ 0 h 6858000"/>
              <a:gd name="connsiteX2" fmla="*/ 7994247 w 7994247"/>
              <a:gd name="connsiteY2" fmla="*/ 2620934 h 6858000"/>
              <a:gd name="connsiteX3" fmla="*/ 7989469 w 7994247"/>
              <a:gd name="connsiteY3" fmla="*/ 2621175 h 6858000"/>
              <a:gd name="connsiteX4" fmla="*/ 5857732 w 7994247"/>
              <a:gd name="connsiteY4" fmla="*/ 489438 h 6858000"/>
              <a:gd name="connsiteX5" fmla="*/ 5901019 w 7994247"/>
              <a:gd name="connsiteY5" fmla="*/ 59665 h 6858000"/>
              <a:gd name="connsiteX6" fmla="*/ 5916350 w 7994247"/>
              <a:gd name="connsiteY6" fmla="*/ 0 h 6858000"/>
              <a:gd name="connsiteX7" fmla="*/ 24106 w 7994247"/>
              <a:gd name="connsiteY7" fmla="*/ 0 h 6858000"/>
              <a:gd name="connsiteX8" fmla="*/ 3915148 w 7994247"/>
              <a:gd name="connsiteY8" fmla="*/ 0 h 6858000"/>
              <a:gd name="connsiteX9" fmla="*/ 4896132 w 7994247"/>
              <a:gd name="connsiteY9" fmla="*/ 2381740 h 6858000"/>
              <a:gd name="connsiteX10" fmla="*/ 3162165 w 7994247"/>
              <a:gd name="connsiteY10" fmla="*/ 6564116 h 6858000"/>
              <a:gd name="connsiteX11" fmla="*/ 3074897 w 7994247"/>
              <a:gd name="connsiteY11" fmla="*/ 6768522 h 6858000"/>
              <a:gd name="connsiteX12" fmla="*/ 3047829 w 7994247"/>
              <a:gd name="connsiteY12" fmla="*/ 6858000 h 6858000"/>
              <a:gd name="connsiteX13" fmla="*/ 2561688 w 7994247"/>
              <a:gd name="connsiteY13" fmla="*/ 6858000 h 6858000"/>
              <a:gd name="connsiteX14" fmla="*/ 188547 w 7994247"/>
              <a:gd name="connsiteY14" fmla="*/ 1126642 h 6858000"/>
              <a:gd name="connsiteX15" fmla="*/ 3180 w 7994247"/>
              <a:gd name="connsiteY15" fmla="*/ 195938 h 6858000"/>
              <a:gd name="connsiteX16" fmla="*/ 22012 w 7994247"/>
              <a:gd name="connsiteY16" fmla="*/ 10572 h 6858000"/>
              <a:gd name="connsiteX17" fmla="*/ 24106 w 7994247"/>
              <a:gd name="connsiteY1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994247" h="6858000">
                <a:moveTo>
                  <a:pt x="5916350" y="0"/>
                </a:moveTo>
                <a:lnTo>
                  <a:pt x="7994247" y="0"/>
                </a:lnTo>
                <a:lnTo>
                  <a:pt x="7994247" y="2620934"/>
                </a:lnTo>
                <a:lnTo>
                  <a:pt x="7989469" y="2621175"/>
                </a:lnTo>
                <a:cubicBezTo>
                  <a:pt x="6811607" y="2621175"/>
                  <a:pt x="5857732" y="1667300"/>
                  <a:pt x="5857732" y="489438"/>
                </a:cubicBezTo>
                <a:cubicBezTo>
                  <a:pt x="5857732" y="342205"/>
                  <a:pt x="5872636" y="198472"/>
                  <a:pt x="5901019" y="59665"/>
                </a:cubicBezTo>
                <a:lnTo>
                  <a:pt x="5916350" y="0"/>
                </a:lnTo>
                <a:close/>
                <a:moveTo>
                  <a:pt x="24106" y="0"/>
                </a:moveTo>
                <a:lnTo>
                  <a:pt x="3915148" y="0"/>
                </a:lnTo>
                <a:lnTo>
                  <a:pt x="4896132" y="2381740"/>
                </a:lnTo>
                <a:lnTo>
                  <a:pt x="3162165" y="6564116"/>
                </a:lnTo>
                <a:cubicBezTo>
                  <a:pt x="3129340" y="6630733"/>
                  <a:pt x="3100195" y="6698979"/>
                  <a:pt x="3074897" y="6768522"/>
                </a:cubicBezTo>
                <a:lnTo>
                  <a:pt x="3047829" y="6858000"/>
                </a:lnTo>
                <a:lnTo>
                  <a:pt x="2561688" y="6858000"/>
                </a:lnTo>
                <a:lnTo>
                  <a:pt x="188547" y="1126642"/>
                </a:lnTo>
                <a:cubicBezTo>
                  <a:pt x="53383" y="844728"/>
                  <a:pt x="-16131" y="528057"/>
                  <a:pt x="3180" y="195938"/>
                </a:cubicBezTo>
                <a:cubicBezTo>
                  <a:pt x="6574" y="133259"/>
                  <a:pt x="12898" y="71428"/>
                  <a:pt x="22012" y="10572"/>
                </a:cubicBezTo>
                <a:lnTo>
                  <a:pt x="24106" y="0"/>
                </a:lnTo>
                <a:close/>
              </a:path>
            </a:pathLst>
          </a:custGeom>
          <a:solidFill>
            <a:schemeClr val="bg2"/>
          </a:solidFill>
        </p:spPr>
        <p:txBody>
          <a:bodyPr wrap="square">
            <a:noAutofit/>
          </a:bodyPr>
          <a:lstStyle>
            <a:lvl1pPr marL="0" indent="0">
              <a:buNone/>
              <a:defRPr/>
            </a:lvl1pPr>
          </a:lstStyle>
          <a:p>
            <a:endParaRPr lang="en-US"/>
          </a:p>
        </p:txBody>
      </p:sp>
      <p:sp>
        <p:nvSpPr>
          <p:cNvPr id="12" name="Title 1">
            <a:extLst>
              <a:ext uri="{FF2B5EF4-FFF2-40B4-BE49-F238E27FC236}">
                <a16:creationId xmlns:a16="http://schemas.microsoft.com/office/drawing/2014/main" id="{B42FC3C2-53C6-7807-F0D9-0209A66346E8}"/>
              </a:ext>
            </a:extLst>
          </p:cNvPr>
          <p:cNvSpPr>
            <a:spLocks noGrp="1"/>
          </p:cNvSpPr>
          <p:nvPr>
            <p:ph type="ctrTitle" hasCustomPrompt="1"/>
          </p:nvPr>
        </p:nvSpPr>
        <p:spPr>
          <a:xfrm>
            <a:off x="539750" y="2887128"/>
            <a:ext cx="4219819" cy="2086725"/>
          </a:xfrm>
        </p:spPr>
        <p:txBody>
          <a:bodyPr wrap="square" anchor="b">
            <a:spAutoFit/>
          </a:bodyPr>
          <a:lstStyle>
            <a:lvl1pPr algn="l">
              <a:defRPr sz="4800">
                <a:solidFill>
                  <a:schemeClr val="bg1"/>
                </a:solidFill>
                <a:latin typeface="VIC SemiBold Italic" panose="00000700000000000000" pitchFamily="2" charset="0"/>
              </a:defRPr>
            </a:lvl1pPr>
          </a:lstStyle>
          <a:p>
            <a:r>
              <a:rPr lang="en-US"/>
              <a:t>Click to edit Master title</a:t>
            </a:r>
            <a:br>
              <a:rPr lang="en-US"/>
            </a:br>
            <a:r>
              <a:rPr lang="en-US"/>
              <a:t>style</a:t>
            </a:r>
          </a:p>
        </p:txBody>
      </p:sp>
      <p:sp>
        <p:nvSpPr>
          <p:cNvPr id="13" name="Subtitle 2">
            <a:extLst>
              <a:ext uri="{FF2B5EF4-FFF2-40B4-BE49-F238E27FC236}">
                <a16:creationId xmlns:a16="http://schemas.microsoft.com/office/drawing/2014/main" id="{844D0121-27D2-0668-EBC8-1C32FD1B5603}"/>
              </a:ext>
            </a:extLst>
          </p:cNvPr>
          <p:cNvSpPr>
            <a:spLocks noGrp="1"/>
          </p:cNvSpPr>
          <p:nvPr>
            <p:ph type="subTitle" idx="1"/>
          </p:nvPr>
        </p:nvSpPr>
        <p:spPr>
          <a:xfrm>
            <a:off x="539750" y="5065928"/>
            <a:ext cx="4219819" cy="423193"/>
          </a:xfrm>
          <a:prstGeom prst="rect">
            <a:avLst/>
          </a:prstGeom>
        </p:spPr>
        <p:txBody>
          <a:bodyPr wrap="square" lIns="0">
            <a:spAutoFit/>
          </a:bodyPr>
          <a:lstStyle>
            <a:lvl1pPr marL="0" indent="0" algn="l">
              <a:buNone/>
              <a:defRPr sz="2000">
                <a:solidFill>
                  <a:srgbClr val="AECFD9"/>
                </a:solidFill>
                <a:latin typeface="VIC"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Freeform: Shape 3">
            <a:extLst>
              <a:ext uri="{FF2B5EF4-FFF2-40B4-BE49-F238E27FC236}">
                <a16:creationId xmlns:a16="http://schemas.microsoft.com/office/drawing/2014/main" id="{DE69648E-8E86-ADB7-CC2B-AA02B4C3FB85}"/>
              </a:ext>
            </a:extLst>
          </p:cNvPr>
          <p:cNvSpPr/>
          <p:nvPr userDrawn="1"/>
        </p:nvSpPr>
        <p:spPr>
          <a:xfrm>
            <a:off x="7245582" y="2381740"/>
            <a:ext cx="3690408" cy="4476260"/>
          </a:xfrm>
          <a:custGeom>
            <a:avLst/>
            <a:gdLst>
              <a:gd name="connsiteX0" fmla="*/ 1848303 w 3690408"/>
              <a:gd name="connsiteY0" fmla="*/ 0 h 4476260"/>
              <a:gd name="connsiteX1" fmla="*/ 3539790 w 3690408"/>
              <a:gd name="connsiteY1" fmla="*/ 4101278 h 4476260"/>
              <a:gd name="connsiteX2" fmla="*/ 3535929 w 3690408"/>
              <a:gd name="connsiteY2" fmla="*/ 4101278 h 4476260"/>
              <a:gd name="connsiteX3" fmla="*/ 3647741 w 3690408"/>
              <a:gd name="connsiteY3" fmla="*/ 4339023 h 4476260"/>
              <a:gd name="connsiteX4" fmla="*/ 3690408 w 3690408"/>
              <a:gd name="connsiteY4" fmla="*/ 4476260 h 4476260"/>
              <a:gd name="connsiteX5" fmla="*/ 0 w 3690408"/>
              <a:gd name="connsiteY5" fmla="*/ 4476260 h 4476260"/>
              <a:gd name="connsiteX6" fmla="*/ 27068 w 3690408"/>
              <a:gd name="connsiteY6" fmla="*/ 4386782 h 4476260"/>
              <a:gd name="connsiteX7" fmla="*/ 114336 w 3690408"/>
              <a:gd name="connsiteY7" fmla="*/ 4182376 h 4476260"/>
              <a:gd name="connsiteX8" fmla="*/ 1848303 w 3690408"/>
              <a:gd name="connsiteY8" fmla="*/ 0 h 4476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90408" h="4476260">
                <a:moveTo>
                  <a:pt x="1848303" y="0"/>
                </a:moveTo>
                <a:lnTo>
                  <a:pt x="3539790" y="4101278"/>
                </a:lnTo>
                <a:lnTo>
                  <a:pt x="3535929" y="4101278"/>
                </a:lnTo>
                <a:cubicBezTo>
                  <a:pt x="3578409" y="4177549"/>
                  <a:pt x="3615821" y="4256959"/>
                  <a:pt x="3647741" y="4339023"/>
                </a:cubicBezTo>
                <a:lnTo>
                  <a:pt x="3690408" y="4476260"/>
                </a:lnTo>
                <a:lnTo>
                  <a:pt x="0" y="4476260"/>
                </a:lnTo>
                <a:lnTo>
                  <a:pt x="27068" y="4386782"/>
                </a:lnTo>
                <a:cubicBezTo>
                  <a:pt x="52366" y="4317239"/>
                  <a:pt x="81511" y="4248993"/>
                  <a:pt x="114336" y="4182376"/>
                </a:cubicBezTo>
                <a:cubicBezTo>
                  <a:pt x="114336" y="4182376"/>
                  <a:pt x="1848303" y="0"/>
                  <a:pt x="1848303" y="0"/>
                </a:cubicBezTo>
                <a:close/>
              </a:path>
            </a:pathLst>
          </a:custGeom>
          <a:solidFill>
            <a:srgbClr val="AECFD9"/>
          </a:solidFill>
          <a:ln w="0" cap="flat">
            <a:noFill/>
            <a:prstDash val="solid"/>
            <a:miter/>
          </a:ln>
        </p:spPr>
        <p:txBody>
          <a:bodyPr rtlCol="0" anchor="ctr"/>
          <a:lstStyle/>
          <a:p>
            <a:endParaRPr lang="en-US"/>
          </a:p>
        </p:txBody>
      </p:sp>
      <p:pic>
        <p:nvPicPr>
          <p:cNvPr id="2" name="Picture 1">
            <a:extLst>
              <a:ext uri="{FF2B5EF4-FFF2-40B4-BE49-F238E27FC236}">
                <a16:creationId xmlns:a16="http://schemas.microsoft.com/office/drawing/2014/main" id="{028A1433-EC0B-ADD0-D1D8-AD728D035D4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922" t="14922" r="16266" b="16266"/>
          <a:stretch/>
        </p:blipFill>
        <p:spPr>
          <a:xfrm>
            <a:off x="416689" y="570106"/>
            <a:ext cx="1921398" cy="1598727"/>
          </a:xfrm>
          <a:prstGeom prst="rect">
            <a:avLst/>
          </a:prstGeom>
        </p:spPr>
      </p:pic>
    </p:spTree>
    <p:extLst>
      <p:ext uri="{BB962C8B-B14F-4D97-AF65-F5344CB8AC3E}">
        <p14:creationId xmlns:p14="http://schemas.microsoft.com/office/powerpoint/2010/main" val="3435461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Quote Slide 0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CB00DB7-9807-5AB3-7437-71F345EDEEA5}"/>
              </a:ext>
            </a:extLst>
          </p:cNvPr>
          <p:cNvSpPr/>
          <p:nvPr userDrawn="1"/>
        </p:nvSpPr>
        <p:spPr>
          <a:xfrm>
            <a:off x="0" y="0"/>
            <a:ext cx="121920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Picture Placeholder 44">
            <a:extLst>
              <a:ext uri="{FF2B5EF4-FFF2-40B4-BE49-F238E27FC236}">
                <a16:creationId xmlns:a16="http://schemas.microsoft.com/office/drawing/2014/main" id="{D446FC34-049E-CFBB-1505-676749122645}"/>
              </a:ext>
            </a:extLst>
          </p:cNvPr>
          <p:cNvSpPr>
            <a:spLocks noGrp="1"/>
          </p:cNvSpPr>
          <p:nvPr>
            <p:ph type="pic" sz="quarter" idx="16"/>
          </p:nvPr>
        </p:nvSpPr>
        <p:spPr>
          <a:xfrm>
            <a:off x="0" y="0"/>
            <a:ext cx="7567314" cy="6858000"/>
          </a:xfrm>
          <a:custGeom>
            <a:avLst/>
            <a:gdLst>
              <a:gd name="connsiteX0" fmla="*/ 0 w 7567314"/>
              <a:gd name="connsiteY0" fmla="*/ 0 h 6858000"/>
              <a:gd name="connsiteX1" fmla="*/ 5019451 w 7567314"/>
              <a:gd name="connsiteY1" fmla="*/ 0 h 6858000"/>
              <a:gd name="connsiteX2" fmla="*/ 7278274 w 7567314"/>
              <a:gd name="connsiteY2" fmla="*/ 5477189 h 6858000"/>
              <a:gd name="connsiteX3" fmla="*/ 7563915 w 7567314"/>
              <a:gd name="connsiteY3" fmla="*/ 6724257 h 6858000"/>
              <a:gd name="connsiteX4" fmla="*/ 7550245 w 7567314"/>
              <a:gd name="connsiteY4" fmla="*/ 6858000 h 6858000"/>
              <a:gd name="connsiteX5" fmla="*/ 2805881 w 7567314"/>
              <a:gd name="connsiteY5" fmla="*/ 6858000 h 6858000"/>
              <a:gd name="connsiteX6" fmla="*/ 0 w 7567314"/>
              <a:gd name="connsiteY6" fmla="*/ 848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67314" h="6858000">
                <a:moveTo>
                  <a:pt x="0" y="0"/>
                </a:moveTo>
                <a:lnTo>
                  <a:pt x="5019451" y="0"/>
                </a:lnTo>
                <a:lnTo>
                  <a:pt x="7278274" y="5477189"/>
                </a:lnTo>
                <a:cubicBezTo>
                  <a:pt x="7480313" y="5846433"/>
                  <a:pt x="7588300" y="6271411"/>
                  <a:pt x="7563915" y="6724257"/>
                </a:cubicBezTo>
                <a:lnTo>
                  <a:pt x="7550245" y="6858000"/>
                </a:lnTo>
                <a:lnTo>
                  <a:pt x="2805881" y="6858000"/>
                </a:lnTo>
                <a:lnTo>
                  <a:pt x="0" y="84892"/>
                </a:lnTo>
                <a:close/>
              </a:path>
            </a:pathLst>
          </a:custGeom>
          <a:solidFill>
            <a:schemeClr val="bg2"/>
          </a:solidFill>
        </p:spPr>
        <p:txBody>
          <a:bodyPr wrap="square">
            <a:noAutofit/>
          </a:bodyPr>
          <a:lstStyle>
            <a:lvl1pPr marL="0" indent="0">
              <a:buNone/>
              <a:defRPr/>
            </a:lvl1pPr>
          </a:lstStyle>
          <a:p>
            <a:endParaRPr lang="en-US"/>
          </a:p>
        </p:txBody>
      </p:sp>
      <p:sp>
        <p:nvSpPr>
          <p:cNvPr id="37" name="Freeform: Shape 36">
            <a:extLst>
              <a:ext uri="{FF2B5EF4-FFF2-40B4-BE49-F238E27FC236}">
                <a16:creationId xmlns:a16="http://schemas.microsoft.com/office/drawing/2014/main" id="{D27FBCCE-19A5-C30C-0DBC-B687805D1A24}"/>
              </a:ext>
            </a:extLst>
          </p:cNvPr>
          <p:cNvSpPr/>
          <p:nvPr/>
        </p:nvSpPr>
        <p:spPr>
          <a:xfrm>
            <a:off x="7092671" y="0"/>
            <a:ext cx="3755240" cy="819845"/>
          </a:xfrm>
          <a:custGeom>
            <a:avLst/>
            <a:gdLst>
              <a:gd name="connsiteX0" fmla="*/ 0 w 3755240"/>
              <a:gd name="connsiteY0" fmla="*/ 0 h 819845"/>
              <a:gd name="connsiteX1" fmla="*/ 3755240 w 3755240"/>
              <a:gd name="connsiteY1" fmla="*/ 0 h 819845"/>
              <a:gd name="connsiteX2" fmla="*/ 3695592 w 3755240"/>
              <a:gd name="connsiteY2" fmla="*/ 65683 h 819845"/>
              <a:gd name="connsiteX3" fmla="*/ 1878549 w 3755240"/>
              <a:gd name="connsiteY3" fmla="*/ 819845 h 819845"/>
              <a:gd name="connsiteX4" fmla="*/ 59764 w 3755240"/>
              <a:gd name="connsiteY4" fmla="*/ 65683 h 819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5240" h="819845">
                <a:moveTo>
                  <a:pt x="0" y="0"/>
                </a:moveTo>
                <a:lnTo>
                  <a:pt x="3755240" y="0"/>
                </a:lnTo>
                <a:lnTo>
                  <a:pt x="3695592" y="65683"/>
                </a:lnTo>
                <a:cubicBezTo>
                  <a:pt x="3230119" y="531591"/>
                  <a:pt x="2587427" y="819845"/>
                  <a:pt x="1878549" y="819845"/>
                </a:cubicBezTo>
                <a:cubicBezTo>
                  <a:pt x="1169671" y="819845"/>
                  <a:pt x="526108" y="531591"/>
                  <a:pt x="59764" y="65683"/>
                </a:cubicBezTo>
                <a:close/>
              </a:path>
            </a:pathLst>
          </a:custGeom>
          <a:solidFill>
            <a:schemeClr val="bg1"/>
          </a:solidFill>
          <a:ln w="0" cap="flat">
            <a:noFill/>
            <a:prstDash val="solid"/>
            <a:miter/>
          </a:ln>
        </p:spPr>
        <p:txBody>
          <a:bodyPr rtlCol="0" anchor="ctr"/>
          <a:lstStyle/>
          <a:p>
            <a:endParaRPr lang="en-US"/>
          </a:p>
        </p:txBody>
      </p:sp>
      <p:grpSp>
        <p:nvGrpSpPr>
          <p:cNvPr id="6" name="Group 5">
            <a:extLst>
              <a:ext uri="{FF2B5EF4-FFF2-40B4-BE49-F238E27FC236}">
                <a16:creationId xmlns:a16="http://schemas.microsoft.com/office/drawing/2014/main" id="{F7087522-DCE3-4583-EDE1-251E86AFBE16}"/>
              </a:ext>
            </a:extLst>
          </p:cNvPr>
          <p:cNvGrpSpPr/>
          <p:nvPr userDrawn="1"/>
        </p:nvGrpSpPr>
        <p:grpSpPr>
          <a:xfrm>
            <a:off x="10148385" y="6317984"/>
            <a:ext cx="1502868" cy="312218"/>
            <a:chOff x="10148385" y="6317984"/>
            <a:chExt cx="1502868" cy="312218"/>
          </a:xfrm>
        </p:grpSpPr>
        <p:sp>
          <p:nvSpPr>
            <p:cNvPr id="7" name="Freeform: Shape 6">
              <a:extLst>
                <a:ext uri="{FF2B5EF4-FFF2-40B4-BE49-F238E27FC236}">
                  <a16:creationId xmlns:a16="http://schemas.microsoft.com/office/drawing/2014/main" id="{8E7B1F50-C171-36A1-1CE8-CEBC097199FB}"/>
                </a:ext>
              </a:extLst>
            </p:cNvPr>
            <p:cNvSpPr/>
            <p:nvPr/>
          </p:nvSpPr>
          <p:spPr>
            <a:xfrm>
              <a:off x="10148385" y="6318529"/>
              <a:ext cx="210635" cy="311673"/>
            </a:xfrm>
            <a:custGeom>
              <a:avLst/>
              <a:gdLst>
                <a:gd name="connsiteX0" fmla="*/ 119558 w 210635"/>
                <a:gd name="connsiteY0" fmla="*/ 116035 h 311673"/>
                <a:gd name="connsiteX1" fmla="*/ 83837 w 210635"/>
                <a:gd name="connsiteY1" fmla="*/ 87529 h 311673"/>
                <a:gd name="connsiteX2" fmla="*/ 101934 w 210635"/>
                <a:gd name="connsiteY2" fmla="*/ 76410 h 311673"/>
                <a:gd name="connsiteX3" fmla="*/ 146763 w 210635"/>
                <a:gd name="connsiteY3" fmla="*/ 94981 h 311673"/>
                <a:gd name="connsiteX4" fmla="*/ 147118 w 210635"/>
                <a:gd name="connsiteY4" fmla="*/ 95217 h 311673"/>
                <a:gd name="connsiteX5" fmla="*/ 169236 w 210635"/>
                <a:gd name="connsiteY5" fmla="*/ 97228 h 311673"/>
                <a:gd name="connsiteX6" fmla="*/ 182839 w 210635"/>
                <a:gd name="connsiteY6" fmla="*/ 85991 h 311673"/>
                <a:gd name="connsiteX7" fmla="*/ 197388 w 210635"/>
                <a:gd name="connsiteY7" fmla="*/ 64109 h 311673"/>
                <a:gd name="connsiteX8" fmla="*/ 201173 w 210635"/>
                <a:gd name="connsiteY8" fmla="*/ 44238 h 311673"/>
                <a:gd name="connsiteX9" fmla="*/ 191000 w 210635"/>
                <a:gd name="connsiteY9" fmla="*/ 28861 h 311673"/>
                <a:gd name="connsiteX10" fmla="*/ 104181 w 210635"/>
                <a:gd name="connsiteY10" fmla="*/ 0 h 311673"/>
                <a:gd name="connsiteX11" fmla="*/ 803 w 210635"/>
                <a:gd name="connsiteY11" fmla="*/ 90604 h 311673"/>
                <a:gd name="connsiteX12" fmla="*/ 30137 w 210635"/>
                <a:gd name="connsiteY12" fmla="*/ 157434 h 311673"/>
                <a:gd name="connsiteX13" fmla="*/ 83718 w 210635"/>
                <a:gd name="connsiteY13" fmla="*/ 189370 h 311673"/>
                <a:gd name="connsiteX14" fmla="*/ 122988 w 210635"/>
                <a:gd name="connsiteY14" fmla="*/ 221070 h 311673"/>
                <a:gd name="connsiteX15" fmla="*/ 103708 w 210635"/>
                <a:gd name="connsiteY15" fmla="*/ 234909 h 311673"/>
                <a:gd name="connsiteX16" fmla="*/ 55212 w 210635"/>
                <a:gd name="connsiteY16" fmla="*/ 214328 h 311673"/>
                <a:gd name="connsiteX17" fmla="*/ 54266 w 210635"/>
                <a:gd name="connsiteY17" fmla="*/ 213618 h 311673"/>
                <a:gd name="connsiteX18" fmla="*/ 34631 w 210635"/>
                <a:gd name="connsiteY18" fmla="*/ 209478 h 311673"/>
                <a:gd name="connsiteX19" fmla="*/ 17953 w 210635"/>
                <a:gd name="connsiteY19" fmla="*/ 221543 h 311673"/>
                <a:gd name="connsiteX20" fmla="*/ 3996 w 210635"/>
                <a:gd name="connsiteY20" fmla="*/ 245554 h 311673"/>
                <a:gd name="connsiteX21" fmla="*/ 3760 w 210635"/>
                <a:gd name="connsiteY21" fmla="*/ 246027 h 311673"/>
                <a:gd name="connsiteX22" fmla="*/ 8609 w 210635"/>
                <a:gd name="connsiteY22" fmla="*/ 276781 h 311673"/>
                <a:gd name="connsiteX23" fmla="*/ 8846 w 210635"/>
                <a:gd name="connsiteY23" fmla="*/ 277017 h 311673"/>
                <a:gd name="connsiteX24" fmla="*/ 105246 w 210635"/>
                <a:gd name="connsiteY24" fmla="*/ 311674 h 311673"/>
                <a:gd name="connsiteX25" fmla="*/ 181301 w 210635"/>
                <a:gd name="connsiteY25" fmla="*/ 283996 h 311673"/>
                <a:gd name="connsiteX26" fmla="*/ 210635 w 210635"/>
                <a:gd name="connsiteY26" fmla="*/ 218704 h 311673"/>
                <a:gd name="connsiteX27" fmla="*/ 119440 w 210635"/>
                <a:gd name="connsiteY27" fmla="*/ 116035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0635" h="311673">
                  <a:moveTo>
                    <a:pt x="119558" y="116035"/>
                  </a:moveTo>
                  <a:cubicBezTo>
                    <a:pt x="88095" y="103260"/>
                    <a:pt x="83837" y="94389"/>
                    <a:pt x="83837" y="87529"/>
                  </a:cubicBezTo>
                  <a:cubicBezTo>
                    <a:pt x="83837" y="80314"/>
                    <a:pt x="95547" y="76410"/>
                    <a:pt x="101934" y="76410"/>
                  </a:cubicBezTo>
                  <a:cubicBezTo>
                    <a:pt x="109504" y="76410"/>
                    <a:pt x="125235" y="81260"/>
                    <a:pt x="146763" y="94981"/>
                  </a:cubicBezTo>
                  <a:lnTo>
                    <a:pt x="147118" y="95217"/>
                  </a:lnTo>
                  <a:cubicBezTo>
                    <a:pt x="153623" y="99475"/>
                    <a:pt x="161666" y="100303"/>
                    <a:pt x="169236" y="97228"/>
                  </a:cubicBezTo>
                  <a:cubicBezTo>
                    <a:pt x="174559" y="95099"/>
                    <a:pt x="179409" y="91077"/>
                    <a:pt x="182839" y="85991"/>
                  </a:cubicBezTo>
                  <a:lnTo>
                    <a:pt x="197388" y="64109"/>
                  </a:lnTo>
                  <a:cubicBezTo>
                    <a:pt x="201291" y="58550"/>
                    <a:pt x="202710" y="51335"/>
                    <a:pt x="201173" y="44238"/>
                  </a:cubicBezTo>
                  <a:cubicBezTo>
                    <a:pt x="199753" y="37850"/>
                    <a:pt x="196087" y="32291"/>
                    <a:pt x="191000" y="28861"/>
                  </a:cubicBezTo>
                  <a:cubicBezTo>
                    <a:pt x="183785" y="23538"/>
                    <a:pt x="149247" y="0"/>
                    <a:pt x="104181" y="0"/>
                  </a:cubicBezTo>
                  <a:cubicBezTo>
                    <a:pt x="33094" y="0"/>
                    <a:pt x="803" y="46958"/>
                    <a:pt x="803" y="90604"/>
                  </a:cubicBezTo>
                  <a:cubicBezTo>
                    <a:pt x="803" y="116745"/>
                    <a:pt x="10738" y="139218"/>
                    <a:pt x="30137" y="157434"/>
                  </a:cubicBezTo>
                  <a:cubicBezTo>
                    <a:pt x="47406" y="173520"/>
                    <a:pt x="69051" y="183338"/>
                    <a:pt x="83718" y="189370"/>
                  </a:cubicBezTo>
                  <a:cubicBezTo>
                    <a:pt x="118493" y="203446"/>
                    <a:pt x="122988" y="213618"/>
                    <a:pt x="122988" y="221070"/>
                  </a:cubicBezTo>
                  <a:cubicBezTo>
                    <a:pt x="122988" y="228995"/>
                    <a:pt x="114708" y="234909"/>
                    <a:pt x="103708" y="234909"/>
                  </a:cubicBezTo>
                  <a:cubicBezTo>
                    <a:pt x="92708" y="234909"/>
                    <a:pt x="74492" y="227457"/>
                    <a:pt x="55212" y="214328"/>
                  </a:cubicBezTo>
                  <a:cubicBezTo>
                    <a:pt x="54858" y="214091"/>
                    <a:pt x="54503" y="213854"/>
                    <a:pt x="54266" y="213618"/>
                  </a:cubicBezTo>
                  <a:cubicBezTo>
                    <a:pt x="48707" y="209596"/>
                    <a:pt x="41610" y="208059"/>
                    <a:pt x="34631" y="209478"/>
                  </a:cubicBezTo>
                  <a:cubicBezTo>
                    <a:pt x="27534" y="210897"/>
                    <a:pt x="21502" y="215274"/>
                    <a:pt x="17953" y="221543"/>
                  </a:cubicBezTo>
                  <a:lnTo>
                    <a:pt x="3996" y="245554"/>
                  </a:lnTo>
                  <a:lnTo>
                    <a:pt x="3760" y="246027"/>
                  </a:lnTo>
                  <a:cubicBezTo>
                    <a:pt x="-5466" y="262705"/>
                    <a:pt x="4706" y="272877"/>
                    <a:pt x="8609" y="276781"/>
                  </a:cubicBezTo>
                  <a:lnTo>
                    <a:pt x="8846" y="277017"/>
                  </a:lnTo>
                  <a:cubicBezTo>
                    <a:pt x="17362" y="285179"/>
                    <a:pt x="49653" y="311674"/>
                    <a:pt x="105246" y="311674"/>
                  </a:cubicBezTo>
                  <a:cubicBezTo>
                    <a:pt x="134816" y="311674"/>
                    <a:pt x="161903" y="301856"/>
                    <a:pt x="181301" y="283996"/>
                  </a:cubicBezTo>
                  <a:cubicBezTo>
                    <a:pt x="200226" y="266608"/>
                    <a:pt x="210635" y="243425"/>
                    <a:pt x="210635" y="218704"/>
                  </a:cubicBezTo>
                  <a:cubicBezTo>
                    <a:pt x="210635" y="160273"/>
                    <a:pt x="161903" y="133186"/>
                    <a:pt x="119440" y="116035"/>
                  </a:cubicBezTo>
                </a:path>
              </a:pathLst>
            </a:custGeom>
            <a:solidFill>
              <a:schemeClr val="bg1"/>
            </a:solidFill>
            <a:ln w="0"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8FE780E8-6514-182E-E3EC-C7A7676F412A}"/>
                </a:ext>
              </a:extLst>
            </p:cNvPr>
            <p:cNvSpPr/>
            <p:nvPr/>
          </p:nvSpPr>
          <p:spPr>
            <a:xfrm>
              <a:off x="10376644" y="6318529"/>
              <a:ext cx="268989" cy="311673"/>
            </a:xfrm>
            <a:custGeom>
              <a:avLst/>
              <a:gdLst>
                <a:gd name="connsiteX0" fmla="*/ 262114 w 268989"/>
                <a:gd name="connsiteY0" fmla="*/ 235855 h 311673"/>
                <a:gd name="connsiteX1" fmla="*/ 238221 w 268989"/>
                <a:gd name="connsiteY1" fmla="*/ 211134 h 311673"/>
                <a:gd name="connsiteX2" fmla="*/ 206876 w 268989"/>
                <a:gd name="connsiteY2" fmla="*/ 210069 h 311673"/>
                <a:gd name="connsiteX3" fmla="*/ 157789 w 268989"/>
                <a:gd name="connsiteY3" fmla="*/ 228521 h 311673"/>
                <a:gd name="connsiteX4" fmla="*/ 107400 w 268989"/>
                <a:gd name="connsiteY4" fmla="*/ 206876 h 311673"/>
                <a:gd name="connsiteX5" fmla="*/ 86937 w 268989"/>
                <a:gd name="connsiteY5" fmla="*/ 154950 h 311673"/>
                <a:gd name="connsiteX6" fmla="*/ 157434 w 268989"/>
                <a:gd name="connsiteY6" fmla="*/ 80669 h 311673"/>
                <a:gd name="connsiteX7" fmla="*/ 206284 w 268989"/>
                <a:gd name="connsiteY7" fmla="*/ 99357 h 311673"/>
                <a:gd name="connsiteX8" fmla="*/ 222962 w 268989"/>
                <a:gd name="connsiteY8" fmla="*/ 105981 h 311673"/>
                <a:gd name="connsiteX9" fmla="*/ 238694 w 268989"/>
                <a:gd name="connsiteY9" fmla="*/ 98529 h 311673"/>
                <a:gd name="connsiteX10" fmla="*/ 261995 w 268989"/>
                <a:gd name="connsiteY10" fmla="*/ 74518 h 311673"/>
                <a:gd name="connsiteX11" fmla="*/ 268974 w 268989"/>
                <a:gd name="connsiteY11" fmla="*/ 57249 h 311673"/>
                <a:gd name="connsiteX12" fmla="*/ 261049 w 268989"/>
                <a:gd name="connsiteY12" fmla="*/ 40334 h 311673"/>
                <a:gd name="connsiteX13" fmla="*/ 156251 w 268989"/>
                <a:gd name="connsiteY13" fmla="*/ 0 h 311673"/>
                <a:gd name="connsiteX14" fmla="*/ 45657 w 268989"/>
                <a:gd name="connsiteY14" fmla="*/ 45657 h 311673"/>
                <a:gd name="connsiteX15" fmla="*/ 0 w 268989"/>
                <a:gd name="connsiteY15" fmla="*/ 156251 h 311673"/>
                <a:gd name="connsiteX16" fmla="*/ 45657 w 268989"/>
                <a:gd name="connsiteY16" fmla="*/ 266490 h 311673"/>
                <a:gd name="connsiteX17" fmla="*/ 156133 w 268989"/>
                <a:gd name="connsiteY17" fmla="*/ 311674 h 311673"/>
                <a:gd name="connsiteX18" fmla="*/ 261759 w 268989"/>
                <a:gd name="connsiteY18" fmla="*/ 269329 h 311673"/>
                <a:gd name="connsiteX19" fmla="*/ 268856 w 268989"/>
                <a:gd name="connsiteY19" fmla="*/ 251350 h 311673"/>
                <a:gd name="connsiteX20" fmla="*/ 261995 w 268989"/>
                <a:gd name="connsiteY20" fmla="*/ 235973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8989" h="311673">
                  <a:moveTo>
                    <a:pt x="262114" y="235855"/>
                  </a:moveTo>
                  <a:lnTo>
                    <a:pt x="238221" y="211134"/>
                  </a:lnTo>
                  <a:cubicBezTo>
                    <a:pt x="229822" y="202736"/>
                    <a:pt x="216102" y="202263"/>
                    <a:pt x="206876" y="210069"/>
                  </a:cubicBezTo>
                  <a:cubicBezTo>
                    <a:pt x="191736" y="222252"/>
                    <a:pt x="175176" y="228521"/>
                    <a:pt x="157789" y="228521"/>
                  </a:cubicBezTo>
                  <a:cubicBezTo>
                    <a:pt x="138509" y="228521"/>
                    <a:pt x="120648" y="220833"/>
                    <a:pt x="107400" y="206876"/>
                  </a:cubicBezTo>
                  <a:cubicBezTo>
                    <a:pt x="94271" y="193037"/>
                    <a:pt x="86937" y="174585"/>
                    <a:pt x="86937" y="154950"/>
                  </a:cubicBezTo>
                  <a:cubicBezTo>
                    <a:pt x="86937" y="113314"/>
                    <a:pt x="117927" y="80669"/>
                    <a:pt x="157434" y="80669"/>
                  </a:cubicBezTo>
                  <a:cubicBezTo>
                    <a:pt x="174940" y="80669"/>
                    <a:pt x="192682" y="87411"/>
                    <a:pt x="206284" y="99357"/>
                  </a:cubicBezTo>
                  <a:cubicBezTo>
                    <a:pt x="210897" y="103734"/>
                    <a:pt x="216693" y="105981"/>
                    <a:pt x="222962" y="105981"/>
                  </a:cubicBezTo>
                  <a:cubicBezTo>
                    <a:pt x="228995" y="105744"/>
                    <a:pt x="234554" y="103142"/>
                    <a:pt x="238694" y="98529"/>
                  </a:cubicBezTo>
                  <a:lnTo>
                    <a:pt x="261995" y="74518"/>
                  </a:lnTo>
                  <a:cubicBezTo>
                    <a:pt x="266727" y="69787"/>
                    <a:pt x="269210" y="63636"/>
                    <a:pt x="268974" y="57249"/>
                  </a:cubicBezTo>
                  <a:cubicBezTo>
                    <a:pt x="268856" y="50743"/>
                    <a:pt x="265899" y="44711"/>
                    <a:pt x="261049" y="40334"/>
                  </a:cubicBezTo>
                  <a:cubicBezTo>
                    <a:pt x="229822" y="12420"/>
                    <a:pt x="197531" y="0"/>
                    <a:pt x="156251" y="0"/>
                  </a:cubicBezTo>
                  <a:cubicBezTo>
                    <a:pt x="114970" y="0"/>
                    <a:pt x="75109" y="16205"/>
                    <a:pt x="45657" y="45657"/>
                  </a:cubicBezTo>
                  <a:cubicBezTo>
                    <a:pt x="16205" y="75109"/>
                    <a:pt x="0" y="114379"/>
                    <a:pt x="0" y="156251"/>
                  </a:cubicBezTo>
                  <a:cubicBezTo>
                    <a:pt x="0" y="198123"/>
                    <a:pt x="16205" y="237156"/>
                    <a:pt x="45657" y="266490"/>
                  </a:cubicBezTo>
                  <a:cubicBezTo>
                    <a:pt x="74991" y="295706"/>
                    <a:pt x="114261" y="311674"/>
                    <a:pt x="156133" y="311674"/>
                  </a:cubicBezTo>
                  <a:cubicBezTo>
                    <a:pt x="198005" y="311674"/>
                    <a:pt x="233253" y="297125"/>
                    <a:pt x="261759" y="269329"/>
                  </a:cubicBezTo>
                  <a:cubicBezTo>
                    <a:pt x="266490" y="264598"/>
                    <a:pt x="269092" y="258092"/>
                    <a:pt x="268856" y="251350"/>
                  </a:cubicBezTo>
                  <a:cubicBezTo>
                    <a:pt x="268619" y="245436"/>
                    <a:pt x="266253" y="239995"/>
                    <a:pt x="261995" y="235973"/>
                  </a:cubicBezTo>
                </a:path>
              </a:pathLst>
            </a:custGeom>
            <a:solidFill>
              <a:schemeClr val="bg1"/>
            </a:solidFill>
            <a:ln w="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F755DC-2264-99DA-CCF4-6B5D07B88794}"/>
                </a:ext>
              </a:extLst>
            </p:cNvPr>
            <p:cNvSpPr/>
            <p:nvPr/>
          </p:nvSpPr>
          <p:spPr>
            <a:xfrm>
              <a:off x="10836052" y="6318056"/>
              <a:ext cx="120884" cy="121002"/>
            </a:xfrm>
            <a:custGeom>
              <a:avLst/>
              <a:gdLst>
                <a:gd name="connsiteX0" fmla="*/ 0 w 120884"/>
                <a:gd name="connsiteY0" fmla="*/ 60442 h 121002"/>
                <a:gd name="connsiteX1" fmla="*/ 60442 w 120884"/>
                <a:gd name="connsiteY1" fmla="*/ 0 h 121002"/>
                <a:gd name="connsiteX2" fmla="*/ 120884 w 120884"/>
                <a:gd name="connsiteY2" fmla="*/ 60442 h 121002"/>
                <a:gd name="connsiteX3" fmla="*/ 60442 w 120884"/>
                <a:gd name="connsiteY3" fmla="*/ 121003 h 121002"/>
                <a:gd name="connsiteX4" fmla="*/ 0 w 120884"/>
                <a:gd name="connsiteY4" fmla="*/ 60442 h 121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884" h="121002">
                  <a:moveTo>
                    <a:pt x="0" y="60442"/>
                  </a:moveTo>
                  <a:cubicBezTo>
                    <a:pt x="0" y="27087"/>
                    <a:pt x="27087" y="0"/>
                    <a:pt x="60442" y="0"/>
                  </a:cubicBezTo>
                  <a:cubicBezTo>
                    <a:pt x="93798" y="0"/>
                    <a:pt x="120884" y="27087"/>
                    <a:pt x="120884" y="60442"/>
                  </a:cubicBezTo>
                  <a:cubicBezTo>
                    <a:pt x="120884" y="93798"/>
                    <a:pt x="93798" y="121003"/>
                    <a:pt x="60442" y="121003"/>
                  </a:cubicBezTo>
                  <a:cubicBezTo>
                    <a:pt x="27087" y="121003"/>
                    <a:pt x="0" y="93916"/>
                    <a:pt x="0" y="60442"/>
                  </a:cubicBezTo>
                </a:path>
              </a:pathLst>
            </a:custGeom>
            <a:solidFill>
              <a:schemeClr val="bg1"/>
            </a:solidFill>
            <a:ln w="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F1CD48AB-B6ED-1B9F-D6D2-7986B2145BD5}"/>
                </a:ext>
              </a:extLst>
            </p:cNvPr>
            <p:cNvSpPr/>
            <p:nvPr/>
          </p:nvSpPr>
          <p:spPr>
            <a:xfrm>
              <a:off x="10670031" y="6317984"/>
              <a:ext cx="193664" cy="312054"/>
            </a:xfrm>
            <a:custGeom>
              <a:avLst/>
              <a:gdLst>
                <a:gd name="connsiteX0" fmla="*/ 186721 w 193664"/>
                <a:gd name="connsiteY0" fmla="*/ 230604 h 312054"/>
                <a:gd name="connsiteX1" fmla="*/ 106171 w 193664"/>
                <a:gd name="connsiteY1" fmla="*/ 35202 h 312054"/>
                <a:gd name="connsiteX2" fmla="*/ 105224 w 193664"/>
                <a:gd name="connsiteY2" fmla="*/ 32954 h 312054"/>
                <a:gd name="connsiteX3" fmla="*/ 104988 w 193664"/>
                <a:gd name="connsiteY3" fmla="*/ 32245 h 312054"/>
                <a:gd name="connsiteX4" fmla="*/ 104988 w 193664"/>
                <a:gd name="connsiteY4" fmla="*/ 32245 h 312054"/>
                <a:gd name="connsiteX5" fmla="*/ 57793 w 193664"/>
                <a:gd name="connsiteY5" fmla="*/ 72 h 312054"/>
                <a:gd name="connsiteX6" fmla="*/ 71 w 193664"/>
                <a:gd name="connsiteY6" fmla="*/ 52116 h 312054"/>
                <a:gd name="connsiteX7" fmla="*/ 5276 w 193664"/>
                <a:gd name="connsiteY7" fmla="*/ 78493 h 312054"/>
                <a:gd name="connsiteX8" fmla="*/ 86654 w 193664"/>
                <a:gd name="connsiteY8" fmla="*/ 274842 h 312054"/>
                <a:gd name="connsiteX9" fmla="*/ 86654 w 193664"/>
                <a:gd name="connsiteY9" fmla="*/ 274842 h 312054"/>
                <a:gd name="connsiteX10" fmla="*/ 135860 w 193664"/>
                <a:gd name="connsiteY10" fmla="*/ 311982 h 312054"/>
                <a:gd name="connsiteX11" fmla="*/ 193581 w 193664"/>
                <a:gd name="connsiteY11" fmla="*/ 259938 h 312054"/>
                <a:gd name="connsiteX12" fmla="*/ 186839 w 193664"/>
                <a:gd name="connsiteY12" fmla="*/ 230604 h 31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664" h="312054">
                  <a:moveTo>
                    <a:pt x="186721" y="230604"/>
                  </a:moveTo>
                  <a:lnTo>
                    <a:pt x="106171" y="35202"/>
                  </a:lnTo>
                  <a:cubicBezTo>
                    <a:pt x="105816" y="34374"/>
                    <a:pt x="105579" y="33664"/>
                    <a:pt x="105224" y="32954"/>
                  </a:cubicBezTo>
                  <a:lnTo>
                    <a:pt x="104988" y="32245"/>
                  </a:lnTo>
                  <a:lnTo>
                    <a:pt x="104988" y="32245"/>
                  </a:lnTo>
                  <a:cubicBezTo>
                    <a:pt x="96708" y="14148"/>
                    <a:pt x="78966" y="1136"/>
                    <a:pt x="57793" y="72"/>
                  </a:cubicBezTo>
                  <a:cubicBezTo>
                    <a:pt x="27513" y="-1466"/>
                    <a:pt x="1609" y="21836"/>
                    <a:pt x="71" y="52116"/>
                  </a:cubicBezTo>
                  <a:cubicBezTo>
                    <a:pt x="-402" y="61579"/>
                    <a:pt x="1491" y="70568"/>
                    <a:pt x="5276" y="78493"/>
                  </a:cubicBezTo>
                  <a:lnTo>
                    <a:pt x="86654" y="274842"/>
                  </a:lnTo>
                  <a:lnTo>
                    <a:pt x="86654" y="274842"/>
                  </a:lnTo>
                  <a:cubicBezTo>
                    <a:pt x="93751" y="295423"/>
                    <a:pt x="112676" y="310800"/>
                    <a:pt x="135860" y="311982"/>
                  </a:cubicBezTo>
                  <a:cubicBezTo>
                    <a:pt x="166140" y="313520"/>
                    <a:pt x="192044" y="290218"/>
                    <a:pt x="193581" y="259938"/>
                  </a:cubicBezTo>
                  <a:cubicBezTo>
                    <a:pt x="194173" y="249293"/>
                    <a:pt x="191570" y="239239"/>
                    <a:pt x="186839" y="230604"/>
                  </a:cubicBezTo>
                </a:path>
              </a:pathLst>
            </a:custGeom>
            <a:solidFill>
              <a:schemeClr val="bg1"/>
            </a:solidFill>
            <a:ln w="0"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C5078601-E836-291C-BF5D-B88991D1B9D9}"/>
                </a:ext>
              </a:extLst>
            </p:cNvPr>
            <p:cNvSpPr/>
            <p:nvPr/>
          </p:nvSpPr>
          <p:spPr>
            <a:xfrm>
              <a:off x="10753800" y="6432198"/>
              <a:ext cx="109777" cy="197839"/>
            </a:xfrm>
            <a:custGeom>
              <a:avLst/>
              <a:gdLst>
                <a:gd name="connsiteX0" fmla="*/ 102952 w 109777"/>
                <a:gd name="connsiteY0" fmla="*/ 116390 h 197839"/>
                <a:gd name="connsiteX1" fmla="*/ 54929 w 109777"/>
                <a:gd name="connsiteY1" fmla="*/ 0 h 197839"/>
                <a:gd name="connsiteX2" fmla="*/ 54929 w 109777"/>
                <a:gd name="connsiteY2" fmla="*/ 0 h 197839"/>
                <a:gd name="connsiteX3" fmla="*/ 5842 w 109777"/>
                <a:gd name="connsiteY3" fmla="*/ 118637 h 197839"/>
                <a:gd name="connsiteX4" fmla="*/ 5842 w 109777"/>
                <a:gd name="connsiteY4" fmla="*/ 118637 h 197839"/>
                <a:gd name="connsiteX5" fmla="*/ 5961 w 109777"/>
                <a:gd name="connsiteY5" fmla="*/ 168079 h 197839"/>
                <a:gd name="connsiteX6" fmla="*/ 51972 w 109777"/>
                <a:gd name="connsiteY6" fmla="*/ 197768 h 197839"/>
                <a:gd name="connsiteX7" fmla="*/ 109694 w 109777"/>
                <a:gd name="connsiteY7" fmla="*/ 145724 h 197839"/>
                <a:gd name="connsiteX8" fmla="*/ 102952 w 109777"/>
                <a:gd name="connsiteY8" fmla="*/ 116390 h 19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77" h="197839">
                  <a:moveTo>
                    <a:pt x="102952" y="116390"/>
                  </a:moveTo>
                  <a:lnTo>
                    <a:pt x="54929" y="0"/>
                  </a:lnTo>
                  <a:lnTo>
                    <a:pt x="54929" y="0"/>
                  </a:lnTo>
                  <a:cubicBezTo>
                    <a:pt x="54929" y="0"/>
                    <a:pt x="5842" y="118637"/>
                    <a:pt x="5842" y="118637"/>
                  </a:cubicBezTo>
                  <a:lnTo>
                    <a:pt x="5842" y="118637"/>
                  </a:lnTo>
                  <a:cubicBezTo>
                    <a:pt x="-1610" y="133777"/>
                    <a:pt x="-2319" y="151874"/>
                    <a:pt x="5961" y="168079"/>
                  </a:cubicBezTo>
                  <a:cubicBezTo>
                    <a:pt x="14595" y="184875"/>
                    <a:pt x="31746" y="196703"/>
                    <a:pt x="51972" y="197768"/>
                  </a:cubicBezTo>
                  <a:cubicBezTo>
                    <a:pt x="82253" y="199306"/>
                    <a:pt x="108156" y="176004"/>
                    <a:pt x="109694" y="145724"/>
                  </a:cubicBezTo>
                  <a:cubicBezTo>
                    <a:pt x="110286" y="135078"/>
                    <a:pt x="107683" y="125024"/>
                    <a:pt x="102952" y="116390"/>
                  </a:cubicBezTo>
                </a:path>
              </a:pathLst>
            </a:custGeom>
            <a:solidFill>
              <a:srgbClr val="AECFD9"/>
            </a:solidFill>
            <a:ln w="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A92B2F4A-95B5-4094-C755-7639F4F062BD}"/>
                </a:ext>
              </a:extLst>
            </p:cNvPr>
            <p:cNvSpPr/>
            <p:nvPr/>
          </p:nvSpPr>
          <p:spPr>
            <a:xfrm>
              <a:off x="11015723" y="6432080"/>
              <a:ext cx="68130" cy="85044"/>
            </a:xfrm>
            <a:custGeom>
              <a:avLst/>
              <a:gdLst>
                <a:gd name="connsiteX0" fmla="*/ 118 w 68130"/>
                <a:gd name="connsiteY0" fmla="*/ 65292 h 85044"/>
                <a:gd name="connsiteX1" fmla="*/ 20226 w 68130"/>
                <a:gd name="connsiteY1" fmla="*/ 58077 h 85044"/>
                <a:gd name="connsiteX2" fmla="*/ 35840 w 68130"/>
                <a:gd name="connsiteY2" fmla="*/ 68485 h 85044"/>
                <a:gd name="connsiteX3" fmla="*/ 47904 w 68130"/>
                <a:gd name="connsiteY3" fmla="*/ 60087 h 85044"/>
                <a:gd name="connsiteX4" fmla="*/ 40334 w 68130"/>
                <a:gd name="connsiteY4" fmla="*/ 52872 h 85044"/>
                <a:gd name="connsiteX5" fmla="*/ 24011 w 68130"/>
                <a:gd name="connsiteY5" fmla="*/ 49205 h 85044"/>
                <a:gd name="connsiteX6" fmla="*/ 2129 w 68130"/>
                <a:gd name="connsiteY6" fmla="*/ 25667 h 85044"/>
                <a:gd name="connsiteX7" fmla="*/ 34420 w 68130"/>
                <a:gd name="connsiteY7" fmla="*/ 0 h 85044"/>
                <a:gd name="connsiteX8" fmla="*/ 66238 w 68130"/>
                <a:gd name="connsiteY8" fmla="*/ 17861 h 85044"/>
                <a:gd name="connsiteX9" fmla="*/ 47313 w 68130"/>
                <a:gd name="connsiteY9" fmla="*/ 24011 h 85044"/>
                <a:gd name="connsiteX10" fmla="*/ 34184 w 68130"/>
                <a:gd name="connsiteY10" fmla="*/ 16086 h 85044"/>
                <a:gd name="connsiteX11" fmla="*/ 23183 w 68130"/>
                <a:gd name="connsiteY11" fmla="*/ 24366 h 85044"/>
                <a:gd name="connsiteX12" fmla="*/ 29571 w 68130"/>
                <a:gd name="connsiteY12" fmla="*/ 31227 h 85044"/>
                <a:gd name="connsiteX13" fmla="*/ 45775 w 68130"/>
                <a:gd name="connsiteY13" fmla="*/ 35012 h 85044"/>
                <a:gd name="connsiteX14" fmla="*/ 68131 w 68130"/>
                <a:gd name="connsiteY14" fmla="*/ 58668 h 85044"/>
                <a:gd name="connsiteX15" fmla="*/ 34538 w 68130"/>
                <a:gd name="connsiteY15" fmla="*/ 85045 h 85044"/>
                <a:gd name="connsiteX16" fmla="*/ 0 w 68130"/>
                <a:gd name="connsiteY16" fmla="*/ 65055 h 8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30" h="85044">
                  <a:moveTo>
                    <a:pt x="118" y="65292"/>
                  </a:moveTo>
                  <a:lnTo>
                    <a:pt x="20226" y="58077"/>
                  </a:lnTo>
                  <a:cubicBezTo>
                    <a:pt x="22710" y="65410"/>
                    <a:pt x="28269" y="68485"/>
                    <a:pt x="35840" y="68485"/>
                  </a:cubicBezTo>
                  <a:cubicBezTo>
                    <a:pt x="43410" y="68485"/>
                    <a:pt x="47904" y="65055"/>
                    <a:pt x="47904" y="60087"/>
                  </a:cubicBezTo>
                  <a:cubicBezTo>
                    <a:pt x="47904" y="56421"/>
                    <a:pt x="46248" y="54173"/>
                    <a:pt x="40334" y="52872"/>
                  </a:cubicBezTo>
                  <a:lnTo>
                    <a:pt x="24011" y="49205"/>
                  </a:lnTo>
                  <a:cubicBezTo>
                    <a:pt x="12301" y="46603"/>
                    <a:pt x="2129" y="40453"/>
                    <a:pt x="2129" y="25667"/>
                  </a:cubicBezTo>
                  <a:cubicBezTo>
                    <a:pt x="2129" y="9817"/>
                    <a:pt x="15377" y="0"/>
                    <a:pt x="34420" y="0"/>
                  </a:cubicBezTo>
                  <a:cubicBezTo>
                    <a:pt x="49679" y="0"/>
                    <a:pt x="61389" y="6387"/>
                    <a:pt x="66238" y="17861"/>
                  </a:cubicBezTo>
                  <a:lnTo>
                    <a:pt x="47313" y="24011"/>
                  </a:lnTo>
                  <a:cubicBezTo>
                    <a:pt x="44711" y="18570"/>
                    <a:pt x="39388" y="16086"/>
                    <a:pt x="34184" y="16086"/>
                  </a:cubicBezTo>
                  <a:cubicBezTo>
                    <a:pt x="27441" y="16086"/>
                    <a:pt x="23183" y="19753"/>
                    <a:pt x="23183" y="24366"/>
                  </a:cubicBezTo>
                  <a:cubicBezTo>
                    <a:pt x="23183" y="27678"/>
                    <a:pt x="24484" y="30044"/>
                    <a:pt x="29571" y="31227"/>
                  </a:cubicBezTo>
                  <a:lnTo>
                    <a:pt x="45775" y="35012"/>
                  </a:lnTo>
                  <a:cubicBezTo>
                    <a:pt x="59851" y="38323"/>
                    <a:pt x="68131" y="45775"/>
                    <a:pt x="68131" y="58668"/>
                  </a:cubicBezTo>
                  <a:cubicBezTo>
                    <a:pt x="68131" y="76056"/>
                    <a:pt x="52636" y="85045"/>
                    <a:pt x="34538" y="85045"/>
                  </a:cubicBezTo>
                  <a:cubicBezTo>
                    <a:pt x="18097" y="85045"/>
                    <a:pt x="4258" y="77948"/>
                    <a:pt x="0" y="65055"/>
                  </a:cubicBezTo>
                </a:path>
              </a:pathLst>
            </a:custGeom>
            <a:solidFill>
              <a:schemeClr val="bg1"/>
            </a:solidFill>
            <a:ln w="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7F921289-492B-9002-73CA-4B1A5C12BE3C}"/>
                </a:ext>
              </a:extLst>
            </p:cNvPr>
            <p:cNvSpPr/>
            <p:nvPr/>
          </p:nvSpPr>
          <p:spPr>
            <a:xfrm>
              <a:off x="11091897"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174195E8-5ABD-23D7-301D-6365705BEE76}"/>
                </a:ext>
              </a:extLst>
            </p:cNvPr>
            <p:cNvSpPr/>
            <p:nvPr/>
          </p:nvSpPr>
          <p:spPr>
            <a:xfrm>
              <a:off x="11167479" y="6426284"/>
              <a:ext cx="46958" cy="89184"/>
            </a:xfrm>
            <a:custGeom>
              <a:avLst/>
              <a:gdLst>
                <a:gd name="connsiteX0" fmla="*/ 29571 w 46958"/>
                <a:gd name="connsiteY0" fmla="*/ 28151 h 89184"/>
                <a:gd name="connsiteX1" fmla="*/ 44238 w 46958"/>
                <a:gd name="connsiteY1" fmla="*/ 28151 h 89184"/>
                <a:gd name="connsiteX2" fmla="*/ 44238 w 46958"/>
                <a:gd name="connsiteY2" fmla="*/ 43646 h 89184"/>
                <a:gd name="connsiteX3" fmla="*/ 29571 w 46958"/>
                <a:gd name="connsiteY3" fmla="*/ 43646 h 89184"/>
                <a:gd name="connsiteX4" fmla="*/ 29571 w 46958"/>
                <a:gd name="connsiteY4" fmla="*/ 89185 h 89184"/>
                <a:gd name="connsiteX5" fmla="*/ 10291 w 46958"/>
                <a:gd name="connsiteY5" fmla="*/ 89185 h 89184"/>
                <a:gd name="connsiteX6" fmla="*/ 10291 w 46958"/>
                <a:gd name="connsiteY6" fmla="*/ 43646 h 89184"/>
                <a:gd name="connsiteX7" fmla="*/ 0 w 46958"/>
                <a:gd name="connsiteY7" fmla="*/ 43646 h 89184"/>
                <a:gd name="connsiteX8" fmla="*/ 0 w 46958"/>
                <a:gd name="connsiteY8" fmla="*/ 28151 h 89184"/>
                <a:gd name="connsiteX9" fmla="*/ 10291 w 46958"/>
                <a:gd name="connsiteY9" fmla="*/ 28151 h 89184"/>
                <a:gd name="connsiteX10" fmla="*/ 10291 w 46958"/>
                <a:gd name="connsiteY10" fmla="*/ 23420 h 89184"/>
                <a:gd name="connsiteX11" fmla="*/ 34893 w 46958"/>
                <a:gd name="connsiteY11" fmla="*/ 0 h 89184"/>
                <a:gd name="connsiteX12" fmla="*/ 46958 w 46958"/>
                <a:gd name="connsiteY12" fmla="*/ 2602 h 89184"/>
                <a:gd name="connsiteX13" fmla="*/ 42818 w 46958"/>
                <a:gd name="connsiteY13" fmla="*/ 17624 h 89184"/>
                <a:gd name="connsiteX14" fmla="*/ 37614 w 46958"/>
                <a:gd name="connsiteY14" fmla="*/ 16678 h 89184"/>
                <a:gd name="connsiteX15" fmla="*/ 29689 w 46958"/>
                <a:gd name="connsiteY15" fmla="*/ 24366 h 89184"/>
                <a:gd name="connsiteX16" fmla="*/ 29689 w 46958"/>
                <a:gd name="connsiteY16" fmla="*/ 28269 h 89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958" h="89184">
                  <a:moveTo>
                    <a:pt x="29571" y="28151"/>
                  </a:moveTo>
                  <a:lnTo>
                    <a:pt x="44238" y="28151"/>
                  </a:lnTo>
                  <a:lnTo>
                    <a:pt x="44238" y="43646"/>
                  </a:lnTo>
                  <a:lnTo>
                    <a:pt x="29571" y="43646"/>
                  </a:lnTo>
                  <a:lnTo>
                    <a:pt x="29571" y="89185"/>
                  </a:lnTo>
                  <a:lnTo>
                    <a:pt x="10291" y="89185"/>
                  </a:lnTo>
                  <a:lnTo>
                    <a:pt x="10291" y="43646"/>
                  </a:lnTo>
                  <a:lnTo>
                    <a:pt x="0" y="43646"/>
                  </a:lnTo>
                  <a:lnTo>
                    <a:pt x="0" y="28151"/>
                  </a:lnTo>
                  <a:lnTo>
                    <a:pt x="10291" y="28151"/>
                  </a:lnTo>
                  <a:lnTo>
                    <a:pt x="10291" y="23420"/>
                  </a:lnTo>
                  <a:cubicBezTo>
                    <a:pt x="10291" y="9108"/>
                    <a:pt x="20108" y="0"/>
                    <a:pt x="34893" y="0"/>
                  </a:cubicBezTo>
                  <a:cubicBezTo>
                    <a:pt x="39033" y="0"/>
                    <a:pt x="43055" y="828"/>
                    <a:pt x="46958" y="2602"/>
                  </a:cubicBezTo>
                  <a:lnTo>
                    <a:pt x="42818" y="17624"/>
                  </a:lnTo>
                  <a:cubicBezTo>
                    <a:pt x="41044" y="17033"/>
                    <a:pt x="39033" y="16678"/>
                    <a:pt x="37614" y="16678"/>
                  </a:cubicBezTo>
                  <a:cubicBezTo>
                    <a:pt x="33001" y="16678"/>
                    <a:pt x="29689" y="19517"/>
                    <a:pt x="29689" y="24366"/>
                  </a:cubicBezTo>
                  <a:lnTo>
                    <a:pt x="29689" y="28269"/>
                  </a:lnTo>
                  <a:close/>
                </a:path>
              </a:pathLst>
            </a:custGeom>
            <a:solidFill>
              <a:schemeClr val="bg1"/>
            </a:solidFill>
            <a:ln w="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5A1F8D8A-DDA7-8BBE-AB46-E93FE2804244}"/>
                </a:ext>
              </a:extLst>
            </p:cNvPr>
            <p:cNvSpPr/>
            <p:nvPr/>
          </p:nvSpPr>
          <p:spPr>
            <a:xfrm>
              <a:off x="11215620"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398 w 63872"/>
                <a:gd name="connsiteY10" fmla="*/ 25194 h 64582"/>
                <a:gd name="connsiteX11" fmla="*/ 44592 w 63872"/>
                <a:gd name="connsiteY11" fmla="*/ 25194 h 64582"/>
                <a:gd name="connsiteX12" fmla="*/ 32291 w 63872"/>
                <a:gd name="connsiteY12" fmla="*/ 15613 h 64582"/>
                <a:gd name="connsiteX13" fmla="*/ 19398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398" y="25194"/>
                  </a:moveTo>
                  <a:lnTo>
                    <a:pt x="44592" y="25194"/>
                  </a:lnTo>
                  <a:cubicBezTo>
                    <a:pt x="42700" y="18689"/>
                    <a:pt x="37732" y="15613"/>
                    <a:pt x="32291" y="15613"/>
                  </a:cubicBezTo>
                  <a:cubicBezTo>
                    <a:pt x="26850" y="15613"/>
                    <a:pt x="21291" y="19043"/>
                    <a:pt x="19398" y="25194"/>
                  </a:cubicBezTo>
                </a:path>
              </a:pathLst>
            </a:custGeom>
            <a:solidFill>
              <a:schemeClr val="bg1"/>
            </a:solidFill>
            <a:ln w="0"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6CE3EE8B-5FCF-0389-DA5E-9BD5B7A7A7E6}"/>
                </a:ext>
              </a:extLst>
            </p:cNvPr>
            <p:cNvSpPr/>
            <p:nvPr/>
          </p:nvSpPr>
          <p:spPr>
            <a:xfrm>
              <a:off x="11289428"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975754BD-BA09-BE77-07CA-6EF6A786E048}"/>
                </a:ext>
              </a:extLst>
            </p:cNvPr>
            <p:cNvSpPr/>
            <p:nvPr/>
          </p:nvSpPr>
          <p:spPr>
            <a:xfrm>
              <a:off x="11368086" y="6432080"/>
              <a:ext cx="81259" cy="85163"/>
            </a:xfrm>
            <a:custGeom>
              <a:avLst/>
              <a:gdLst>
                <a:gd name="connsiteX0" fmla="*/ 81260 w 81259"/>
                <a:gd name="connsiteY0" fmla="*/ 62571 h 85163"/>
                <a:gd name="connsiteX1" fmla="*/ 43291 w 81259"/>
                <a:gd name="connsiteY1" fmla="*/ 85163 h 85163"/>
                <a:gd name="connsiteX2" fmla="*/ 0 w 81259"/>
                <a:gd name="connsiteY2" fmla="*/ 42582 h 85163"/>
                <a:gd name="connsiteX3" fmla="*/ 43291 w 81259"/>
                <a:gd name="connsiteY3" fmla="*/ 0 h 85163"/>
                <a:gd name="connsiteX4" fmla="*/ 79486 w 81259"/>
                <a:gd name="connsiteY4" fmla="*/ 19043 h 85163"/>
                <a:gd name="connsiteX5" fmla="*/ 61507 w 81259"/>
                <a:gd name="connsiteY5" fmla="*/ 27915 h 85163"/>
                <a:gd name="connsiteX6" fmla="*/ 43291 w 81259"/>
                <a:gd name="connsiteY6" fmla="*/ 18334 h 85163"/>
                <a:gd name="connsiteX7" fmla="*/ 20108 w 81259"/>
                <a:gd name="connsiteY7" fmla="*/ 42582 h 85163"/>
                <a:gd name="connsiteX8" fmla="*/ 43291 w 81259"/>
                <a:gd name="connsiteY8" fmla="*/ 66948 h 85163"/>
                <a:gd name="connsiteX9" fmla="*/ 62453 w 81259"/>
                <a:gd name="connsiteY9" fmla="*/ 55238 h 85163"/>
                <a:gd name="connsiteX10" fmla="*/ 81260 w 81259"/>
                <a:gd name="connsiteY10" fmla="*/ 62571 h 85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259" h="85163">
                  <a:moveTo>
                    <a:pt x="81260" y="62571"/>
                  </a:moveTo>
                  <a:cubicBezTo>
                    <a:pt x="74873" y="76883"/>
                    <a:pt x="60797" y="85163"/>
                    <a:pt x="43291" y="85163"/>
                  </a:cubicBezTo>
                  <a:cubicBezTo>
                    <a:pt x="19162" y="85163"/>
                    <a:pt x="0" y="66593"/>
                    <a:pt x="0" y="42582"/>
                  </a:cubicBezTo>
                  <a:cubicBezTo>
                    <a:pt x="0" y="18570"/>
                    <a:pt x="19043" y="0"/>
                    <a:pt x="43291" y="0"/>
                  </a:cubicBezTo>
                  <a:cubicBezTo>
                    <a:pt x="58668" y="0"/>
                    <a:pt x="72389" y="7097"/>
                    <a:pt x="79486" y="19043"/>
                  </a:cubicBezTo>
                  <a:lnTo>
                    <a:pt x="61507" y="27915"/>
                  </a:lnTo>
                  <a:cubicBezTo>
                    <a:pt x="57485" y="21409"/>
                    <a:pt x="51098" y="18334"/>
                    <a:pt x="43291" y="18334"/>
                  </a:cubicBezTo>
                  <a:cubicBezTo>
                    <a:pt x="30399" y="18334"/>
                    <a:pt x="20108" y="28624"/>
                    <a:pt x="20108" y="42582"/>
                  </a:cubicBezTo>
                  <a:cubicBezTo>
                    <a:pt x="20108" y="56539"/>
                    <a:pt x="30399" y="66948"/>
                    <a:pt x="43291" y="66948"/>
                  </a:cubicBezTo>
                  <a:cubicBezTo>
                    <a:pt x="51689" y="66948"/>
                    <a:pt x="58668" y="63163"/>
                    <a:pt x="62453" y="55238"/>
                  </a:cubicBezTo>
                  <a:lnTo>
                    <a:pt x="81260" y="62571"/>
                  </a:lnTo>
                  <a:close/>
                </a:path>
              </a:pathLst>
            </a:custGeom>
            <a:solidFill>
              <a:schemeClr val="bg1"/>
            </a:solidFill>
            <a:ln w="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BEAD1A71-DE46-9C7E-4FE7-309853111521}"/>
                </a:ext>
              </a:extLst>
            </p:cNvPr>
            <p:cNvSpPr/>
            <p:nvPr/>
          </p:nvSpPr>
          <p:spPr>
            <a:xfrm>
              <a:off x="11456443"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F89D5FA8-8331-FE9C-FED1-3F21AA2D0235}"/>
                </a:ext>
              </a:extLst>
            </p:cNvPr>
            <p:cNvSpPr/>
            <p:nvPr/>
          </p:nvSpPr>
          <p:spPr>
            <a:xfrm>
              <a:off x="11538649"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FC70089E-B2AF-ADC4-A6DB-07717208C362}"/>
                </a:ext>
              </a:extLst>
            </p:cNvPr>
            <p:cNvSpPr/>
            <p:nvPr/>
          </p:nvSpPr>
          <p:spPr>
            <a:xfrm>
              <a:off x="11587381"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517 w 63872"/>
                <a:gd name="connsiteY10" fmla="*/ 25194 h 64582"/>
                <a:gd name="connsiteX11" fmla="*/ 44711 w 63872"/>
                <a:gd name="connsiteY11" fmla="*/ 25194 h 64582"/>
                <a:gd name="connsiteX12" fmla="*/ 32409 w 63872"/>
                <a:gd name="connsiteY12" fmla="*/ 15613 h 64582"/>
                <a:gd name="connsiteX13" fmla="*/ 19517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517" y="25194"/>
                  </a:moveTo>
                  <a:lnTo>
                    <a:pt x="44711" y="25194"/>
                  </a:lnTo>
                  <a:cubicBezTo>
                    <a:pt x="42818" y="18689"/>
                    <a:pt x="37969" y="15613"/>
                    <a:pt x="32409" y="15613"/>
                  </a:cubicBezTo>
                  <a:cubicBezTo>
                    <a:pt x="26850" y="15613"/>
                    <a:pt x="21409" y="19043"/>
                    <a:pt x="19517" y="25194"/>
                  </a:cubicBezTo>
                </a:path>
              </a:pathLst>
            </a:custGeom>
            <a:solidFill>
              <a:schemeClr val="bg1"/>
            </a:solidFill>
            <a:ln w="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7CE4E4E4-E742-2105-A628-CDF37F93C302}"/>
                </a:ext>
              </a:extLst>
            </p:cNvPr>
            <p:cNvSpPr/>
            <p:nvPr/>
          </p:nvSpPr>
          <p:spPr>
            <a:xfrm>
              <a:off x="11012411" y="6547050"/>
              <a:ext cx="80313" cy="81496"/>
            </a:xfrm>
            <a:custGeom>
              <a:avLst/>
              <a:gdLst>
                <a:gd name="connsiteX0" fmla="*/ 80314 w 80313"/>
                <a:gd name="connsiteY0" fmla="*/ 0 h 81496"/>
                <a:gd name="connsiteX1" fmla="*/ 44711 w 80313"/>
                <a:gd name="connsiteY1" fmla="*/ 81497 h 81496"/>
                <a:gd name="connsiteX2" fmla="*/ 35485 w 80313"/>
                <a:gd name="connsiteY2" fmla="*/ 81497 h 81496"/>
                <a:gd name="connsiteX3" fmla="*/ 0 w 80313"/>
                <a:gd name="connsiteY3" fmla="*/ 0 h 81496"/>
                <a:gd name="connsiteX4" fmla="*/ 10409 w 80313"/>
                <a:gd name="connsiteY4" fmla="*/ 0 h 81496"/>
                <a:gd name="connsiteX5" fmla="*/ 40098 w 80313"/>
                <a:gd name="connsiteY5" fmla="*/ 68367 h 81496"/>
                <a:gd name="connsiteX6" fmla="*/ 69787 w 80313"/>
                <a:gd name="connsiteY6" fmla="*/ 0 h 81496"/>
                <a:gd name="connsiteX7" fmla="*/ 80314 w 80313"/>
                <a:gd name="connsiteY7" fmla="*/ 0 h 8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13" h="81496">
                  <a:moveTo>
                    <a:pt x="80314" y="0"/>
                  </a:moveTo>
                  <a:lnTo>
                    <a:pt x="44711" y="81497"/>
                  </a:lnTo>
                  <a:lnTo>
                    <a:pt x="35485" y="81497"/>
                  </a:lnTo>
                  <a:lnTo>
                    <a:pt x="0" y="0"/>
                  </a:lnTo>
                  <a:lnTo>
                    <a:pt x="10409" y="0"/>
                  </a:lnTo>
                  <a:lnTo>
                    <a:pt x="40098" y="68367"/>
                  </a:lnTo>
                  <a:lnTo>
                    <a:pt x="69787" y="0"/>
                  </a:lnTo>
                  <a:lnTo>
                    <a:pt x="80314" y="0"/>
                  </a:lnTo>
                  <a:close/>
                </a:path>
              </a:pathLst>
            </a:custGeom>
            <a:solidFill>
              <a:schemeClr val="bg1"/>
            </a:solidFill>
            <a:ln w="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336BF511-2636-AECB-BD02-AF1C49A048E0}"/>
                </a:ext>
              </a:extLst>
            </p:cNvPr>
            <p:cNvSpPr/>
            <p:nvPr/>
          </p:nvSpPr>
          <p:spPr>
            <a:xfrm>
              <a:off x="11102424"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FE0D2021-C834-57CC-35D8-D9DE7AFEAABA}"/>
                </a:ext>
              </a:extLst>
            </p:cNvPr>
            <p:cNvSpPr/>
            <p:nvPr/>
          </p:nvSpPr>
          <p:spPr>
            <a:xfrm>
              <a:off x="11127973" y="6567276"/>
              <a:ext cx="58313" cy="62926"/>
            </a:xfrm>
            <a:custGeom>
              <a:avLst/>
              <a:gdLst>
                <a:gd name="connsiteX0" fmla="*/ 58313 w 58313"/>
                <a:gd name="connsiteY0" fmla="*/ 46130 h 62926"/>
                <a:gd name="connsiteX1" fmla="*/ 31227 w 58313"/>
                <a:gd name="connsiteY1" fmla="*/ 62926 h 62926"/>
                <a:gd name="connsiteX2" fmla="*/ 0 w 58313"/>
                <a:gd name="connsiteY2" fmla="*/ 31463 h 62926"/>
                <a:gd name="connsiteX3" fmla="*/ 31227 w 58313"/>
                <a:gd name="connsiteY3" fmla="*/ 0 h 62926"/>
                <a:gd name="connsiteX4" fmla="*/ 57958 w 58313"/>
                <a:gd name="connsiteY4" fmla="*/ 15850 h 62926"/>
                <a:gd name="connsiteX5" fmla="*/ 49324 w 58313"/>
                <a:gd name="connsiteY5" fmla="*/ 19280 h 62926"/>
                <a:gd name="connsiteX6" fmla="*/ 31227 w 58313"/>
                <a:gd name="connsiteY6" fmla="*/ 8635 h 62926"/>
                <a:gd name="connsiteX7" fmla="*/ 8989 w 58313"/>
                <a:gd name="connsiteY7" fmla="*/ 31581 h 62926"/>
                <a:gd name="connsiteX8" fmla="*/ 31227 w 58313"/>
                <a:gd name="connsiteY8" fmla="*/ 54410 h 62926"/>
                <a:gd name="connsiteX9" fmla="*/ 49797 w 58313"/>
                <a:gd name="connsiteY9" fmla="*/ 43055 h 62926"/>
                <a:gd name="connsiteX10" fmla="*/ 58313 w 58313"/>
                <a:gd name="connsiteY10" fmla="*/ 46248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13" h="62926">
                  <a:moveTo>
                    <a:pt x="58313" y="46130"/>
                  </a:moveTo>
                  <a:cubicBezTo>
                    <a:pt x="53582" y="56539"/>
                    <a:pt x="43055" y="62926"/>
                    <a:pt x="31227" y="62926"/>
                  </a:cubicBezTo>
                  <a:cubicBezTo>
                    <a:pt x="14312" y="62926"/>
                    <a:pt x="0" y="50507"/>
                    <a:pt x="0" y="31463"/>
                  </a:cubicBezTo>
                  <a:cubicBezTo>
                    <a:pt x="0" y="12420"/>
                    <a:pt x="14312" y="0"/>
                    <a:pt x="31227" y="0"/>
                  </a:cubicBezTo>
                  <a:cubicBezTo>
                    <a:pt x="42700" y="0"/>
                    <a:pt x="52872" y="5796"/>
                    <a:pt x="57958" y="15850"/>
                  </a:cubicBezTo>
                  <a:lnTo>
                    <a:pt x="49324" y="19280"/>
                  </a:lnTo>
                  <a:cubicBezTo>
                    <a:pt x="45657" y="12183"/>
                    <a:pt x="38915" y="8635"/>
                    <a:pt x="31227" y="8635"/>
                  </a:cubicBezTo>
                  <a:cubicBezTo>
                    <a:pt x="18925" y="8635"/>
                    <a:pt x="8989" y="17861"/>
                    <a:pt x="8989" y="31581"/>
                  </a:cubicBezTo>
                  <a:cubicBezTo>
                    <a:pt x="8989" y="45302"/>
                    <a:pt x="18925" y="54410"/>
                    <a:pt x="31227" y="54410"/>
                  </a:cubicBezTo>
                  <a:cubicBezTo>
                    <a:pt x="39270" y="54410"/>
                    <a:pt x="46130" y="50625"/>
                    <a:pt x="49797" y="43055"/>
                  </a:cubicBezTo>
                  <a:lnTo>
                    <a:pt x="58313" y="46248"/>
                  </a:lnTo>
                  <a:close/>
                </a:path>
              </a:pathLst>
            </a:custGeom>
            <a:solidFill>
              <a:schemeClr val="bg1"/>
            </a:solidFill>
            <a:ln w="0"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A93F7723-864D-7D62-ACFA-842260DCEFA1}"/>
                </a:ext>
              </a:extLst>
            </p:cNvPr>
            <p:cNvSpPr/>
            <p:nvPr/>
          </p:nvSpPr>
          <p:spPr>
            <a:xfrm>
              <a:off x="11189007" y="6549416"/>
              <a:ext cx="46721" cy="80668"/>
            </a:xfrm>
            <a:custGeom>
              <a:avLst/>
              <a:gdLst>
                <a:gd name="connsiteX0" fmla="*/ 46721 w 46721"/>
                <a:gd name="connsiteY0" fmla="*/ 75937 h 80668"/>
                <a:gd name="connsiteX1" fmla="*/ 32882 w 46721"/>
                <a:gd name="connsiteY1" fmla="*/ 80669 h 80668"/>
                <a:gd name="connsiteX2" fmla="*/ 13011 w 46721"/>
                <a:gd name="connsiteY2" fmla="*/ 60324 h 80668"/>
                <a:gd name="connsiteX3" fmla="*/ 13011 w 46721"/>
                <a:gd name="connsiteY3" fmla="*/ 26850 h 80668"/>
                <a:gd name="connsiteX4" fmla="*/ 0 w 46721"/>
                <a:gd name="connsiteY4" fmla="*/ 26850 h 80668"/>
                <a:gd name="connsiteX5" fmla="*/ 0 w 46721"/>
                <a:gd name="connsiteY5" fmla="*/ 19043 h 80668"/>
                <a:gd name="connsiteX6" fmla="*/ 13011 w 46721"/>
                <a:gd name="connsiteY6" fmla="*/ 19043 h 80668"/>
                <a:gd name="connsiteX7" fmla="*/ 13011 w 46721"/>
                <a:gd name="connsiteY7" fmla="*/ 0 h 80668"/>
                <a:gd name="connsiteX8" fmla="*/ 22355 w 46721"/>
                <a:gd name="connsiteY8" fmla="*/ 0 h 80668"/>
                <a:gd name="connsiteX9" fmla="*/ 22355 w 46721"/>
                <a:gd name="connsiteY9" fmla="*/ 19043 h 80668"/>
                <a:gd name="connsiteX10" fmla="*/ 43764 w 46721"/>
                <a:gd name="connsiteY10" fmla="*/ 19043 h 80668"/>
                <a:gd name="connsiteX11" fmla="*/ 43764 w 46721"/>
                <a:gd name="connsiteY11" fmla="*/ 26850 h 80668"/>
                <a:gd name="connsiteX12" fmla="*/ 22355 w 46721"/>
                <a:gd name="connsiteY12" fmla="*/ 26850 h 80668"/>
                <a:gd name="connsiteX13" fmla="*/ 22355 w 46721"/>
                <a:gd name="connsiteY13" fmla="*/ 59733 h 80668"/>
                <a:gd name="connsiteX14" fmla="*/ 33474 w 46721"/>
                <a:gd name="connsiteY14" fmla="*/ 71916 h 80668"/>
                <a:gd name="connsiteX15" fmla="*/ 43646 w 46721"/>
                <a:gd name="connsiteY15" fmla="*/ 68249 h 80668"/>
                <a:gd name="connsiteX16" fmla="*/ 46721 w 46721"/>
                <a:gd name="connsiteY16" fmla="*/ 75937 h 8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721" h="80668">
                  <a:moveTo>
                    <a:pt x="46721" y="75937"/>
                  </a:moveTo>
                  <a:cubicBezTo>
                    <a:pt x="41872" y="79367"/>
                    <a:pt x="37732" y="80669"/>
                    <a:pt x="32882" y="80669"/>
                  </a:cubicBezTo>
                  <a:cubicBezTo>
                    <a:pt x="20936" y="80669"/>
                    <a:pt x="13011" y="73572"/>
                    <a:pt x="13011" y="60324"/>
                  </a:cubicBezTo>
                  <a:lnTo>
                    <a:pt x="13011" y="26850"/>
                  </a:lnTo>
                  <a:lnTo>
                    <a:pt x="0" y="26850"/>
                  </a:lnTo>
                  <a:lnTo>
                    <a:pt x="0" y="19043"/>
                  </a:lnTo>
                  <a:lnTo>
                    <a:pt x="13011" y="19043"/>
                  </a:lnTo>
                  <a:lnTo>
                    <a:pt x="13011" y="0"/>
                  </a:lnTo>
                  <a:lnTo>
                    <a:pt x="22355" y="0"/>
                  </a:lnTo>
                  <a:lnTo>
                    <a:pt x="22355" y="19043"/>
                  </a:lnTo>
                  <a:lnTo>
                    <a:pt x="43764" y="19043"/>
                  </a:lnTo>
                  <a:lnTo>
                    <a:pt x="43764" y="26850"/>
                  </a:lnTo>
                  <a:lnTo>
                    <a:pt x="22355" y="26850"/>
                  </a:lnTo>
                  <a:lnTo>
                    <a:pt x="22355" y="59733"/>
                  </a:lnTo>
                  <a:cubicBezTo>
                    <a:pt x="22355" y="67539"/>
                    <a:pt x="26732" y="71916"/>
                    <a:pt x="33474" y="71916"/>
                  </a:cubicBezTo>
                  <a:cubicBezTo>
                    <a:pt x="36904" y="71916"/>
                    <a:pt x="40689" y="70496"/>
                    <a:pt x="43646" y="68249"/>
                  </a:cubicBezTo>
                  <a:lnTo>
                    <a:pt x="46721" y="75937"/>
                  </a:lnTo>
                  <a:close/>
                </a:path>
              </a:pathLst>
            </a:custGeom>
            <a:solidFill>
              <a:schemeClr val="bg1"/>
            </a:solidFill>
            <a:ln w="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87347831-9E2B-4231-6D38-407FE74F6E6A}"/>
                </a:ext>
              </a:extLst>
            </p:cNvPr>
            <p:cNvSpPr/>
            <p:nvPr/>
          </p:nvSpPr>
          <p:spPr>
            <a:xfrm>
              <a:off x="11237976" y="6567276"/>
              <a:ext cx="63517" cy="62689"/>
            </a:xfrm>
            <a:custGeom>
              <a:avLst/>
              <a:gdLst>
                <a:gd name="connsiteX0" fmla="*/ 63518 w 63517"/>
                <a:gd name="connsiteY0" fmla="*/ 31227 h 62689"/>
                <a:gd name="connsiteX1" fmla="*/ 31818 w 63517"/>
                <a:gd name="connsiteY1" fmla="*/ 62690 h 62689"/>
                <a:gd name="connsiteX2" fmla="*/ 0 w 63517"/>
                <a:gd name="connsiteY2" fmla="*/ 31227 h 62689"/>
                <a:gd name="connsiteX3" fmla="*/ 31818 w 63517"/>
                <a:gd name="connsiteY3" fmla="*/ 0 h 62689"/>
                <a:gd name="connsiteX4" fmla="*/ 63518 w 63517"/>
                <a:gd name="connsiteY4" fmla="*/ 31227 h 62689"/>
                <a:gd name="connsiteX5" fmla="*/ 54410 w 63517"/>
                <a:gd name="connsiteY5" fmla="*/ 31227 h 62689"/>
                <a:gd name="connsiteX6" fmla="*/ 31818 w 63517"/>
                <a:gd name="connsiteY6" fmla="*/ 8161 h 62689"/>
                <a:gd name="connsiteX7" fmla="*/ 8989 w 63517"/>
                <a:gd name="connsiteY7" fmla="*/ 31227 h 62689"/>
                <a:gd name="connsiteX8" fmla="*/ 31818 w 63517"/>
                <a:gd name="connsiteY8" fmla="*/ 54528 h 62689"/>
                <a:gd name="connsiteX9" fmla="*/ 54410 w 63517"/>
                <a:gd name="connsiteY9" fmla="*/ 31227 h 62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517" h="62689">
                  <a:moveTo>
                    <a:pt x="63518" y="31227"/>
                  </a:moveTo>
                  <a:cubicBezTo>
                    <a:pt x="63518" y="49560"/>
                    <a:pt x="49442" y="62690"/>
                    <a:pt x="31818" y="62690"/>
                  </a:cubicBezTo>
                  <a:cubicBezTo>
                    <a:pt x="14194" y="62690"/>
                    <a:pt x="0" y="49560"/>
                    <a:pt x="0" y="31227"/>
                  </a:cubicBezTo>
                  <a:cubicBezTo>
                    <a:pt x="0" y="12893"/>
                    <a:pt x="13957" y="0"/>
                    <a:pt x="31818" y="0"/>
                  </a:cubicBezTo>
                  <a:cubicBezTo>
                    <a:pt x="49679" y="0"/>
                    <a:pt x="63518" y="12893"/>
                    <a:pt x="63518" y="31227"/>
                  </a:cubicBezTo>
                  <a:moveTo>
                    <a:pt x="54410" y="31227"/>
                  </a:moveTo>
                  <a:cubicBezTo>
                    <a:pt x="54410" y="17506"/>
                    <a:pt x="44119" y="8161"/>
                    <a:pt x="31818" y="8161"/>
                  </a:cubicBezTo>
                  <a:cubicBezTo>
                    <a:pt x="19517" y="8161"/>
                    <a:pt x="8989" y="17506"/>
                    <a:pt x="8989" y="31227"/>
                  </a:cubicBezTo>
                  <a:cubicBezTo>
                    <a:pt x="8989" y="44947"/>
                    <a:pt x="19398" y="54528"/>
                    <a:pt x="31818" y="54528"/>
                  </a:cubicBezTo>
                  <a:cubicBezTo>
                    <a:pt x="44238" y="54528"/>
                    <a:pt x="54410" y="45066"/>
                    <a:pt x="54410" y="31227"/>
                  </a:cubicBezTo>
                </a:path>
              </a:pathLst>
            </a:custGeom>
            <a:solidFill>
              <a:schemeClr val="bg1"/>
            </a:solidFill>
            <a:ln w="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6A4482E4-A334-1CB9-5567-EC8ABE051C41}"/>
                </a:ext>
              </a:extLst>
            </p:cNvPr>
            <p:cNvSpPr/>
            <p:nvPr/>
          </p:nvSpPr>
          <p:spPr>
            <a:xfrm>
              <a:off x="11314741" y="6567986"/>
              <a:ext cx="37732" cy="60560"/>
            </a:xfrm>
            <a:custGeom>
              <a:avLst/>
              <a:gdLst>
                <a:gd name="connsiteX0" fmla="*/ 37732 w 37732"/>
                <a:gd name="connsiteY0" fmla="*/ 473 h 60560"/>
                <a:gd name="connsiteX1" fmla="*/ 37022 w 37732"/>
                <a:gd name="connsiteY1" fmla="*/ 9344 h 60560"/>
                <a:gd name="connsiteX2" fmla="*/ 33474 w 37732"/>
                <a:gd name="connsiteY2" fmla="*/ 9344 h 60560"/>
                <a:gd name="connsiteX3" fmla="*/ 9344 w 37732"/>
                <a:gd name="connsiteY3" fmla="*/ 37495 h 60560"/>
                <a:gd name="connsiteX4" fmla="*/ 9344 w 37732"/>
                <a:gd name="connsiteY4" fmla="*/ 60561 h 60560"/>
                <a:gd name="connsiteX5" fmla="*/ 0 w 37732"/>
                <a:gd name="connsiteY5" fmla="*/ 60561 h 60560"/>
                <a:gd name="connsiteX6" fmla="*/ 0 w 37732"/>
                <a:gd name="connsiteY6" fmla="*/ 591 h 60560"/>
                <a:gd name="connsiteX7" fmla="*/ 9344 w 37732"/>
                <a:gd name="connsiteY7" fmla="*/ 591 h 60560"/>
                <a:gd name="connsiteX8" fmla="*/ 9344 w 37732"/>
                <a:gd name="connsiteY8" fmla="*/ 15377 h 60560"/>
                <a:gd name="connsiteX9" fmla="*/ 33474 w 37732"/>
                <a:gd name="connsiteY9" fmla="*/ 0 h 60560"/>
                <a:gd name="connsiteX10" fmla="*/ 37732 w 37732"/>
                <a:gd name="connsiteY10" fmla="*/ 473 h 6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32" h="60560">
                  <a:moveTo>
                    <a:pt x="37732" y="473"/>
                  </a:moveTo>
                  <a:lnTo>
                    <a:pt x="37022" y="9344"/>
                  </a:lnTo>
                  <a:cubicBezTo>
                    <a:pt x="35958" y="9344"/>
                    <a:pt x="34538" y="9344"/>
                    <a:pt x="33474" y="9344"/>
                  </a:cubicBezTo>
                  <a:cubicBezTo>
                    <a:pt x="17506" y="9344"/>
                    <a:pt x="9344" y="21409"/>
                    <a:pt x="9344" y="37495"/>
                  </a:cubicBezTo>
                  <a:lnTo>
                    <a:pt x="9344" y="60561"/>
                  </a:lnTo>
                  <a:lnTo>
                    <a:pt x="0" y="60561"/>
                  </a:lnTo>
                  <a:lnTo>
                    <a:pt x="0" y="591"/>
                  </a:lnTo>
                  <a:lnTo>
                    <a:pt x="9344" y="591"/>
                  </a:lnTo>
                  <a:lnTo>
                    <a:pt x="9344" y="15377"/>
                  </a:lnTo>
                  <a:cubicBezTo>
                    <a:pt x="14194" y="6506"/>
                    <a:pt x="22237" y="0"/>
                    <a:pt x="33474" y="0"/>
                  </a:cubicBezTo>
                  <a:cubicBezTo>
                    <a:pt x="34893" y="0"/>
                    <a:pt x="36076" y="0"/>
                    <a:pt x="37732" y="473"/>
                  </a:cubicBezTo>
                </a:path>
              </a:pathLst>
            </a:custGeom>
            <a:solidFill>
              <a:schemeClr val="bg1"/>
            </a:solidFill>
            <a:ln w="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579F152C-5F46-D7A5-3D50-DCF274D53B39}"/>
                </a:ext>
              </a:extLst>
            </p:cNvPr>
            <p:cNvSpPr/>
            <p:nvPr/>
          </p:nvSpPr>
          <p:spPr>
            <a:xfrm>
              <a:off x="11361817"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F5D7B6DE-B30D-686F-5AB8-7C714A875C19}"/>
                </a:ext>
              </a:extLst>
            </p:cNvPr>
            <p:cNvSpPr/>
            <p:nvPr/>
          </p:nvSpPr>
          <p:spPr>
            <a:xfrm>
              <a:off x="11386656" y="6567276"/>
              <a:ext cx="63044" cy="62926"/>
            </a:xfrm>
            <a:custGeom>
              <a:avLst/>
              <a:gdLst>
                <a:gd name="connsiteX0" fmla="*/ 63044 w 63044"/>
                <a:gd name="connsiteY0" fmla="*/ 1301 h 62926"/>
                <a:gd name="connsiteX1" fmla="*/ 63044 w 63044"/>
                <a:gd name="connsiteY1" fmla="*/ 61270 h 62926"/>
                <a:gd name="connsiteX2" fmla="*/ 53818 w 63044"/>
                <a:gd name="connsiteY2" fmla="*/ 61270 h 62926"/>
                <a:gd name="connsiteX3" fmla="*/ 53818 w 63044"/>
                <a:gd name="connsiteY3" fmla="*/ 51926 h 62926"/>
                <a:gd name="connsiteX4" fmla="*/ 29925 w 63044"/>
                <a:gd name="connsiteY4" fmla="*/ 62926 h 62926"/>
                <a:gd name="connsiteX5" fmla="*/ 0 w 63044"/>
                <a:gd name="connsiteY5" fmla="*/ 31463 h 62926"/>
                <a:gd name="connsiteX6" fmla="*/ 29925 w 63044"/>
                <a:gd name="connsiteY6" fmla="*/ 0 h 62926"/>
                <a:gd name="connsiteX7" fmla="*/ 53818 w 63044"/>
                <a:gd name="connsiteY7" fmla="*/ 10882 h 62926"/>
                <a:gd name="connsiteX8" fmla="*/ 53818 w 63044"/>
                <a:gd name="connsiteY8" fmla="*/ 1419 h 62926"/>
                <a:gd name="connsiteX9" fmla="*/ 63044 w 63044"/>
                <a:gd name="connsiteY9" fmla="*/ 1419 h 62926"/>
                <a:gd name="connsiteX10" fmla="*/ 53818 w 63044"/>
                <a:gd name="connsiteY10" fmla="*/ 33237 h 62926"/>
                <a:gd name="connsiteX11" fmla="*/ 53818 w 63044"/>
                <a:gd name="connsiteY11" fmla="*/ 29571 h 62926"/>
                <a:gd name="connsiteX12" fmla="*/ 31463 w 63044"/>
                <a:gd name="connsiteY12" fmla="*/ 8043 h 62926"/>
                <a:gd name="connsiteX13" fmla="*/ 9108 w 63044"/>
                <a:gd name="connsiteY13" fmla="*/ 31345 h 62926"/>
                <a:gd name="connsiteX14" fmla="*/ 31463 w 63044"/>
                <a:gd name="connsiteY14" fmla="*/ 54528 h 62926"/>
                <a:gd name="connsiteX15" fmla="*/ 53818 w 63044"/>
                <a:gd name="connsiteY15" fmla="*/ 33119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044" h="62926">
                  <a:moveTo>
                    <a:pt x="63044" y="1301"/>
                  </a:moveTo>
                  <a:lnTo>
                    <a:pt x="63044" y="61270"/>
                  </a:lnTo>
                  <a:lnTo>
                    <a:pt x="53818" y="61270"/>
                  </a:lnTo>
                  <a:lnTo>
                    <a:pt x="53818" y="51926"/>
                  </a:lnTo>
                  <a:cubicBezTo>
                    <a:pt x="48377" y="58905"/>
                    <a:pt x="39979" y="62926"/>
                    <a:pt x="29925" y="62926"/>
                  </a:cubicBezTo>
                  <a:cubicBezTo>
                    <a:pt x="13957" y="62926"/>
                    <a:pt x="0" y="50388"/>
                    <a:pt x="0" y="31463"/>
                  </a:cubicBezTo>
                  <a:cubicBezTo>
                    <a:pt x="0" y="12538"/>
                    <a:pt x="13957" y="0"/>
                    <a:pt x="29925" y="0"/>
                  </a:cubicBezTo>
                  <a:cubicBezTo>
                    <a:pt x="39861" y="0"/>
                    <a:pt x="48259" y="4022"/>
                    <a:pt x="53818" y="10882"/>
                  </a:cubicBezTo>
                  <a:lnTo>
                    <a:pt x="53818" y="1419"/>
                  </a:lnTo>
                  <a:lnTo>
                    <a:pt x="63044" y="1419"/>
                  </a:lnTo>
                  <a:close/>
                  <a:moveTo>
                    <a:pt x="53818" y="33237"/>
                  </a:moveTo>
                  <a:lnTo>
                    <a:pt x="53818" y="29571"/>
                  </a:lnTo>
                  <a:cubicBezTo>
                    <a:pt x="52872" y="16323"/>
                    <a:pt x="42227" y="8043"/>
                    <a:pt x="31463" y="8043"/>
                  </a:cubicBezTo>
                  <a:cubicBezTo>
                    <a:pt x="19043" y="8043"/>
                    <a:pt x="9108" y="17033"/>
                    <a:pt x="9108" y="31345"/>
                  </a:cubicBezTo>
                  <a:cubicBezTo>
                    <a:pt x="9108" y="45657"/>
                    <a:pt x="19043" y="54528"/>
                    <a:pt x="31463" y="54528"/>
                  </a:cubicBezTo>
                  <a:cubicBezTo>
                    <a:pt x="42345" y="54528"/>
                    <a:pt x="52872" y="46248"/>
                    <a:pt x="53818" y="33119"/>
                  </a:cubicBezTo>
                </a:path>
              </a:pathLst>
            </a:custGeom>
            <a:solidFill>
              <a:schemeClr val="bg1"/>
            </a:solidFill>
            <a:ln w="0" cap="flat">
              <a:noFill/>
              <a:prstDash val="solid"/>
              <a:miter/>
            </a:ln>
          </p:spPr>
          <p:txBody>
            <a:bodyPr rtlCol="0" anchor="ctr"/>
            <a:lstStyle/>
            <a:p>
              <a:endParaRPr lang="en-US"/>
            </a:p>
          </p:txBody>
        </p:sp>
      </p:grpSp>
      <p:sp>
        <p:nvSpPr>
          <p:cNvPr id="35" name="Text Placeholder 2">
            <a:extLst>
              <a:ext uri="{FF2B5EF4-FFF2-40B4-BE49-F238E27FC236}">
                <a16:creationId xmlns:a16="http://schemas.microsoft.com/office/drawing/2014/main" id="{56D357C3-FE86-679D-0E5F-E758F532A754}"/>
              </a:ext>
            </a:extLst>
          </p:cNvPr>
          <p:cNvSpPr>
            <a:spLocks noGrp="1"/>
          </p:cNvSpPr>
          <p:nvPr>
            <p:ph type="body" idx="15"/>
          </p:nvPr>
        </p:nvSpPr>
        <p:spPr>
          <a:xfrm>
            <a:off x="7908941" y="1504581"/>
            <a:ext cx="3770906" cy="2643400"/>
          </a:xfrm>
          <a:prstGeom prst="rect">
            <a:avLst/>
          </a:prstGeom>
        </p:spPr>
        <p:txBody>
          <a:bodyPr wrap="square" lIns="0" tIns="46800" rIns="0" bIns="46800" anchor="t" anchorCtr="0">
            <a:noAutofit/>
          </a:bodyPr>
          <a:lstStyle>
            <a:lvl1pPr marL="0" indent="0">
              <a:buNone/>
              <a:defRPr sz="14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Slide Number Placeholder 3">
            <a:extLst>
              <a:ext uri="{FF2B5EF4-FFF2-40B4-BE49-F238E27FC236}">
                <a16:creationId xmlns:a16="http://schemas.microsoft.com/office/drawing/2014/main" id="{00E21E6B-AD3C-1A68-A178-9F3231CB4680}"/>
              </a:ext>
            </a:extLst>
          </p:cNvPr>
          <p:cNvSpPr>
            <a:spLocks noGrp="1"/>
          </p:cNvSpPr>
          <p:nvPr>
            <p:ph type="sldNum" sz="quarter" idx="11"/>
          </p:nvPr>
        </p:nvSpPr>
        <p:spPr>
          <a:xfrm>
            <a:off x="539750" y="6316664"/>
            <a:ext cx="245110" cy="316546"/>
          </a:xfrm>
        </p:spPr>
        <p:txBody>
          <a:bodyPr/>
          <a:lstStyle>
            <a:lvl1pPr>
              <a:defRPr>
                <a:solidFill>
                  <a:schemeClr val="bg1"/>
                </a:solidFill>
              </a:defRPr>
            </a:lvl1pPr>
          </a:lstStyle>
          <a:p>
            <a:fld id="{AE6C97B7-05AD-4402-A8A1-A463185BD3F3}" type="slidenum">
              <a:rPr lang="en-US" smtClean="0"/>
              <a:pPr/>
              <a:t>‹#›</a:t>
            </a:fld>
            <a:endParaRPr lang="en-US"/>
          </a:p>
        </p:txBody>
      </p:sp>
      <p:sp>
        <p:nvSpPr>
          <p:cNvPr id="2" name="Freeform: Shape 1">
            <a:extLst>
              <a:ext uri="{FF2B5EF4-FFF2-40B4-BE49-F238E27FC236}">
                <a16:creationId xmlns:a16="http://schemas.microsoft.com/office/drawing/2014/main" id="{3D33BA18-9728-26D6-F0D1-2A4145B3B221}"/>
              </a:ext>
            </a:extLst>
          </p:cNvPr>
          <p:cNvSpPr/>
          <p:nvPr userDrawn="1"/>
        </p:nvSpPr>
        <p:spPr>
          <a:xfrm>
            <a:off x="2899169" y="530719"/>
            <a:ext cx="4668145" cy="6327281"/>
          </a:xfrm>
          <a:custGeom>
            <a:avLst/>
            <a:gdLst>
              <a:gd name="connsiteX0" fmla="*/ 2337816 w 4668145"/>
              <a:gd name="connsiteY0" fmla="*/ 0 h 6327281"/>
              <a:gd name="connsiteX1" fmla="*/ 4379105 w 4668145"/>
              <a:gd name="connsiteY1" fmla="*/ 4946469 h 6327281"/>
              <a:gd name="connsiteX2" fmla="*/ 4664746 w 4668145"/>
              <a:gd name="connsiteY2" fmla="*/ 6193536 h 6327281"/>
              <a:gd name="connsiteX3" fmla="*/ 4651076 w 4668145"/>
              <a:gd name="connsiteY3" fmla="*/ 6327281 h 6327281"/>
              <a:gd name="connsiteX4" fmla="*/ 11771 w 4668145"/>
              <a:gd name="connsiteY4" fmla="*/ 6327281 h 6327281"/>
              <a:gd name="connsiteX5" fmla="*/ 0 w 4668145"/>
              <a:gd name="connsiteY5" fmla="*/ 6080761 h 6327281"/>
              <a:gd name="connsiteX6" fmla="*/ 247758 w 4668145"/>
              <a:gd name="connsiteY6" fmla="*/ 5047489 h 6327281"/>
              <a:gd name="connsiteX7" fmla="*/ 2337816 w 4668145"/>
              <a:gd name="connsiteY7" fmla="*/ 0 h 6327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68145" h="6327281">
                <a:moveTo>
                  <a:pt x="2337816" y="0"/>
                </a:moveTo>
                <a:lnTo>
                  <a:pt x="4379105" y="4946469"/>
                </a:lnTo>
                <a:cubicBezTo>
                  <a:pt x="4581143" y="5315712"/>
                  <a:pt x="4689130" y="5740691"/>
                  <a:pt x="4664746" y="6193536"/>
                </a:cubicBezTo>
                <a:lnTo>
                  <a:pt x="4651076" y="6327281"/>
                </a:lnTo>
                <a:lnTo>
                  <a:pt x="11771" y="6327281"/>
                </a:lnTo>
                <a:lnTo>
                  <a:pt x="0" y="6080761"/>
                </a:lnTo>
                <a:cubicBezTo>
                  <a:pt x="3919" y="5722403"/>
                  <a:pt x="91004" y="5369706"/>
                  <a:pt x="247758" y="5047489"/>
                </a:cubicBezTo>
                <a:cubicBezTo>
                  <a:pt x="247758" y="5047489"/>
                  <a:pt x="2337816" y="0"/>
                  <a:pt x="2337816" y="0"/>
                </a:cubicBezTo>
                <a:close/>
              </a:path>
            </a:pathLst>
          </a:custGeom>
          <a:solidFill>
            <a:srgbClr val="AECFD9"/>
          </a:solidFill>
          <a:ln w="0" cap="flat">
            <a:noFill/>
            <a:prstDash val="solid"/>
            <a:miter/>
          </a:ln>
        </p:spPr>
        <p:txBody>
          <a:bodyPr rtlCol="0" anchor="ctr"/>
          <a:lstStyle/>
          <a:p>
            <a:endParaRPr lang="en-US"/>
          </a:p>
        </p:txBody>
      </p:sp>
    </p:spTree>
    <p:extLst>
      <p:ext uri="{BB962C8B-B14F-4D97-AF65-F5344CB8AC3E}">
        <p14:creationId xmlns:p14="http://schemas.microsoft.com/office/powerpoint/2010/main" val="2918025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Australia Map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E8A8E27-59B2-904A-6A3C-E134FA2ACEBD}"/>
              </a:ext>
            </a:extLst>
          </p:cNvPr>
          <p:cNvSpPr/>
          <p:nvPr userDrawn="1"/>
        </p:nvSpPr>
        <p:spPr>
          <a:xfrm>
            <a:off x="0" y="0"/>
            <a:ext cx="12192000" cy="6858000"/>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89" name="Graphic 3888">
            <a:extLst>
              <a:ext uri="{FF2B5EF4-FFF2-40B4-BE49-F238E27FC236}">
                <a16:creationId xmlns:a16="http://schemas.microsoft.com/office/drawing/2014/main" id="{5172A465-CD2E-4AAE-05B5-AE60EDE9EAB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42932" t="8662" r="9947" b="20200"/>
          <a:stretch>
            <a:fillRect/>
          </a:stretch>
        </p:blipFill>
        <p:spPr>
          <a:xfrm>
            <a:off x="5234257" y="637914"/>
            <a:ext cx="5745062" cy="5239019"/>
          </a:xfrm>
          <a:custGeom>
            <a:avLst/>
            <a:gdLst>
              <a:gd name="connsiteX0" fmla="*/ 4301006 w 5745062"/>
              <a:gd name="connsiteY0" fmla="*/ 4751138 h 5239019"/>
              <a:gd name="connsiteX1" fmla="*/ 4304807 w 5745062"/>
              <a:gd name="connsiteY1" fmla="*/ 4757978 h 5239019"/>
              <a:gd name="connsiteX2" fmla="*/ 4320767 w 5745062"/>
              <a:gd name="connsiteY2" fmla="*/ 4765577 h 5239019"/>
              <a:gd name="connsiteX3" fmla="*/ 4337488 w 5745062"/>
              <a:gd name="connsiteY3" fmla="*/ 4777736 h 5239019"/>
              <a:gd name="connsiteX4" fmla="*/ 4351929 w 5745062"/>
              <a:gd name="connsiteY4" fmla="*/ 4770897 h 5239019"/>
              <a:gd name="connsiteX5" fmla="*/ 4360289 w 5745062"/>
              <a:gd name="connsiteY5" fmla="*/ 4772417 h 5239019"/>
              <a:gd name="connsiteX6" fmla="*/ 4389170 w 5745062"/>
              <a:gd name="connsiteY6" fmla="*/ 4788375 h 5239019"/>
              <a:gd name="connsiteX7" fmla="*/ 4437812 w 5745062"/>
              <a:gd name="connsiteY7" fmla="*/ 4833972 h 5239019"/>
              <a:gd name="connsiteX8" fmla="*/ 4507735 w 5745062"/>
              <a:gd name="connsiteY8" fmla="*/ 4851450 h 5239019"/>
              <a:gd name="connsiteX9" fmla="*/ 4518375 w 5745062"/>
              <a:gd name="connsiteY9" fmla="*/ 4851450 h 5239019"/>
              <a:gd name="connsiteX10" fmla="*/ 4545736 w 5745062"/>
              <a:gd name="connsiteY10" fmla="*/ 4837011 h 5239019"/>
              <a:gd name="connsiteX11" fmla="*/ 4568537 w 5745062"/>
              <a:gd name="connsiteY11" fmla="*/ 4830172 h 5239019"/>
              <a:gd name="connsiteX12" fmla="*/ 4590578 w 5745062"/>
              <a:gd name="connsiteY12" fmla="*/ 4835492 h 5239019"/>
              <a:gd name="connsiteX13" fmla="*/ 4617179 w 5745062"/>
              <a:gd name="connsiteY13" fmla="*/ 4833972 h 5239019"/>
              <a:gd name="connsiteX14" fmla="*/ 4642260 w 5745062"/>
              <a:gd name="connsiteY14" fmla="*/ 4811933 h 5239019"/>
              <a:gd name="connsiteX15" fmla="*/ 4655181 w 5745062"/>
              <a:gd name="connsiteY15" fmla="*/ 4819533 h 5239019"/>
              <a:gd name="connsiteX16" fmla="*/ 4672661 w 5745062"/>
              <a:gd name="connsiteY16" fmla="*/ 4826372 h 5239019"/>
              <a:gd name="connsiteX17" fmla="*/ 4681782 w 5745062"/>
              <a:gd name="connsiteY17" fmla="*/ 4806614 h 5239019"/>
              <a:gd name="connsiteX18" fmla="*/ 4700022 w 5745062"/>
              <a:gd name="connsiteY18" fmla="*/ 4817253 h 5239019"/>
              <a:gd name="connsiteX19" fmla="*/ 4715983 w 5745062"/>
              <a:gd name="connsiteY19" fmla="*/ 4844611 h 5239019"/>
              <a:gd name="connsiteX20" fmla="*/ 4715983 w 5745062"/>
              <a:gd name="connsiteY20" fmla="*/ 4892487 h 5239019"/>
              <a:gd name="connsiteX21" fmla="*/ 4715983 w 5745062"/>
              <a:gd name="connsiteY21" fmla="*/ 4914525 h 5239019"/>
              <a:gd name="connsiteX22" fmla="*/ 4709143 w 5745062"/>
              <a:gd name="connsiteY22" fmla="*/ 4939603 h 5239019"/>
              <a:gd name="connsiteX23" fmla="*/ 4701542 w 5745062"/>
              <a:gd name="connsiteY23" fmla="*/ 4982920 h 5239019"/>
              <a:gd name="connsiteX24" fmla="*/ 4700022 w 5745062"/>
              <a:gd name="connsiteY24" fmla="*/ 5022437 h 5239019"/>
              <a:gd name="connsiteX25" fmla="*/ 4705343 w 5745062"/>
              <a:gd name="connsiteY25" fmla="*/ 5034596 h 5239019"/>
              <a:gd name="connsiteX26" fmla="*/ 4694702 w 5745062"/>
              <a:gd name="connsiteY26" fmla="*/ 5061953 h 5239019"/>
              <a:gd name="connsiteX27" fmla="*/ 4697742 w 5745062"/>
              <a:gd name="connsiteY27" fmla="*/ 5038395 h 5239019"/>
              <a:gd name="connsiteX28" fmla="*/ 4697742 w 5745062"/>
              <a:gd name="connsiteY28" fmla="*/ 5020157 h 5239019"/>
              <a:gd name="connsiteX29" fmla="*/ 4694702 w 5745062"/>
              <a:gd name="connsiteY29" fmla="*/ 5002678 h 5239019"/>
              <a:gd name="connsiteX30" fmla="*/ 4689382 w 5745062"/>
              <a:gd name="connsiteY30" fmla="*/ 5014837 h 5239019"/>
              <a:gd name="connsiteX31" fmla="*/ 4660501 w 5745062"/>
              <a:gd name="connsiteY31" fmla="*/ 5050554 h 5239019"/>
              <a:gd name="connsiteX32" fmla="*/ 4656701 w 5745062"/>
              <a:gd name="connsiteY32" fmla="*/ 5083232 h 5239019"/>
              <a:gd name="connsiteX33" fmla="*/ 4646060 w 5745062"/>
              <a:gd name="connsiteY33" fmla="*/ 5083232 h 5239019"/>
              <a:gd name="connsiteX34" fmla="*/ 4638460 w 5745062"/>
              <a:gd name="connsiteY34" fmla="*/ 5124268 h 5239019"/>
              <a:gd name="connsiteX35" fmla="*/ 4627820 w 5745062"/>
              <a:gd name="connsiteY35" fmla="*/ 5131868 h 5239019"/>
              <a:gd name="connsiteX36" fmla="*/ 4613379 w 5745062"/>
              <a:gd name="connsiteY36" fmla="*/ 5129588 h 5239019"/>
              <a:gd name="connsiteX37" fmla="*/ 4593618 w 5745062"/>
              <a:gd name="connsiteY37" fmla="*/ 5118949 h 5239019"/>
              <a:gd name="connsiteX38" fmla="*/ 4586778 w 5745062"/>
              <a:gd name="connsiteY38" fmla="*/ 5128068 h 5239019"/>
              <a:gd name="connsiteX39" fmla="*/ 4585258 w 5745062"/>
              <a:gd name="connsiteY39" fmla="*/ 5146307 h 5239019"/>
              <a:gd name="connsiteX40" fmla="*/ 4573857 w 5745062"/>
              <a:gd name="connsiteY40" fmla="*/ 5162265 h 5239019"/>
              <a:gd name="connsiteX41" fmla="*/ 4557897 w 5745062"/>
              <a:gd name="connsiteY41" fmla="*/ 5169105 h 5239019"/>
              <a:gd name="connsiteX42" fmla="*/ 4551056 w 5745062"/>
              <a:gd name="connsiteY42" fmla="*/ 5191143 h 5239019"/>
              <a:gd name="connsiteX43" fmla="*/ 4541936 w 5745062"/>
              <a:gd name="connsiteY43" fmla="*/ 5176704 h 5239019"/>
              <a:gd name="connsiteX44" fmla="*/ 4531296 w 5745062"/>
              <a:gd name="connsiteY44" fmla="*/ 5169105 h 5239019"/>
              <a:gd name="connsiteX45" fmla="*/ 4520655 w 5745062"/>
              <a:gd name="connsiteY45" fmla="*/ 5179744 h 5239019"/>
              <a:gd name="connsiteX46" fmla="*/ 4513055 w 5745062"/>
              <a:gd name="connsiteY46" fmla="*/ 5203302 h 5239019"/>
              <a:gd name="connsiteX47" fmla="*/ 4511535 w 5745062"/>
              <a:gd name="connsiteY47" fmla="*/ 5221541 h 5239019"/>
              <a:gd name="connsiteX48" fmla="*/ 4493294 w 5745062"/>
              <a:gd name="connsiteY48" fmla="*/ 5237499 h 5239019"/>
              <a:gd name="connsiteX49" fmla="*/ 4478854 w 5745062"/>
              <a:gd name="connsiteY49" fmla="*/ 5239019 h 5239019"/>
              <a:gd name="connsiteX50" fmla="*/ 4468213 w 5745062"/>
              <a:gd name="connsiteY50" fmla="*/ 5226860 h 5239019"/>
              <a:gd name="connsiteX51" fmla="*/ 4456053 w 5745062"/>
              <a:gd name="connsiteY51" fmla="*/ 5219261 h 5239019"/>
              <a:gd name="connsiteX52" fmla="*/ 4443132 w 5745062"/>
              <a:gd name="connsiteY52" fmla="*/ 5224580 h 5239019"/>
              <a:gd name="connsiteX53" fmla="*/ 4421851 w 5745062"/>
              <a:gd name="connsiteY53" fmla="*/ 5213941 h 5239019"/>
              <a:gd name="connsiteX54" fmla="*/ 4402091 w 5745062"/>
              <a:gd name="connsiteY54" fmla="*/ 5212421 h 5239019"/>
              <a:gd name="connsiteX55" fmla="*/ 4394490 w 5745062"/>
              <a:gd name="connsiteY55" fmla="*/ 5197983 h 5239019"/>
              <a:gd name="connsiteX56" fmla="*/ 4411211 w 5745062"/>
              <a:gd name="connsiteY56" fmla="*/ 5194183 h 5239019"/>
              <a:gd name="connsiteX57" fmla="*/ 4421851 w 5745062"/>
              <a:gd name="connsiteY57" fmla="*/ 5182024 h 5239019"/>
              <a:gd name="connsiteX58" fmla="*/ 4399810 w 5745062"/>
              <a:gd name="connsiteY58" fmla="*/ 5179744 h 5239019"/>
              <a:gd name="connsiteX59" fmla="*/ 4382330 w 5745062"/>
              <a:gd name="connsiteY59" fmla="*/ 5167585 h 5239019"/>
              <a:gd name="connsiteX60" fmla="*/ 4360289 w 5745062"/>
              <a:gd name="connsiteY60" fmla="*/ 5115149 h 5239019"/>
              <a:gd name="connsiteX61" fmla="*/ 4345848 w 5745062"/>
              <a:gd name="connsiteY61" fmla="*/ 5097671 h 5239019"/>
              <a:gd name="connsiteX62" fmla="*/ 4339008 w 5745062"/>
              <a:gd name="connsiteY62" fmla="*/ 5083232 h 5239019"/>
              <a:gd name="connsiteX63" fmla="*/ 4324567 w 5745062"/>
              <a:gd name="connsiteY63" fmla="*/ 4988239 h 5239019"/>
              <a:gd name="connsiteX64" fmla="*/ 4345848 w 5745062"/>
              <a:gd name="connsiteY64" fmla="*/ 5036115 h 5239019"/>
              <a:gd name="connsiteX65" fmla="*/ 4364089 w 5745062"/>
              <a:gd name="connsiteY65" fmla="*/ 5014837 h 5239019"/>
              <a:gd name="connsiteX66" fmla="*/ 4349648 w 5745062"/>
              <a:gd name="connsiteY66" fmla="*/ 5002678 h 5239019"/>
              <a:gd name="connsiteX67" fmla="*/ 4326087 w 5745062"/>
              <a:gd name="connsiteY67" fmla="*/ 4954042 h 5239019"/>
              <a:gd name="connsiteX68" fmla="*/ 4288846 w 5745062"/>
              <a:gd name="connsiteY68" fmla="*/ 4837011 h 5239019"/>
              <a:gd name="connsiteX69" fmla="*/ 4294166 w 5745062"/>
              <a:gd name="connsiteY69" fmla="*/ 4805094 h 5239019"/>
              <a:gd name="connsiteX70" fmla="*/ 4705342 w 5745062"/>
              <a:gd name="connsiteY70" fmla="*/ 4645507 h 5239019"/>
              <a:gd name="connsiteX71" fmla="*/ 4737263 w 5745062"/>
              <a:gd name="connsiteY71" fmla="*/ 4682744 h 5239019"/>
              <a:gd name="connsiteX72" fmla="*/ 4741063 w 5745062"/>
              <a:gd name="connsiteY72" fmla="*/ 4711622 h 5239019"/>
              <a:gd name="connsiteX73" fmla="*/ 4737263 w 5745062"/>
              <a:gd name="connsiteY73" fmla="*/ 4726061 h 5239019"/>
              <a:gd name="connsiteX74" fmla="*/ 4712182 w 5745062"/>
              <a:gd name="connsiteY74" fmla="*/ 4732900 h 5239019"/>
              <a:gd name="connsiteX75" fmla="*/ 4712182 w 5745062"/>
              <a:gd name="connsiteY75" fmla="*/ 4706302 h 5239019"/>
              <a:gd name="connsiteX76" fmla="*/ 4703822 w 5745062"/>
              <a:gd name="connsiteY76" fmla="*/ 4678945 h 5239019"/>
              <a:gd name="connsiteX77" fmla="*/ 4689381 w 5745062"/>
              <a:gd name="connsiteY77" fmla="*/ 4662986 h 5239019"/>
              <a:gd name="connsiteX78" fmla="*/ 4696221 w 5745062"/>
              <a:gd name="connsiteY78" fmla="*/ 4652347 h 5239019"/>
              <a:gd name="connsiteX79" fmla="*/ 4687101 w 5745062"/>
              <a:gd name="connsiteY79" fmla="*/ 4051234 h 5239019"/>
              <a:gd name="connsiteX80" fmla="*/ 4667340 w 5745062"/>
              <a:gd name="connsiteY80" fmla="*/ 4054274 h 5239019"/>
              <a:gd name="connsiteX81" fmla="*/ 4667341 w 5745062"/>
              <a:gd name="connsiteY81" fmla="*/ 4054274 h 5239019"/>
              <a:gd name="connsiteX82" fmla="*/ 4687102 w 5745062"/>
              <a:gd name="connsiteY82" fmla="*/ 4051234 h 5239019"/>
              <a:gd name="connsiteX83" fmla="*/ 4704637 w 5745062"/>
              <a:gd name="connsiteY83" fmla="*/ 4046107 h 5239019"/>
              <a:gd name="connsiteX84" fmla="*/ 4700021 w 5745062"/>
              <a:gd name="connsiteY84" fmla="*/ 4051234 h 5239019"/>
              <a:gd name="connsiteX85" fmla="*/ 4700022 w 5745062"/>
              <a:gd name="connsiteY85" fmla="*/ 4051234 h 5239019"/>
              <a:gd name="connsiteX86" fmla="*/ 4751703 w 5745062"/>
              <a:gd name="connsiteY86" fmla="*/ 4038315 h 5239019"/>
              <a:gd name="connsiteX87" fmla="*/ 4742583 w 5745062"/>
              <a:gd name="connsiteY87" fmla="*/ 4042115 h 5239019"/>
              <a:gd name="connsiteX88" fmla="*/ 4742584 w 5745062"/>
              <a:gd name="connsiteY88" fmla="*/ 4042115 h 5239019"/>
              <a:gd name="connsiteX89" fmla="*/ 4751704 w 5745062"/>
              <a:gd name="connsiteY89" fmla="*/ 4038315 h 5239019"/>
              <a:gd name="connsiteX90" fmla="*/ 4712182 w 5745062"/>
              <a:gd name="connsiteY90" fmla="*/ 4036795 h 5239019"/>
              <a:gd name="connsiteX91" fmla="*/ 4709727 w 5745062"/>
              <a:gd name="connsiteY91" fmla="*/ 4039952 h 5239019"/>
              <a:gd name="connsiteX92" fmla="*/ 4712182 w 5745062"/>
              <a:gd name="connsiteY92" fmla="*/ 4036796 h 5239019"/>
              <a:gd name="connsiteX93" fmla="*/ 4714463 w 5745062"/>
              <a:gd name="connsiteY93" fmla="*/ 4036796 h 5239019"/>
              <a:gd name="connsiteX94" fmla="*/ 4725103 w 5745062"/>
              <a:gd name="connsiteY94" fmla="*/ 4036796 h 5239019"/>
              <a:gd name="connsiteX95" fmla="*/ 4726623 w 5745062"/>
              <a:gd name="connsiteY95" fmla="*/ 4036796 h 5239019"/>
              <a:gd name="connsiteX96" fmla="*/ 4726622 w 5745062"/>
              <a:gd name="connsiteY96" fmla="*/ 4036795 h 5239019"/>
              <a:gd name="connsiteX97" fmla="*/ 4725102 w 5745062"/>
              <a:gd name="connsiteY97" fmla="*/ 4036795 h 5239019"/>
              <a:gd name="connsiteX98" fmla="*/ 4714462 w 5745062"/>
              <a:gd name="connsiteY98" fmla="*/ 4036795 h 5239019"/>
              <a:gd name="connsiteX99" fmla="*/ 4582977 w 5745062"/>
              <a:gd name="connsiteY99" fmla="*/ 4031476 h 5239019"/>
              <a:gd name="connsiteX100" fmla="*/ 4570816 w 5745062"/>
              <a:gd name="connsiteY100" fmla="*/ 4034516 h 5239019"/>
              <a:gd name="connsiteX101" fmla="*/ 4570817 w 5745062"/>
              <a:gd name="connsiteY101" fmla="*/ 4034516 h 5239019"/>
              <a:gd name="connsiteX102" fmla="*/ 4582978 w 5745062"/>
              <a:gd name="connsiteY102" fmla="*/ 4031476 h 5239019"/>
              <a:gd name="connsiteX103" fmla="*/ 4396770 w 5745062"/>
              <a:gd name="connsiteY103" fmla="*/ 4027676 h 5239019"/>
              <a:gd name="connsiteX104" fmla="*/ 4377009 w 5745062"/>
              <a:gd name="connsiteY104" fmla="*/ 4031476 h 5239019"/>
              <a:gd name="connsiteX105" fmla="*/ 4377010 w 5745062"/>
              <a:gd name="connsiteY105" fmla="*/ 4031476 h 5239019"/>
              <a:gd name="connsiteX106" fmla="*/ 4590577 w 5745062"/>
              <a:gd name="connsiteY106" fmla="*/ 4026156 h 5239019"/>
              <a:gd name="connsiteX107" fmla="*/ 4588297 w 5745062"/>
              <a:gd name="connsiteY107" fmla="*/ 4027676 h 5239019"/>
              <a:gd name="connsiteX108" fmla="*/ 4585257 w 5745062"/>
              <a:gd name="connsiteY108" fmla="*/ 4031476 h 5239019"/>
              <a:gd name="connsiteX109" fmla="*/ 4585258 w 5745062"/>
              <a:gd name="connsiteY109" fmla="*/ 4031476 h 5239019"/>
              <a:gd name="connsiteX110" fmla="*/ 4588298 w 5745062"/>
              <a:gd name="connsiteY110" fmla="*/ 4027676 h 5239019"/>
              <a:gd name="connsiteX111" fmla="*/ 4590578 w 5745062"/>
              <a:gd name="connsiteY111" fmla="*/ 4026156 h 5239019"/>
              <a:gd name="connsiteX112" fmla="*/ 4462892 w 5745062"/>
              <a:gd name="connsiteY112" fmla="*/ 3991959 h 5239019"/>
              <a:gd name="connsiteX113" fmla="*/ 4459092 w 5745062"/>
              <a:gd name="connsiteY113" fmla="*/ 3993479 h 5239019"/>
              <a:gd name="connsiteX114" fmla="*/ 4456052 w 5745062"/>
              <a:gd name="connsiteY114" fmla="*/ 3994999 h 5239019"/>
              <a:gd name="connsiteX115" fmla="*/ 4453772 w 5745062"/>
              <a:gd name="connsiteY115" fmla="*/ 3997279 h 5239019"/>
              <a:gd name="connsiteX116" fmla="*/ 4456053 w 5745062"/>
              <a:gd name="connsiteY116" fmla="*/ 3994999 h 5239019"/>
              <a:gd name="connsiteX117" fmla="*/ 4459093 w 5745062"/>
              <a:gd name="connsiteY117" fmla="*/ 3993479 h 5239019"/>
              <a:gd name="connsiteX118" fmla="*/ 4462893 w 5745062"/>
              <a:gd name="connsiteY118" fmla="*/ 3991959 h 5239019"/>
              <a:gd name="connsiteX119" fmla="*/ 4403610 w 5745062"/>
              <a:gd name="connsiteY119" fmla="*/ 3991959 h 5239019"/>
              <a:gd name="connsiteX120" fmla="*/ 4403610 w 5745062"/>
              <a:gd name="connsiteY120" fmla="*/ 3993479 h 5239019"/>
              <a:gd name="connsiteX121" fmla="*/ 4403611 w 5745062"/>
              <a:gd name="connsiteY121" fmla="*/ 3993479 h 5239019"/>
              <a:gd name="connsiteX122" fmla="*/ 4403611 w 5745062"/>
              <a:gd name="connsiteY122" fmla="*/ 3991959 h 5239019"/>
              <a:gd name="connsiteX123" fmla="*/ 4473533 w 5745062"/>
              <a:gd name="connsiteY123" fmla="*/ 3989679 h 5239019"/>
              <a:gd name="connsiteX124" fmla="*/ 4464412 w 5745062"/>
              <a:gd name="connsiteY124" fmla="*/ 3991959 h 5239019"/>
              <a:gd name="connsiteX125" fmla="*/ 4464413 w 5745062"/>
              <a:gd name="connsiteY125" fmla="*/ 3991959 h 5239019"/>
              <a:gd name="connsiteX126" fmla="*/ 4418050 w 5745062"/>
              <a:gd name="connsiteY126" fmla="*/ 3989679 h 5239019"/>
              <a:gd name="connsiteX127" fmla="*/ 4405130 w 5745062"/>
              <a:gd name="connsiteY127" fmla="*/ 3991959 h 5239019"/>
              <a:gd name="connsiteX128" fmla="*/ 4405131 w 5745062"/>
              <a:gd name="connsiteY128" fmla="*/ 3991959 h 5239019"/>
              <a:gd name="connsiteX129" fmla="*/ 4418051 w 5745062"/>
              <a:gd name="connsiteY129" fmla="*/ 3989679 h 5239019"/>
              <a:gd name="connsiteX130" fmla="*/ 4290366 w 5745062"/>
              <a:gd name="connsiteY130" fmla="*/ 3934204 h 5239019"/>
              <a:gd name="connsiteX131" fmla="*/ 4292646 w 5745062"/>
              <a:gd name="connsiteY131" fmla="*/ 3936484 h 5239019"/>
              <a:gd name="connsiteX132" fmla="*/ 4295686 w 5745062"/>
              <a:gd name="connsiteY132" fmla="*/ 3939523 h 5239019"/>
              <a:gd name="connsiteX133" fmla="*/ 4292646 w 5745062"/>
              <a:gd name="connsiteY133" fmla="*/ 3936483 h 5239019"/>
              <a:gd name="connsiteX134" fmla="*/ 3414812 w 5745062"/>
              <a:gd name="connsiteY134" fmla="*/ 3890887 h 5239019"/>
              <a:gd name="connsiteX135" fmla="*/ 3446733 w 5745062"/>
              <a:gd name="connsiteY135" fmla="*/ 3900007 h 5239019"/>
              <a:gd name="connsiteX136" fmla="*/ 3448253 w 5745062"/>
              <a:gd name="connsiteY136" fmla="*/ 3916725 h 5239019"/>
              <a:gd name="connsiteX137" fmla="*/ 3482455 w 5745062"/>
              <a:gd name="connsiteY137" fmla="*/ 3927364 h 5239019"/>
              <a:gd name="connsiteX138" fmla="*/ 3502215 w 5745062"/>
              <a:gd name="connsiteY138" fmla="*/ 3927364 h 5239019"/>
              <a:gd name="connsiteX139" fmla="*/ 3515136 w 5745062"/>
              <a:gd name="connsiteY139" fmla="*/ 3947123 h 5239019"/>
              <a:gd name="connsiteX140" fmla="*/ 3486255 w 5745062"/>
              <a:gd name="connsiteY140" fmla="*/ 3941803 h 5239019"/>
              <a:gd name="connsiteX141" fmla="*/ 3455854 w 5745062"/>
              <a:gd name="connsiteY141" fmla="*/ 3943323 h 5239019"/>
              <a:gd name="connsiteX142" fmla="*/ 3452054 w 5745062"/>
              <a:gd name="connsiteY142" fmla="*/ 3956242 h 5239019"/>
              <a:gd name="connsiteX143" fmla="*/ 3436093 w 5745062"/>
              <a:gd name="connsiteY143" fmla="*/ 3968401 h 5239019"/>
              <a:gd name="connsiteX144" fmla="*/ 3411012 w 5745062"/>
              <a:gd name="connsiteY144" fmla="*/ 3961562 h 5239019"/>
              <a:gd name="connsiteX145" fmla="*/ 3357050 w 5745062"/>
              <a:gd name="connsiteY145" fmla="*/ 3961562 h 5239019"/>
              <a:gd name="connsiteX146" fmla="*/ 3328169 w 5745062"/>
              <a:gd name="connsiteY146" fmla="*/ 3957762 h 5239019"/>
              <a:gd name="connsiteX147" fmla="*/ 3313728 w 5745062"/>
              <a:gd name="connsiteY147" fmla="*/ 3934204 h 5239019"/>
              <a:gd name="connsiteX148" fmla="*/ 3316008 w 5745062"/>
              <a:gd name="connsiteY148" fmla="*/ 3925085 h 5239019"/>
              <a:gd name="connsiteX149" fmla="*/ 3321328 w 5745062"/>
              <a:gd name="connsiteY149" fmla="*/ 3918245 h 5239019"/>
              <a:gd name="connsiteX150" fmla="*/ 3347929 w 5745062"/>
              <a:gd name="connsiteY150" fmla="*/ 3907606 h 5239019"/>
              <a:gd name="connsiteX151" fmla="*/ 4129239 w 5745062"/>
              <a:gd name="connsiteY151" fmla="*/ 3767017 h 5239019"/>
              <a:gd name="connsiteX152" fmla="*/ 4126959 w 5745062"/>
              <a:gd name="connsiteY152" fmla="*/ 3769297 h 5239019"/>
              <a:gd name="connsiteX153" fmla="*/ 4126959 w 5745062"/>
              <a:gd name="connsiteY153" fmla="*/ 3770817 h 5239019"/>
              <a:gd name="connsiteX154" fmla="*/ 4123919 w 5745062"/>
              <a:gd name="connsiteY154" fmla="*/ 3779936 h 5239019"/>
              <a:gd name="connsiteX155" fmla="*/ 4123919 w 5745062"/>
              <a:gd name="connsiteY155" fmla="*/ 3781456 h 5239019"/>
              <a:gd name="connsiteX156" fmla="*/ 4121639 w 5745062"/>
              <a:gd name="connsiteY156" fmla="*/ 3789055 h 5239019"/>
              <a:gd name="connsiteX157" fmla="*/ 4116319 w 5745062"/>
              <a:gd name="connsiteY157" fmla="*/ 3794375 h 5239019"/>
              <a:gd name="connsiteX158" fmla="*/ 4121640 w 5745062"/>
              <a:gd name="connsiteY158" fmla="*/ 3789055 h 5239019"/>
              <a:gd name="connsiteX159" fmla="*/ 4123920 w 5745062"/>
              <a:gd name="connsiteY159" fmla="*/ 3781456 h 5239019"/>
              <a:gd name="connsiteX160" fmla="*/ 4123920 w 5745062"/>
              <a:gd name="connsiteY160" fmla="*/ 3779936 h 5239019"/>
              <a:gd name="connsiteX161" fmla="*/ 4126960 w 5745062"/>
              <a:gd name="connsiteY161" fmla="*/ 3770817 h 5239019"/>
              <a:gd name="connsiteX162" fmla="*/ 4126960 w 5745062"/>
              <a:gd name="connsiteY162" fmla="*/ 3769297 h 5239019"/>
              <a:gd name="connsiteX163" fmla="*/ 4129240 w 5745062"/>
              <a:gd name="connsiteY163" fmla="*/ 3767017 h 5239019"/>
              <a:gd name="connsiteX164" fmla="*/ 4136080 w 5745062"/>
              <a:gd name="connsiteY164" fmla="*/ 3765497 h 5239019"/>
              <a:gd name="connsiteX165" fmla="*/ 4130759 w 5745062"/>
              <a:gd name="connsiteY165" fmla="*/ 3767017 h 5239019"/>
              <a:gd name="connsiteX166" fmla="*/ 4130760 w 5745062"/>
              <a:gd name="connsiteY166" fmla="*/ 3767017 h 5239019"/>
              <a:gd name="connsiteX167" fmla="*/ 4039556 w 5745062"/>
              <a:gd name="connsiteY167" fmla="*/ 3682664 h 5239019"/>
              <a:gd name="connsiteX168" fmla="*/ 4035756 w 5745062"/>
              <a:gd name="connsiteY168" fmla="*/ 3686464 h 5239019"/>
              <a:gd name="connsiteX169" fmla="*/ 4039557 w 5745062"/>
              <a:gd name="connsiteY169" fmla="*/ 3682664 h 5239019"/>
              <a:gd name="connsiteX170" fmla="*/ 3992434 w 5745062"/>
              <a:gd name="connsiteY170" fmla="*/ 3682664 h 5239019"/>
              <a:gd name="connsiteX171" fmla="*/ 3992434 w 5745062"/>
              <a:gd name="connsiteY171" fmla="*/ 3684944 h 5239019"/>
              <a:gd name="connsiteX172" fmla="*/ 3987114 w 5745062"/>
              <a:gd name="connsiteY172" fmla="*/ 3688743 h 5239019"/>
              <a:gd name="connsiteX173" fmla="*/ 3992435 w 5745062"/>
              <a:gd name="connsiteY173" fmla="*/ 3684944 h 5239019"/>
              <a:gd name="connsiteX174" fmla="*/ 3992435 w 5745062"/>
              <a:gd name="connsiteY174" fmla="*/ 3682664 h 5239019"/>
              <a:gd name="connsiteX175" fmla="*/ 3998663 w 5745062"/>
              <a:gd name="connsiteY175" fmla="*/ 3682259 h 5239019"/>
              <a:gd name="connsiteX176" fmla="*/ 3996234 w 5745062"/>
              <a:gd name="connsiteY176" fmla="*/ 3682664 h 5239019"/>
              <a:gd name="connsiteX177" fmla="*/ 3996235 w 5745062"/>
              <a:gd name="connsiteY177" fmla="*/ 3682664 h 5239019"/>
              <a:gd name="connsiteX178" fmla="*/ 3884510 w 5745062"/>
              <a:gd name="connsiteY178" fmla="*/ 3650747 h 5239019"/>
              <a:gd name="connsiteX179" fmla="*/ 3884510 w 5745062"/>
              <a:gd name="connsiteY179" fmla="*/ 3654547 h 5239019"/>
              <a:gd name="connsiteX180" fmla="*/ 3884510 w 5745062"/>
              <a:gd name="connsiteY180" fmla="*/ 3657586 h 5239019"/>
              <a:gd name="connsiteX181" fmla="*/ 3883093 w 5745062"/>
              <a:gd name="connsiteY181" fmla="*/ 3668215 h 5239019"/>
              <a:gd name="connsiteX182" fmla="*/ 3884511 w 5745062"/>
              <a:gd name="connsiteY182" fmla="*/ 3657586 h 5239019"/>
              <a:gd name="connsiteX183" fmla="*/ 3884511 w 5745062"/>
              <a:gd name="connsiteY183" fmla="*/ 3654546 h 5239019"/>
              <a:gd name="connsiteX184" fmla="*/ 3884511 w 5745062"/>
              <a:gd name="connsiteY184" fmla="*/ 3652266 h 5239019"/>
              <a:gd name="connsiteX185" fmla="*/ 3886790 w 5745062"/>
              <a:gd name="connsiteY185" fmla="*/ 3654545 h 5239019"/>
              <a:gd name="connsiteX186" fmla="*/ 3886790 w 5745062"/>
              <a:gd name="connsiteY186" fmla="*/ 3652267 h 5239019"/>
              <a:gd name="connsiteX187" fmla="*/ 5441050 w 5745062"/>
              <a:gd name="connsiteY187" fmla="*/ 2990359 h 5239019"/>
              <a:gd name="connsiteX188" fmla="*/ 5441050 w 5745062"/>
              <a:gd name="connsiteY188" fmla="*/ 2995679 h 5239019"/>
              <a:gd name="connsiteX189" fmla="*/ 5443330 w 5745062"/>
              <a:gd name="connsiteY189" fmla="*/ 3000998 h 5239019"/>
              <a:gd name="connsiteX190" fmla="*/ 5443330 w 5745062"/>
              <a:gd name="connsiteY190" fmla="*/ 3002518 h 5239019"/>
              <a:gd name="connsiteX191" fmla="*/ 5443331 w 5745062"/>
              <a:gd name="connsiteY191" fmla="*/ 3002518 h 5239019"/>
              <a:gd name="connsiteX192" fmla="*/ 5443331 w 5745062"/>
              <a:gd name="connsiteY192" fmla="*/ 3000998 h 5239019"/>
              <a:gd name="connsiteX193" fmla="*/ 5441051 w 5745062"/>
              <a:gd name="connsiteY193" fmla="*/ 2995679 h 5239019"/>
              <a:gd name="connsiteX194" fmla="*/ 5441051 w 5745062"/>
              <a:gd name="connsiteY194" fmla="*/ 2990359 h 5239019"/>
              <a:gd name="connsiteX195" fmla="*/ 5380248 w 5745062"/>
              <a:gd name="connsiteY195" fmla="*/ 2990359 h 5239019"/>
              <a:gd name="connsiteX196" fmla="*/ 5378727 w 5745062"/>
              <a:gd name="connsiteY196" fmla="*/ 3000998 h 5239019"/>
              <a:gd name="connsiteX197" fmla="*/ 5378727 w 5745062"/>
              <a:gd name="connsiteY197" fmla="*/ 3002518 h 5239019"/>
              <a:gd name="connsiteX198" fmla="*/ 5378727 w 5745062"/>
              <a:gd name="connsiteY198" fmla="*/ 3004798 h 5239019"/>
              <a:gd name="connsiteX199" fmla="*/ 5378727 w 5745062"/>
              <a:gd name="connsiteY199" fmla="*/ 3013157 h 5239019"/>
              <a:gd name="connsiteX200" fmla="*/ 5380248 w 5745062"/>
              <a:gd name="connsiteY200" fmla="*/ 3026076 h 5239019"/>
              <a:gd name="connsiteX201" fmla="*/ 5381768 w 5745062"/>
              <a:gd name="connsiteY201" fmla="*/ 3027596 h 5239019"/>
              <a:gd name="connsiteX202" fmla="*/ 5384048 w 5745062"/>
              <a:gd name="connsiteY202" fmla="*/ 3029876 h 5239019"/>
              <a:gd name="connsiteX203" fmla="*/ 5384049 w 5745062"/>
              <a:gd name="connsiteY203" fmla="*/ 3029876 h 5239019"/>
              <a:gd name="connsiteX204" fmla="*/ 5381769 w 5745062"/>
              <a:gd name="connsiteY204" fmla="*/ 3027596 h 5239019"/>
              <a:gd name="connsiteX205" fmla="*/ 5380248 w 5745062"/>
              <a:gd name="connsiteY205" fmla="*/ 3026076 h 5239019"/>
              <a:gd name="connsiteX206" fmla="*/ 5378728 w 5745062"/>
              <a:gd name="connsiteY206" fmla="*/ 3013157 h 5239019"/>
              <a:gd name="connsiteX207" fmla="*/ 5378728 w 5745062"/>
              <a:gd name="connsiteY207" fmla="*/ 3004798 h 5239019"/>
              <a:gd name="connsiteX208" fmla="*/ 5378728 w 5745062"/>
              <a:gd name="connsiteY208" fmla="*/ 3002518 h 5239019"/>
              <a:gd name="connsiteX209" fmla="*/ 5378728 w 5745062"/>
              <a:gd name="connsiteY209" fmla="*/ 3000998 h 5239019"/>
              <a:gd name="connsiteX210" fmla="*/ 5035954 w 5745062"/>
              <a:gd name="connsiteY210" fmla="*/ 2957682 h 5239019"/>
              <a:gd name="connsiteX211" fmla="*/ 5042794 w 5745062"/>
              <a:gd name="connsiteY211" fmla="*/ 2959962 h 5239019"/>
              <a:gd name="connsiteX212" fmla="*/ 5054955 w 5745062"/>
              <a:gd name="connsiteY212" fmla="*/ 2961482 h 5239019"/>
              <a:gd name="connsiteX213" fmla="*/ 5054955 w 5745062"/>
              <a:gd name="connsiteY213" fmla="*/ 2961481 h 5239019"/>
              <a:gd name="connsiteX214" fmla="*/ 5042796 w 5745062"/>
              <a:gd name="connsiteY214" fmla="*/ 2959962 h 5239019"/>
              <a:gd name="connsiteX215" fmla="*/ 5035955 w 5745062"/>
              <a:gd name="connsiteY215" fmla="*/ 2957682 h 5239019"/>
              <a:gd name="connsiteX216" fmla="*/ 5022998 w 5745062"/>
              <a:gd name="connsiteY216" fmla="*/ 2957043 h 5239019"/>
              <a:gd name="connsiteX217" fmla="*/ 5026834 w 5745062"/>
              <a:gd name="connsiteY217" fmla="*/ 2957682 h 5239019"/>
              <a:gd name="connsiteX218" fmla="*/ 5026835 w 5745062"/>
              <a:gd name="connsiteY218" fmla="*/ 2957682 h 5239019"/>
              <a:gd name="connsiteX219" fmla="*/ 5349846 w 5745062"/>
              <a:gd name="connsiteY219" fmla="*/ 2953882 h 5239019"/>
              <a:gd name="connsiteX220" fmla="*/ 5371127 w 5745062"/>
              <a:gd name="connsiteY220" fmla="*/ 2981240 h 5239019"/>
              <a:gd name="connsiteX221" fmla="*/ 5378727 w 5745062"/>
              <a:gd name="connsiteY221" fmla="*/ 2988079 h 5239019"/>
              <a:gd name="connsiteX222" fmla="*/ 5380046 w 5745062"/>
              <a:gd name="connsiteY222" fmla="*/ 2990057 h 5239019"/>
              <a:gd name="connsiteX223" fmla="*/ 5378728 w 5745062"/>
              <a:gd name="connsiteY223" fmla="*/ 2988079 h 5239019"/>
              <a:gd name="connsiteX224" fmla="*/ 5371128 w 5745062"/>
              <a:gd name="connsiteY224" fmla="*/ 2981240 h 5239019"/>
              <a:gd name="connsiteX225" fmla="*/ 5349847 w 5745062"/>
              <a:gd name="connsiteY225" fmla="*/ 2953882 h 5239019"/>
              <a:gd name="connsiteX226" fmla="*/ 5004793 w 5745062"/>
              <a:gd name="connsiteY226" fmla="*/ 2953882 h 5239019"/>
              <a:gd name="connsiteX227" fmla="*/ 5008593 w 5745062"/>
              <a:gd name="connsiteY227" fmla="*/ 2956162 h 5239019"/>
              <a:gd name="connsiteX228" fmla="*/ 5008594 w 5745062"/>
              <a:gd name="connsiteY228" fmla="*/ 2956162 h 5239019"/>
              <a:gd name="connsiteX229" fmla="*/ 5004794 w 5745062"/>
              <a:gd name="connsiteY229" fmla="*/ 2953882 h 5239019"/>
              <a:gd name="connsiteX230" fmla="*/ 4987313 w 5745062"/>
              <a:gd name="connsiteY230" fmla="*/ 2952362 h 5239019"/>
              <a:gd name="connsiteX231" fmla="*/ 4992632 w 5745062"/>
              <a:gd name="connsiteY231" fmla="*/ 2953882 h 5239019"/>
              <a:gd name="connsiteX232" fmla="*/ 4992634 w 5745062"/>
              <a:gd name="connsiteY232" fmla="*/ 2953882 h 5239019"/>
              <a:gd name="connsiteX233" fmla="*/ 4956911 w 5745062"/>
              <a:gd name="connsiteY233" fmla="*/ 2948563 h 5239019"/>
              <a:gd name="connsiteX234" fmla="*/ 4973464 w 5745062"/>
              <a:gd name="connsiteY234" fmla="*/ 2950631 h 5239019"/>
              <a:gd name="connsiteX235" fmla="*/ 4956912 w 5745062"/>
              <a:gd name="connsiteY235" fmla="*/ 2948563 h 5239019"/>
              <a:gd name="connsiteX236" fmla="*/ 4942472 w 5745062"/>
              <a:gd name="connsiteY236" fmla="*/ 2947043 h 5239019"/>
              <a:gd name="connsiteX237" fmla="*/ 4947791 w 5745062"/>
              <a:gd name="connsiteY237" fmla="*/ 2948563 h 5239019"/>
              <a:gd name="connsiteX238" fmla="*/ 4947792 w 5745062"/>
              <a:gd name="connsiteY238" fmla="*/ 2948563 h 5239019"/>
              <a:gd name="connsiteX239" fmla="*/ 4883188 w 5745062"/>
              <a:gd name="connsiteY239" fmla="*/ 2941723 h 5239019"/>
              <a:gd name="connsiteX240" fmla="*/ 4920127 w 5745062"/>
              <a:gd name="connsiteY240" fmla="*/ 2945170 h 5239019"/>
              <a:gd name="connsiteX241" fmla="*/ 4883189 w 5745062"/>
              <a:gd name="connsiteY241" fmla="*/ 2941723 h 5239019"/>
              <a:gd name="connsiteX242" fmla="*/ 4855827 w 5745062"/>
              <a:gd name="connsiteY242" fmla="*/ 2937923 h 5239019"/>
              <a:gd name="connsiteX243" fmla="*/ 4877868 w 5745062"/>
              <a:gd name="connsiteY243" fmla="*/ 2941723 h 5239019"/>
              <a:gd name="connsiteX244" fmla="*/ 4877869 w 5745062"/>
              <a:gd name="connsiteY244" fmla="*/ 2941723 h 5239019"/>
              <a:gd name="connsiteX245" fmla="*/ 4855828 w 5745062"/>
              <a:gd name="connsiteY245" fmla="*/ 2937923 h 5239019"/>
              <a:gd name="connsiteX246" fmla="*/ 4838347 w 5745062"/>
              <a:gd name="connsiteY246" fmla="*/ 2936404 h 5239019"/>
              <a:gd name="connsiteX247" fmla="*/ 4845187 w 5745062"/>
              <a:gd name="connsiteY247" fmla="*/ 2937923 h 5239019"/>
              <a:gd name="connsiteX248" fmla="*/ 4845188 w 5745062"/>
              <a:gd name="connsiteY248" fmla="*/ 2937923 h 5239019"/>
              <a:gd name="connsiteX249" fmla="*/ 4838348 w 5745062"/>
              <a:gd name="connsiteY249" fmla="*/ 2936404 h 5239019"/>
              <a:gd name="connsiteX250" fmla="*/ 4816160 w 5745062"/>
              <a:gd name="connsiteY250" fmla="*/ 2935379 h 5239019"/>
              <a:gd name="connsiteX251" fmla="*/ 4821626 w 5745062"/>
              <a:gd name="connsiteY251" fmla="*/ 2936404 h 5239019"/>
              <a:gd name="connsiteX252" fmla="*/ 4821627 w 5745062"/>
              <a:gd name="connsiteY252" fmla="*/ 2936404 h 5239019"/>
              <a:gd name="connsiteX253" fmla="*/ 5314125 w 5745062"/>
              <a:gd name="connsiteY253" fmla="*/ 2932604 h 5239019"/>
              <a:gd name="connsiteX254" fmla="*/ 5317165 w 5745062"/>
              <a:gd name="connsiteY254" fmla="*/ 2934124 h 5239019"/>
              <a:gd name="connsiteX255" fmla="*/ 5348326 w 5745062"/>
              <a:gd name="connsiteY255" fmla="*/ 2953882 h 5239019"/>
              <a:gd name="connsiteX256" fmla="*/ 5348327 w 5745062"/>
              <a:gd name="connsiteY256" fmla="*/ 2953882 h 5239019"/>
              <a:gd name="connsiteX257" fmla="*/ 5317166 w 5745062"/>
              <a:gd name="connsiteY257" fmla="*/ 2934124 h 5239019"/>
              <a:gd name="connsiteX258" fmla="*/ 5314126 w 5745062"/>
              <a:gd name="connsiteY258" fmla="*/ 2932604 h 5239019"/>
              <a:gd name="connsiteX259" fmla="*/ 5274603 w 5745062"/>
              <a:gd name="connsiteY259" fmla="*/ 2932604 h 5239019"/>
              <a:gd name="connsiteX260" fmla="*/ 5281224 w 5745062"/>
              <a:gd name="connsiteY260" fmla="*/ 2933113 h 5239019"/>
              <a:gd name="connsiteX261" fmla="*/ 5274604 w 5745062"/>
              <a:gd name="connsiteY261" fmla="*/ 2932604 h 5239019"/>
              <a:gd name="connsiteX262" fmla="*/ 5602936 w 5745062"/>
              <a:gd name="connsiteY262" fmla="*/ 2927284 h 5239019"/>
              <a:gd name="connsiteX263" fmla="*/ 5621177 w 5745062"/>
              <a:gd name="connsiteY263" fmla="*/ 2928804 h 5239019"/>
              <a:gd name="connsiteX264" fmla="*/ 5642458 w 5745062"/>
              <a:gd name="connsiteY264" fmla="*/ 2934124 h 5239019"/>
              <a:gd name="connsiteX265" fmla="*/ 5621178 w 5745062"/>
              <a:gd name="connsiteY265" fmla="*/ 2928804 h 5239019"/>
              <a:gd name="connsiteX266" fmla="*/ 5602937 w 5745062"/>
              <a:gd name="connsiteY266" fmla="*/ 2927284 h 5239019"/>
              <a:gd name="connsiteX267" fmla="*/ 4746383 w 5745062"/>
              <a:gd name="connsiteY267" fmla="*/ 2927284 h 5239019"/>
              <a:gd name="connsiteX268" fmla="*/ 4801865 w 5745062"/>
              <a:gd name="connsiteY268" fmla="*/ 2932604 h 5239019"/>
              <a:gd name="connsiteX269" fmla="*/ 4805404 w 5745062"/>
              <a:gd name="connsiteY269" fmla="*/ 2933311 h 5239019"/>
              <a:gd name="connsiteX270" fmla="*/ 4801866 w 5745062"/>
              <a:gd name="connsiteY270" fmla="*/ 2932604 h 5239019"/>
              <a:gd name="connsiteX271" fmla="*/ 4746384 w 5745062"/>
              <a:gd name="connsiteY271" fmla="*/ 2927284 h 5239019"/>
              <a:gd name="connsiteX272" fmla="*/ 4726622 w 5745062"/>
              <a:gd name="connsiteY272" fmla="*/ 2925764 h 5239019"/>
              <a:gd name="connsiteX273" fmla="*/ 4731942 w 5745062"/>
              <a:gd name="connsiteY273" fmla="*/ 2927284 h 5239019"/>
              <a:gd name="connsiteX274" fmla="*/ 4731943 w 5745062"/>
              <a:gd name="connsiteY274" fmla="*/ 2927284 h 5239019"/>
              <a:gd name="connsiteX275" fmla="*/ 4726623 w 5745062"/>
              <a:gd name="connsiteY275" fmla="*/ 2925764 h 5239019"/>
              <a:gd name="connsiteX276" fmla="*/ 4710662 w 5745062"/>
              <a:gd name="connsiteY276" fmla="*/ 2923485 h 5239019"/>
              <a:gd name="connsiteX277" fmla="*/ 4721302 w 5745062"/>
              <a:gd name="connsiteY277" fmla="*/ 2925764 h 5239019"/>
              <a:gd name="connsiteX278" fmla="*/ 4721303 w 5745062"/>
              <a:gd name="connsiteY278" fmla="*/ 2925764 h 5239019"/>
              <a:gd name="connsiteX279" fmla="*/ 4710663 w 5745062"/>
              <a:gd name="connsiteY279" fmla="*/ 2923485 h 5239019"/>
              <a:gd name="connsiteX280" fmla="*/ 4691120 w 5745062"/>
              <a:gd name="connsiteY280" fmla="*/ 2922013 h 5239019"/>
              <a:gd name="connsiteX281" fmla="*/ 4697741 w 5745062"/>
              <a:gd name="connsiteY281" fmla="*/ 2923485 h 5239019"/>
              <a:gd name="connsiteX282" fmla="*/ 4697742 w 5745062"/>
              <a:gd name="connsiteY282" fmla="*/ 2923485 h 5239019"/>
              <a:gd name="connsiteX283" fmla="*/ 5261683 w 5745062"/>
              <a:gd name="connsiteY283" fmla="*/ 2920445 h 5239019"/>
              <a:gd name="connsiteX284" fmla="*/ 5261683 w 5745062"/>
              <a:gd name="connsiteY284" fmla="*/ 2923485 h 5239019"/>
              <a:gd name="connsiteX285" fmla="*/ 5263203 w 5745062"/>
              <a:gd name="connsiteY285" fmla="*/ 2925764 h 5239019"/>
              <a:gd name="connsiteX286" fmla="*/ 5270803 w 5745062"/>
              <a:gd name="connsiteY286" fmla="*/ 2931084 h 5239019"/>
              <a:gd name="connsiteX287" fmla="*/ 5270803 w 5745062"/>
              <a:gd name="connsiteY287" fmla="*/ 2932604 h 5239019"/>
              <a:gd name="connsiteX288" fmla="*/ 5270804 w 5745062"/>
              <a:gd name="connsiteY288" fmla="*/ 2932604 h 5239019"/>
              <a:gd name="connsiteX289" fmla="*/ 5270804 w 5745062"/>
              <a:gd name="connsiteY289" fmla="*/ 2931084 h 5239019"/>
              <a:gd name="connsiteX290" fmla="*/ 5263204 w 5745062"/>
              <a:gd name="connsiteY290" fmla="*/ 2925764 h 5239019"/>
              <a:gd name="connsiteX291" fmla="*/ 5261684 w 5745062"/>
              <a:gd name="connsiteY291" fmla="*/ 2923485 h 5239019"/>
              <a:gd name="connsiteX292" fmla="*/ 5261684 w 5745062"/>
              <a:gd name="connsiteY292" fmla="*/ 2920445 h 5239019"/>
              <a:gd name="connsiteX293" fmla="*/ 4650569 w 5745062"/>
              <a:gd name="connsiteY293" fmla="*/ 2918317 h 5239019"/>
              <a:gd name="connsiteX294" fmla="*/ 4660500 w 5745062"/>
              <a:gd name="connsiteY294" fmla="*/ 2920445 h 5239019"/>
              <a:gd name="connsiteX295" fmla="*/ 4667121 w 5745062"/>
              <a:gd name="connsiteY295" fmla="*/ 2920776 h 5239019"/>
              <a:gd name="connsiteX296" fmla="*/ 4660501 w 5745062"/>
              <a:gd name="connsiteY296" fmla="*/ 2920445 h 5239019"/>
              <a:gd name="connsiteX297" fmla="*/ 4631619 w 5745062"/>
              <a:gd name="connsiteY297" fmla="*/ 2916645 h 5239019"/>
              <a:gd name="connsiteX298" fmla="*/ 4637914 w 5745062"/>
              <a:gd name="connsiteY298" fmla="*/ 2917544 h 5239019"/>
              <a:gd name="connsiteX299" fmla="*/ 4631620 w 5745062"/>
              <a:gd name="connsiteY299" fmla="*/ 2916645 h 5239019"/>
              <a:gd name="connsiteX300" fmla="*/ 4610948 w 5745062"/>
              <a:gd name="connsiteY300" fmla="*/ 2916200 h 5239019"/>
              <a:gd name="connsiteX301" fmla="*/ 4617178 w 5745062"/>
              <a:gd name="connsiteY301" fmla="*/ 2916645 h 5239019"/>
              <a:gd name="connsiteX302" fmla="*/ 4617179 w 5745062"/>
              <a:gd name="connsiteY302" fmla="*/ 2916645 h 5239019"/>
              <a:gd name="connsiteX303" fmla="*/ 5206201 w 5745062"/>
              <a:gd name="connsiteY303" fmla="*/ 2915125 h 5239019"/>
              <a:gd name="connsiteX304" fmla="*/ 5207721 w 5745062"/>
              <a:gd name="connsiteY304" fmla="*/ 2916645 h 5239019"/>
              <a:gd name="connsiteX305" fmla="*/ 5207722 w 5745062"/>
              <a:gd name="connsiteY305" fmla="*/ 2916645 h 5239019"/>
              <a:gd name="connsiteX306" fmla="*/ 5206202 w 5745062"/>
              <a:gd name="connsiteY306" fmla="*/ 2915125 h 5239019"/>
              <a:gd name="connsiteX307" fmla="*/ 4573856 w 5745062"/>
              <a:gd name="connsiteY307" fmla="*/ 2911326 h 5239019"/>
              <a:gd name="connsiteX308" fmla="*/ 4580477 w 5745062"/>
              <a:gd name="connsiteY308" fmla="*/ 2912650 h 5239019"/>
              <a:gd name="connsiteX309" fmla="*/ 4573857 w 5745062"/>
              <a:gd name="connsiteY309" fmla="*/ 2911326 h 5239019"/>
              <a:gd name="connsiteX310" fmla="*/ 5251042 w 5745062"/>
              <a:gd name="connsiteY310" fmla="*/ 2909046 h 5239019"/>
              <a:gd name="connsiteX311" fmla="*/ 5252562 w 5745062"/>
              <a:gd name="connsiteY311" fmla="*/ 2911326 h 5239019"/>
              <a:gd name="connsiteX312" fmla="*/ 5254469 w 5745062"/>
              <a:gd name="connsiteY312" fmla="*/ 2912596 h 5239019"/>
              <a:gd name="connsiteX313" fmla="*/ 5254843 w 5745062"/>
              <a:gd name="connsiteY313" fmla="*/ 2912846 h 5239019"/>
              <a:gd name="connsiteX314" fmla="*/ 5260163 w 5745062"/>
              <a:gd name="connsiteY314" fmla="*/ 2920445 h 5239019"/>
              <a:gd name="connsiteX315" fmla="*/ 5260164 w 5745062"/>
              <a:gd name="connsiteY315" fmla="*/ 2920445 h 5239019"/>
              <a:gd name="connsiteX316" fmla="*/ 5254844 w 5745062"/>
              <a:gd name="connsiteY316" fmla="*/ 2912846 h 5239019"/>
              <a:gd name="connsiteX317" fmla="*/ 5254843 w 5745062"/>
              <a:gd name="connsiteY317" fmla="*/ 2912846 h 5239019"/>
              <a:gd name="connsiteX318" fmla="*/ 5254843 w 5745062"/>
              <a:gd name="connsiteY318" fmla="*/ 2912845 h 5239019"/>
              <a:gd name="connsiteX319" fmla="*/ 5254469 w 5745062"/>
              <a:gd name="connsiteY319" fmla="*/ 2912596 h 5239019"/>
              <a:gd name="connsiteX320" fmla="*/ 5252564 w 5745062"/>
              <a:gd name="connsiteY320" fmla="*/ 2911326 h 5239019"/>
              <a:gd name="connsiteX321" fmla="*/ 5251044 w 5745062"/>
              <a:gd name="connsiteY321" fmla="*/ 2909046 h 5239019"/>
              <a:gd name="connsiteX322" fmla="*/ 5564935 w 5745062"/>
              <a:gd name="connsiteY322" fmla="*/ 2907526 h 5239019"/>
              <a:gd name="connsiteX323" fmla="*/ 5564935 w 5745062"/>
              <a:gd name="connsiteY323" fmla="*/ 2909046 h 5239019"/>
              <a:gd name="connsiteX324" fmla="*/ 5572535 w 5745062"/>
              <a:gd name="connsiteY324" fmla="*/ 2918165 h 5239019"/>
              <a:gd name="connsiteX325" fmla="*/ 5593816 w 5745062"/>
              <a:gd name="connsiteY325" fmla="*/ 2927284 h 5239019"/>
              <a:gd name="connsiteX326" fmla="*/ 5593817 w 5745062"/>
              <a:gd name="connsiteY326" fmla="*/ 2927284 h 5239019"/>
              <a:gd name="connsiteX327" fmla="*/ 5572536 w 5745062"/>
              <a:gd name="connsiteY327" fmla="*/ 2918165 h 5239019"/>
              <a:gd name="connsiteX328" fmla="*/ 5564936 w 5745062"/>
              <a:gd name="connsiteY328" fmla="*/ 2909046 h 5239019"/>
              <a:gd name="connsiteX329" fmla="*/ 5564936 w 5745062"/>
              <a:gd name="connsiteY329" fmla="*/ 2907526 h 5239019"/>
              <a:gd name="connsiteX330" fmla="*/ 5563414 w 5745062"/>
              <a:gd name="connsiteY330" fmla="*/ 2906006 h 5239019"/>
              <a:gd name="connsiteX331" fmla="*/ 5563414 w 5745062"/>
              <a:gd name="connsiteY331" fmla="*/ 2907526 h 5239019"/>
              <a:gd name="connsiteX332" fmla="*/ 5563416 w 5745062"/>
              <a:gd name="connsiteY332" fmla="*/ 2907526 h 5239019"/>
              <a:gd name="connsiteX333" fmla="*/ 5563416 w 5745062"/>
              <a:gd name="connsiteY333" fmla="*/ 2906006 h 5239019"/>
              <a:gd name="connsiteX334" fmla="*/ 5153759 w 5745062"/>
              <a:gd name="connsiteY334" fmla="*/ 2903726 h 5239019"/>
              <a:gd name="connsiteX335" fmla="*/ 5153759 w 5745062"/>
              <a:gd name="connsiteY335" fmla="*/ 2906006 h 5239019"/>
              <a:gd name="connsiteX336" fmla="*/ 5153759 w 5745062"/>
              <a:gd name="connsiteY336" fmla="*/ 2909046 h 5239019"/>
              <a:gd name="connsiteX337" fmla="*/ 5156039 w 5745062"/>
              <a:gd name="connsiteY337" fmla="*/ 2911326 h 5239019"/>
              <a:gd name="connsiteX338" fmla="*/ 5166679 w 5745062"/>
              <a:gd name="connsiteY338" fmla="*/ 2915125 h 5239019"/>
              <a:gd name="connsiteX339" fmla="*/ 5156040 w 5745062"/>
              <a:gd name="connsiteY339" fmla="*/ 2911326 h 5239019"/>
              <a:gd name="connsiteX340" fmla="*/ 5153760 w 5745062"/>
              <a:gd name="connsiteY340" fmla="*/ 2909046 h 5239019"/>
              <a:gd name="connsiteX341" fmla="*/ 5153760 w 5745062"/>
              <a:gd name="connsiteY341" fmla="*/ 2906006 h 5239019"/>
              <a:gd name="connsiteX342" fmla="*/ 5153760 w 5745062"/>
              <a:gd name="connsiteY342" fmla="*/ 2903726 h 5239019"/>
              <a:gd name="connsiteX343" fmla="*/ 5150719 w 5745062"/>
              <a:gd name="connsiteY343" fmla="*/ 2902206 h 5239019"/>
              <a:gd name="connsiteX344" fmla="*/ 5152239 w 5745062"/>
              <a:gd name="connsiteY344" fmla="*/ 2903726 h 5239019"/>
              <a:gd name="connsiteX345" fmla="*/ 5152240 w 5745062"/>
              <a:gd name="connsiteY345" fmla="*/ 2903726 h 5239019"/>
              <a:gd name="connsiteX346" fmla="*/ 5150720 w 5745062"/>
              <a:gd name="connsiteY346" fmla="*/ 2902206 h 5239019"/>
              <a:gd name="connsiteX347" fmla="*/ 4466692 w 5745062"/>
              <a:gd name="connsiteY347" fmla="*/ 2902206 h 5239019"/>
              <a:gd name="connsiteX348" fmla="*/ 4496486 w 5745062"/>
              <a:gd name="connsiteY348" fmla="*/ 2905121 h 5239019"/>
              <a:gd name="connsiteX349" fmla="*/ 4466693 w 5745062"/>
              <a:gd name="connsiteY349" fmla="*/ 2902206 h 5239019"/>
              <a:gd name="connsiteX350" fmla="*/ 4439331 w 5745062"/>
              <a:gd name="connsiteY350" fmla="*/ 2900686 h 5239019"/>
              <a:gd name="connsiteX351" fmla="*/ 4446932 w 5745062"/>
              <a:gd name="connsiteY351" fmla="*/ 2902206 h 5239019"/>
              <a:gd name="connsiteX352" fmla="*/ 4439332 w 5745062"/>
              <a:gd name="connsiteY352" fmla="*/ 2900686 h 5239019"/>
              <a:gd name="connsiteX353" fmla="*/ 4418050 w 5745062"/>
              <a:gd name="connsiteY353" fmla="*/ 2898407 h 5239019"/>
              <a:gd name="connsiteX354" fmla="*/ 4424891 w 5745062"/>
              <a:gd name="connsiteY354" fmla="*/ 2900686 h 5239019"/>
              <a:gd name="connsiteX355" fmla="*/ 4424892 w 5745062"/>
              <a:gd name="connsiteY355" fmla="*/ 2900686 h 5239019"/>
              <a:gd name="connsiteX356" fmla="*/ 4418051 w 5745062"/>
              <a:gd name="connsiteY356" fmla="*/ 2898407 h 5239019"/>
              <a:gd name="connsiteX357" fmla="*/ 4398509 w 5745062"/>
              <a:gd name="connsiteY357" fmla="*/ 2897831 h 5239019"/>
              <a:gd name="connsiteX358" fmla="*/ 4405130 w 5745062"/>
              <a:gd name="connsiteY358" fmla="*/ 2898407 h 5239019"/>
              <a:gd name="connsiteX359" fmla="*/ 4405131 w 5745062"/>
              <a:gd name="connsiteY359" fmla="*/ 2898407 h 5239019"/>
              <a:gd name="connsiteX360" fmla="*/ 4352494 w 5745062"/>
              <a:gd name="connsiteY360" fmla="*/ 2894178 h 5239019"/>
              <a:gd name="connsiteX361" fmla="*/ 4357248 w 5745062"/>
              <a:gd name="connsiteY361" fmla="*/ 2895367 h 5239019"/>
              <a:gd name="connsiteX362" fmla="*/ 4357249 w 5745062"/>
              <a:gd name="connsiteY362" fmla="*/ 2895367 h 5239019"/>
              <a:gd name="connsiteX363" fmla="*/ 4323047 w 5745062"/>
              <a:gd name="connsiteY363" fmla="*/ 2891567 h 5239019"/>
              <a:gd name="connsiteX364" fmla="*/ 4329174 w 5745062"/>
              <a:gd name="connsiteY364" fmla="*/ 2892928 h 5239019"/>
              <a:gd name="connsiteX365" fmla="*/ 4323048 w 5745062"/>
              <a:gd name="connsiteY365" fmla="*/ 2891567 h 5239019"/>
              <a:gd name="connsiteX366" fmla="*/ 4304806 w 5745062"/>
              <a:gd name="connsiteY366" fmla="*/ 2889287 h 5239019"/>
              <a:gd name="connsiteX367" fmla="*/ 4308606 w 5745062"/>
              <a:gd name="connsiteY367" fmla="*/ 2891567 h 5239019"/>
              <a:gd name="connsiteX368" fmla="*/ 4308607 w 5745062"/>
              <a:gd name="connsiteY368" fmla="*/ 2891567 h 5239019"/>
              <a:gd name="connsiteX369" fmla="*/ 4304807 w 5745062"/>
              <a:gd name="connsiteY369" fmla="*/ 2889287 h 5239019"/>
              <a:gd name="connsiteX370" fmla="*/ 4276905 w 5745062"/>
              <a:gd name="connsiteY370" fmla="*/ 2888342 h 5239019"/>
              <a:gd name="connsiteX371" fmla="*/ 4283525 w 5745062"/>
              <a:gd name="connsiteY371" fmla="*/ 2889287 h 5239019"/>
              <a:gd name="connsiteX372" fmla="*/ 4283526 w 5745062"/>
              <a:gd name="connsiteY372" fmla="*/ 2889287 h 5239019"/>
              <a:gd name="connsiteX373" fmla="*/ 4250844 w 5745062"/>
              <a:gd name="connsiteY373" fmla="*/ 2886248 h 5239019"/>
              <a:gd name="connsiteX374" fmla="*/ 4256164 w 5745062"/>
              <a:gd name="connsiteY374" fmla="*/ 2887767 h 5239019"/>
              <a:gd name="connsiteX375" fmla="*/ 4250845 w 5745062"/>
              <a:gd name="connsiteY375" fmla="*/ 2886248 h 5239019"/>
              <a:gd name="connsiteX376" fmla="*/ 4221964 w 5745062"/>
              <a:gd name="connsiteY376" fmla="*/ 2883968 h 5239019"/>
              <a:gd name="connsiteX377" fmla="*/ 4229563 w 5745062"/>
              <a:gd name="connsiteY377" fmla="*/ 2886248 h 5239019"/>
              <a:gd name="connsiteX378" fmla="*/ 4229564 w 5745062"/>
              <a:gd name="connsiteY378" fmla="*/ 2886248 h 5239019"/>
              <a:gd name="connsiteX379" fmla="*/ 4199162 w 5745062"/>
              <a:gd name="connsiteY379" fmla="*/ 2882448 h 5239019"/>
              <a:gd name="connsiteX380" fmla="*/ 4202962 w 5745062"/>
              <a:gd name="connsiteY380" fmla="*/ 2883968 h 5239019"/>
              <a:gd name="connsiteX381" fmla="*/ 4199163 w 5745062"/>
              <a:gd name="connsiteY381" fmla="*/ 2882448 h 5239019"/>
              <a:gd name="connsiteX382" fmla="*/ 4171028 w 5745062"/>
              <a:gd name="connsiteY382" fmla="*/ 2881566 h 5239019"/>
              <a:gd name="connsiteX383" fmla="*/ 4183201 w 5745062"/>
              <a:gd name="connsiteY383" fmla="*/ 2882448 h 5239019"/>
              <a:gd name="connsiteX384" fmla="*/ 4183202 w 5745062"/>
              <a:gd name="connsiteY384" fmla="*/ 2882448 h 5239019"/>
              <a:gd name="connsiteX385" fmla="*/ 4085918 w 5745062"/>
              <a:gd name="connsiteY385" fmla="*/ 2875608 h 5239019"/>
              <a:gd name="connsiteX386" fmla="*/ 4096558 w 5745062"/>
              <a:gd name="connsiteY386" fmla="*/ 2877128 h 5239019"/>
              <a:gd name="connsiteX387" fmla="*/ 4101110 w 5745062"/>
              <a:gd name="connsiteY387" fmla="*/ 2877331 h 5239019"/>
              <a:gd name="connsiteX388" fmla="*/ 4096559 w 5745062"/>
              <a:gd name="connsiteY388" fmla="*/ 2877128 h 5239019"/>
              <a:gd name="connsiteX389" fmla="*/ 4042596 w 5745062"/>
              <a:gd name="connsiteY389" fmla="*/ 2873329 h 5239019"/>
              <a:gd name="connsiteX390" fmla="*/ 4079077 w 5745062"/>
              <a:gd name="connsiteY390" fmla="*/ 2875608 h 5239019"/>
              <a:gd name="connsiteX391" fmla="*/ 4079078 w 5745062"/>
              <a:gd name="connsiteY391" fmla="*/ 2875608 h 5239019"/>
              <a:gd name="connsiteX392" fmla="*/ 4042597 w 5745062"/>
              <a:gd name="connsiteY392" fmla="*/ 2873329 h 5239019"/>
              <a:gd name="connsiteX393" fmla="*/ 3958233 w 5745062"/>
              <a:gd name="connsiteY393" fmla="*/ 2868009 h 5239019"/>
              <a:gd name="connsiteX394" fmla="*/ 3972673 w 5745062"/>
              <a:gd name="connsiteY394" fmla="*/ 2869529 h 5239019"/>
              <a:gd name="connsiteX395" fmla="*/ 3979686 w 5745062"/>
              <a:gd name="connsiteY395" fmla="*/ 2870207 h 5239019"/>
              <a:gd name="connsiteX396" fmla="*/ 3972674 w 5745062"/>
              <a:gd name="connsiteY396" fmla="*/ 2869529 h 5239019"/>
              <a:gd name="connsiteX397" fmla="*/ 3534896 w 5745062"/>
              <a:gd name="connsiteY397" fmla="*/ 2371009 h 5239019"/>
              <a:gd name="connsiteX398" fmla="*/ 3962033 w 5745062"/>
              <a:gd name="connsiteY398" fmla="*/ 2386968 h 5239019"/>
              <a:gd name="connsiteX399" fmla="*/ 3904283 w 5745062"/>
              <a:gd name="connsiteY399" fmla="*/ 3424070 h 5239019"/>
              <a:gd name="connsiteX400" fmla="*/ 3935432 w 5745062"/>
              <a:gd name="connsiteY400" fmla="*/ 2866489 h 5239019"/>
              <a:gd name="connsiteX401" fmla="*/ 3956713 w 5745062"/>
              <a:gd name="connsiteY401" fmla="*/ 2868009 h 5239019"/>
              <a:gd name="connsiteX402" fmla="*/ 3935433 w 5745062"/>
              <a:gd name="connsiteY402" fmla="*/ 2866489 h 5239019"/>
              <a:gd name="connsiteX403" fmla="*/ 3962034 w 5745062"/>
              <a:gd name="connsiteY403" fmla="*/ 2386968 h 5239019"/>
              <a:gd name="connsiteX404" fmla="*/ 3534897 w 5745062"/>
              <a:gd name="connsiteY404" fmla="*/ 2371009 h 5239019"/>
              <a:gd name="connsiteX405" fmla="*/ 2380412 w 5745062"/>
              <a:gd name="connsiteY405" fmla="*/ 2371009 h 5239019"/>
              <a:gd name="connsiteX406" fmla="*/ 2294529 w 5745062"/>
              <a:gd name="connsiteY406" fmla="*/ 2374808 h 5239019"/>
              <a:gd name="connsiteX407" fmla="*/ 2285409 w 5745062"/>
              <a:gd name="connsiteY407" fmla="*/ 2374808 h 5239019"/>
              <a:gd name="connsiteX408" fmla="*/ 2256528 w 5745062"/>
              <a:gd name="connsiteY408" fmla="*/ 2374808 h 5239019"/>
              <a:gd name="connsiteX409" fmla="*/ 2251208 w 5745062"/>
              <a:gd name="connsiteY409" fmla="*/ 2376328 h 5239019"/>
              <a:gd name="connsiteX410" fmla="*/ 2251208 w 5745062"/>
              <a:gd name="connsiteY410" fmla="*/ 2376329 h 5239019"/>
              <a:gd name="connsiteX411" fmla="*/ 2256527 w 5745062"/>
              <a:gd name="connsiteY411" fmla="*/ 2374809 h 5239019"/>
              <a:gd name="connsiteX412" fmla="*/ 2285409 w 5745062"/>
              <a:gd name="connsiteY412" fmla="*/ 2374809 h 5239019"/>
              <a:gd name="connsiteX413" fmla="*/ 2294529 w 5745062"/>
              <a:gd name="connsiteY413" fmla="*/ 2374809 h 5239019"/>
              <a:gd name="connsiteX414" fmla="*/ 5728341 w 5745062"/>
              <a:gd name="connsiteY414" fmla="*/ 2363410 h 5239019"/>
              <a:gd name="connsiteX415" fmla="*/ 5745062 w 5745062"/>
              <a:gd name="connsiteY415" fmla="*/ 2405207 h 5239019"/>
              <a:gd name="connsiteX416" fmla="*/ 5738982 w 5745062"/>
              <a:gd name="connsiteY416" fmla="*/ 2442444 h 5239019"/>
              <a:gd name="connsiteX417" fmla="*/ 5707061 w 5745062"/>
              <a:gd name="connsiteY417" fmla="*/ 2494879 h 5239019"/>
              <a:gd name="connsiteX418" fmla="*/ 5699460 w 5745062"/>
              <a:gd name="connsiteY418" fmla="*/ 2510838 h 5239019"/>
              <a:gd name="connsiteX419" fmla="*/ 5691100 w 5745062"/>
              <a:gd name="connsiteY419" fmla="*/ 2509318 h 5239019"/>
              <a:gd name="connsiteX420" fmla="*/ 5691100 w 5745062"/>
              <a:gd name="connsiteY420" fmla="*/ 2480441 h 5239019"/>
              <a:gd name="connsiteX421" fmla="*/ 5696420 w 5745062"/>
              <a:gd name="connsiteY421" fmla="*/ 2435604 h 5239019"/>
              <a:gd name="connsiteX422" fmla="*/ 5716181 w 5745062"/>
              <a:gd name="connsiteY422" fmla="*/ 2415846 h 5239019"/>
              <a:gd name="connsiteX423" fmla="*/ 5728341 w 5745062"/>
              <a:gd name="connsiteY423" fmla="*/ 2394568 h 5239019"/>
              <a:gd name="connsiteX424" fmla="*/ 5723021 w 5745062"/>
              <a:gd name="connsiteY424" fmla="*/ 2372529 h 5239019"/>
              <a:gd name="connsiteX425" fmla="*/ 2845550 w 5745062"/>
              <a:gd name="connsiteY425" fmla="*/ 2361889 h 5239019"/>
              <a:gd name="connsiteX426" fmla="*/ 2778668 w 5745062"/>
              <a:gd name="connsiteY426" fmla="*/ 2363409 h 5239019"/>
              <a:gd name="connsiteX427" fmla="*/ 2755867 w 5745062"/>
              <a:gd name="connsiteY427" fmla="*/ 2363409 h 5239019"/>
              <a:gd name="connsiteX428" fmla="*/ 2741426 w 5745062"/>
              <a:gd name="connsiteY428" fmla="*/ 2363409 h 5239019"/>
              <a:gd name="connsiteX429" fmla="*/ 2679864 w 5745062"/>
              <a:gd name="connsiteY429" fmla="*/ 2363409 h 5239019"/>
              <a:gd name="connsiteX430" fmla="*/ 2646423 w 5745062"/>
              <a:gd name="connsiteY430" fmla="*/ 2365689 h 5239019"/>
              <a:gd name="connsiteX431" fmla="*/ 2579540 w 5745062"/>
              <a:gd name="connsiteY431" fmla="*/ 2365689 h 5239019"/>
              <a:gd name="connsiteX432" fmla="*/ 2570420 w 5745062"/>
              <a:gd name="connsiteY432" fmla="*/ 2365689 h 5239019"/>
              <a:gd name="connsiteX433" fmla="*/ 2536978 w 5745062"/>
              <a:gd name="connsiteY433" fmla="*/ 2367209 h 5239019"/>
              <a:gd name="connsiteX434" fmla="*/ 2518738 w 5745062"/>
              <a:gd name="connsiteY434" fmla="*/ 2367209 h 5239019"/>
              <a:gd name="connsiteX435" fmla="*/ 2498977 w 5745062"/>
              <a:gd name="connsiteY435" fmla="*/ 2367209 h 5239019"/>
              <a:gd name="connsiteX436" fmla="*/ 2470096 w 5745062"/>
              <a:gd name="connsiteY436" fmla="*/ 2368729 h 5239019"/>
              <a:gd name="connsiteX437" fmla="*/ 2455655 w 5745062"/>
              <a:gd name="connsiteY437" fmla="*/ 2368729 h 5239019"/>
              <a:gd name="connsiteX438" fmla="*/ 2438175 w 5745062"/>
              <a:gd name="connsiteY438" fmla="*/ 2368729 h 5239019"/>
              <a:gd name="connsiteX439" fmla="*/ 2426774 w 5745062"/>
              <a:gd name="connsiteY439" fmla="*/ 2368729 h 5239019"/>
              <a:gd name="connsiteX440" fmla="*/ 2389533 w 5745062"/>
              <a:gd name="connsiteY440" fmla="*/ 2371009 h 5239019"/>
              <a:gd name="connsiteX441" fmla="*/ 2426774 w 5745062"/>
              <a:gd name="connsiteY441" fmla="*/ 2368730 h 5239019"/>
              <a:gd name="connsiteX442" fmla="*/ 2438174 w 5745062"/>
              <a:gd name="connsiteY442" fmla="*/ 2368730 h 5239019"/>
              <a:gd name="connsiteX443" fmla="*/ 2455655 w 5745062"/>
              <a:gd name="connsiteY443" fmla="*/ 2368730 h 5239019"/>
              <a:gd name="connsiteX444" fmla="*/ 2470096 w 5745062"/>
              <a:gd name="connsiteY444" fmla="*/ 2368730 h 5239019"/>
              <a:gd name="connsiteX445" fmla="*/ 2498977 w 5745062"/>
              <a:gd name="connsiteY445" fmla="*/ 2367210 h 5239019"/>
              <a:gd name="connsiteX446" fmla="*/ 2518738 w 5745062"/>
              <a:gd name="connsiteY446" fmla="*/ 2367210 h 5239019"/>
              <a:gd name="connsiteX447" fmla="*/ 2536978 w 5745062"/>
              <a:gd name="connsiteY447" fmla="*/ 2367210 h 5239019"/>
              <a:gd name="connsiteX448" fmla="*/ 2570420 w 5745062"/>
              <a:gd name="connsiteY448" fmla="*/ 2365690 h 5239019"/>
              <a:gd name="connsiteX449" fmla="*/ 2579540 w 5745062"/>
              <a:gd name="connsiteY449" fmla="*/ 2365690 h 5239019"/>
              <a:gd name="connsiteX450" fmla="*/ 2646422 w 5745062"/>
              <a:gd name="connsiteY450" fmla="*/ 2365690 h 5239019"/>
              <a:gd name="connsiteX451" fmla="*/ 2679864 w 5745062"/>
              <a:gd name="connsiteY451" fmla="*/ 2363410 h 5239019"/>
              <a:gd name="connsiteX452" fmla="*/ 2741426 w 5745062"/>
              <a:gd name="connsiteY452" fmla="*/ 2363410 h 5239019"/>
              <a:gd name="connsiteX453" fmla="*/ 2755867 w 5745062"/>
              <a:gd name="connsiteY453" fmla="*/ 2363410 h 5239019"/>
              <a:gd name="connsiteX454" fmla="*/ 2778668 w 5745062"/>
              <a:gd name="connsiteY454" fmla="*/ 2363410 h 5239019"/>
              <a:gd name="connsiteX455" fmla="*/ 2845550 w 5745062"/>
              <a:gd name="connsiteY455" fmla="*/ 2361890 h 5239019"/>
              <a:gd name="connsiteX456" fmla="*/ 2854670 w 5745062"/>
              <a:gd name="connsiteY456" fmla="*/ 2361890 h 5239019"/>
              <a:gd name="connsiteX457" fmla="*/ 2869111 w 5745062"/>
              <a:gd name="connsiteY457" fmla="*/ 2361890 h 5239019"/>
              <a:gd name="connsiteX458" fmla="*/ 2949674 w 5745062"/>
              <a:gd name="connsiteY458" fmla="*/ 2361890 h 5239019"/>
              <a:gd name="connsiteX459" fmla="*/ 2986916 w 5745062"/>
              <a:gd name="connsiteY459" fmla="*/ 2361890 h 5239019"/>
              <a:gd name="connsiteX460" fmla="*/ 3030237 w 5745062"/>
              <a:gd name="connsiteY460" fmla="*/ 2361890 h 5239019"/>
              <a:gd name="connsiteX461" fmla="*/ 3107760 w 5745062"/>
              <a:gd name="connsiteY461" fmla="*/ 2363410 h 5239019"/>
              <a:gd name="connsiteX462" fmla="*/ 3125241 w 5745062"/>
              <a:gd name="connsiteY462" fmla="*/ 2363410 h 5239019"/>
              <a:gd name="connsiteX463" fmla="*/ 3159442 w 5745062"/>
              <a:gd name="connsiteY463" fmla="*/ 2363410 h 5239019"/>
              <a:gd name="connsiteX464" fmla="*/ 3183003 w 5745062"/>
              <a:gd name="connsiteY464" fmla="*/ 2363410 h 5239019"/>
              <a:gd name="connsiteX465" fmla="*/ 3249126 w 5745062"/>
              <a:gd name="connsiteY465" fmla="*/ 2363410 h 5239019"/>
              <a:gd name="connsiteX466" fmla="*/ 3272686 w 5745062"/>
              <a:gd name="connsiteY466" fmla="*/ 2365690 h 5239019"/>
              <a:gd name="connsiteX467" fmla="*/ 3287127 w 5745062"/>
              <a:gd name="connsiteY467" fmla="*/ 2365690 h 5239019"/>
              <a:gd name="connsiteX468" fmla="*/ 3292447 w 5745062"/>
              <a:gd name="connsiteY468" fmla="*/ 2365690 h 5239019"/>
              <a:gd name="connsiteX469" fmla="*/ 3306888 w 5745062"/>
              <a:gd name="connsiteY469" fmla="*/ 2365690 h 5239019"/>
              <a:gd name="connsiteX470" fmla="*/ 3324368 w 5745062"/>
              <a:gd name="connsiteY470" fmla="*/ 2365690 h 5239019"/>
              <a:gd name="connsiteX471" fmla="*/ 3344129 w 5745062"/>
              <a:gd name="connsiteY471" fmla="*/ 2365690 h 5239019"/>
              <a:gd name="connsiteX472" fmla="*/ 3362370 w 5745062"/>
              <a:gd name="connsiteY472" fmla="*/ 2367210 h 5239019"/>
              <a:gd name="connsiteX473" fmla="*/ 3496895 w 5745062"/>
              <a:gd name="connsiteY473" fmla="*/ 2368730 h 5239019"/>
              <a:gd name="connsiteX474" fmla="*/ 3515136 w 5745062"/>
              <a:gd name="connsiteY474" fmla="*/ 2371009 h 5239019"/>
              <a:gd name="connsiteX475" fmla="*/ 3496895 w 5745062"/>
              <a:gd name="connsiteY475" fmla="*/ 2368729 h 5239019"/>
              <a:gd name="connsiteX476" fmla="*/ 3362370 w 5745062"/>
              <a:gd name="connsiteY476" fmla="*/ 2367209 h 5239019"/>
              <a:gd name="connsiteX477" fmla="*/ 3344129 w 5745062"/>
              <a:gd name="connsiteY477" fmla="*/ 2365689 h 5239019"/>
              <a:gd name="connsiteX478" fmla="*/ 3324368 w 5745062"/>
              <a:gd name="connsiteY478" fmla="*/ 2365689 h 5239019"/>
              <a:gd name="connsiteX479" fmla="*/ 3306888 w 5745062"/>
              <a:gd name="connsiteY479" fmla="*/ 2365689 h 5239019"/>
              <a:gd name="connsiteX480" fmla="*/ 3292447 w 5745062"/>
              <a:gd name="connsiteY480" fmla="*/ 2365689 h 5239019"/>
              <a:gd name="connsiteX481" fmla="*/ 3287127 w 5745062"/>
              <a:gd name="connsiteY481" fmla="*/ 2365689 h 5239019"/>
              <a:gd name="connsiteX482" fmla="*/ 3272686 w 5745062"/>
              <a:gd name="connsiteY482" fmla="*/ 2365689 h 5239019"/>
              <a:gd name="connsiteX483" fmla="*/ 3249126 w 5745062"/>
              <a:gd name="connsiteY483" fmla="*/ 2363409 h 5239019"/>
              <a:gd name="connsiteX484" fmla="*/ 3183003 w 5745062"/>
              <a:gd name="connsiteY484" fmla="*/ 2363409 h 5239019"/>
              <a:gd name="connsiteX485" fmla="*/ 3159442 w 5745062"/>
              <a:gd name="connsiteY485" fmla="*/ 2363409 h 5239019"/>
              <a:gd name="connsiteX486" fmla="*/ 3125241 w 5745062"/>
              <a:gd name="connsiteY486" fmla="*/ 2363409 h 5239019"/>
              <a:gd name="connsiteX487" fmla="*/ 3107760 w 5745062"/>
              <a:gd name="connsiteY487" fmla="*/ 2363409 h 5239019"/>
              <a:gd name="connsiteX488" fmla="*/ 3030237 w 5745062"/>
              <a:gd name="connsiteY488" fmla="*/ 2361889 h 5239019"/>
              <a:gd name="connsiteX489" fmla="*/ 2986916 w 5745062"/>
              <a:gd name="connsiteY489" fmla="*/ 2361889 h 5239019"/>
              <a:gd name="connsiteX490" fmla="*/ 2949674 w 5745062"/>
              <a:gd name="connsiteY490" fmla="*/ 2361889 h 5239019"/>
              <a:gd name="connsiteX491" fmla="*/ 2869111 w 5745062"/>
              <a:gd name="connsiteY491" fmla="*/ 2361889 h 5239019"/>
              <a:gd name="connsiteX492" fmla="*/ 2854671 w 5745062"/>
              <a:gd name="connsiteY492" fmla="*/ 2361889 h 5239019"/>
              <a:gd name="connsiteX493" fmla="*/ 3819907 w 5745062"/>
              <a:gd name="connsiteY493" fmla="*/ 877730 h 5239019"/>
              <a:gd name="connsiteX494" fmla="*/ 3834348 w 5745062"/>
              <a:gd name="connsiteY494" fmla="*/ 880769 h 5239019"/>
              <a:gd name="connsiteX495" fmla="*/ 3848788 w 5745062"/>
              <a:gd name="connsiteY495" fmla="*/ 886089 h 5239019"/>
              <a:gd name="connsiteX496" fmla="*/ 3864749 w 5745062"/>
              <a:gd name="connsiteY496" fmla="*/ 902808 h 5239019"/>
              <a:gd name="connsiteX497" fmla="*/ 3852589 w 5745062"/>
              <a:gd name="connsiteY497" fmla="*/ 902808 h 5239019"/>
              <a:gd name="connsiteX498" fmla="*/ 3827508 w 5745062"/>
              <a:gd name="connsiteY498" fmla="*/ 909648 h 5239019"/>
              <a:gd name="connsiteX499" fmla="*/ 3827508 w 5745062"/>
              <a:gd name="connsiteY499" fmla="*/ 918767 h 5239019"/>
              <a:gd name="connsiteX500" fmla="*/ 3816867 w 5745062"/>
              <a:gd name="connsiteY500" fmla="*/ 925606 h 5239019"/>
              <a:gd name="connsiteX501" fmla="*/ 3789506 w 5745062"/>
              <a:gd name="connsiteY501" fmla="*/ 933206 h 5239019"/>
              <a:gd name="connsiteX502" fmla="*/ 3777346 w 5745062"/>
              <a:gd name="connsiteY502" fmla="*/ 913447 h 5239019"/>
              <a:gd name="connsiteX503" fmla="*/ 3794827 w 5745062"/>
              <a:gd name="connsiteY503" fmla="*/ 893689 h 5239019"/>
              <a:gd name="connsiteX504" fmla="*/ 3807747 w 5745062"/>
              <a:gd name="connsiteY504" fmla="*/ 889889 h 5239019"/>
              <a:gd name="connsiteX505" fmla="*/ 3383651 w 5745062"/>
              <a:gd name="connsiteY505" fmla="*/ 444564 h 5239019"/>
              <a:gd name="connsiteX506" fmla="*/ 3391252 w 5745062"/>
              <a:gd name="connsiteY506" fmla="*/ 469642 h 5239019"/>
              <a:gd name="connsiteX507" fmla="*/ 3412532 w 5745062"/>
              <a:gd name="connsiteY507" fmla="*/ 453683 h 5239019"/>
              <a:gd name="connsiteX508" fmla="*/ 3417853 w 5745062"/>
              <a:gd name="connsiteY508" fmla="*/ 516758 h 5239019"/>
              <a:gd name="connsiteX509" fmla="*/ 3426973 w 5745062"/>
              <a:gd name="connsiteY509" fmla="*/ 527397 h 5239019"/>
              <a:gd name="connsiteX510" fmla="*/ 3426973 w 5745062"/>
              <a:gd name="connsiteY510" fmla="*/ 527398 h 5239019"/>
              <a:gd name="connsiteX511" fmla="*/ 3401892 w 5745062"/>
              <a:gd name="connsiteY511" fmla="*/ 538037 h 5239019"/>
              <a:gd name="connsiteX512" fmla="*/ 3369971 w 5745062"/>
              <a:gd name="connsiteY512" fmla="*/ 534237 h 5239019"/>
              <a:gd name="connsiteX513" fmla="*/ 3355530 w 5745062"/>
              <a:gd name="connsiteY513" fmla="*/ 514479 h 5239019"/>
              <a:gd name="connsiteX514" fmla="*/ 3355530 w 5745062"/>
              <a:gd name="connsiteY514" fmla="*/ 514478 h 5239019"/>
              <a:gd name="connsiteX515" fmla="*/ 3357050 w 5745062"/>
              <a:gd name="connsiteY515" fmla="*/ 457483 h 5239019"/>
              <a:gd name="connsiteX516" fmla="*/ 3366170 w 5745062"/>
              <a:gd name="connsiteY516" fmla="*/ 457483 h 5239019"/>
              <a:gd name="connsiteX517" fmla="*/ 3369971 w 5745062"/>
              <a:gd name="connsiteY517" fmla="*/ 464322 h 5239019"/>
              <a:gd name="connsiteX518" fmla="*/ 2545339 w 5745062"/>
              <a:gd name="connsiteY518" fmla="*/ 55476 h 5239019"/>
              <a:gd name="connsiteX519" fmla="*/ 2558259 w 5745062"/>
              <a:gd name="connsiteY519" fmla="*/ 60796 h 5239019"/>
              <a:gd name="connsiteX520" fmla="*/ 2572700 w 5745062"/>
              <a:gd name="connsiteY520" fmla="*/ 76755 h 5239019"/>
              <a:gd name="connsiteX521" fmla="*/ 2578020 w 5745062"/>
              <a:gd name="connsiteY521" fmla="*/ 105633 h 5239019"/>
              <a:gd name="connsiteX522" fmla="*/ 2556739 w 5745062"/>
              <a:gd name="connsiteY522" fmla="*/ 132231 h 5239019"/>
              <a:gd name="connsiteX523" fmla="*/ 2513418 w 5745062"/>
              <a:gd name="connsiteY523" fmla="*/ 157308 h 5239019"/>
              <a:gd name="connsiteX524" fmla="*/ 2491377 w 5745062"/>
              <a:gd name="connsiteY524" fmla="*/ 157308 h 5239019"/>
              <a:gd name="connsiteX525" fmla="*/ 2471616 w 5745062"/>
              <a:gd name="connsiteY525" fmla="*/ 143630 h 5239019"/>
              <a:gd name="connsiteX526" fmla="*/ 2429054 w 5745062"/>
              <a:gd name="connsiteY526" fmla="*/ 117792 h 5239019"/>
              <a:gd name="connsiteX527" fmla="*/ 2400173 w 5745062"/>
              <a:gd name="connsiteY527" fmla="*/ 56996 h 5239019"/>
              <a:gd name="connsiteX528" fmla="*/ 2407014 w 5745062"/>
              <a:gd name="connsiteY528" fmla="*/ 66116 h 5239019"/>
              <a:gd name="connsiteX529" fmla="*/ 2423734 w 5745062"/>
              <a:gd name="connsiteY529" fmla="*/ 72955 h 5239019"/>
              <a:gd name="connsiteX530" fmla="*/ 2432855 w 5745062"/>
              <a:gd name="connsiteY530" fmla="*/ 82074 h 5239019"/>
              <a:gd name="connsiteX531" fmla="*/ 2457936 w 5745062"/>
              <a:gd name="connsiteY531" fmla="*/ 91194 h 5239019"/>
              <a:gd name="connsiteX532" fmla="*/ 2497457 w 5745062"/>
              <a:gd name="connsiteY532" fmla="*/ 78275 h 5239019"/>
              <a:gd name="connsiteX533" fmla="*/ 2511138 w 5745062"/>
              <a:gd name="connsiteY533" fmla="*/ 80554 h 5239019"/>
              <a:gd name="connsiteX534" fmla="*/ 3392771 w 5745062"/>
              <a:gd name="connsiteY534" fmla="*/ 31917 h 5239019"/>
              <a:gd name="connsiteX535" fmla="*/ 3391251 w 5745062"/>
              <a:gd name="connsiteY535" fmla="*/ 51675 h 5239019"/>
              <a:gd name="connsiteX536" fmla="*/ 3375290 w 5745062"/>
              <a:gd name="connsiteY536" fmla="*/ 75233 h 5239019"/>
              <a:gd name="connsiteX537" fmla="*/ 3363890 w 5745062"/>
              <a:gd name="connsiteY537" fmla="*/ 96512 h 5239019"/>
              <a:gd name="connsiteX538" fmla="*/ 3360850 w 5745062"/>
              <a:gd name="connsiteY538" fmla="*/ 96512 h 5239019"/>
              <a:gd name="connsiteX539" fmla="*/ 3363890 w 5745062"/>
              <a:gd name="connsiteY539" fmla="*/ 60794 h 5239019"/>
              <a:gd name="connsiteX540" fmla="*/ 3382131 w 5745062"/>
              <a:gd name="connsiteY540" fmla="*/ 35716 h 5239019"/>
              <a:gd name="connsiteX541" fmla="*/ 4339008 w 5745062"/>
              <a:gd name="connsiteY541" fmla="*/ 0 h 5239019"/>
              <a:gd name="connsiteX542" fmla="*/ 4354969 w 5745062"/>
              <a:gd name="connsiteY542" fmla="*/ 6839 h 5239019"/>
              <a:gd name="connsiteX543" fmla="*/ 4353449 w 5745062"/>
              <a:gd name="connsiteY543" fmla="*/ 22798 h 5239019"/>
              <a:gd name="connsiteX544" fmla="*/ 4360289 w 5745062"/>
              <a:gd name="connsiteY544" fmla="*/ 44836 h 5239019"/>
              <a:gd name="connsiteX545" fmla="*/ 4353449 w 5745062"/>
              <a:gd name="connsiteY545" fmla="*/ 46356 h 5239019"/>
              <a:gd name="connsiteX546" fmla="*/ 4353449 w 5745062"/>
              <a:gd name="connsiteY546" fmla="*/ 50156 h 5239019"/>
              <a:gd name="connsiteX547" fmla="*/ 4358769 w 5745062"/>
              <a:gd name="connsiteY547" fmla="*/ 89673 h 5239019"/>
              <a:gd name="connsiteX548" fmla="*/ 4357249 w 5745062"/>
              <a:gd name="connsiteY548" fmla="*/ 166427 h 5239019"/>
              <a:gd name="connsiteX549" fmla="*/ 4364089 w 5745062"/>
              <a:gd name="connsiteY549" fmla="*/ 193784 h 5239019"/>
              <a:gd name="connsiteX550" fmla="*/ 4396770 w 5745062"/>
              <a:gd name="connsiteY550" fmla="*/ 195304 h 5239019"/>
              <a:gd name="connsiteX551" fmla="*/ 4402091 w 5745062"/>
              <a:gd name="connsiteY551" fmla="*/ 215063 h 5239019"/>
              <a:gd name="connsiteX552" fmla="*/ 4394490 w 5745062"/>
              <a:gd name="connsiteY552" fmla="*/ 254579 h 5239019"/>
              <a:gd name="connsiteX553" fmla="*/ 4411211 w 5745062"/>
              <a:gd name="connsiteY553" fmla="*/ 269018 h 5239019"/>
              <a:gd name="connsiteX554" fmla="*/ 4421851 w 5745062"/>
              <a:gd name="connsiteY554" fmla="*/ 299416 h 5239019"/>
              <a:gd name="connsiteX555" fmla="*/ 4436292 w 5745062"/>
              <a:gd name="connsiteY555" fmla="*/ 310055 h 5239019"/>
              <a:gd name="connsiteX556" fmla="*/ 4434012 w 5745062"/>
              <a:gd name="connsiteY556" fmla="*/ 349572 h 5239019"/>
              <a:gd name="connsiteX557" fmla="*/ 4448452 w 5745062"/>
              <a:gd name="connsiteY557" fmla="*/ 357171 h 5239019"/>
              <a:gd name="connsiteX558" fmla="*/ 4453773 w 5745062"/>
              <a:gd name="connsiteY558" fmla="*/ 399728 h 5239019"/>
              <a:gd name="connsiteX559" fmla="*/ 4462893 w 5745062"/>
              <a:gd name="connsiteY559" fmla="*/ 436205 h 5239019"/>
              <a:gd name="connsiteX560" fmla="*/ 4459093 w 5745062"/>
              <a:gd name="connsiteY560" fmla="*/ 493201 h 5239019"/>
              <a:gd name="connsiteX561" fmla="*/ 4468213 w 5745062"/>
              <a:gd name="connsiteY561" fmla="*/ 516758 h 5239019"/>
              <a:gd name="connsiteX562" fmla="*/ 4472013 w 5745062"/>
              <a:gd name="connsiteY562" fmla="*/ 545636 h 5239019"/>
              <a:gd name="connsiteX563" fmla="*/ 4482654 w 5745062"/>
              <a:gd name="connsiteY563" fmla="*/ 573754 h 5239019"/>
              <a:gd name="connsiteX564" fmla="*/ 4500894 w 5745062"/>
              <a:gd name="connsiteY564" fmla="*/ 597312 h 5239019"/>
              <a:gd name="connsiteX565" fmla="*/ 4525975 w 5745062"/>
              <a:gd name="connsiteY565" fmla="*/ 610231 h 5239019"/>
              <a:gd name="connsiteX566" fmla="*/ 4563217 w 5745062"/>
              <a:gd name="connsiteY566" fmla="*/ 582873 h 5239019"/>
              <a:gd name="connsiteX567" fmla="*/ 4588298 w 5745062"/>
              <a:gd name="connsiteY567" fmla="*/ 573754 h 5239019"/>
              <a:gd name="connsiteX568" fmla="*/ 4613379 w 5745062"/>
              <a:gd name="connsiteY568" fmla="*/ 581353 h 5239019"/>
              <a:gd name="connsiteX569" fmla="*/ 4630100 w 5745062"/>
              <a:gd name="connsiteY569" fmla="*/ 626190 h 5239019"/>
              <a:gd name="connsiteX570" fmla="*/ 4655180 w 5745062"/>
              <a:gd name="connsiteY570" fmla="*/ 640629 h 5239019"/>
              <a:gd name="connsiteX571" fmla="*/ 4676461 w 5745062"/>
              <a:gd name="connsiteY571" fmla="*/ 669506 h 5239019"/>
              <a:gd name="connsiteX572" fmla="*/ 4697742 w 5745062"/>
              <a:gd name="connsiteY572" fmla="*/ 681665 h 5239019"/>
              <a:gd name="connsiteX573" fmla="*/ 4721303 w 5745062"/>
              <a:gd name="connsiteY573" fmla="*/ 706743 h 5239019"/>
              <a:gd name="connsiteX574" fmla="*/ 4712183 w 5745062"/>
              <a:gd name="connsiteY574" fmla="*/ 735621 h 5239019"/>
              <a:gd name="connsiteX575" fmla="*/ 4719783 w 5745062"/>
              <a:gd name="connsiteY575" fmla="*/ 753860 h 5239019"/>
              <a:gd name="connsiteX576" fmla="*/ 4712183 w 5745062"/>
              <a:gd name="connsiteY576" fmla="*/ 805536 h 5239019"/>
              <a:gd name="connsiteX577" fmla="*/ 4719783 w 5745062"/>
              <a:gd name="connsiteY577" fmla="*/ 832893 h 5239019"/>
              <a:gd name="connsiteX578" fmla="*/ 4719783 w 5745062"/>
              <a:gd name="connsiteY578" fmla="*/ 855692 h 5239019"/>
              <a:gd name="connsiteX579" fmla="*/ 4730423 w 5745062"/>
              <a:gd name="connsiteY579" fmla="*/ 883049 h 5239019"/>
              <a:gd name="connsiteX580" fmla="*/ 4728903 w 5745062"/>
              <a:gd name="connsiteY580" fmla="*/ 927886 h 5239019"/>
              <a:gd name="connsiteX581" fmla="*/ 4735744 w 5745062"/>
              <a:gd name="connsiteY581" fmla="*/ 959803 h 5239019"/>
              <a:gd name="connsiteX582" fmla="*/ 4768425 w 5745062"/>
              <a:gd name="connsiteY582" fmla="*/ 1012239 h 5239019"/>
              <a:gd name="connsiteX583" fmla="*/ 4789706 w 5745062"/>
              <a:gd name="connsiteY583" fmla="*/ 1013759 h 5239019"/>
              <a:gd name="connsiteX584" fmla="*/ 4791226 w 5745062"/>
              <a:gd name="connsiteY584" fmla="*/ 1047956 h 5239019"/>
              <a:gd name="connsiteX585" fmla="*/ 4809466 w 5745062"/>
              <a:gd name="connsiteY585" fmla="*/ 1105712 h 5239019"/>
              <a:gd name="connsiteX586" fmla="*/ 4813266 w 5745062"/>
              <a:gd name="connsiteY586" fmla="*/ 1137629 h 5239019"/>
              <a:gd name="connsiteX587" fmla="*/ 4813266 w 5745062"/>
              <a:gd name="connsiteY587" fmla="*/ 1182465 h 5239019"/>
              <a:gd name="connsiteX588" fmla="*/ 4805666 w 5745062"/>
              <a:gd name="connsiteY588" fmla="*/ 1202224 h 5239019"/>
              <a:gd name="connsiteX589" fmla="*/ 4801866 w 5745062"/>
              <a:gd name="connsiteY589" fmla="*/ 1229582 h 5239019"/>
              <a:gd name="connsiteX590" fmla="*/ 4805666 w 5745062"/>
              <a:gd name="connsiteY590" fmla="*/ 1259980 h 5239019"/>
              <a:gd name="connsiteX591" fmla="*/ 4823907 w 5745062"/>
              <a:gd name="connsiteY591" fmla="*/ 1277458 h 5239019"/>
              <a:gd name="connsiteX592" fmla="*/ 4836068 w 5745062"/>
              <a:gd name="connsiteY592" fmla="*/ 1281258 h 5239019"/>
              <a:gd name="connsiteX593" fmla="*/ 4833027 w 5745062"/>
              <a:gd name="connsiteY593" fmla="*/ 1295696 h 5239019"/>
              <a:gd name="connsiteX594" fmla="*/ 4841388 w 5745062"/>
              <a:gd name="connsiteY594" fmla="*/ 1285057 h 5239019"/>
              <a:gd name="connsiteX595" fmla="*/ 4839868 w 5745062"/>
              <a:gd name="connsiteY595" fmla="*/ 1291897 h 5239019"/>
              <a:gd name="connsiteX596" fmla="*/ 4834547 w 5745062"/>
              <a:gd name="connsiteY596" fmla="*/ 1302536 h 5239019"/>
              <a:gd name="connsiteX597" fmla="*/ 4838348 w 5745062"/>
              <a:gd name="connsiteY597" fmla="*/ 1310135 h 5239019"/>
              <a:gd name="connsiteX598" fmla="*/ 4836068 w 5745062"/>
              <a:gd name="connsiteY598" fmla="*/ 1326094 h 5239019"/>
              <a:gd name="connsiteX599" fmla="*/ 4843668 w 5745062"/>
              <a:gd name="connsiteY599" fmla="*/ 1356492 h 5239019"/>
              <a:gd name="connsiteX600" fmla="*/ 4879389 w 5745062"/>
              <a:gd name="connsiteY600" fmla="*/ 1370930 h 5239019"/>
              <a:gd name="connsiteX601" fmla="*/ 4890030 w 5745062"/>
              <a:gd name="connsiteY601" fmla="*/ 1386889 h 5239019"/>
              <a:gd name="connsiteX602" fmla="*/ 4915110 w 5745062"/>
              <a:gd name="connsiteY602" fmla="*/ 1401328 h 5239019"/>
              <a:gd name="connsiteX603" fmla="*/ 4967552 w 5745062"/>
              <a:gd name="connsiteY603" fmla="*/ 1419567 h 5239019"/>
              <a:gd name="connsiteX604" fmla="*/ 4978193 w 5745062"/>
              <a:gd name="connsiteY604" fmla="*/ 1419567 h 5239019"/>
              <a:gd name="connsiteX605" fmla="*/ 4994154 w 5745062"/>
              <a:gd name="connsiteY605" fmla="*/ 1408927 h 5239019"/>
              <a:gd name="connsiteX606" fmla="*/ 4999474 w 5745062"/>
              <a:gd name="connsiteY606" fmla="*/ 1455284 h 5239019"/>
              <a:gd name="connsiteX607" fmla="*/ 5007074 w 5745062"/>
              <a:gd name="connsiteY607" fmla="*/ 1480360 h 5239019"/>
              <a:gd name="connsiteX608" fmla="*/ 5021515 w 5745062"/>
              <a:gd name="connsiteY608" fmla="*/ 1493279 h 5239019"/>
              <a:gd name="connsiteX609" fmla="*/ 5048116 w 5745062"/>
              <a:gd name="connsiteY609" fmla="*/ 1487960 h 5239019"/>
              <a:gd name="connsiteX610" fmla="*/ 5067876 w 5745062"/>
              <a:gd name="connsiteY610" fmla="*/ 1503919 h 5239019"/>
              <a:gd name="connsiteX611" fmla="*/ 5092957 w 5745062"/>
              <a:gd name="connsiteY611" fmla="*/ 1510758 h 5239019"/>
              <a:gd name="connsiteX612" fmla="*/ 5105878 w 5745062"/>
              <a:gd name="connsiteY612" fmla="*/ 1535836 h 5239019"/>
              <a:gd name="connsiteX613" fmla="*/ 5120318 w 5745062"/>
              <a:gd name="connsiteY613" fmla="*/ 1554075 h 5239019"/>
              <a:gd name="connsiteX614" fmla="*/ 5137799 w 5745062"/>
              <a:gd name="connsiteY614" fmla="*/ 1543435 h 5239019"/>
              <a:gd name="connsiteX615" fmla="*/ 5148440 w 5745062"/>
              <a:gd name="connsiteY615" fmla="*/ 1555594 h 5239019"/>
              <a:gd name="connsiteX616" fmla="*/ 5181121 w 5745062"/>
              <a:gd name="connsiteY616" fmla="*/ 1579153 h 5239019"/>
              <a:gd name="connsiteX617" fmla="*/ 5190241 w 5745062"/>
              <a:gd name="connsiteY617" fmla="*/ 1592072 h 5239019"/>
              <a:gd name="connsiteX618" fmla="*/ 5193281 w 5745062"/>
              <a:gd name="connsiteY618" fmla="*/ 1623989 h 5239019"/>
              <a:gd name="connsiteX619" fmla="*/ 5175801 w 5745062"/>
              <a:gd name="connsiteY619" fmla="*/ 1617149 h 5239019"/>
              <a:gd name="connsiteX620" fmla="*/ 5168200 w 5745062"/>
              <a:gd name="connsiteY620" fmla="*/ 1649067 h 5239019"/>
              <a:gd name="connsiteX621" fmla="*/ 5182641 w 5745062"/>
              <a:gd name="connsiteY621" fmla="*/ 1667305 h 5239019"/>
              <a:gd name="connsiteX622" fmla="*/ 5210002 w 5745062"/>
              <a:gd name="connsiteY622" fmla="*/ 1674145 h 5239019"/>
              <a:gd name="connsiteX623" fmla="*/ 5215322 w 5745062"/>
              <a:gd name="connsiteY623" fmla="*/ 1688584 h 5239019"/>
              <a:gd name="connsiteX624" fmla="*/ 5231283 w 5745062"/>
              <a:gd name="connsiteY624" fmla="*/ 1715942 h 5239019"/>
              <a:gd name="connsiteX625" fmla="*/ 5232803 w 5745062"/>
              <a:gd name="connsiteY625" fmla="*/ 1741020 h 5239019"/>
              <a:gd name="connsiteX626" fmla="*/ 5240403 w 5745062"/>
              <a:gd name="connsiteY626" fmla="*/ 1758498 h 5239019"/>
              <a:gd name="connsiteX627" fmla="*/ 5241923 w 5745062"/>
              <a:gd name="connsiteY627" fmla="*/ 1776737 h 5239019"/>
              <a:gd name="connsiteX628" fmla="*/ 5261684 w 5745062"/>
              <a:gd name="connsiteY628" fmla="*/ 1783576 h 5239019"/>
              <a:gd name="connsiteX629" fmla="*/ 5263204 w 5745062"/>
              <a:gd name="connsiteY629" fmla="*/ 1801815 h 5239019"/>
              <a:gd name="connsiteX630" fmla="*/ 5257884 w 5745062"/>
              <a:gd name="connsiteY630" fmla="*/ 1874009 h 5239019"/>
              <a:gd name="connsiteX631" fmla="*/ 5263204 w 5745062"/>
              <a:gd name="connsiteY631" fmla="*/ 1887688 h 5239019"/>
              <a:gd name="connsiteX632" fmla="*/ 5265484 w 5745062"/>
              <a:gd name="connsiteY632" fmla="*/ 1909726 h 5239019"/>
              <a:gd name="connsiteX633" fmla="*/ 5274604 w 5745062"/>
              <a:gd name="connsiteY633" fmla="*/ 1921885 h 5239019"/>
              <a:gd name="connsiteX634" fmla="*/ 5277644 w 5745062"/>
              <a:gd name="connsiteY634" fmla="*/ 1945443 h 5239019"/>
              <a:gd name="connsiteX635" fmla="*/ 5286765 w 5745062"/>
              <a:gd name="connsiteY635" fmla="*/ 1949243 h 5239019"/>
              <a:gd name="connsiteX636" fmla="*/ 5297405 w 5745062"/>
              <a:gd name="connsiteY636" fmla="*/ 1943923 h 5239019"/>
              <a:gd name="connsiteX637" fmla="*/ 5314126 w 5745062"/>
              <a:gd name="connsiteY637" fmla="*/ 1945443 h 5239019"/>
              <a:gd name="connsiteX638" fmla="*/ 5317166 w 5745062"/>
              <a:gd name="connsiteY638" fmla="*/ 1904406 h 5239019"/>
              <a:gd name="connsiteX639" fmla="*/ 5335407 w 5745062"/>
              <a:gd name="connsiteY639" fmla="*/ 1893767 h 5239019"/>
              <a:gd name="connsiteX640" fmla="*/ 5340727 w 5745062"/>
              <a:gd name="connsiteY640" fmla="*/ 1920365 h 5239019"/>
              <a:gd name="connsiteX641" fmla="*/ 5355168 w 5745062"/>
              <a:gd name="connsiteY641" fmla="*/ 1934804 h 5239019"/>
              <a:gd name="connsiteX642" fmla="*/ 5381769 w 5745062"/>
              <a:gd name="connsiteY642" fmla="*/ 1952283 h 5239019"/>
              <a:gd name="connsiteX643" fmla="*/ 5401529 w 5745062"/>
              <a:gd name="connsiteY643" fmla="*/ 1972041 h 5239019"/>
              <a:gd name="connsiteX644" fmla="*/ 5412930 w 5745062"/>
              <a:gd name="connsiteY644" fmla="*/ 1932524 h 5239019"/>
              <a:gd name="connsiteX645" fmla="*/ 5421290 w 5745062"/>
              <a:gd name="connsiteY645" fmla="*/ 1945443 h 5239019"/>
              <a:gd name="connsiteX646" fmla="*/ 5421290 w 5745062"/>
              <a:gd name="connsiteY646" fmla="*/ 1961402 h 5239019"/>
              <a:gd name="connsiteX647" fmla="*/ 5426610 w 5745062"/>
              <a:gd name="connsiteY647" fmla="*/ 1970521 h 5239019"/>
              <a:gd name="connsiteX648" fmla="*/ 5432691 w 5745062"/>
              <a:gd name="connsiteY648" fmla="*/ 2013838 h 5239019"/>
              <a:gd name="connsiteX649" fmla="*/ 5425090 w 5745062"/>
              <a:gd name="connsiteY649" fmla="*/ 2094391 h 5239019"/>
              <a:gd name="connsiteX650" fmla="*/ 5430410 w 5745062"/>
              <a:gd name="connsiteY650" fmla="*/ 2132388 h 5239019"/>
              <a:gd name="connsiteX651" fmla="*/ 5450171 w 5745062"/>
              <a:gd name="connsiteY651" fmla="*/ 2152147 h 5239019"/>
              <a:gd name="connsiteX652" fmla="*/ 5463092 w 5745062"/>
              <a:gd name="connsiteY652" fmla="*/ 2174945 h 5239019"/>
              <a:gd name="connsiteX653" fmla="*/ 5497293 w 5745062"/>
              <a:gd name="connsiteY653" fmla="*/ 2212942 h 5239019"/>
              <a:gd name="connsiteX654" fmla="*/ 5529214 w 5745062"/>
              <a:gd name="connsiteY654" fmla="*/ 2218261 h 5239019"/>
              <a:gd name="connsiteX655" fmla="*/ 5547455 w 5745062"/>
              <a:gd name="connsiteY655" fmla="*/ 2234220 h 5239019"/>
              <a:gd name="connsiteX656" fmla="*/ 5561896 w 5745062"/>
              <a:gd name="connsiteY656" fmla="*/ 2259298 h 5239019"/>
              <a:gd name="connsiteX657" fmla="*/ 5574056 w 5745062"/>
              <a:gd name="connsiteY657" fmla="*/ 2290455 h 5239019"/>
              <a:gd name="connsiteX658" fmla="*/ 5575576 w 5745062"/>
              <a:gd name="connsiteY658" fmla="*/ 2306414 h 5239019"/>
              <a:gd name="connsiteX659" fmla="*/ 5595337 w 5745062"/>
              <a:gd name="connsiteY659" fmla="*/ 2329212 h 5239019"/>
              <a:gd name="connsiteX660" fmla="*/ 5621178 w 5745062"/>
              <a:gd name="connsiteY660" fmla="*/ 2343651 h 5239019"/>
              <a:gd name="connsiteX661" fmla="*/ 5618898 w 5745062"/>
              <a:gd name="connsiteY661" fmla="*/ 2351251 h 5239019"/>
              <a:gd name="connsiteX662" fmla="*/ 5646259 w 5745062"/>
              <a:gd name="connsiteY662" fmla="*/ 2405206 h 5239019"/>
              <a:gd name="connsiteX663" fmla="*/ 5640939 w 5745062"/>
              <a:gd name="connsiteY663" fmla="*/ 2421165 h 5239019"/>
              <a:gd name="connsiteX664" fmla="*/ 5667540 w 5745062"/>
              <a:gd name="connsiteY664" fmla="*/ 2437124 h 5239019"/>
              <a:gd name="connsiteX665" fmla="*/ 5672860 w 5745062"/>
              <a:gd name="connsiteY665" fmla="*/ 2460682 h 5239019"/>
              <a:gd name="connsiteX666" fmla="*/ 5671340 w 5745062"/>
              <a:gd name="connsiteY666" fmla="*/ 2509318 h 5239019"/>
              <a:gd name="connsiteX667" fmla="*/ 5679700 w 5745062"/>
              <a:gd name="connsiteY667" fmla="*/ 2535916 h 5239019"/>
              <a:gd name="connsiteX668" fmla="*/ 5687300 w 5745062"/>
              <a:gd name="connsiteY668" fmla="*/ 2548835 h 5239019"/>
              <a:gd name="connsiteX669" fmla="*/ 5697941 w 5745062"/>
              <a:gd name="connsiteY669" fmla="*/ 2535916 h 5239019"/>
              <a:gd name="connsiteX670" fmla="*/ 5696421 w 5745062"/>
              <a:gd name="connsiteY670" fmla="*/ 2575433 h 5239019"/>
              <a:gd name="connsiteX671" fmla="*/ 5681980 w 5745062"/>
              <a:gd name="connsiteY671" fmla="*/ 2613430 h 5239019"/>
              <a:gd name="connsiteX672" fmla="*/ 5685780 w 5745062"/>
              <a:gd name="connsiteY672" fmla="*/ 2641547 h 5239019"/>
              <a:gd name="connsiteX673" fmla="*/ 5681980 w 5745062"/>
              <a:gd name="connsiteY673" fmla="*/ 2713741 h 5239019"/>
              <a:gd name="connsiteX674" fmla="*/ 5687300 w 5745062"/>
              <a:gd name="connsiteY674" fmla="*/ 2738819 h 5239019"/>
              <a:gd name="connsiteX675" fmla="*/ 5678180 w 5745062"/>
              <a:gd name="connsiteY675" fmla="*/ 2731980 h 5239019"/>
              <a:gd name="connsiteX676" fmla="*/ 5671340 w 5745062"/>
              <a:gd name="connsiteY676" fmla="*/ 2749459 h 5239019"/>
              <a:gd name="connsiteX677" fmla="*/ 5672860 w 5745062"/>
              <a:gd name="connsiteY677" fmla="*/ 2758578 h 5239019"/>
              <a:gd name="connsiteX678" fmla="*/ 5672860 w 5745062"/>
              <a:gd name="connsiteY678" fmla="*/ 2776816 h 5239019"/>
              <a:gd name="connsiteX679" fmla="*/ 5679700 w 5745062"/>
              <a:gd name="connsiteY679" fmla="*/ 2788975 h 5239019"/>
              <a:gd name="connsiteX680" fmla="*/ 5681980 w 5745062"/>
              <a:gd name="connsiteY680" fmla="*/ 2819373 h 5239019"/>
              <a:gd name="connsiteX681" fmla="*/ 5694141 w 5745062"/>
              <a:gd name="connsiteY681" fmla="*/ 2864209 h 5239019"/>
              <a:gd name="connsiteX682" fmla="*/ 5701741 w 5745062"/>
              <a:gd name="connsiteY682" fmla="*/ 2911326 h 5239019"/>
              <a:gd name="connsiteX683" fmla="*/ 5701740 w 5745062"/>
              <a:gd name="connsiteY683" fmla="*/ 2911326 h 5239019"/>
              <a:gd name="connsiteX684" fmla="*/ 5705540 w 5745062"/>
              <a:gd name="connsiteY684" fmla="*/ 2941723 h 5239019"/>
              <a:gd name="connsiteX685" fmla="*/ 5696420 w 5745062"/>
              <a:gd name="connsiteY685" fmla="*/ 3010118 h 5239019"/>
              <a:gd name="connsiteX686" fmla="*/ 5683499 w 5745062"/>
              <a:gd name="connsiteY686" fmla="*/ 3047355 h 5239019"/>
              <a:gd name="connsiteX687" fmla="*/ 5671339 w 5745062"/>
              <a:gd name="connsiteY687" fmla="*/ 3067113 h 5239019"/>
              <a:gd name="connsiteX688" fmla="*/ 5653098 w 5745062"/>
              <a:gd name="connsiteY688" fmla="*/ 3106630 h 5239019"/>
              <a:gd name="connsiteX689" fmla="*/ 5640938 w 5745062"/>
              <a:gd name="connsiteY689" fmla="*/ 3156786 h 5239019"/>
              <a:gd name="connsiteX690" fmla="*/ 5615096 w 5745062"/>
              <a:gd name="connsiteY690" fmla="*/ 3234300 h 5239019"/>
              <a:gd name="connsiteX691" fmla="*/ 5608256 w 5745062"/>
              <a:gd name="connsiteY691" fmla="*/ 3239619 h 5239019"/>
              <a:gd name="connsiteX692" fmla="*/ 5581655 w 5745062"/>
              <a:gd name="connsiteY692" fmla="*/ 3284456 h 5239019"/>
              <a:gd name="connsiteX693" fmla="*/ 5570255 w 5745062"/>
              <a:gd name="connsiteY693" fmla="*/ 3329292 h 5239019"/>
              <a:gd name="connsiteX694" fmla="*/ 5568735 w 5745062"/>
              <a:gd name="connsiteY694" fmla="*/ 3377928 h 5239019"/>
              <a:gd name="connsiteX695" fmla="*/ 5558094 w 5745062"/>
              <a:gd name="connsiteY695" fmla="*/ 3392367 h 5239019"/>
              <a:gd name="connsiteX696" fmla="*/ 5554294 w 5745062"/>
              <a:gd name="connsiteY696" fmla="*/ 3406806 h 5239019"/>
              <a:gd name="connsiteX697" fmla="*/ 5504132 w 5745062"/>
              <a:gd name="connsiteY697" fmla="*/ 3497999 h 5239019"/>
              <a:gd name="connsiteX698" fmla="*/ 5489692 w 5745062"/>
              <a:gd name="connsiteY698" fmla="*/ 3510918 h 5239019"/>
              <a:gd name="connsiteX699" fmla="*/ 5475251 w 5745062"/>
              <a:gd name="connsiteY699" fmla="*/ 3528396 h 5239019"/>
              <a:gd name="connsiteX700" fmla="*/ 5459290 w 5745062"/>
              <a:gd name="connsiteY700" fmla="*/ 3541315 h 5239019"/>
              <a:gd name="connsiteX701" fmla="*/ 5455490 w 5745062"/>
              <a:gd name="connsiteY701" fmla="*/ 3558794 h 5239019"/>
              <a:gd name="connsiteX702" fmla="*/ 5459290 w 5745062"/>
              <a:gd name="connsiteY702" fmla="*/ 3573233 h 5239019"/>
              <a:gd name="connsiteX703" fmla="*/ 5446370 w 5745062"/>
              <a:gd name="connsiteY703" fmla="*/ 3586152 h 5239019"/>
              <a:gd name="connsiteX704" fmla="*/ 5418249 w 5745062"/>
              <a:gd name="connsiteY704" fmla="*/ 3607430 h 5239019"/>
              <a:gd name="connsiteX705" fmla="*/ 5400008 w 5745062"/>
              <a:gd name="connsiteY705" fmla="*/ 3607430 h 5239019"/>
              <a:gd name="connsiteX706" fmla="*/ 5396208 w 5745062"/>
              <a:gd name="connsiteY706" fmla="*/ 3615029 h 5239019"/>
              <a:gd name="connsiteX707" fmla="*/ 5406848 w 5745062"/>
              <a:gd name="connsiteY707" fmla="*/ 3624149 h 5239019"/>
              <a:gd name="connsiteX708" fmla="*/ 5380248 w 5745062"/>
              <a:gd name="connsiteY708" fmla="*/ 3627188 h 5239019"/>
              <a:gd name="connsiteX709" fmla="*/ 5362007 w 5745062"/>
              <a:gd name="connsiteY709" fmla="*/ 3632508 h 5239019"/>
              <a:gd name="connsiteX710" fmla="*/ 5351366 w 5745062"/>
              <a:gd name="connsiteY710" fmla="*/ 3652266 h 5239019"/>
              <a:gd name="connsiteX711" fmla="*/ 5333886 w 5745062"/>
              <a:gd name="connsiteY711" fmla="*/ 3672025 h 5239019"/>
              <a:gd name="connsiteX712" fmla="*/ 5314125 w 5745062"/>
              <a:gd name="connsiteY712" fmla="*/ 3704702 h 5239019"/>
              <a:gd name="connsiteX713" fmla="*/ 5292084 w 5745062"/>
              <a:gd name="connsiteY713" fmla="*/ 3728260 h 5239019"/>
              <a:gd name="connsiteX714" fmla="*/ 5276124 w 5745062"/>
              <a:gd name="connsiteY714" fmla="*/ 3729780 h 5239019"/>
              <a:gd name="connsiteX715" fmla="*/ 5269283 w 5745062"/>
              <a:gd name="connsiteY715" fmla="*/ 3731300 h 5239019"/>
              <a:gd name="connsiteX716" fmla="*/ 5263203 w 5745062"/>
              <a:gd name="connsiteY716" fmla="*/ 3741939 h 5239019"/>
              <a:gd name="connsiteX717" fmla="*/ 5277644 w 5745062"/>
              <a:gd name="connsiteY717" fmla="*/ 3749538 h 5239019"/>
              <a:gd name="connsiteX718" fmla="*/ 5272323 w 5745062"/>
              <a:gd name="connsiteY718" fmla="*/ 3779936 h 5239019"/>
              <a:gd name="connsiteX719" fmla="*/ 5254843 w 5745062"/>
              <a:gd name="connsiteY719" fmla="*/ 3805014 h 5239019"/>
              <a:gd name="connsiteX720" fmla="*/ 5249522 w 5745062"/>
              <a:gd name="connsiteY720" fmla="*/ 3806534 h 5239019"/>
              <a:gd name="connsiteX721" fmla="*/ 5244202 w 5745062"/>
              <a:gd name="connsiteY721" fmla="*/ 3826292 h 5239019"/>
              <a:gd name="connsiteX722" fmla="*/ 5218361 w 5745062"/>
              <a:gd name="connsiteY722" fmla="*/ 3849850 h 5239019"/>
              <a:gd name="connsiteX723" fmla="*/ 5170479 w 5745062"/>
              <a:gd name="connsiteY723" fmla="*/ 3956242 h 5239019"/>
              <a:gd name="connsiteX724" fmla="*/ 5165159 w 5745062"/>
              <a:gd name="connsiteY724" fmla="*/ 3981320 h 5239019"/>
              <a:gd name="connsiteX725" fmla="*/ 5148438 w 5745062"/>
              <a:gd name="connsiteY725" fmla="*/ 3963081 h 5239019"/>
              <a:gd name="connsiteX726" fmla="*/ 5125638 w 5745062"/>
              <a:gd name="connsiteY726" fmla="*/ 4006398 h 5239019"/>
              <a:gd name="connsiteX727" fmla="*/ 5108917 w 5745062"/>
              <a:gd name="connsiteY727" fmla="*/ 4020837 h 5239019"/>
              <a:gd name="connsiteX728" fmla="*/ 5100557 w 5745062"/>
              <a:gd name="connsiteY728" fmla="*/ 4043635 h 5239019"/>
              <a:gd name="connsiteX729" fmla="*/ 5091436 w 5745062"/>
              <a:gd name="connsiteY729" fmla="*/ 4045915 h 5239019"/>
              <a:gd name="connsiteX730" fmla="*/ 5082316 w 5745062"/>
              <a:gd name="connsiteY730" fmla="*/ 4061873 h 5239019"/>
              <a:gd name="connsiteX731" fmla="*/ 5073196 w 5745062"/>
              <a:gd name="connsiteY731" fmla="*/ 4093791 h 5239019"/>
              <a:gd name="connsiteX732" fmla="*/ 5058755 w 5745062"/>
              <a:gd name="connsiteY732" fmla="*/ 4133308 h 5239019"/>
              <a:gd name="connsiteX733" fmla="*/ 5064075 w 5745062"/>
              <a:gd name="connsiteY733" fmla="*/ 4153066 h 5239019"/>
              <a:gd name="connsiteX734" fmla="*/ 5057235 w 5745062"/>
              <a:gd name="connsiteY734" fmla="*/ 4162185 h 5239019"/>
              <a:gd name="connsiteX735" fmla="*/ 5049635 w 5745062"/>
              <a:gd name="connsiteY735" fmla="*/ 4189543 h 5239019"/>
              <a:gd name="connsiteX736" fmla="*/ 5028354 w 5745062"/>
              <a:gd name="connsiteY736" fmla="*/ 4221461 h 5239019"/>
              <a:gd name="connsiteX737" fmla="*/ 5019234 w 5745062"/>
              <a:gd name="connsiteY737" fmla="*/ 4242739 h 5239019"/>
              <a:gd name="connsiteX738" fmla="*/ 5019234 w 5745062"/>
              <a:gd name="connsiteY738" fmla="*/ 4257178 h 5239019"/>
              <a:gd name="connsiteX739" fmla="*/ 5023034 w 5745062"/>
              <a:gd name="connsiteY739" fmla="*/ 4280736 h 5239019"/>
              <a:gd name="connsiteX740" fmla="*/ 5019234 w 5745062"/>
              <a:gd name="connsiteY740" fmla="*/ 4305814 h 5239019"/>
              <a:gd name="connsiteX741" fmla="*/ 5012393 w 5745062"/>
              <a:gd name="connsiteY741" fmla="*/ 4324052 h 5239019"/>
              <a:gd name="connsiteX742" fmla="*/ 5010114 w 5745062"/>
              <a:gd name="connsiteY742" fmla="*/ 4327091 h 5239019"/>
              <a:gd name="connsiteX743" fmla="*/ 5010114 w 5745062"/>
              <a:gd name="connsiteY743" fmla="*/ 4327092 h 5239019"/>
              <a:gd name="connsiteX744" fmla="*/ 5004794 w 5745062"/>
              <a:gd name="connsiteY744" fmla="*/ 4338491 h 5239019"/>
              <a:gd name="connsiteX745" fmla="*/ 4988833 w 5745062"/>
              <a:gd name="connsiteY745" fmla="*/ 4327092 h 5239019"/>
              <a:gd name="connsiteX746" fmla="*/ 4979713 w 5745062"/>
              <a:gd name="connsiteY746" fmla="*/ 4327092 h 5239019"/>
              <a:gd name="connsiteX747" fmla="*/ 4970592 w 5745062"/>
              <a:gd name="connsiteY747" fmla="*/ 4355970 h 5239019"/>
              <a:gd name="connsiteX748" fmla="*/ 4924231 w 5745062"/>
              <a:gd name="connsiteY748" fmla="*/ 4363569 h 5239019"/>
              <a:gd name="connsiteX749" fmla="*/ 4798826 w 5745062"/>
              <a:gd name="connsiteY749" fmla="*/ 4350650 h 5239019"/>
              <a:gd name="connsiteX750" fmla="*/ 4769945 w 5745062"/>
              <a:gd name="connsiteY750" fmla="*/ 4355970 h 5239019"/>
              <a:gd name="connsiteX751" fmla="*/ 4714463 w 5745062"/>
              <a:gd name="connsiteY751" fmla="*/ 4375728 h 5239019"/>
              <a:gd name="connsiteX752" fmla="*/ 4690902 w 5745062"/>
              <a:gd name="connsiteY752" fmla="*/ 4393967 h 5239019"/>
              <a:gd name="connsiteX753" fmla="*/ 4656700 w 5745062"/>
              <a:gd name="connsiteY753" fmla="*/ 4411446 h 5239019"/>
              <a:gd name="connsiteX754" fmla="*/ 4638460 w 5745062"/>
              <a:gd name="connsiteY754" fmla="*/ 4425884 h 5239019"/>
              <a:gd name="connsiteX755" fmla="*/ 4631619 w 5745062"/>
              <a:gd name="connsiteY755" fmla="*/ 4438803 h 5239019"/>
              <a:gd name="connsiteX756" fmla="*/ 4602738 w 5745062"/>
              <a:gd name="connsiteY756" fmla="*/ 4453242 h 5239019"/>
              <a:gd name="connsiteX757" fmla="*/ 4588298 w 5745062"/>
              <a:gd name="connsiteY757" fmla="*/ 4465401 h 5239019"/>
              <a:gd name="connsiteX758" fmla="*/ 4581457 w 5745062"/>
              <a:gd name="connsiteY758" fmla="*/ 4454762 h 5239019"/>
              <a:gd name="connsiteX759" fmla="*/ 4548776 w 5745062"/>
              <a:gd name="connsiteY759" fmla="*/ 4460082 h 5239019"/>
              <a:gd name="connsiteX760" fmla="*/ 4532816 w 5745062"/>
              <a:gd name="connsiteY760" fmla="*/ 4458562 h 5239019"/>
              <a:gd name="connsiteX761" fmla="*/ 4522175 w 5745062"/>
              <a:gd name="connsiteY761" fmla="*/ 4458562 h 5239019"/>
              <a:gd name="connsiteX762" fmla="*/ 4518375 w 5745062"/>
              <a:gd name="connsiteY762" fmla="*/ 4479840 h 5239019"/>
              <a:gd name="connsiteX763" fmla="*/ 4523695 w 5745062"/>
              <a:gd name="connsiteY763" fmla="*/ 4490479 h 5239019"/>
              <a:gd name="connsiteX764" fmla="*/ 4534336 w 5745062"/>
              <a:gd name="connsiteY764" fmla="*/ 4478320 h 5239019"/>
              <a:gd name="connsiteX765" fmla="*/ 4551056 w 5745062"/>
              <a:gd name="connsiteY765" fmla="*/ 4469201 h 5239019"/>
              <a:gd name="connsiteX766" fmla="*/ 4561697 w 5745062"/>
              <a:gd name="connsiteY766" fmla="*/ 4470721 h 5239019"/>
              <a:gd name="connsiteX767" fmla="*/ 4548776 w 5745062"/>
              <a:gd name="connsiteY767" fmla="*/ 4492759 h 5239019"/>
              <a:gd name="connsiteX768" fmla="*/ 4543456 w 5745062"/>
              <a:gd name="connsiteY768" fmla="*/ 4515557 h 5239019"/>
              <a:gd name="connsiteX769" fmla="*/ 4531296 w 5745062"/>
              <a:gd name="connsiteY769" fmla="*/ 4528476 h 5239019"/>
              <a:gd name="connsiteX770" fmla="*/ 4506215 w 5745062"/>
              <a:gd name="connsiteY770" fmla="*/ 4483640 h 5239019"/>
              <a:gd name="connsiteX771" fmla="*/ 4495574 w 5745062"/>
              <a:gd name="connsiteY771" fmla="*/ 4483640 h 5239019"/>
              <a:gd name="connsiteX772" fmla="*/ 4477333 w 5745062"/>
              <a:gd name="connsiteY772" fmla="*/ 4473001 h 5239019"/>
              <a:gd name="connsiteX773" fmla="*/ 4469733 w 5745062"/>
              <a:gd name="connsiteY773" fmla="*/ 4449443 h 5239019"/>
              <a:gd name="connsiteX774" fmla="*/ 4444652 w 5745062"/>
              <a:gd name="connsiteY774" fmla="*/ 4447923 h 5239019"/>
              <a:gd name="connsiteX775" fmla="*/ 4430212 w 5745062"/>
              <a:gd name="connsiteY775" fmla="*/ 4428164 h 5239019"/>
              <a:gd name="connsiteX776" fmla="*/ 4428692 w 5745062"/>
              <a:gd name="connsiteY776" fmla="*/ 4413725 h 5239019"/>
              <a:gd name="connsiteX777" fmla="*/ 4437812 w 5745062"/>
              <a:gd name="connsiteY777" fmla="*/ 4390167 h 5239019"/>
              <a:gd name="connsiteX778" fmla="*/ 4424891 w 5745062"/>
              <a:gd name="connsiteY778" fmla="*/ 4374209 h 5239019"/>
              <a:gd name="connsiteX779" fmla="*/ 4394490 w 5745062"/>
              <a:gd name="connsiteY779" fmla="*/ 4391687 h 5239019"/>
              <a:gd name="connsiteX780" fmla="*/ 4373209 w 5745062"/>
              <a:gd name="connsiteY780" fmla="*/ 4399287 h 5239019"/>
              <a:gd name="connsiteX781" fmla="*/ 4348128 w 5745062"/>
              <a:gd name="connsiteY781" fmla="*/ 4386368 h 5239019"/>
              <a:gd name="connsiteX782" fmla="*/ 4340528 w 5745062"/>
              <a:gd name="connsiteY782" fmla="*/ 4374209 h 5239019"/>
              <a:gd name="connsiteX783" fmla="*/ 4369409 w 5745062"/>
              <a:gd name="connsiteY783" fmla="*/ 4375728 h 5239019"/>
              <a:gd name="connsiteX784" fmla="*/ 4378530 w 5745062"/>
              <a:gd name="connsiteY784" fmla="*/ 4352930 h 5239019"/>
              <a:gd name="connsiteX785" fmla="*/ 4378530 w 5745062"/>
              <a:gd name="connsiteY785" fmla="*/ 4321773 h 5239019"/>
              <a:gd name="connsiteX786" fmla="*/ 4358769 w 5745062"/>
              <a:gd name="connsiteY786" fmla="*/ 4309614 h 5239019"/>
              <a:gd name="connsiteX787" fmla="*/ 4319247 w 5745062"/>
              <a:gd name="connsiteY787" fmla="*/ 4333172 h 5239019"/>
              <a:gd name="connsiteX788" fmla="*/ 4297966 w 5745062"/>
              <a:gd name="connsiteY788" fmla="*/ 4333172 h 5239019"/>
              <a:gd name="connsiteX789" fmla="*/ 4326088 w 5745062"/>
              <a:gd name="connsiteY789" fmla="*/ 4355970 h 5239019"/>
              <a:gd name="connsiteX790" fmla="*/ 4326088 w 5745062"/>
              <a:gd name="connsiteY790" fmla="*/ 4363569 h 5239019"/>
              <a:gd name="connsiteX791" fmla="*/ 4307087 w 5745062"/>
              <a:gd name="connsiteY791" fmla="*/ 4363569 h 5239019"/>
              <a:gd name="connsiteX792" fmla="*/ 4279726 w 5745062"/>
              <a:gd name="connsiteY792" fmla="*/ 4374209 h 5239019"/>
              <a:gd name="connsiteX793" fmla="*/ 4254645 w 5745062"/>
              <a:gd name="connsiteY793" fmla="*/ 4390167 h 5239019"/>
              <a:gd name="connsiteX794" fmla="*/ 4229564 w 5745062"/>
              <a:gd name="connsiteY794" fmla="*/ 4422845 h 5239019"/>
              <a:gd name="connsiteX795" fmla="*/ 4188522 w 5745062"/>
              <a:gd name="connsiteY795" fmla="*/ 4437284 h 5239019"/>
              <a:gd name="connsiteX796" fmla="*/ 4155841 w 5745062"/>
              <a:gd name="connsiteY796" fmla="*/ 4442603 h 5239019"/>
              <a:gd name="connsiteX797" fmla="*/ 4149001 w 5745062"/>
              <a:gd name="connsiteY797" fmla="*/ 4429684 h 5239019"/>
              <a:gd name="connsiteX798" fmla="*/ 4105679 w 5745062"/>
              <a:gd name="connsiteY798" fmla="*/ 4406126 h 5239019"/>
              <a:gd name="connsiteX799" fmla="*/ 4066158 w 5745062"/>
              <a:gd name="connsiteY799" fmla="*/ 4375728 h 5239019"/>
              <a:gd name="connsiteX800" fmla="*/ 4046397 w 5745062"/>
              <a:gd name="connsiteY800" fmla="*/ 4366609 h 5239019"/>
              <a:gd name="connsiteX801" fmla="*/ 4013716 w 5745062"/>
              <a:gd name="connsiteY801" fmla="*/ 4359770 h 5239019"/>
              <a:gd name="connsiteX802" fmla="*/ 3967354 w 5745062"/>
              <a:gd name="connsiteY802" fmla="*/ 4340011 h 5239019"/>
              <a:gd name="connsiteX803" fmla="*/ 3947593 w 5745062"/>
              <a:gd name="connsiteY803" fmla="*/ 4343811 h 5239019"/>
              <a:gd name="connsiteX804" fmla="*/ 3927832 w 5745062"/>
              <a:gd name="connsiteY804" fmla="*/ 4355970 h 5239019"/>
              <a:gd name="connsiteX805" fmla="*/ 3911872 w 5745062"/>
              <a:gd name="connsiteY805" fmla="*/ 4327092 h 5239019"/>
              <a:gd name="connsiteX806" fmla="*/ 3872350 w 5745062"/>
              <a:gd name="connsiteY806" fmla="*/ 4300494 h 5239019"/>
              <a:gd name="connsiteX807" fmla="*/ 3844989 w 5745062"/>
              <a:gd name="connsiteY807" fmla="*/ 4296695 h 5239019"/>
              <a:gd name="connsiteX808" fmla="*/ 3844989 w 5745062"/>
              <a:gd name="connsiteY808" fmla="*/ 4293655 h 5239019"/>
              <a:gd name="connsiteX809" fmla="*/ 3871471 w 5745062"/>
              <a:gd name="connsiteY809" fmla="*/ 3866315 h 5239019"/>
              <a:gd name="connsiteX810" fmla="*/ 3844988 w 5745062"/>
              <a:gd name="connsiteY810" fmla="*/ 4293655 h 5239019"/>
              <a:gd name="connsiteX811" fmla="*/ 3844988 w 5745062"/>
              <a:gd name="connsiteY811" fmla="*/ 4296695 h 5239019"/>
              <a:gd name="connsiteX812" fmla="*/ 3829028 w 5745062"/>
              <a:gd name="connsiteY812" fmla="*/ 4295175 h 5239019"/>
              <a:gd name="connsiteX813" fmla="*/ 3797107 w 5745062"/>
              <a:gd name="connsiteY813" fmla="*/ 4273897 h 5239019"/>
              <a:gd name="connsiteX814" fmla="*/ 3777346 w 5745062"/>
              <a:gd name="connsiteY814" fmla="*/ 4246539 h 5239019"/>
              <a:gd name="connsiteX815" fmla="*/ 3764425 w 5745062"/>
              <a:gd name="connsiteY815" fmla="*/ 4216142 h 5239019"/>
              <a:gd name="connsiteX816" fmla="*/ 3743144 w 5745062"/>
              <a:gd name="connsiteY816" fmla="*/ 4197903 h 5239019"/>
              <a:gd name="connsiteX817" fmla="*/ 3715784 w 5745062"/>
              <a:gd name="connsiteY817" fmla="*/ 4127989 h 5239019"/>
              <a:gd name="connsiteX818" fmla="*/ 3715784 w 5745062"/>
              <a:gd name="connsiteY818" fmla="*/ 4115830 h 5239019"/>
              <a:gd name="connsiteX819" fmla="*/ 3728704 w 5745062"/>
              <a:gd name="connsiteY819" fmla="*/ 4092272 h 5239019"/>
              <a:gd name="connsiteX820" fmla="*/ 3732504 w 5745062"/>
              <a:gd name="connsiteY820" fmla="*/ 4061874 h 5239019"/>
              <a:gd name="connsiteX821" fmla="*/ 3712743 w 5745062"/>
              <a:gd name="connsiteY821" fmla="*/ 3993479 h 5239019"/>
              <a:gd name="connsiteX822" fmla="*/ 3662582 w 5745062"/>
              <a:gd name="connsiteY822" fmla="*/ 3918246 h 5239019"/>
              <a:gd name="connsiteX823" fmla="*/ 3680062 w 5745062"/>
              <a:gd name="connsiteY823" fmla="*/ 3880249 h 5239019"/>
              <a:gd name="connsiteX824" fmla="*/ 3676262 w 5745062"/>
              <a:gd name="connsiteY824" fmla="*/ 3874929 h 5239019"/>
              <a:gd name="connsiteX825" fmla="*/ 3642821 w 5745062"/>
              <a:gd name="connsiteY825" fmla="*/ 3877209 h 5239019"/>
              <a:gd name="connsiteX826" fmla="*/ 3606339 w 5745062"/>
              <a:gd name="connsiteY826" fmla="*/ 3893168 h 5239019"/>
              <a:gd name="connsiteX827" fmla="*/ 3566818 w 5745062"/>
              <a:gd name="connsiteY827" fmla="*/ 3907606 h 5239019"/>
              <a:gd name="connsiteX828" fmla="*/ 3541737 w 5745062"/>
              <a:gd name="connsiteY828" fmla="*/ 3909126 h 5239019"/>
              <a:gd name="connsiteX829" fmla="*/ 3525776 w 5745062"/>
              <a:gd name="connsiteY829" fmla="*/ 3900007 h 5239019"/>
              <a:gd name="connsiteX830" fmla="*/ 3544017 w 5745062"/>
              <a:gd name="connsiteY830" fmla="*/ 3878729 h 5239019"/>
              <a:gd name="connsiteX831" fmla="*/ 3563778 w 5745062"/>
              <a:gd name="connsiteY831" fmla="*/ 3840732 h 5239019"/>
              <a:gd name="connsiteX832" fmla="*/ 3574418 w 5745062"/>
              <a:gd name="connsiteY832" fmla="*/ 3805015 h 5239019"/>
              <a:gd name="connsiteX833" fmla="*/ 3574418 w 5745062"/>
              <a:gd name="connsiteY833" fmla="*/ 3765498 h 5239019"/>
              <a:gd name="connsiteX834" fmla="*/ 3561498 w 5745062"/>
              <a:gd name="connsiteY834" fmla="*/ 3724461 h 5239019"/>
              <a:gd name="connsiteX835" fmla="*/ 3541737 w 5745062"/>
              <a:gd name="connsiteY835" fmla="*/ 3694063 h 5239019"/>
              <a:gd name="connsiteX836" fmla="*/ 3525776 w 5745062"/>
              <a:gd name="connsiteY836" fmla="*/ 3679625 h 5239019"/>
              <a:gd name="connsiteX837" fmla="*/ 3495375 w 5745062"/>
              <a:gd name="connsiteY837" fmla="*/ 3733580 h 5239019"/>
              <a:gd name="connsiteX838" fmla="*/ 3491575 w 5745062"/>
              <a:gd name="connsiteY838" fmla="*/ 3763978 h 5239019"/>
              <a:gd name="connsiteX839" fmla="*/ 3482454 w 5745062"/>
              <a:gd name="connsiteY839" fmla="*/ 3790576 h 5239019"/>
              <a:gd name="connsiteX840" fmla="*/ 3477134 w 5745062"/>
              <a:gd name="connsiteY840" fmla="*/ 3819453 h 5239019"/>
              <a:gd name="connsiteX841" fmla="*/ 3474094 w 5745062"/>
              <a:gd name="connsiteY841" fmla="*/ 3826293 h 5239019"/>
              <a:gd name="connsiteX842" fmla="*/ 3452053 w 5745062"/>
              <a:gd name="connsiteY842" fmla="*/ 3820973 h 5239019"/>
              <a:gd name="connsiteX843" fmla="*/ 3425452 w 5745062"/>
              <a:gd name="connsiteY843" fmla="*/ 3833892 h 5239019"/>
              <a:gd name="connsiteX844" fmla="*/ 3398091 w 5745062"/>
              <a:gd name="connsiteY844" fmla="*/ 3832372 h 5239019"/>
              <a:gd name="connsiteX845" fmla="*/ 3375290 w 5745062"/>
              <a:gd name="connsiteY845" fmla="*/ 3846051 h 5239019"/>
              <a:gd name="connsiteX846" fmla="*/ 3358570 w 5745062"/>
              <a:gd name="connsiteY846" fmla="*/ 3832372 h 5239019"/>
              <a:gd name="connsiteX847" fmla="*/ 3371490 w 5745062"/>
              <a:gd name="connsiteY847" fmla="*/ 3786776 h 5239019"/>
              <a:gd name="connsiteX848" fmla="*/ 3405692 w 5745062"/>
              <a:gd name="connsiteY848" fmla="*/ 3790576 h 5239019"/>
              <a:gd name="connsiteX849" fmla="*/ 3430772 w 5745062"/>
              <a:gd name="connsiteY849" fmla="*/ 3776137 h 5239019"/>
              <a:gd name="connsiteX850" fmla="*/ 3439893 w 5745062"/>
              <a:gd name="connsiteY850" fmla="*/ 3741940 h 5239019"/>
              <a:gd name="connsiteX851" fmla="*/ 3442933 w 5745062"/>
              <a:gd name="connsiteY851" fmla="*/ 3715342 h 5239019"/>
              <a:gd name="connsiteX852" fmla="*/ 3439893 w 5745062"/>
              <a:gd name="connsiteY852" fmla="*/ 3711542 h 5239019"/>
              <a:gd name="connsiteX853" fmla="*/ 3437613 w 5745062"/>
              <a:gd name="connsiteY853" fmla="*/ 3702423 h 5239019"/>
              <a:gd name="connsiteX854" fmla="*/ 3441413 w 5745062"/>
              <a:gd name="connsiteY854" fmla="*/ 3688744 h 5239019"/>
              <a:gd name="connsiteX855" fmla="*/ 3441413 w 5745062"/>
              <a:gd name="connsiteY855" fmla="*/ 3666706 h 5239019"/>
              <a:gd name="connsiteX856" fmla="*/ 3455854 w 5745062"/>
              <a:gd name="connsiteY856" fmla="*/ 3637828 h 5239019"/>
              <a:gd name="connsiteX857" fmla="*/ 3471814 w 5745062"/>
              <a:gd name="connsiteY857" fmla="*/ 3600591 h 5239019"/>
              <a:gd name="connsiteX858" fmla="*/ 3487775 w 5745062"/>
              <a:gd name="connsiteY858" fmla="*/ 3592992 h 5239019"/>
              <a:gd name="connsiteX859" fmla="*/ 3500695 w 5745062"/>
              <a:gd name="connsiteY859" fmla="*/ 3567914 h 5239019"/>
              <a:gd name="connsiteX860" fmla="*/ 3506015 w 5745062"/>
              <a:gd name="connsiteY860" fmla="*/ 3508638 h 5239019"/>
              <a:gd name="connsiteX861" fmla="*/ 3518936 w 5745062"/>
              <a:gd name="connsiteY861" fmla="*/ 3512438 h 5239019"/>
              <a:gd name="connsiteX862" fmla="*/ 3515136 w 5745062"/>
              <a:gd name="connsiteY862" fmla="*/ 3494199 h 5239019"/>
              <a:gd name="connsiteX863" fmla="*/ 3509816 w 5745062"/>
              <a:gd name="connsiteY863" fmla="*/ 3476721 h 5239019"/>
              <a:gd name="connsiteX864" fmla="*/ 3509816 w 5745062"/>
              <a:gd name="connsiteY864" fmla="*/ 3453163 h 5239019"/>
              <a:gd name="connsiteX865" fmla="*/ 3499175 w 5745062"/>
              <a:gd name="connsiteY865" fmla="*/ 3446323 h 5239019"/>
              <a:gd name="connsiteX866" fmla="*/ 3500695 w 5745062"/>
              <a:gd name="connsiteY866" fmla="*/ 3421245 h 5239019"/>
              <a:gd name="connsiteX867" fmla="*/ 3490055 w 5745062"/>
              <a:gd name="connsiteY867" fmla="*/ 3408326 h 5239019"/>
              <a:gd name="connsiteX868" fmla="*/ 3482454 w 5745062"/>
              <a:gd name="connsiteY868" fmla="*/ 3428085 h 5239019"/>
              <a:gd name="connsiteX869" fmla="*/ 3482454 w 5745062"/>
              <a:gd name="connsiteY869" fmla="*/ 3476721 h 5239019"/>
              <a:gd name="connsiteX870" fmla="*/ 3470294 w 5745062"/>
              <a:gd name="connsiteY870" fmla="*/ 3480521 h 5239019"/>
              <a:gd name="connsiteX871" fmla="*/ 3450533 w 5745062"/>
              <a:gd name="connsiteY871" fmla="*/ 3508638 h 5239019"/>
              <a:gd name="connsiteX872" fmla="*/ 3437613 w 5745062"/>
              <a:gd name="connsiteY872" fmla="*/ 3533716 h 5239019"/>
              <a:gd name="connsiteX873" fmla="*/ 3421652 w 5745062"/>
              <a:gd name="connsiteY873" fmla="*/ 3561074 h 5239019"/>
              <a:gd name="connsiteX874" fmla="*/ 3417852 w 5745062"/>
              <a:gd name="connsiteY874" fmla="*/ 3578553 h 5239019"/>
              <a:gd name="connsiteX875" fmla="*/ 3405692 w 5745062"/>
              <a:gd name="connsiteY875" fmla="*/ 3596791 h 5239019"/>
              <a:gd name="connsiteX876" fmla="*/ 3380611 w 5745062"/>
              <a:gd name="connsiteY876" fmla="*/ 3595271 h 5239019"/>
              <a:gd name="connsiteX877" fmla="*/ 3369970 w 5745062"/>
              <a:gd name="connsiteY877" fmla="*/ 3598311 h 5239019"/>
              <a:gd name="connsiteX878" fmla="*/ 3366170 w 5745062"/>
              <a:gd name="connsiteY878" fmla="*/ 3612750 h 5239019"/>
              <a:gd name="connsiteX879" fmla="*/ 3331969 w 5745062"/>
              <a:gd name="connsiteY879" fmla="*/ 3627189 h 5239019"/>
              <a:gd name="connsiteX880" fmla="*/ 3319048 w 5745062"/>
              <a:gd name="connsiteY880" fmla="*/ 3641628 h 5239019"/>
              <a:gd name="connsiteX881" fmla="*/ 3303088 w 5745062"/>
              <a:gd name="connsiteY881" fmla="*/ 3649227 h 5239019"/>
              <a:gd name="connsiteX882" fmla="*/ 3287127 w 5745062"/>
              <a:gd name="connsiteY882" fmla="*/ 3684944 h 5239019"/>
              <a:gd name="connsiteX883" fmla="*/ 3262046 w 5745062"/>
              <a:gd name="connsiteY883" fmla="*/ 3713822 h 5239019"/>
              <a:gd name="connsiteX884" fmla="*/ 3238485 w 5745062"/>
              <a:gd name="connsiteY884" fmla="*/ 3731300 h 5239019"/>
              <a:gd name="connsiteX885" fmla="*/ 3229365 w 5745062"/>
              <a:gd name="connsiteY885" fmla="*/ 3760178 h 5239019"/>
              <a:gd name="connsiteX886" fmla="*/ 3242285 w 5745062"/>
              <a:gd name="connsiteY886" fmla="*/ 3758658 h 5239019"/>
              <a:gd name="connsiteX887" fmla="*/ 3242285 w 5745062"/>
              <a:gd name="connsiteY887" fmla="*/ 3799695 h 5239019"/>
              <a:gd name="connsiteX888" fmla="*/ 3229365 w 5745062"/>
              <a:gd name="connsiteY888" fmla="*/ 3786776 h 5239019"/>
              <a:gd name="connsiteX889" fmla="*/ 3211884 w 5745062"/>
              <a:gd name="connsiteY889" fmla="*/ 3792856 h 5239019"/>
              <a:gd name="connsiteX890" fmla="*/ 3189843 w 5745062"/>
              <a:gd name="connsiteY890" fmla="*/ 3763978 h 5239019"/>
              <a:gd name="connsiteX891" fmla="*/ 3167042 w 5745062"/>
              <a:gd name="connsiteY891" fmla="*/ 3751059 h 5239019"/>
              <a:gd name="connsiteX892" fmla="*/ 3154122 w 5745062"/>
              <a:gd name="connsiteY892" fmla="*/ 3733580 h 5239019"/>
              <a:gd name="connsiteX893" fmla="*/ 3132841 w 5745062"/>
              <a:gd name="connsiteY893" fmla="*/ 3731300 h 5239019"/>
              <a:gd name="connsiteX894" fmla="*/ 3130561 w 5745062"/>
              <a:gd name="connsiteY894" fmla="*/ 3708502 h 5239019"/>
              <a:gd name="connsiteX895" fmla="*/ 3168562 w 5745062"/>
              <a:gd name="connsiteY895" fmla="*/ 3736620 h 5239019"/>
              <a:gd name="connsiteX896" fmla="*/ 3173883 w 5745062"/>
              <a:gd name="connsiteY896" fmla="*/ 3715342 h 5239019"/>
              <a:gd name="connsiteX897" fmla="*/ 3167042 w 5745062"/>
              <a:gd name="connsiteY897" fmla="*/ 3681145 h 5239019"/>
              <a:gd name="connsiteX898" fmla="*/ 3154122 w 5745062"/>
              <a:gd name="connsiteY898" fmla="*/ 3665186 h 5239019"/>
              <a:gd name="connsiteX899" fmla="*/ 3148802 w 5745062"/>
              <a:gd name="connsiteY899" fmla="*/ 3630989 h 5239019"/>
              <a:gd name="connsiteX900" fmla="*/ 3130561 w 5745062"/>
              <a:gd name="connsiteY900" fmla="*/ 3602111 h 5239019"/>
              <a:gd name="connsiteX901" fmla="*/ 3109280 w 5745062"/>
              <a:gd name="connsiteY901" fmla="*/ 3586152 h 5239019"/>
              <a:gd name="connsiteX902" fmla="*/ 3100160 w 5745062"/>
              <a:gd name="connsiteY902" fmla="*/ 3542836 h 5239019"/>
              <a:gd name="connsiteX903" fmla="*/ 3089520 w 5745062"/>
              <a:gd name="connsiteY903" fmla="*/ 3530677 h 5239019"/>
              <a:gd name="connsiteX904" fmla="*/ 3078879 w 5745062"/>
              <a:gd name="connsiteY904" fmla="*/ 3508638 h 5239019"/>
              <a:gd name="connsiteX905" fmla="*/ 3065959 w 5745062"/>
              <a:gd name="connsiteY905" fmla="*/ 3513958 h 5239019"/>
              <a:gd name="connsiteX906" fmla="*/ 3039358 w 5745062"/>
              <a:gd name="connsiteY906" fmla="*/ 3501799 h 5239019"/>
              <a:gd name="connsiteX907" fmla="*/ 3015797 w 5745062"/>
              <a:gd name="connsiteY907" fmla="*/ 3487360 h 5239019"/>
              <a:gd name="connsiteX908" fmla="*/ 2998316 w 5745062"/>
              <a:gd name="connsiteY908" fmla="*/ 3466082 h 5239019"/>
              <a:gd name="connsiteX909" fmla="*/ 2998316 w 5745062"/>
              <a:gd name="connsiteY909" fmla="*/ 3441004 h 5239019"/>
              <a:gd name="connsiteX910" fmla="*/ 3010477 w 5745062"/>
              <a:gd name="connsiteY910" fmla="*/ 3442524 h 5239019"/>
              <a:gd name="connsiteX911" fmla="*/ 3015797 w 5745062"/>
              <a:gd name="connsiteY911" fmla="*/ 3408326 h 5239019"/>
              <a:gd name="connsiteX912" fmla="*/ 2964115 w 5745062"/>
              <a:gd name="connsiteY912" fmla="*/ 3393887 h 5239019"/>
              <a:gd name="connsiteX913" fmla="*/ 2911673 w 5745062"/>
              <a:gd name="connsiteY913" fmla="*/ 3342212 h 5239019"/>
              <a:gd name="connsiteX914" fmla="*/ 2897232 w 5745062"/>
              <a:gd name="connsiteY914" fmla="*/ 3336892 h 5239019"/>
              <a:gd name="connsiteX915" fmla="*/ 2902552 w 5745062"/>
              <a:gd name="connsiteY915" fmla="*/ 3354371 h 5239019"/>
              <a:gd name="connsiteX916" fmla="*/ 2879751 w 5745062"/>
              <a:gd name="connsiteY916" fmla="*/ 3352851 h 5239019"/>
              <a:gd name="connsiteX917" fmla="*/ 2854670 w 5745062"/>
              <a:gd name="connsiteY917" fmla="*/ 3336892 h 5239019"/>
              <a:gd name="connsiteX918" fmla="*/ 2800708 w 5745062"/>
              <a:gd name="connsiteY918" fmla="*/ 3311814 h 5239019"/>
              <a:gd name="connsiteX919" fmla="*/ 2786268 w 5745062"/>
              <a:gd name="connsiteY919" fmla="*/ 3314854 h 5239019"/>
              <a:gd name="connsiteX920" fmla="*/ 2764987 w 5745062"/>
              <a:gd name="connsiteY920" fmla="*/ 3327773 h 5239019"/>
              <a:gd name="connsiteX921" fmla="*/ 2758907 w 5745062"/>
              <a:gd name="connsiteY921" fmla="*/ 3327773 h 5239019"/>
              <a:gd name="connsiteX922" fmla="*/ 2742946 w 5745062"/>
              <a:gd name="connsiteY922" fmla="*/ 3320173 h 5239019"/>
              <a:gd name="connsiteX923" fmla="*/ 2673024 w 5745062"/>
              <a:gd name="connsiteY923" fmla="*/ 3260898 h 5239019"/>
              <a:gd name="connsiteX924" fmla="*/ 2644142 w 5745062"/>
              <a:gd name="connsiteY924" fmla="*/ 3252539 h 5239019"/>
              <a:gd name="connsiteX925" fmla="*/ 2615261 w 5745062"/>
              <a:gd name="connsiteY925" fmla="*/ 3248739 h 5239019"/>
              <a:gd name="connsiteX926" fmla="*/ 2565099 w 5745062"/>
              <a:gd name="connsiteY926" fmla="*/ 3248739 h 5239019"/>
              <a:gd name="connsiteX927" fmla="*/ 2484536 w 5745062"/>
              <a:gd name="connsiteY927" fmla="*/ 3260898 h 5239019"/>
              <a:gd name="connsiteX928" fmla="*/ 2381932 w 5745062"/>
              <a:gd name="connsiteY928" fmla="*/ 3260898 h 5239019"/>
              <a:gd name="connsiteX929" fmla="*/ 2334050 w 5745062"/>
              <a:gd name="connsiteY929" fmla="*/ 3264698 h 5239019"/>
              <a:gd name="connsiteX930" fmla="*/ 2290729 w 5745062"/>
              <a:gd name="connsiteY930" fmla="*/ 3288256 h 5239019"/>
              <a:gd name="connsiteX931" fmla="*/ 2290729 w 5745062"/>
              <a:gd name="connsiteY931" fmla="*/ 3288255 h 5239019"/>
              <a:gd name="connsiteX932" fmla="*/ 2240567 w 5745062"/>
              <a:gd name="connsiteY932" fmla="*/ 3314853 h 5239019"/>
              <a:gd name="connsiteX933" fmla="*/ 2190405 w 5745062"/>
              <a:gd name="connsiteY933" fmla="*/ 3350570 h 5239019"/>
              <a:gd name="connsiteX934" fmla="*/ 2128843 w 5745062"/>
              <a:gd name="connsiteY934" fmla="*/ 3358170 h 5239019"/>
              <a:gd name="connsiteX935" fmla="*/ 2089321 w 5745062"/>
              <a:gd name="connsiteY935" fmla="*/ 3377928 h 5239019"/>
              <a:gd name="connsiteX936" fmla="*/ 2039159 w 5745062"/>
              <a:gd name="connsiteY936" fmla="*/ 3388567 h 5239019"/>
              <a:gd name="connsiteX937" fmla="*/ 1953276 w 5745062"/>
              <a:gd name="connsiteY937" fmla="*/ 3392367 h 5239019"/>
              <a:gd name="connsiteX938" fmla="*/ 1922875 w 5745062"/>
              <a:gd name="connsiteY938" fmla="*/ 3387047 h 5239019"/>
              <a:gd name="connsiteX939" fmla="*/ 1886393 w 5745062"/>
              <a:gd name="connsiteY939" fmla="*/ 3397686 h 5239019"/>
              <a:gd name="connsiteX940" fmla="*/ 1863593 w 5745062"/>
              <a:gd name="connsiteY940" fmla="*/ 3421245 h 5239019"/>
              <a:gd name="connsiteX941" fmla="*/ 1802030 w 5745062"/>
              <a:gd name="connsiteY941" fmla="*/ 3462281 h 5239019"/>
              <a:gd name="connsiteX942" fmla="*/ 1760989 w 5745062"/>
              <a:gd name="connsiteY942" fmla="*/ 3476720 h 5239019"/>
              <a:gd name="connsiteX943" fmla="*/ 1741228 w 5745062"/>
              <a:gd name="connsiteY943" fmla="*/ 3494199 h 5239019"/>
              <a:gd name="connsiteX944" fmla="*/ 1723747 w 5745062"/>
              <a:gd name="connsiteY944" fmla="*/ 3505598 h 5239019"/>
              <a:gd name="connsiteX945" fmla="*/ 1696386 w 5745062"/>
              <a:gd name="connsiteY945" fmla="*/ 3510917 h 5239019"/>
              <a:gd name="connsiteX946" fmla="*/ 1665985 w 5745062"/>
              <a:gd name="connsiteY946" fmla="*/ 3530676 h 5239019"/>
              <a:gd name="connsiteX947" fmla="*/ 1656865 w 5745062"/>
              <a:gd name="connsiteY947" fmla="*/ 3561073 h 5239019"/>
              <a:gd name="connsiteX948" fmla="*/ 1650024 w 5745062"/>
              <a:gd name="connsiteY948" fmla="*/ 3598310 h 5239019"/>
              <a:gd name="connsiteX949" fmla="*/ 1638624 w 5745062"/>
              <a:gd name="connsiteY949" fmla="*/ 3611229 h 5239019"/>
              <a:gd name="connsiteX950" fmla="*/ 1626463 w 5745062"/>
              <a:gd name="connsiteY950" fmla="*/ 3636307 h 5239019"/>
              <a:gd name="connsiteX951" fmla="*/ 1619623 w 5745062"/>
              <a:gd name="connsiteY951" fmla="*/ 3657586 h 5239019"/>
              <a:gd name="connsiteX952" fmla="*/ 1574021 w 5745062"/>
              <a:gd name="connsiteY952" fmla="*/ 3674304 h 5239019"/>
              <a:gd name="connsiteX953" fmla="*/ 1552741 w 5745062"/>
              <a:gd name="connsiteY953" fmla="*/ 3675824 h 5239019"/>
              <a:gd name="connsiteX954" fmla="*/ 1529180 w 5745062"/>
              <a:gd name="connsiteY954" fmla="*/ 3670505 h 5239019"/>
              <a:gd name="connsiteX955" fmla="*/ 1479018 w 5745062"/>
              <a:gd name="connsiteY955" fmla="*/ 3679624 h 5239019"/>
              <a:gd name="connsiteX956" fmla="*/ 1427336 w 5745062"/>
              <a:gd name="connsiteY956" fmla="*/ 3697102 h 5239019"/>
              <a:gd name="connsiteX957" fmla="*/ 1412895 w 5745062"/>
              <a:gd name="connsiteY957" fmla="*/ 3682664 h 5239019"/>
              <a:gd name="connsiteX958" fmla="*/ 1399975 w 5745062"/>
              <a:gd name="connsiteY958" fmla="*/ 3677344 h 5239019"/>
              <a:gd name="connsiteX959" fmla="*/ 1385534 w 5745062"/>
              <a:gd name="connsiteY959" fmla="*/ 3684943 h 5239019"/>
              <a:gd name="connsiteX960" fmla="*/ 1348293 w 5745062"/>
              <a:gd name="connsiteY960" fmla="*/ 3691783 h 5239019"/>
              <a:gd name="connsiteX961" fmla="*/ 1307251 w 5745062"/>
              <a:gd name="connsiteY961" fmla="*/ 3688743 h 5239019"/>
              <a:gd name="connsiteX962" fmla="*/ 1278370 w 5745062"/>
              <a:gd name="connsiteY962" fmla="*/ 3690263 h 5239019"/>
              <a:gd name="connsiteX963" fmla="*/ 1240368 w 5745062"/>
              <a:gd name="connsiteY963" fmla="*/ 3711541 h 5239019"/>
              <a:gd name="connsiteX964" fmla="*/ 1137764 w 5745062"/>
              <a:gd name="connsiteY964" fmla="*/ 3720661 h 5239019"/>
              <a:gd name="connsiteX965" fmla="*/ 1112683 w 5745062"/>
              <a:gd name="connsiteY965" fmla="*/ 3735099 h 5239019"/>
              <a:gd name="connsiteX966" fmla="*/ 1092923 w 5745062"/>
              <a:gd name="connsiteY966" fmla="*/ 3758657 h 5239019"/>
              <a:gd name="connsiteX967" fmla="*/ 1084562 w 5745062"/>
              <a:gd name="connsiteY967" fmla="*/ 3778416 h 5239019"/>
              <a:gd name="connsiteX968" fmla="*/ 1089883 w 5745062"/>
              <a:gd name="connsiteY968" fmla="*/ 3790575 h 5239019"/>
              <a:gd name="connsiteX969" fmla="*/ 1086082 w 5745062"/>
              <a:gd name="connsiteY969" fmla="*/ 3790575 h 5239019"/>
              <a:gd name="connsiteX970" fmla="*/ 1071642 w 5745062"/>
              <a:gd name="connsiteY970" fmla="*/ 3808813 h 5239019"/>
              <a:gd name="connsiteX971" fmla="*/ 1046561 w 5745062"/>
              <a:gd name="connsiteY971" fmla="*/ 3817933 h 5239019"/>
              <a:gd name="connsiteX972" fmla="*/ 1005519 w 5745062"/>
              <a:gd name="connsiteY972" fmla="*/ 3828572 h 5239019"/>
              <a:gd name="connsiteX973" fmla="*/ 975118 w 5745062"/>
              <a:gd name="connsiteY973" fmla="*/ 3857450 h 5239019"/>
              <a:gd name="connsiteX974" fmla="*/ 956877 w 5745062"/>
              <a:gd name="connsiteY974" fmla="*/ 3882528 h 5239019"/>
              <a:gd name="connsiteX975" fmla="*/ 947757 w 5745062"/>
              <a:gd name="connsiteY975" fmla="*/ 3900006 h 5239019"/>
              <a:gd name="connsiteX976" fmla="*/ 931796 w 5745062"/>
              <a:gd name="connsiteY976" fmla="*/ 3918245 h 5239019"/>
              <a:gd name="connsiteX977" fmla="*/ 913556 w 5745062"/>
              <a:gd name="connsiteY977" fmla="*/ 3927364 h 5239019"/>
              <a:gd name="connsiteX978" fmla="*/ 888475 w 5745062"/>
              <a:gd name="connsiteY978" fmla="*/ 3918245 h 5239019"/>
              <a:gd name="connsiteX979" fmla="*/ 890755 w 5745062"/>
              <a:gd name="connsiteY979" fmla="*/ 3943323 h 5239019"/>
              <a:gd name="connsiteX980" fmla="*/ 870994 w 5745062"/>
              <a:gd name="connsiteY980" fmla="*/ 3938003 h 5239019"/>
              <a:gd name="connsiteX981" fmla="*/ 852753 w 5745062"/>
              <a:gd name="connsiteY981" fmla="*/ 3950162 h 5239019"/>
              <a:gd name="connsiteX982" fmla="*/ 834513 w 5745062"/>
              <a:gd name="connsiteY982" fmla="*/ 3934203 h 5239019"/>
              <a:gd name="connsiteX983" fmla="*/ 759270 w 5745062"/>
              <a:gd name="connsiteY983" fmla="*/ 3950162 h 5239019"/>
              <a:gd name="connsiteX984" fmla="*/ 719748 w 5745062"/>
              <a:gd name="connsiteY984" fmla="*/ 3948642 h 5239019"/>
              <a:gd name="connsiteX985" fmla="*/ 701507 w 5745062"/>
              <a:gd name="connsiteY985" fmla="*/ 3934203 h 5239019"/>
              <a:gd name="connsiteX986" fmla="*/ 678707 w 5745062"/>
              <a:gd name="connsiteY986" fmla="*/ 3928884 h 5239019"/>
              <a:gd name="connsiteX987" fmla="*/ 680227 w 5745062"/>
              <a:gd name="connsiteY987" fmla="*/ 3932684 h 5239019"/>
              <a:gd name="connsiteX988" fmla="*/ 655146 w 5745062"/>
              <a:gd name="connsiteY988" fmla="*/ 3932684 h 5239019"/>
              <a:gd name="connsiteX989" fmla="*/ 614104 w 5745062"/>
              <a:gd name="connsiteY989" fmla="*/ 3902286 h 5239019"/>
              <a:gd name="connsiteX990" fmla="*/ 590543 w 5745062"/>
              <a:gd name="connsiteY990" fmla="*/ 3882528 h 5239019"/>
              <a:gd name="connsiteX991" fmla="*/ 561662 w 5745062"/>
              <a:gd name="connsiteY991" fmla="*/ 3864289 h 5239019"/>
              <a:gd name="connsiteX992" fmla="*/ 538861 w 5745062"/>
              <a:gd name="connsiteY992" fmla="*/ 3858969 h 5239019"/>
              <a:gd name="connsiteX993" fmla="*/ 506180 w 5745062"/>
              <a:gd name="connsiteY993" fmla="*/ 3857450 h 5239019"/>
              <a:gd name="connsiteX994" fmla="*/ 490219 w 5745062"/>
              <a:gd name="connsiteY994" fmla="*/ 3786775 h 5239019"/>
              <a:gd name="connsiteX995" fmla="*/ 486420 w 5745062"/>
              <a:gd name="connsiteY995" fmla="*/ 3754858 h 5239019"/>
              <a:gd name="connsiteX996" fmla="*/ 486420 w 5745062"/>
              <a:gd name="connsiteY996" fmla="*/ 3753338 h 5239019"/>
              <a:gd name="connsiteX997" fmla="*/ 511500 w 5745062"/>
              <a:gd name="connsiteY997" fmla="*/ 3760177 h 5239019"/>
              <a:gd name="connsiteX998" fmla="*/ 532781 w 5745062"/>
              <a:gd name="connsiteY998" fmla="*/ 3753338 h 5239019"/>
              <a:gd name="connsiteX999" fmla="*/ 551022 w 5745062"/>
              <a:gd name="connsiteY999" fmla="*/ 3710021 h 5239019"/>
              <a:gd name="connsiteX1000" fmla="*/ 560142 w 5745062"/>
              <a:gd name="connsiteY1000" fmla="*/ 3674304 h 5239019"/>
              <a:gd name="connsiteX1001" fmla="*/ 556342 w 5745062"/>
              <a:gd name="connsiteY1001" fmla="*/ 3650746 h 5239019"/>
              <a:gd name="connsiteX1002" fmla="*/ 540382 w 5745062"/>
              <a:gd name="connsiteY1002" fmla="*/ 3620349 h 5239019"/>
              <a:gd name="connsiteX1003" fmla="*/ 535062 w 5745062"/>
              <a:gd name="connsiteY1003" fmla="*/ 3586151 h 5239019"/>
              <a:gd name="connsiteX1004" fmla="*/ 540382 w 5745062"/>
              <a:gd name="connsiteY1004" fmla="*/ 3600590 h 5239019"/>
              <a:gd name="connsiteX1005" fmla="*/ 544181 w 5745062"/>
              <a:gd name="connsiteY1005" fmla="*/ 3571712 h 5239019"/>
              <a:gd name="connsiteX1006" fmla="*/ 532781 w 5745062"/>
              <a:gd name="connsiteY1006" fmla="*/ 3521556 h 5239019"/>
              <a:gd name="connsiteX1007" fmla="*/ 531261 w 5745062"/>
              <a:gd name="connsiteY1007" fmla="*/ 3476720 h 5239019"/>
              <a:gd name="connsiteX1008" fmla="*/ 520620 w 5745062"/>
              <a:gd name="connsiteY1008" fmla="*/ 3444043 h 5239019"/>
              <a:gd name="connsiteX1009" fmla="*/ 465138 w 5745062"/>
              <a:gd name="connsiteY1009" fmla="*/ 3356650 h 5239019"/>
              <a:gd name="connsiteX1010" fmla="*/ 454498 w 5745062"/>
              <a:gd name="connsiteY1010" fmla="*/ 3329292 h 5239019"/>
              <a:gd name="connsiteX1011" fmla="*/ 437777 w 5745062"/>
              <a:gd name="connsiteY1011" fmla="*/ 3314853 h 5239019"/>
              <a:gd name="connsiteX1012" fmla="*/ 416496 w 5745062"/>
              <a:gd name="connsiteY1012" fmla="*/ 3289775 h 5239019"/>
              <a:gd name="connsiteX1013" fmla="*/ 392936 w 5745062"/>
              <a:gd name="connsiteY1013" fmla="*/ 3248738 h 5239019"/>
              <a:gd name="connsiteX1014" fmla="*/ 373176 w 5745062"/>
              <a:gd name="connsiteY1014" fmla="*/ 3185663 h 5239019"/>
              <a:gd name="connsiteX1015" fmla="*/ 361014 w 5745062"/>
              <a:gd name="connsiteY1015" fmla="*/ 3106630 h 5239019"/>
              <a:gd name="connsiteX1016" fmla="*/ 346574 w 5745062"/>
              <a:gd name="connsiteY1016" fmla="*/ 3076232 h 5239019"/>
              <a:gd name="connsiteX1017" fmla="*/ 294132 w 5745062"/>
              <a:gd name="connsiteY1017" fmla="*/ 3013157 h 5239019"/>
              <a:gd name="connsiteX1018" fmla="*/ 283491 w 5745062"/>
              <a:gd name="connsiteY1018" fmla="*/ 2977440 h 5239019"/>
              <a:gd name="connsiteX1019" fmla="*/ 253090 w 5745062"/>
              <a:gd name="connsiteY1019" fmla="*/ 2947043 h 5239019"/>
              <a:gd name="connsiteX1020" fmla="*/ 213570 w 5745062"/>
              <a:gd name="connsiteY1020" fmla="*/ 2895367 h 5239019"/>
              <a:gd name="connsiteX1021" fmla="*/ 204448 w 5745062"/>
              <a:gd name="connsiteY1021" fmla="*/ 2842931 h 5239019"/>
              <a:gd name="connsiteX1022" fmla="*/ 179367 w 5745062"/>
              <a:gd name="connsiteY1022" fmla="*/ 2799614 h 5239019"/>
              <a:gd name="connsiteX1023" fmla="*/ 155807 w 5745062"/>
              <a:gd name="connsiteY1023" fmla="*/ 2751738 h 5239019"/>
              <a:gd name="connsiteX1024" fmla="*/ 123885 w 5745062"/>
              <a:gd name="connsiteY1024" fmla="*/ 2737299 h 5239019"/>
              <a:gd name="connsiteX1025" fmla="*/ 96525 w 5745062"/>
              <a:gd name="connsiteY1025" fmla="*/ 2712221 h 5239019"/>
              <a:gd name="connsiteX1026" fmla="*/ 75243 w 5745062"/>
              <a:gd name="connsiteY1026" fmla="*/ 2693983 h 5239019"/>
              <a:gd name="connsiteX1027" fmla="*/ 66123 w 5745062"/>
              <a:gd name="connsiteY1027" fmla="*/ 2670425 h 5239019"/>
              <a:gd name="connsiteX1028" fmla="*/ 48642 w 5745062"/>
              <a:gd name="connsiteY1028" fmla="*/ 2659786 h 5239019"/>
              <a:gd name="connsiteX1029" fmla="*/ 34202 w 5745062"/>
              <a:gd name="connsiteY1029" fmla="*/ 2636227 h 5239019"/>
              <a:gd name="connsiteX1030" fmla="*/ 34202 w 5745062"/>
              <a:gd name="connsiteY1030" fmla="*/ 2622549 h 5239019"/>
              <a:gd name="connsiteX1031" fmla="*/ 41042 w 5745062"/>
              <a:gd name="connsiteY1031" fmla="*/ 2634708 h 5239019"/>
              <a:gd name="connsiteX1032" fmla="*/ 53962 w 5745062"/>
              <a:gd name="connsiteY1032" fmla="*/ 2633188 h 5239019"/>
              <a:gd name="connsiteX1033" fmla="*/ 64603 w 5745062"/>
              <a:gd name="connsiteY1033" fmla="*/ 2636227 h 5239019"/>
              <a:gd name="connsiteX1034" fmla="*/ 73723 w 5745062"/>
              <a:gd name="connsiteY1034" fmla="*/ 2654466 h 5239019"/>
              <a:gd name="connsiteX1035" fmla="*/ 80563 w 5745062"/>
              <a:gd name="connsiteY1035" fmla="*/ 2679544 h 5239019"/>
              <a:gd name="connsiteX1036" fmla="*/ 91204 w 5745062"/>
              <a:gd name="connsiteY1036" fmla="*/ 2672705 h 5239019"/>
              <a:gd name="connsiteX1037" fmla="*/ 100324 w 5745062"/>
              <a:gd name="connsiteY1037" fmla="*/ 2687143 h 5239019"/>
              <a:gd name="connsiteX1038" fmla="*/ 118566 w 5745062"/>
              <a:gd name="connsiteY1038" fmla="*/ 2687143 h 5239019"/>
              <a:gd name="connsiteX1039" fmla="*/ 130725 w 5745062"/>
              <a:gd name="connsiteY1039" fmla="*/ 2670425 h 5239019"/>
              <a:gd name="connsiteX1040" fmla="*/ 123885 w 5745062"/>
              <a:gd name="connsiteY1040" fmla="*/ 2647627 h 5239019"/>
              <a:gd name="connsiteX1041" fmla="*/ 96525 w 5745062"/>
              <a:gd name="connsiteY1041" fmla="*/ 2627868 h 5239019"/>
              <a:gd name="connsiteX1042" fmla="*/ 55483 w 5745062"/>
              <a:gd name="connsiteY1042" fmla="*/ 2555674 h 5239019"/>
              <a:gd name="connsiteX1043" fmla="*/ 50163 w 5745062"/>
              <a:gd name="connsiteY1043" fmla="*/ 2529076 h 5239019"/>
              <a:gd name="connsiteX1044" fmla="*/ 63083 w 5745062"/>
              <a:gd name="connsiteY1044" fmla="*/ 2537435 h 5239019"/>
              <a:gd name="connsiteX1045" fmla="*/ 79043 w 5745062"/>
              <a:gd name="connsiteY1045" fmla="*/ 2563273 h 5239019"/>
              <a:gd name="connsiteX1046" fmla="*/ 100324 w 5745062"/>
              <a:gd name="connsiteY1046" fmla="*/ 2624068 h 5239019"/>
              <a:gd name="connsiteX1047" fmla="*/ 118566 w 5745062"/>
              <a:gd name="connsiteY1047" fmla="*/ 2595191 h 5239019"/>
              <a:gd name="connsiteX1048" fmla="*/ 129205 w 5745062"/>
              <a:gd name="connsiteY1048" fmla="*/ 2616469 h 5239019"/>
              <a:gd name="connsiteX1049" fmla="*/ 136046 w 5745062"/>
              <a:gd name="connsiteY1049" fmla="*/ 2645347 h 5239019"/>
              <a:gd name="connsiteX1050" fmla="*/ 155807 w 5745062"/>
              <a:gd name="connsiteY1050" fmla="*/ 2645347 h 5239019"/>
              <a:gd name="connsiteX1051" fmla="*/ 167208 w 5745062"/>
              <a:gd name="connsiteY1051" fmla="*/ 2624068 h 5239019"/>
              <a:gd name="connsiteX1052" fmla="*/ 167208 w 5745062"/>
              <a:gd name="connsiteY1052" fmla="*/ 2589871 h 5239019"/>
              <a:gd name="connsiteX1053" fmla="*/ 155807 w 5745062"/>
              <a:gd name="connsiteY1053" fmla="*/ 2545035 h 5239019"/>
              <a:gd name="connsiteX1054" fmla="*/ 134525 w 5745062"/>
              <a:gd name="connsiteY1054" fmla="*/ 2526796 h 5239019"/>
              <a:gd name="connsiteX1055" fmla="*/ 113246 w 5745062"/>
              <a:gd name="connsiteY1055" fmla="*/ 2498679 h 5239019"/>
              <a:gd name="connsiteX1056" fmla="*/ 109445 w 5745062"/>
              <a:gd name="connsiteY1056" fmla="*/ 2507038 h 5239019"/>
              <a:gd name="connsiteX1057" fmla="*/ 109445 w 5745062"/>
              <a:gd name="connsiteY1057" fmla="*/ 2487279 h 5239019"/>
              <a:gd name="connsiteX1058" fmla="*/ 85884 w 5745062"/>
              <a:gd name="connsiteY1058" fmla="*/ 2459162 h 5239019"/>
              <a:gd name="connsiteX1059" fmla="*/ 60803 w 5745062"/>
              <a:gd name="connsiteY1059" fmla="*/ 2415845 h 5239019"/>
              <a:gd name="connsiteX1060" fmla="*/ 12161 w 5745062"/>
              <a:gd name="connsiteY1060" fmla="*/ 2351250 h 5239019"/>
              <a:gd name="connsiteX1061" fmla="*/ 0 w 5745062"/>
              <a:gd name="connsiteY1061" fmla="*/ 2270697 h 5239019"/>
              <a:gd name="connsiteX1062" fmla="*/ 9121 w 5745062"/>
              <a:gd name="connsiteY1062" fmla="*/ 2243339 h 5239019"/>
              <a:gd name="connsiteX1063" fmla="*/ 39522 w 5745062"/>
              <a:gd name="connsiteY1063" fmla="*/ 2200022 h 5239019"/>
              <a:gd name="connsiteX1064" fmla="*/ 41042 w 5745062"/>
              <a:gd name="connsiteY1064" fmla="*/ 2174945 h 5239019"/>
              <a:gd name="connsiteX1065" fmla="*/ 34202 w 5745062"/>
              <a:gd name="connsiteY1065" fmla="*/ 2152146 h 5239019"/>
              <a:gd name="connsiteX1066" fmla="*/ 30401 w 5745062"/>
              <a:gd name="connsiteY1066" fmla="*/ 2098191 h 5239019"/>
              <a:gd name="connsiteX1067" fmla="*/ 5320 w 5745062"/>
              <a:gd name="connsiteY1067" fmla="*/ 2067793 h 5239019"/>
              <a:gd name="connsiteX1068" fmla="*/ 10641 w 5745062"/>
              <a:gd name="connsiteY1068" fmla="*/ 2004718 h 5239019"/>
              <a:gd name="connsiteX1069" fmla="*/ 21281 w 5745062"/>
              <a:gd name="connsiteY1069" fmla="*/ 1979640 h 5239019"/>
              <a:gd name="connsiteX1070" fmla="*/ 31921 w 5745062"/>
              <a:gd name="connsiteY1070" fmla="*/ 1936324 h 5239019"/>
              <a:gd name="connsiteX1071" fmla="*/ 43322 w 5745062"/>
              <a:gd name="connsiteY1071" fmla="*/ 1927204 h 5239019"/>
              <a:gd name="connsiteX1072" fmla="*/ 55483 w 5745062"/>
              <a:gd name="connsiteY1072" fmla="*/ 1911246 h 5239019"/>
              <a:gd name="connsiteX1073" fmla="*/ 60803 w 5745062"/>
              <a:gd name="connsiteY1073" fmla="*/ 1952282 h 5239019"/>
              <a:gd name="connsiteX1074" fmla="*/ 59284 w 5745062"/>
              <a:gd name="connsiteY1074" fmla="*/ 1961402 h 5239019"/>
              <a:gd name="connsiteX1075" fmla="*/ 55483 w 5745062"/>
              <a:gd name="connsiteY1075" fmla="*/ 1972041 h 5239019"/>
              <a:gd name="connsiteX1076" fmla="*/ 55483 w 5745062"/>
              <a:gd name="connsiteY1076" fmla="*/ 1986480 h 5239019"/>
              <a:gd name="connsiteX1077" fmla="*/ 64603 w 5745062"/>
              <a:gd name="connsiteY1077" fmla="*/ 1990279 h 5239019"/>
              <a:gd name="connsiteX1078" fmla="*/ 64603 w 5745062"/>
              <a:gd name="connsiteY1078" fmla="*/ 2010038 h 5239019"/>
              <a:gd name="connsiteX1079" fmla="*/ 63083 w 5745062"/>
              <a:gd name="connsiteY1079" fmla="*/ 2025996 h 5239019"/>
              <a:gd name="connsiteX1080" fmla="*/ 75243 w 5745062"/>
              <a:gd name="connsiteY1080" fmla="*/ 2029796 h 5239019"/>
              <a:gd name="connsiteX1081" fmla="*/ 95004 w 5745062"/>
              <a:gd name="connsiteY1081" fmla="*/ 2006238 h 5239019"/>
              <a:gd name="connsiteX1082" fmla="*/ 102604 w 5745062"/>
              <a:gd name="connsiteY1082" fmla="*/ 1969001 h 5239019"/>
              <a:gd name="connsiteX1083" fmla="*/ 122365 w 5745062"/>
              <a:gd name="connsiteY1083" fmla="*/ 1921885 h 5239019"/>
              <a:gd name="connsiteX1084" fmla="*/ 139846 w 5745062"/>
              <a:gd name="connsiteY1084" fmla="*/ 1911246 h 5239019"/>
              <a:gd name="connsiteX1085" fmla="*/ 159606 w 5745062"/>
              <a:gd name="connsiteY1085" fmla="*/ 1895287 h 5239019"/>
              <a:gd name="connsiteX1086" fmla="*/ 175567 w 5745062"/>
              <a:gd name="connsiteY1086" fmla="*/ 1887688 h 5239019"/>
              <a:gd name="connsiteX1087" fmla="*/ 193808 w 5745062"/>
              <a:gd name="connsiteY1087" fmla="*/ 1866409 h 5239019"/>
              <a:gd name="connsiteX1088" fmla="*/ 243970 w 5745062"/>
              <a:gd name="connsiteY1088" fmla="*/ 1850451 h 5239019"/>
              <a:gd name="connsiteX1089" fmla="*/ 253090 w 5745062"/>
              <a:gd name="connsiteY1089" fmla="*/ 1825373 h 5239019"/>
              <a:gd name="connsiteX1090" fmla="*/ 271331 w 5745062"/>
              <a:gd name="connsiteY1090" fmla="*/ 1803334 h 5239019"/>
              <a:gd name="connsiteX1091" fmla="*/ 288811 w 5745062"/>
              <a:gd name="connsiteY1091" fmla="*/ 1789655 h 5239019"/>
              <a:gd name="connsiteX1092" fmla="*/ 301732 w 5745062"/>
              <a:gd name="connsiteY1092" fmla="*/ 1760778 h 5239019"/>
              <a:gd name="connsiteX1093" fmla="*/ 337453 w 5745062"/>
              <a:gd name="connsiteY1093" fmla="*/ 1737220 h 5239019"/>
              <a:gd name="connsiteX1094" fmla="*/ 351894 w 5745062"/>
              <a:gd name="connsiteY1094" fmla="*/ 1721261 h 5239019"/>
              <a:gd name="connsiteX1095" fmla="*/ 371655 w 5745062"/>
              <a:gd name="connsiteY1095" fmla="*/ 1710622 h 5239019"/>
              <a:gd name="connsiteX1096" fmla="*/ 414976 w 5745062"/>
              <a:gd name="connsiteY1096" fmla="*/ 1671105 h 5239019"/>
              <a:gd name="connsiteX1097" fmla="*/ 423337 w 5745062"/>
              <a:gd name="connsiteY1097" fmla="*/ 1667305 h 5239019"/>
              <a:gd name="connsiteX1098" fmla="*/ 430937 w 5745062"/>
              <a:gd name="connsiteY1098" fmla="*/ 1672625 h 5239019"/>
              <a:gd name="connsiteX1099" fmla="*/ 475779 w 5745062"/>
              <a:gd name="connsiteY1099" fmla="*/ 1671105 h 5239019"/>
              <a:gd name="connsiteX1100" fmla="*/ 499340 w 5745062"/>
              <a:gd name="connsiteY1100" fmla="*/ 1676424 h 5239019"/>
              <a:gd name="connsiteX1101" fmla="*/ 525941 w 5745062"/>
              <a:gd name="connsiteY1101" fmla="*/ 1676424 h 5239019"/>
              <a:gd name="connsiteX1102" fmla="*/ 549502 w 5745062"/>
              <a:gd name="connsiteY1102" fmla="*/ 1668825 h 5239019"/>
              <a:gd name="connsiteX1103" fmla="*/ 570782 w 5745062"/>
              <a:gd name="connsiteY1103" fmla="*/ 1659706 h 5239019"/>
              <a:gd name="connsiteX1104" fmla="*/ 595863 w 5745062"/>
              <a:gd name="connsiteY1104" fmla="*/ 1631588 h 5239019"/>
              <a:gd name="connsiteX1105" fmla="*/ 623224 w 5745062"/>
              <a:gd name="connsiteY1105" fmla="*/ 1613350 h 5239019"/>
              <a:gd name="connsiteX1106" fmla="*/ 648306 w 5745062"/>
              <a:gd name="connsiteY1106" fmla="*/ 1604230 h 5239019"/>
              <a:gd name="connsiteX1107" fmla="*/ 676426 w 5745062"/>
              <a:gd name="connsiteY1107" fmla="*/ 1600431 h 5239019"/>
              <a:gd name="connsiteX1108" fmla="*/ 701507 w 5745062"/>
              <a:gd name="connsiteY1108" fmla="*/ 1592071 h 5239019"/>
              <a:gd name="connsiteX1109" fmla="*/ 755470 w 5745062"/>
              <a:gd name="connsiteY1109" fmla="*/ 1532796 h 5239019"/>
              <a:gd name="connsiteX1110" fmla="*/ 791951 w 5745062"/>
              <a:gd name="connsiteY1110" fmla="*/ 1528996 h 5239019"/>
              <a:gd name="connsiteX1111" fmla="*/ 818552 w 5745062"/>
              <a:gd name="connsiteY1111" fmla="*/ 1539635 h 5239019"/>
              <a:gd name="connsiteX1112" fmla="*/ 851233 w 5745062"/>
              <a:gd name="connsiteY1112" fmla="*/ 1522157 h 5239019"/>
              <a:gd name="connsiteX1113" fmla="*/ 884675 w 5745062"/>
              <a:gd name="connsiteY1113" fmla="*/ 1518357 h 5239019"/>
              <a:gd name="connsiteX1114" fmla="*/ 908236 w 5745062"/>
              <a:gd name="connsiteY1114" fmla="*/ 1510758 h 5239019"/>
              <a:gd name="connsiteX1115" fmla="*/ 933316 w 5745062"/>
              <a:gd name="connsiteY1115" fmla="*/ 1493279 h 5239019"/>
              <a:gd name="connsiteX1116" fmla="*/ 997919 w 5745062"/>
              <a:gd name="connsiteY1116" fmla="*/ 1473521 h 5239019"/>
              <a:gd name="connsiteX1117" fmla="*/ 1028320 w 5745062"/>
              <a:gd name="connsiteY1117" fmla="*/ 1455284 h 5239019"/>
              <a:gd name="connsiteX1118" fmla="*/ 1048081 w 5745062"/>
              <a:gd name="connsiteY1118" fmla="*/ 1439325 h 5239019"/>
              <a:gd name="connsiteX1119" fmla="*/ 1105843 w 5745062"/>
              <a:gd name="connsiteY1119" fmla="*/ 1376251 h 5239019"/>
              <a:gd name="connsiteX1120" fmla="*/ 1112683 w 5745062"/>
              <a:gd name="connsiteY1120" fmla="*/ 1356492 h 5239019"/>
              <a:gd name="connsiteX1121" fmla="*/ 1112683 w 5745062"/>
              <a:gd name="connsiteY1121" fmla="*/ 1329894 h 5239019"/>
              <a:gd name="connsiteX1122" fmla="*/ 1132444 w 5745062"/>
              <a:gd name="connsiteY1122" fmla="*/ 1297217 h 5239019"/>
              <a:gd name="connsiteX1123" fmla="*/ 1136244 w 5745062"/>
              <a:gd name="connsiteY1123" fmla="*/ 1285058 h 5239019"/>
              <a:gd name="connsiteX1124" fmla="*/ 1137764 w 5745062"/>
              <a:gd name="connsiteY1124" fmla="*/ 1266819 h 5239019"/>
              <a:gd name="connsiteX1125" fmla="*/ 1156005 w 5745062"/>
              <a:gd name="connsiteY1125" fmla="*/ 1266819 h 5239019"/>
              <a:gd name="connsiteX1126" fmla="*/ 1209967 w 5745062"/>
              <a:gd name="connsiteY1126" fmla="*/ 1203744 h 5239019"/>
              <a:gd name="connsiteX1127" fmla="*/ 1216807 w 5745062"/>
              <a:gd name="connsiteY1127" fmla="*/ 1187786 h 5239019"/>
              <a:gd name="connsiteX1128" fmla="*/ 1206167 w 5745062"/>
              <a:gd name="connsiteY1128" fmla="*/ 1182466 h 5239019"/>
              <a:gd name="connsiteX1129" fmla="*/ 1181086 w 5745062"/>
              <a:gd name="connsiteY1129" fmla="*/ 1101912 h 5239019"/>
              <a:gd name="connsiteX1130" fmla="*/ 1181086 w 5745062"/>
              <a:gd name="connsiteY1130" fmla="*/ 1067715 h 5239019"/>
              <a:gd name="connsiteX1131" fmla="*/ 1200847 w 5745062"/>
              <a:gd name="connsiteY1131" fmla="*/ 1029718 h 5239019"/>
              <a:gd name="connsiteX1132" fmla="*/ 1211487 w 5745062"/>
              <a:gd name="connsiteY1132" fmla="*/ 1021359 h 5239019"/>
              <a:gd name="connsiteX1133" fmla="*/ 1228208 w 5745062"/>
              <a:gd name="connsiteY1133" fmla="*/ 1021359 h 5239019"/>
              <a:gd name="connsiteX1134" fmla="*/ 1235048 w 5745062"/>
              <a:gd name="connsiteY1134" fmla="*/ 1001600 h 5239019"/>
              <a:gd name="connsiteX1135" fmla="*/ 1256329 w 5745062"/>
              <a:gd name="connsiteY1135" fmla="*/ 978042 h 5239019"/>
              <a:gd name="connsiteX1136" fmla="*/ 1269250 w 5745062"/>
              <a:gd name="connsiteY1136" fmla="*/ 978042 h 5239019"/>
              <a:gd name="connsiteX1137" fmla="*/ 1265449 w 5745062"/>
              <a:gd name="connsiteY1137" fmla="*/ 963603 h 5239019"/>
              <a:gd name="connsiteX1138" fmla="*/ 1274570 w 5745062"/>
              <a:gd name="connsiteY1138" fmla="*/ 930926 h 5239019"/>
              <a:gd name="connsiteX1139" fmla="*/ 1281410 w 5745062"/>
              <a:gd name="connsiteY1139" fmla="*/ 927886 h 5239019"/>
              <a:gd name="connsiteX1140" fmla="*/ 1290530 w 5745062"/>
              <a:gd name="connsiteY1140" fmla="*/ 954484 h 5239019"/>
              <a:gd name="connsiteX1141" fmla="*/ 1301171 w 5745062"/>
              <a:gd name="connsiteY1141" fmla="*/ 970443 h 5239019"/>
              <a:gd name="connsiteX1142" fmla="*/ 1320932 w 5745062"/>
              <a:gd name="connsiteY1142" fmla="*/ 1012239 h 5239019"/>
              <a:gd name="connsiteX1143" fmla="*/ 1342972 w 5745062"/>
              <a:gd name="connsiteY1143" fmla="*/ 1046437 h 5239019"/>
              <a:gd name="connsiteX1144" fmla="*/ 1360453 w 5745062"/>
              <a:gd name="connsiteY1144" fmla="*/ 1066195 h 5239019"/>
              <a:gd name="connsiteX1145" fmla="*/ 1373374 w 5745062"/>
              <a:gd name="connsiteY1145" fmla="*/ 1087474 h 5239019"/>
              <a:gd name="connsiteX1146" fmla="*/ 1385534 w 5745062"/>
              <a:gd name="connsiteY1146" fmla="*/ 1099633 h 5239019"/>
              <a:gd name="connsiteX1147" fmla="*/ 1396934 w 5745062"/>
              <a:gd name="connsiteY1147" fmla="*/ 1069235 h 5239019"/>
              <a:gd name="connsiteX1148" fmla="*/ 1394654 w 5745062"/>
              <a:gd name="connsiteY1148" fmla="*/ 1028198 h 5239019"/>
              <a:gd name="connsiteX1149" fmla="*/ 1402255 w 5745062"/>
              <a:gd name="connsiteY1149" fmla="*/ 1029718 h 5239019"/>
              <a:gd name="connsiteX1150" fmla="*/ 1422015 w 5745062"/>
              <a:gd name="connsiteY1150" fmla="*/ 1022879 h 5239019"/>
              <a:gd name="connsiteX1151" fmla="*/ 1414415 w 5745062"/>
              <a:gd name="connsiteY1151" fmla="*/ 990202 h 5239019"/>
              <a:gd name="connsiteX1152" fmla="*/ 1393134 w 5745062"/>
              <a:gd name="connsiteY1152" fmla="*/ 959804 h 5239019"/>
              <a:gd name="connsiteX1153" fmla="*/ 1377174 w 5745062"/>
              <a:gd name="connsiteY1153" fmla="*/ 949165 h 5239019"/>
              <a:gd name="connsiteX1154" fmla="*/ 1382494 w 5745062"/>
              <a:gd name="connsiteY1154" fmla="*/ 934725 h 5239019"/>
              <a:gd name="connsiteX1155" fmla="*/ 1377174 w 5745062"/>
              <a:gd name="connsiteY1155" fmla="*/ 889889 h 5239019"/>
              <a:gd name="connsiteX1156" fmla="*/ 1389334 w 5745062"/>
              <a:gd name="connsiteY1156" fmla="*/ 877730 h 5239019"/>
              <a:gd name="connsiteX1157" fmla="*/ 1418215 w 5745062"/>
              <a:gd name="connsiteY1157" fmla="*/ 888369 h 5239019"/>
              <a:gd name="connsiteX1158" fmla="*/ 1441776 w 5745062"/>
              <a:gd name="connsiteY1158" fmla="*/ 880770 h 5239019"/>
              <a:gd name="connsiteX1159" fmla="*/ 1477498 w 5745062"/>
              <a:gd name="connsiteY1159" fmla="*/ 924087 h 5239019"/>
              <a:gd name="connsiteX1160" fmla="*/ 1523859 w 5745062"/>
              <a:gd name="connsiteY1160" fmla="*/ 929406 h 5239019"/>
              <a:gd name="connsiteX1161" fmla="*/ 1529180 w 5745062"/>
              <a:gd name="connsiteY1161" fmla="*/ 908128 h 5239019"/>
              <a:gd name="connsiteX1162" fmla="*/ 1502579 w 5745062"/>
              <a:gd name="connsiteY1162" fmla="*/ 899009 h 5239019"/>
              <a:gd name="connsiteX1163" fmla="*/ 1506379 w 5745062"/>
              <a:gd name="connsiteY1163" fmla="*/ 864811 h 5239019"/>
              <a:gd name="connsiteX1164" fmla="*/ 1532980 w 5745062"/>
              <a:gd name="connsiteY1164" fmla="*/ 834414 h 5239019"/>
              <a:gd name="connsiteX1165" fmla="*/ 1542100 w 5745062"/>
              <a:gd name="connsiteY1165" fmla="*/ 816175 h 5239019"/>
              <a:gd name="connsiteX1166" fmla="*/ 1526139 w 5745062"/>
              <a:gd name="connsiteY1166" fmla="*/ 769819 h 5239019"/>
              <a:gd name="connsiteX1167" fmla="*/ 1538300 w 5745062"/>
              <a:gd name="connsiteY1167" fmla="*/ 753860 h 5239019"/>
              <a:gd name="connsiteX1168" fmla="*/ 1560341 w 5745062"/>
              <a:gd name="connsiteY1168" fmla="*/ 744740 h 5239019"/>
              <a:gd name="connsiteX1169" fmla="*/ 1590742 w 5745062"/>
              <a:gd name="connsiteY1169" fmla="*/ 759179 h 5239019"/>
              <a:gd name="connsiteX1170" fmla="*/ 1597582 w 5745062"/>
              <a:gd name="connsiteY1170" fmla="*/ 751580 h 5239019"/>
              <a:gd name="connsiteX1171" fmla="*/ 1580102 w 5745062"/>
              <a:gd name="connsiteY1171" fmla="*/ 719663 h 5239019"/>
              <a:gd name="connsiteX1172" fmla="*/ 1581622 w 5745062"/>
              <a:gd name="connsiteY1172" fmla="*/ 702944 h 5239019"/>
              <a:gd name="connsiteX1173" fmla="*/ 1592262 w 5745062"/>
              <a:gd name="connsiteY1173" fmla="*/ 689265 h 5239019"/>
              <a:gd name="connsiteX1174" fmla="*/ 1642424 w 5745062"/>
              <a:gd name="connsiteY1174" fmla="*/ 702944 h 5239019"/>
              <a:gd name="connsiteX1175" fmla="*/ 1640904 w 5745062"/>
              <a:gd name="connsiteY1175" fmla="*/ 689265 h 5239019"/>
              <a:gd name="connsiteX1176" fmla="*/ 1622663 w 5745062"/>
              <a:gd name="connsiteY1176" fmla="*/ 661908 h 5239019"/>
              <a:gd name="connsiteX1177" fmla="*/ 1619623 w 5745062"/>
              <a:gd name="connsiteY1177" fmla="*/ 627710 h 5239019"/>
              <a:gd name="connsiteX1178" fmla="*/ 1642424 w 5745062"/>
              <a:gd name="connsiteY1178" fmla="*/ 615551 h 5239019"/>
              <a:gd name="connsiteX1179" fmla="*/ 1656865 w 5745062"/>
              <a:gd name="connsiteY1179" fmla="*/ 613271 h 5239019"/>
              <a:gd name="connsiteX1180" fmla="*/ 1675105 w 5745062"/>
              <a:gd name="connsiteY1180" fmla="*/ 606432 h 5239019"/>
              <a:gd name="connsiteX1181" fmla="*/ 1700186 w 5745062"/>
              <a:gd name="connsiteY1181" fmla="*/ 602632 h 5239019"/>
              <a:gd name="connsiteX1182" fmla="*/ 1705506 w 5745062"/>
              <a:gd name="connsiteY1182" fmla="*/ 626190 h 5239019"/>
              <a:gd name="connsiteX1183" fmla="*/ 1719947 w 5745062"/>
              <a:gd name="connsiteY1183" fmla="*/ 617071 h 5239019"/>
              <a:gd name="connsiteX1184" fmla="*/ 1739708 w 5745062"/>
              <a:gd name="connsiteY1184" fmla="*/ 598833 h 5239019"/>
              <a:gd name="connsiteX1185" fmla="*/ 1750348 w 5745062"/>
              <a:gd name="connsiteY1185" fmla="*/ 566915 h 5239019"/>
              <a:gd name="connsiteX1186" fmla="*/ 1750348 w 5745062"/>
              <a:gd name="connsiteY1186" fmla="*/ 550956 h 5239019"/>
              <a:gd name="connsiteX1187" fmla="*/ 1734388 w 5745062"/>
              <a:gd name="connsiteY1187" fmla="*/ 531198 h 5239019"/>
              <a:gd name="connsiteX1188" fmla="*/ 1742748 w 5745062"/>
              <a:gd name="connsiteY1188" fmla="*/ 514479 h 5239019"/>
              <a:gd name="connsiteX1189" fmla="*/ 1755668 w 5745062"/>
              <a:gd name="connsiteY1189" fmla="*/ 531198 h 5239019"/>
              <a:gd name="connsiteX1190" fmla="*/ 1762509 w 5745062"/>
              <a:gd name="connsiteY1190" fmla="*/ 553996 h 5239019"/>
              <a:gd name="connsiteX1191" fmla="*/ 1779229 w 5745062"/>
              <a:gd name="connsiteY1191" fmla="*/ 541837 h 5239019"/>
              <a:gd name="connsiteX1192" fmla="*/ 1788350 w 5745062"/>
              <a:gd name="connsiteY1192" fmla="*/ 523599 h 5239019"/>
              <a:gd name="connsiteX1193" fmla="*/ 1795190 w 5745062"/>
              <a:gd name="connsiteY1193" fmla="*/ 527398 h 5239019"/>
              <a:gd name="connsiteX1194" fmla="*/ 1800510 w 5745062"/>
              <a:gd name="connsiteY1194" fmla="*/ 540317 h 5239019"/>
              <a:gd name="connsiteX1195" fmla="*/ 1816471 w 5745062"/>
              <a:gd name="connsiteY1195" fmla="*/ 538037 h 5239019"/>
              <a:gd name="connsiteX1196" fmla="*/ 1849152 w 5745062"/>
              <a:gd name="connsiteY1196" fmla="*/ 518279 h 5239019"/>
              <a:gd name="connsiteX1197" fmla="*/ 1858272 w 5745062"/>
              <a:gd name="connsiteY1197" fmla="*/ 507640 h 5239019"/>
              <a:gd name="connsiteX1198" fmla="*/ 1850672 w 5745062"/>
              <a:gd name="connsiteY1198" fmla="*/ 487881 h 5239019"/>
              <a:gd name="connsiteX1199" fmla="*/ 1874233 w 5745062"/>
              <a:gd name="connsiteY1199" fmla="*/ 482561 h 5239019"/>
              <a:gd name="connsiteX1200" fmla="*/ 1883353 w 5745062"/>
              <a:gd name="connsiteY1200" fmla="*/ 489401 h 5239019"/>
              <a:gd name="connsiteX1201" fmla="*/ 1906154 w 5745062"/>
              <a:gd name="connsiteY1201" fmla="*/ 498520 h 5239019"/>
              <a:gd name="connsiteX1202" fmla="*/ 1933515 w 5745062"/>
              <a:gd name="connsiteY1202" fmla="*/ 497001 h 5239019"/>
              <a:gd name="connsiteX1203" fmla="*/ 1962396 w 5745062"/>
              <a:gd name="connsiteY1203" fmla="*/ 512959 h 5239019"/>
              <a:gd name="connsiteX1204" fmla="*/ 1985197 w 5745062"/>
              <a:gd name="connsiteY1204" fmla="*/ 531198 h 5239019"/>
              <a:gd name="connsiteX1205" fmla="*/ 2032319 w 5745062"/>
              <a:gd name="connsiteY1205" fmla="*/ 590473 h 5239019"/>
              <a:gd name="connsiteX1206" fmla="*/ 2073361 w 5745062"/>
              <a:gd name="connsiteY1206" fmla="*/ 618591 h 5239019"/>
              <a:gd name="connsiteX1207" fmla="*/ 2064240 w 5745062"/>
              <a:gd name="connsiteY1207" fmla="*/ 665707 h 5239019"/>
              <a:gd name="connsiteX1208" fmla="*/ 2064240 w 5745062"/>
              <a:gd name="connsiteY1208" fmla="*/ 696105 h 5239019"/>
              <a:gd name="connsiteX1209" fmla="*/ 2068041 w 5745062"/>
              <a:gd name="connsiteY1209" fmla="*/ 702944 h 5239019"/>
              <a:gd name="connsiteX1210" fmla="*/ 2073361 w 5745062"/>
              <a:gd name="connsiteY1210" fmla="*/ 706743 h 5239019"/>
              <a:gd name="connsiteX1211" fmla="*/ 2078681 w 5745062"/>
              <a:gd name="connsiteY1211" fmla="*/ 697625 h 5239019"/>
              <a:gd name="connsiteX1212" fmla="*/ 2082481 w 5745062"/>
              <a:gd name="connsiteY1212" fmla="*/ 677866 h 5239019"/>
              <a:gd name="connsiteX1213" fmla="*/ 2080961 w 5745062"/>
              <a:gd name="connsiteY1213" fmla="*/ 669507 h 5239019"/>
              <a:gd name="connsiteX1214" fmla="*/ 2094642 w 5745062"/>
              <a:gd name="connsiteY1214" fmla="*/ 655068 h 5239019"/>
              <a:gd name="connsiteX1215" fmla="*/ 2102242 w 5745062"/>
              <a:gd name="connsiteY1215" fmla="*/ 656588 h 5239019"/>
              <a:gd name="connsiteX1216" fmla="*/ 2106042 w 5745062"/>
              <a:gd name="connsiteY1216" fmla="*/ 651268 h 5239019"/>
              <a:gd name="connsiteX1217" fmla="*/ 2125803 w 5745062"/>
              <a:gd name="connsiteY1217" fmla="*/ 655068 h 5239019"/>
              <a:gd name="connsiteX1218" fmla="*/ 2123523 w 5745062"/>
              <a:gd name="connsiteY1218" fmla="*/ 636829 h 5239019"/>
              <a:gd name="connsiteX1219" fmla="*/ 2132643 w 5745062"/>
              <a:gd name="connsiteY1219" fmla="*/ 629990 h 5239019"/>
              <a:gd name="connsiteX1220" fmla="*/ 2159244 w 5745062"/>
              <a:gd name="connsiteY1220" fmla="*/ 638349 h 5239019"/>
              <a:gd name="connsiteX1221" fmla="*/ 2193445 w 5745062"/>
              <a:gd name="connsiteY1221" fmla="*/ 636829 h 5239019"/>
              <a:gd name="connsiteX1222" fmla="*/ 2195725 w 5745062"/>
              <a:gd name="connsiteY1222" fmla="*/ 636829 h 5239019"/>
              <a:gd name="connsiteX1223" fmla="*/ 2227647 w 5745062"/>
              <a:gd name="connsiteY1223" fmla="*/ 629990 h 5239019"/>
              <a:gd name="connsiteX1224" fmla="*/ 2245887 w 5745062"/>
              <a:gd name="connsiteY1224" fmla="*/ 640629 h 5239019"/>
              <a:gd name="connsiteX1225" fmla="*/ 2296049 w 5745062"/>
              <a:gd name="connsiteY1225" fmla="*/ 690785 h 5239019"/>
              <a:gd name="connsiteX1226" fmla="*/ 2310490 w 5745062"/>
              <a:gd name="connsiteY1226" fmla="*/ 686985 h 5239019"/>
              <a:gd name="connsiteX1227" fmla="*/ 2310490 w 5745062"/>
              <a:gd name="connsiteY1227" fmla="*/ 676346 h 5239019"/>
              <a:gd name="connsiteX1228" fmla="*/ 2301369 w 5745062"/>
              <a:gd name="connsiteY1228" fmla="*/ 644429 h 5239019"/>
              <a:gd name="connsiteX1229" fmla="*/ 2321130 w 5745062"/>
              <a:gd name="connsiteY1229" fmla="*/ 633029 h 5239019"/>
              <a:gd name="connsiteX1230" fmla="*/ 2322650 w 5745062"/>
              <a:gd name="connsiteY1230" fmla="*/ 627710 h 5239019"/>
              <a:gd name="connsiteX1231" fmla="*/ 2283129 w 5745062"/>
              <a:gd name="connsiteY1231" fmla="*/ 588193 h 5239019"/>
              <a:gd name="connsiteX1232" fmla="*/ 2260328 w 5745062"/>
              <a:gd name="connsiteY1232" fmla="*/ 553996 h 5239019"/>
              <a:gd name="connsiteX1233" fmla="*/ 2272488 w 5745062"/>
              <a:gd name="connsiteY1233" fmla="*/ 511439 h 5239019"/>
              <a:gd name="connsiteX1234" fmla="*/ 2281609 w 5745062"/>
              <a:gd name="connsiteY1234" fmla="*/ 514479 h 5239019"/>
              <a:gd name="connsiteX1235" fmla="*/ 2294529 w 5745062"/>
              <a:gd name="connsiteY1235" fmla="*/ 507639 h 5239019"/>
              <a:gd name="connsiteX1236" fmla="*/ 2322650 w 5745062"/>
              <a:gd name="connsiteY1236" fmla="*/ 461283 h 5239019"/>
              <a:gd name="connsiteX1237" fmla="*/ 2322650 w 5745062"/>
              <a:gd name="connsiteY1237" fmla="*/ 439245 h 5239019"/>
              <a:gd name="connsiteX1238" fmla="*/ 2337091 w 5745062"/>
              <a:gd name="connsiteY1238" fmla="*/ 421766 h 5239019"/>
              <a:gd name="connsiteX1239" fmla="*/ 2355331 w 5745062"/>
              <a:gd name="connsiteY1239" fmla="*/ 424806 h 5239019"/>
              <a:gd name="connsiteX1240" fmla="*/ 2384213 w 5745062"/>
              <a:gd name="connsiteY1240" fmla="*/ 424806 h 5239019"/>
              <a:gd name="connsiteX1241" fmla="*/ 2401693 w 5745062"/>
              <a:gd name="connsiteY1241" fmla="*/ 405047 h 5239019"/>
              <a:gd name="connsiteX1242" fmla="*/ 2398653 w 5745062"/>
              <a:gd name="connsiteY1242" fmla="*/ 370850 h 5239019"/>
              <a:gd name="connsiteX1243" fmla="*/ 2376612 w 5745062"/>
              <a:gd name="connsiteY1243" fmla="*/ 373130 h 5239019"/>
              <a:gd name="connsiteX1244" fmla="*/ 2381932 w 5745062"/>
              <a:gd name="connsiteY1244" fmla="*/ 357171 h 5239019"/>
              <a:gd name="connsiteX1245" fmla="*/ 2381932 w 5745062"/>
              <a:gd name="connsiteY1245" fmla="*/ 329814 h 5239019"/>
              <a:gd name="connsiteX1246" fmla="*/ 2393333 w 5745062"/>
              <a:gd name="connsiteY1246" fmla="*/ 299416 h 5239019"/>
              <a:gd name="connsiteX1247" fmla="*/ 2419934 w 5745062"/>
              <a:gd name="connsiteY1247" fmla="*/ 292576 h 5239019"/>
              <a:gd name="connsiteX1248" fmla="*/ 2443495 w 5745062"/>
              <a:gd name="connsiteY1248" fmla="*/ 281177 h 5239019"/>
              <a:gd name="connsiteX1249" fmla="*/ 2448815 w 5745062"/>
              <a:gd name="connsiteY1249" fmla="*/ 259899 h 5239019"/>
              <a:gd name="connsiteX1250" fmla="*/ 2470096 w 5745062"/>
              <a:gd name="connsiteY1250" fmla="*/ 263699 h 5239019"/>
              <a:gd name="connsiteX1251" fmla="*/ 2489857 w 5745062"/>
              <a:gd name="connsiteY1251" fmla="*/ 275858 h 5239019"/>
              <a:gd name="connsiteX1252" fmla="*/ 2502777 w 5745062"/>
              <a:gd name="connsiteY1252" fmla="*/ 295616 h 5239019"/>
              <a:gd name="connsiteX1253" fmla="*/ 2504297 w 5745062"/>
              <a:gd name="connsiteY1253" fmla="*/ 275858 h 5239019"/>
              <a:gd name="connsiteX1254" fmla="*/ 2488337 w 5745062"/>
              <a:gd name="connsiteY1254" fmla="*/ 249260 h 5239019"/>
              <a:gd name="connsiteX1255" fmla="*/ 2497457 w 5745062"/>
              <a:gd name="connsiteY1255" fmla="*/ 243941 h 5239019"/>
              <a:gd name="connsiteX1256" fmla="*/ 2513418 w 5745062"/>
              <a:gd name="connsiteY1256" fmla="*/ 218863 h 5239019"/>
              <a:gd name="connsiteX1257" fmla="*/ 2550659 w 5745062"/>
              <a:gd name="connsiteY1257" fmla="*/ 233301 h 5239019"/>
              <a:gd name="connsiteX1258" fmla="*/ 2554459 w 5745062"/>
              <a:gd name="connsiteY1258" fmla="*/ 216583 h 5239019"/>
              <a:gd name="connsiteX1259" fmla="*/ 2587140 w 5745062"/>
              <a:gd name="connsiteY1259" fmla="*/ 224182 h 5239019"/>
              <a:gd name="connsiteX1260" fmla="*/ 2622862 w 5745062"/>
              <a:gd name="connsiteY1260" fmla="*/ 218863 h 5239019"/>
              <a:gd name="connsiteX1261" fmla="*/ 2649463 w 5745062"/>
              <a:gd name="connsiteY1261" fmla="*/ 225702 h 5239019"/>
              <a:gd name="connsiteX1262" fmla="*/ 2674544 w 5745062"/>
              <a:gd name="connsiteY1262" fmla="*/ 225702 h 5239019"/>
              <a:gd name="connsiteX1263" fmla="*/ 2728506 w 5745062"/>
              <a:gd name="connsiteY1263" fmla="*/ 205943 h 5239019"/>
              <a:gd name="connsiteX1264" fmla="*/ 2755867 w 5745062"/>
              <a:gd name="connsiteY1264" fmla="*/ 189985 h 5239019"/>
              <a:gd name="connsiteX1265" fmla="*/ 2752067 w 5745062"/>
              <a:gd name="connsiteY1265" fmla="*/ 121590 h 5239019"/>
              <a:gd name="connsiteX1266" fmla="*/ 2736106 w 5745062"/>
              <a:gd name="connsiteY1266" fmla="*/ 105632 h 5239019"/>
              <a:gd name="connsiteX1267" fmla="*/ 2705705 w 5745062"/>
              <a:gd name="connsiteY1267" fmla="*/ 101832 h 5239019"/>
              <a:gd name="connsiteX1268" fmla="*/ 2683664 w 5745062"/>
              <a:gd name="connsiteY1268" fmla="*/ 107151 h 5239019"/>
              <a:gd name="connsiteX1269" fmla="*/ 2662383 w 5745062"/>
              <a:gd name="connsiteY1269" fmla="*/ 92713 h 5239019"/>
              <a:gd name="connsiteX1270" fmla="*/ 2649463 w 5745062"/>
              <a:gd name="connsiteY1270" fmla="*/ 75234 h 5239019"/>
              <a:gd name="connsiteX1271" fmla="*/ 2622862 w 5745062"/>
              <a:gd name="connsiteY1271" fmla="*/ 66115 h 5239019"/>
              <a:gd name="connsiteX1272" fmla="*/ 2624382 w 5745062"/>
              <a:gd name="connsiteY1272" fmla="*/ 62315 h 5239019"/>
              <a:gd name="connsiteX1273" fmla="*/ 2633502 w 5745062"/>
              <a:gd name="connsiteY1273" fmla="*/ 60795 h 5239019"/>
              <a:gd name="connsiteX1274" fmla="*/ 2646423 w 5745062"/>
              <a:gd name="connsiteY1274" fmla="*/ 64595 h 5239019"/>
              <a:gd name="connsiteX1275" fmla="*/ 2649463 w 5745062"/>
              <a:gd name="connsiteY1275" fmla="*/ 53196 h 5239019"/>
              <a:gd name="connsiteX1276" fmla="*/ 2658583 w 5745062"/>
              <a:gd name="connsiteY1276" fmla="*/ 44836 h 5239019"/>
              <a:gd name="connsiteX1277" fmla="*/ 2666183 w 5745062"/>
              <a:gd name="connsiteY1277" fmla="*/ 55475 h 5239019"/>
              <a:gd name="connsiteX1278" fmla="*/ 2674544 w 5745062"/>
              <a:gd name="connsiteY1278" fmla="*/ 96512 h 5239019"/>
              <a:gd name="connsiteX1279" fmla="*/ 2687464 w 5745062"/>
              <a:gd name="connsiteY1279" fmla="*/ 76754 h 5239019"/>
              <a:gd name="connsiteX1280" fmla="*/ 2685944 w 5745062"/>
              <a:gd name="connsiteY1280" fmla="*/ 51676 h 5239019"/>
              <a:gd name="connsiteX1281" fmla="*/ 2699625 w 5745062"/>
              <a:gd name="connsiteY1281" fmla="*/ 50156 h 5239019"/>
              <a:gd name="connsiteX1282" fmla="*/ 2708745 w 5745062"/>
              <a:gd name="connsiteY1282" fmla="*/ 60795 h 5239019"/>
              <a:gd name="connsiteX1283" fmla="*/ 2723186 w 5745062"/>
              <a:gd name="connsiteY1283" fmla="*/ 58515 h 5239019"/>
              <a:gd name="connsiteX1284" fmla="*/ 2732306 w 5745062"/>
              <a:gd name="connsiteY1284" fmla="*/ 75234 h 5239019"/>
              <a:gd name="connsiteX1285" fmla="*/ 2742946 w 5745062"/>
              <a:gd name="connsiteY1285" fmla="*/ 87393 h 5239019"/>
              <a:gd name="connsiteX1286" fmla="*/ 2768027 w 5745062"/>
              <a:gd name="connsiteY1286" fmla="*/ 107151 h 5239019"/>
              <a:gd name="connsiteX1287" fmla="*/ 2775628 w 5745062"/>
              <a:gd name="connsiteY1287" fmla="*/ 85873 h 5239019"/>
              <a:gd name="connsiteX1288" fmla="*/ 2787788 w 5745062"/>
              <a:gd name="connsiteY1288" fmla="*/ 82073 h 5239019"/>
              <a:gd name="connsiteX1289" fmla="*/ 2800709 w 5745062"/>
              <a:gd name="connsiteY1289" fmla="*/ 91193 h 5239019"/>
              <a:gd name="connsiteX1290" fmla="*/ 2811349 w 5745062"/>
              <a:gd name="connsiteY1290" fmla="*/ 109431 h 5239019"/>
              <a:gd name="connsiteX1291" fmla="*/ 2831110 w 5745062"/>
              <a:gd name="connsiteY1291" fmla="*/ 132229 h 5239019"/>
              <a:gd name="connsiteX1292" fmla="*/ 2874431 w 5745062"/>
              <a:gd name="connsiteY1292" fmla="*/ 141349 h 5239019"/>
              <a:gd name="connsiteX1293" fmla="*/ 2882792 w 5745062"/>
              <a:gd name="connsiteY1293" fmla="*/ 139829 h 5239019"/>
              <a:gd name="connsiteX1294" fmla="*/ 2895712 w 5745062"/>
              <a:gd name="connsiteY1294" fmla="*/ 143628 h 5239019"/>
              <a:gd name="connsiteX1295" fmla="*/ 2906353 w 5745062"/>
              <a:gd name="connsiteY1295" fmla="*/ 151988 h 5239019"/>
              <a:gd name="connsiteX1296" fmla="*/ 2924593 w 5745062"/>
              <a:gd name="connsiteY1296" fmla="*/ 137549 h 5239019"/>
              <a:gd name="connsiteX1297" fmla="*/ 2935234 w 5745062"/>
              <a:gd name="connsiteY1297" fmla="*/ 134509 h 5239019"/>
              <a:gd name="connsiteX1298" fmla="*/ 2935234 w 5745062"/>
              <a:gd name="connsiteY1298" fmla="*/ 154268 h 5239019"/>
              <a:gd name="connsiteX1299" fmla="*/ 2951194 w 5745062"/>
              <a:gd name="connsiteY1299" fmla="*/ 159587 h 5239019"/>
              <a:gd name="connsiteX1300" fmla="*/ 2976275 w 5745062"/>
              <a:gd name="connsiteY1300" fmla="*/ 162627 h 5239019"/>
              <a:gd name="connsiteX1301" fmla="*/ 3005156 w 5745062"/>
              <a:gd name="connsiteY1301" fmla="*/ 182385 h 5239019"/>
              <a:gd name="connsiteX1302" fmla="*/ 3030237 w 5745062"/>
              <a:gd name="connsiteY1302" fmla="*/ 177066 h 5239019"/>
              <a:gd name="connsiteX1303" fmla="*/ 3051518 w 5745062"/>
              <a:gd name="connsiteY1303" fmla="*/ 188465 h 5239019"/>
              <a:gd name="connsiteX1304" fmla="*/ 3078879 w 5745062"/>
              <a:gd name="connsiteY1304" fmla="*/ 175546 h 5239019"/>
              <a:gd name="connsiteX1305" fmla="*/ 3084199 w 5745062"/>
              <a:gd name="connsiteY1305" fmla="*/ 175546 h 5239019"/>
              <a:gd name="connsiteX1306" fmla="*/ 3100160 w 5745062"/>
              <a:gd name="connsiteY1306" fmla="*/ 195304 h 5239019"/>
              <a:gd name="connsiteX1307" fmla="*/ 3130561 w 5745062"/>
              <a:gd name="connsiteY1307" fmla="*/ 195304 h 5239019"/>
              <a:gd name="connsiteX1308" fmla="*/ 3145002 w 5745062"/>
              <a:gd name="connsiteY1308" fmla="*/ 204424 h 5239019"/>
              <a:gd name="connsiteX1309" fmla="*/ 3157922 w 5745062"/>
              <a:gd name="connsiteY1309" fmla="*/ 220382 h 5239019"/>
              <a:gd name="connsiteX1310" fmla="*/ 3192123 w 5745062"/>
              <a:gd name="connsiteY1310" fmla="*/ 189985 h 5239019"/>
              <a:gd name="connsiteX1311" fmla="*/ 3204284 w 5745062"/>
              <a:gd name="connsiteY1311" fmla="*/ 184665 h 5239019"/>
              <a:gd name="connsiteX1312" fmla="*/ 3213404 w 5745062"/>
              <a:gd name="connsiteY1312" fmla="*/ 180866 h 5239019"/>
              <a:gd name="connsiteX1313" fmla="*/ 3243805 w 5745062"/>
              <a:gd name="connsiteY1313" fmla="*/ 182385 h 5239019"/>
              <a:gd name="connsiteX1314" fmla="*/ 3272686 w 5745062"/>
              <a:gd name="connsiteY1314" fmla="*/ 170226 h 5239019"/>
              <a:gd name="connsiteX1315" fmla="*/ 3254446 w 5745062"/>
              <a:gd name="connsiteY1315" fmla="*/ 199104 h 5239019"/>
              <a:gd name="connsiteX1316" fmla="*/ 3259766 w 5745062"/>
              <a:gd name="connsiteY1316" fmla="*/ 208223 h 5239019"/>
              <a:gd name="connsiteX1317" fmla="*/ 3267366 w 5745062"/>
              <a:gd name="connsiteY1317" fmla="*/ 211263 h 5239019"/>
              <a:gd name="connsiteX1318" fmla="*/ 3283327 w 5745062"/>
              <a:gd name="connsiteY1318" fmla="*/ 196824 h 5239019"/>
              <a:gd name="connsiteX1319" fmla="*/ 3287127 w 5745062"/>
              <a:gd name="connsiteY1319" fmla="*/ 205943 h 5239019"/>
              <a:gd name="connsiteX1320" fmla="*/ 3281807 w 5745062"/>
              <a:gd name="connsiteY1320" fmla="*/ 254579 h 5239019"/>
              <a:gd name="connsiteX1321" fmla="*/ 3284847 w 5745062"/>
              <a:gd name="connsiteY1321" fmla="*/ 263699 h 5239019"/>
              <a:gd name="connsiteX1322" fmla="*/ 3312208 w 5745062"/>
              <a:gd name="connsiteY1322" fmla="*/ 254579 h 5239019"/>
              <a:gd name="connsiteX1323" fmla="*/ 3328169 w 5745062"/>
              <a:gd name="connsiteY1323" fmla="*/ 224182 h 5239019"/>
              <a:gd name="connsiteX1324" fmla="*/ 3322848 w 5745062"/>
              <a:gd name="connsiteY1324" fmla="*/ 216583 h 5239019"/>
              <a:gd name="connsiteX1325" fmla="*/ 3326649 w 5745062"/>
              <a:gd name="connsiteY1325" fmla="*/ 191505 h 5239019"/>
              <a:gd name="connsiteX1326" fmla="*/ 3355530 w 5745062"/>
              <a:gd name="connsiteY1326" fmla="*/ 166427 h 5239019"/>
              <a:gd name="connsiteX1327" fmla="*/ 3363890 w 5745062"/>
              <a:gd name="connsiteY1327" fmla="*/ 175546 h 5239019"/>
              <a:gd name="connsiteX1328" fmla="*/ 3371490 w 5745062"/>
              <a:gd name="connsiteY1328" fmla="*/ 189985 h 5239019"/>
              <a:gd name="connsiteX1329" fmla="*/ 3373010 w 5745062"/>
              <a:gd name="connsiteY1329" fmla="*/ 231021 h 5239019"/>
              <a:gd name="connsiteX1330" fmla="*/ 3396571 w 5745062"/>
              <a:gd name="connsiteY1330" fmla="*/ 216583 h 5239019"/>
              <a:gd name="connsiteX1331" fmla="*/ 3412532 w 5745062"/>
              <a:gd name="connsiteY1331" fmla="*/ 215063 h 5239019"/>
              <a:gd name="connsiteX1332" fmla="*/ 3428492 w 5745062"/>
              <a:gd name="connsiteY1332" fmla="*/ 229502 h 5239019"/>
              <a:gd name="connsiteX1333" fmla="*/ 3420132 w 5745062"/>
              <a:gd name="connsiteY1333" fmla="*/ 240141 h 5239019"/>
              <a:gd name="connsiteX1334" fmla="*/ 3408732 w 5745062"/>
              <a:gd name="connsiteY1334" fmla="*/ 269018 h 5239019"/>
              <a:gd name="connsiteX1335" fmla="*/ 3392771 w 5745062"/>
              <a:gd name="connsiteY1335" fmla="*/ 295616 h 5239019"/>
              <a:gd name="connsiteX1336" fmla="*/ 3380611 w 5745062"/>
              <a:gd name="connsiteY1336" fmla="*/ 304735 h 5239019"/>
              <a:gd name="connsiteX1337" fmla="*/ 3369970 w 5745062"/>
              <a:gd name="connsiteY1337" fmla="*/ 303216 h 5239019"/>
              <a:gd name="connsiteX1338" fmla="*/ 3363890 w 5745062"/>
              <a:gd name="connsiteY1338" fmla="*/ 312335 h 5239019"/>
              <a:gd name="connsiteX1339" fmla="*/ 3380611 w 5745062"/>
              <a:gd name="connsiteY1339" fmla="*/ 335133 h 5239019"/>
              <a:gd name="connsiteX1340" fmla="*/ 3360850 w 5745062"/>
              <a:gd name="connsiteY1340" fmla="*/ 367810 h 5239019"/>
              <a:gd name="connsiteX1341" fmla="*/ 3350210 w 5745062"/>
              <a:gd name="connsiteY1341" fmla="*/ 374650 h 5239019"/>
              <a:gd name="connsiteX1342" fmla="*/ 3326649 w 5745062"/>
              <a:gd name="connsiteY1342" fmla="*/ 369330 h 5239019"/>
              <a:gd name="connsiteX1343" fmla="*/ 3321328 w 5745062"/>
              <a:gd name="connsiteY1343" fmla="*/ 353372 h 5239019"/>
              <a:gd name="connsiteX1344" fmla="*/ 3308408 w 5745062"/>
              <a:gd name="connsiteY1344" fmla="*/ 369330 h 5239019"/>
              <a:gd name="connsiteX1345" fmla="*/ 3312208 w 5745062"/>
              <a:gd name="connsiteY1345" fmla="*/ 396688 h 5239019"/>
              <a:gd name="connsiteX1346" fmla="*/ 3317528 w 5745062"/>
              <a:gd name="connsiteY1346" fmla="*/ 407327 h 5239019"/>
              <a:gd name="connsiteX1347" fmla="*/ 3306888 w 5745062"/>
              <a:gd name="connsiteY1347" fmla="*/ 398208 h 5239019"/>
              <a:gd name="connsiteX1348" fmla="*/ 3293967 w 5745062"/>
              <a:gd name="connsiteY1348" fmla="*/ 376930 h 5239019"/>
              <a:gd name="connsiteX1349" fmla="*/ 3281807 w 5745062"/>
              <a:gd name="connsiteY1349" fmla="*/ 374650 h 5239019"/>
              <a:gd name="connsiteX1350" fmla="*/ 3276487 w 5745062"/>
              <a:gd name="connsiteY1350" fmla="*/ 408847 h 5239019"/>
              <a:gd name="connsiteX1351" fmla="*/ 3267366 w 5745062"/>
              <a:gd name="connsiteY1351" fmla="*/ 433925 h 5239019"/>
              <a:gd name="connsiteX1352" fmla="*/ 3267366 w 5745062"/>
              <a:gd name="connsiteY1352" fmla="*/ 449884 h 5239019"/>
              <a:gd name="connsiteX1353" fmla="*/ 3293967 w 5745062"/>
              <a:gd name="connsiteY1353" fmla="*/ 443044 h 5239019"/>
              <a:gd name="connsiteX1354" fmla="*/ 3278007 w 5745062"/>
              <a:gd name="connsiteY1354" fmla="*/ 494720 h 5239019"/>
              <a:gd name="connsiteX1355" fmla="*/ 3278007 w 5745062"/>
              <a:gd name="connsiteY1355" fmla="*/ 506119 h 5239019"/>
              <a:gd name="connsiteX1356" fmla="*/ 3251406 w 5745062"/>
              <a:gd name="connsiteY1356" fmla="*/ 560075 h 5239019"/>
              <a:gd name="connsiteX1357" fmla="*/ 3242285 w 5745062"/>
              <a:gd name="connsiteY1357" fmla="*/ 590473 h 5239019"/>
              <a:gd name="connsiteX1358" fmla="*/ 3233165 w 5745062"/>
              <a:gd name="connsiteY1358" fmla="*/ 598832 h 5239019"/>
              <a:gd name="connsiteX1359" fmla="*/ 3222525 w 5745062"/>
              <a:gd name="connsiteY1359" fmla="*/ 617071 h 5239019"/>
              <a:gd name="connsiteX1360" fmla="*/ 3222525 w 5745062"/>
              <a:gd name="connsiteY1360" fmla="*/ 645948 h 5239019"/>
              <a:gd name="connsiteX1361" fmla="*/ 3238485 w 5745062"/>
              <a:gd name="connsiteY1361" fmla="*/ 658107 h 5239019"/>
              <a:gd name="connsiteX1362" fmla="*/ 3249126 w 5745062"/>
              <a:gd name="connsiteY1362" fmla="*/ 676346 h 5239019"/>
              <a:gd name="connsiteX1363" fmla="*/ 3271166 w 5745062"/>
              <a:gd name="connsiteY1363" fmla="*/ 672546 h 5239019"/>
              <a:gd name="connsiteX1364" fmla="*/ 3293967 w 5745062"/>
              <a:gd name="connsiteY1364" fmla="*/ 694585 h 5239019"/>
              <a:gd name="connsiteX1365" fmla="*/ 3337289 w 5745062"/>
              <a:gd name="connsiteY1365" fmla="*/ 712063 h 5239019"/>
              <a:gd name="connsiteX1366" fmla="*/ 3342609 w 5745062"/>
              <a:gd name="connsiteY1366" fmla="*/ 740941 h 5239019"/>
              <a:gd name="connsiteX1367" fmla="*/ 3353250 w 5745062"/>
              <a:gd name="connsiteY1367" fmla="*/ 764499 h 5239019"/>
              <a:gd name="connsiteX1368" fmla="*/ 3351730 w 5745062"/>
              <a:gd name="connsiteY1368" fmla="*/ 801736 h 5239019"/>
              <a:gd name="connsiteX1369" fmla="*/ 3380611 w 5745062"/>
              <a:gd name="connsiteY1369" fmla="*/ 784258 h 5239019"/>
              <a:gd name="connsiteX1370" fmla="*/ 3439893 w 5745062"/>
              <a:gd name="connsiteY1370" fmla="*/ 800217 h 5239019"/>
              <a:gd name="connsiteX1371" fmla="*/ 3477134 w 5745062"/>
              <a:gd name="connsiteY1371" fmla="*/ 800217 h 5239019"/>
              <a:gd name="connsiteX1372" fmla="*/ 3487775 w 5745062"/>
              <a:gd name="connsiteY1372" fmla="*/ 819974 h 5239019"/>
              <a:gd name="connsiteX1373" fmla="*/ 3516656 w 5745062"/>
              <a:gd name="connsiteY1373" fmla="*/ 839733 h 5239019"/>
              <a:gd name="connsiteX1374" fmla="*/ 3545537 w 5745062"/>
              <a:gd name="connsiteY1374" fmla="*/ 854172 h 5239019"/>
              <a:gd name="connsiteX1375" fmla="*/ 3570618 w 5745062"/>
              <a:gd name="connsiteY1375" fmla="*/ 868611 h 5239019"/>
              <a:gd name="connsiteX1376" fmla="*/ 3570618 w 5745062"/>
              <a:gd name="connsiteY1376" fmla="*/ 868610 h 5239019"/>
              <a:gd name="connsiteX1377" fmla="*/ 3586579 w 5745062"/>
              <a:gd name="connsiteY1377" fmla="*/ 891409 h 5239019"/>
              <a:gd name="connsiteX1378" fmla="*/ 3610140 w 5745062"/>
              <a:gd name="connsiteY1378" fmla="*/ 911167 h 5239019"/>
              <a:gd name="connsiteX1379" fmla="*/ 3631421 w 5745062"/>
              <a:gd name="connsiteY1379" fmla="*/ 917247 h 5239019"/>
              <a:gd name="connsiteX1380" fmla="*/ 3651182 w 5745062"/>
              <a:gd name="connsiteY1380" fmla="*/ 927886 h 5239019"/>
              <a:gd name="connsiteX1381" fmla="*/ 3728705 w 5745062"/>
              <a:gd name="connsiteY1381" fmla="*/ 949164 h 5239019"/>
              <a:gd name="connsiteX1382" fmla="*/ 3755306 w 5745062"/>
              <a:gd name="connsiteY1382" fmla="*/ 968923 h 5239019"/>
              <a:gd name="connsiteX1383" fmla="*/ 3764426 w 5745062"/>
              <a:gd name="connsiteY1383" fmla="*/ 999320 h 5239019"/>
              <a:gd name="connsiteX1384" fmla="*/ 3775066 w 5745062"/>
              <a:gd name="connsiteY1384" fmla="*/ 1019079 h 5239019"/>
              <a:gd name="connsiteX1385" fmla="*/ 3859430 w 5745062"/>
              <a:gd name="connsiteY1385" fmla="*/ 1078354 h 5239019"/>
              <a:gd name="connsiteX1386" fmla="*/ 3898951 w 5745062"/>
              <a:gd name="connsiteY1386" fmla="*/ 1096592 h 5239019"/>
              <a:gd name="connsiteX1387" fmla="*/ 3935433 w 5745062"/>
              <a:gd name="connsiteY1387" fmla="*/ 1088993 h 5239019"/>
              <a:gd name="connsiteX1388" fmla="*/ 3965834 w 5745062"/>
              <a:gd name="connsiteY1388" fmla="*/ 1078354 h 5239019"/>
              <a:gd name="connsiteX1389" fmla="*/ 4012196 w 5745062"/>
              <a:gd name="connsiteY1389" fmla="*/ 1063915 h 5239019"/>
              <a:gd name="connsiteX1390" fmla="*/ 4025116 w 5745062"/>
              <a:gd name="connsiteY1390" fmla="*/ 1046436 h 5239019"/>
              <a:gd name="connsiteX1391" fmla="*/ 4039557 w 5745062"/>
              <a:gd name="connsiteY1391" fmla="*/ 988681 h 5239019"/>
              <a:gd name="connsiteX1392" fmla="*/ 4076798 w 5745062"/>
              <a:gd name="connsiteY1392" fmla="*/ 924086 h 5239019"/>
              <a:gd name="connsiteX1393" fmla="*/ 4110999 w 5745062"/>
              <a:gd name="connsiteY1393" fmla="*/ 798696 h 5239019"/>
              <a:gd name="connsiteX1394" fmla="*/ 4125440 w 5745062"/>
              <a:gd name="connsiteY1394" fmla="*/ 753860 h 5239019"/>
              <a:gd name="connsiteX1395" fmla="*/ 4143681 w 5745062"/>
              <a:gd name="connsiteY1395" fmla="*/ 719662 h 5239019"/>
              <a:gd name="connsiteX1396" fmla="*/ 4150521 w 5745062"/>
              <a:gd name="connsiteY1396" fmla="*/ 686985 h 5239019"/>
              <a:gd name="connsiteX1397" fmla="*/ 4146721 w 5745062"/>
              <a:gd name="connsiteY1397" fmla="*/ 644428 h 5239019"/>
              <a:gd name="connsiteX1398" fmla="*/ 4134560 w 5745062"/>
              <a:gd name="connsiteY1398" fmla="*/ 590473 h 5239019"/>
              <a:gd name="connsiteX1399" fmla="*/ 4141400 w 5745062"/>
              <a:gd name="connsiteY1399" fmla="*/ 547156 h 5239019"/>
              <a:gd name="connsiteX1400" fmla="*/ 4137600 w 5745062"/>
              <a:gd name="connsiteY1400" fmla="*/ 455963 h 5239019"/>
              <a:gd name="connsiteX1401" fmla="*/ 4164961 w 5745062"/>
              <a:gd name="connsiteY1401" fmla="*/ 402008 h 5239019"/>
              <a:gd name="connsiteX1402" fmla="*/ 4163441 w 5745062"/>
              <a:gd name="connsiteY1402" fmla="*/ 354891 h 5239019"/>
              <a:gd name="connsiteX1403" fmla="*/ 4179402 w 5745062"/>
              <a:gd name="connsiteY1403" fmla="*/ 326014 h 5239019"/>
              <a:gd name="connsiteX1404" fmla="*/ 4183202 w 5745062"/>
              <a:gd name="connsiteY1404" fmla="*/ 299416 h 5239019"/>
              <a:gd name="connsiteX1405" fmla="*/ 4161161 w 5745062"/>
              <a:gd name="connsiteY1405" fmla="*/ 292576 h 5239019"/>
              <a:gd name="connsiteX1406" fmla="*/ 4164961 w 5745062"/>
              <a:gd name="connsiteY1406" fmla="*/ 259899 h 5239019"/>
              <a:gd name="connsiteX1407" fmla="*/ 4179402 w 5745062"/>
              <a:gd name="connsiteY1407" fmla="*/ 209743 h 5239019"/>
              <a:gd name="connsiteX1408" fmla="*/ 4211323 w 5745062"/>
              <a:gd name="connsiteY1408" fmla="*/ 200624 h 5239019"/>
              <a:gd name="connsiteX1409" fmla="*/ 4224244 w 5745062"/>
              <a:gd name="connsiteY1409" fmla="*/ 175546 h 5239019"/>
              <a:gd name="connsiteX1410" fmla="*/ 4236404 w 5745062"/>
              <a:gd name="connsiteY1410" fmla="*/ 123870 h 5239019"/>
              <a:gd name="connsiteX1411" fmla="*/ 4274406 w 5745062"/>
              <a:gd name="connsiteY1411" fmla="*/ 82073 h 5239019"/>
              <a:gd name="connsiteX1412" fmla="*/ 4275926 w 5745062"/>
              <a:gd name="connsiteY1412" fmla="*/ 42557 h 5239019"/>
              <a:gd name="connsiteX1413" fmla="*/ 4275926 w 5745062"/>
              <a:gd name="connsiteY1413" fmla="*/ 39517 h 5239019"/>
              <a:gd name="connsiteX1414" fmla="*/ 4288846 w 5745062"/>
              <a:gd name="connsiteY1414" fmla="*/ 30398 h 5239019"/>
              <a:gd name="connsiteX1415" fmla="*/ 4303287 w 5745062"/>
              <a:gd name="connsiteY1415" fmla="*/ 26598 h 5239019"/>
              <a:gd name="connsiteX1416" fmla="*/ 4326088 w 5745062"/>
              <a:gd name="connsiteY1416" fmla="*/ 13679 h 5239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Lst>
            <a:rect l="l" t="t" r="r" b="b"/>
            <a:pathLst>
              <a:path w="5745062" h="5239019">
                <a:moveTo>
                  <a:pt x="4301006" y="4751138"/>
                </a:moveTo>
                <a:lnTo>
                  <a:pt x="4304807" y="4757978"/>
                </a:lnTo>
                <a:lnTo>
                  <a:pt x="4320767" y="4765577"/>
                </a:lnTo>
                <a:lnTo>
                  <a:pt x="4337488" y="4777736"/>
                </a:lnTo>
                <a:lnTo>
                  <a:pt x="4351929" y="4770897"/>
                </a:lnTo>
                <a:lnTo>
                  <a:pt x="4360289" y="4772417"/>
                </a:lnTo>
                <a:lnTo>
                  <a:pt x="4389170" y="4788375"/>
                </a:lnTo>
                <a:lnTo>
                  <a:pt x="4437812" y="4833972"/>
                </a:lnTo>
                <a:lnTo>
                  <a:pt x="4507735" y="4851450"/>
                </a:lnTo>
                <a:lnTo>
                  <a:pt x="4518375" y="4851450"/>
                </a:lnTo>
                <a:lnTo>
                  <a:pt x="4545736" y="4837011"/>
                </a:lnTo>
                <a:lnTo>
                  <a:pt x="4568537" y="4830172"/>
                </a:lnTo>
                <a:lnTo>
                  <a:pt x="4590578" y="4835492"/>
                </a:lnTo>
                <a:lnTo>
                  <a:pt x="4617179" y="4833972"/>
                </a:lnTo>
                <a:lnTo>
                  <a:pt x="4642260" y="4811933"/>
                </a:lnTo>
                <a:lnTo>
                  <a:pt x="4655181" y="4819533"/>
                </a:lnTo>
                <a:lnTo>
                  <a:pt x="4672661" y="4826372"/>
                </a:lnTo>
                <a:lnTo>
                  <a:pt x="4681782" y="4806614"/>
                </a:lnTo>
                <a:lnTo>
                  <a:pt x="4700022" y="4817253"/>
                </a:lnTo>
                <a:lnTo>
                  <a:pt x="4715983" y="4844611"/>
                </a:lnTo>
                <a:lnTo>
                  <a:pt x="4715983" y="4892487"/>
                </a:lnTo>
                <a:lnTo>
                  <a:pt x="4715983" y="4914525"/>
                </a:lnTo>
                <a:lnTo>
                  <a:pt x="4709143" y="4939603"/>
                </a:lnTo>
                <a:lnTo>
                  <a:pt x="4701542" y="4982920"/>
                </a:lnTo>
                <a:lnTo>
                  <a:pt x="4700022" y="5022437"/>
                </a:lnTo>
                <a:lnTo>
                  <a:pt x="4705343" y="5034596"/>
                </a:lnTo>
                <a:lnTo>
                  <a:pt x="4694702" y="5061953"/>
                </a:lnTo>
                <a:lnTo>
                  <a:pt x="4697742" y="5038395"/>
                </a:lnTo>
                <a:lnTo>
                  <a:pt x="4697742" y="5020157"/>
                </a:lnTo>
                <a:lnTo>
                  <a:pt x="4694702" y="5002678"/>
                </a:lnTo>
                <a:lnTo>
                  <a:pt x="4689382" y="5014837"/>
                </a:lnTo>
                <a:lnTo>
                  <a:pt x="4660501" y="5050554"/>
                </a:lnTo>
                <a:lnTo>
                  <a:pt x="4656701" y="5083232"/>
                </a:lnTo>
                <a:lnTo>
                  <a:pt x="4646060" y="5083232"/>
                </a:lnTo>
                <a:lnTo>
                  <a:pt x="4638460" y="5124268"/>
                </a:lnTo>
                <a:lnTo>
                  <a:pt x="4627820" y="5131868"/>
                </a:lnTo>
                <a:lnTo>
                  <a:pt x="4613379" y="5129588"/>
                </a:lnTo>
                <a:lnTo>
                  <a:pt x="4593618" y="5118949"/>
                </a:lnTo>
                <a:lnTo>
                  <a:pt x="4586778" y="5128068"/>
                </a:lnTo>
                <a:lnTo>
                  <a:pt x="4585258" y="5146307"/>
                </a:lnTo>
                <a:lnTo>
                  <a:pt x="4573857" y="5162265"/>
                </a:lnTo>
                <a:lnTo>
                  <a:pt x="4557897" y="5169105"/>
                </a:lnTo>
                <a:lnTo>
                  <a:pt x="4551056" y="5191143"/>
                </a:lnTo>
                <a:lnTo>
                  <a:pt x="4541936" y="5176704"/>
                </a:lnTo>
                <a:lnTo>
                  <a:pt x="4531296" y="5169105"/>
                </a:lnTo>
                <a:lnTo>
                  <a:pt x="4520655" y="5179744"/>
                </a:lnTo>
                <a:lnTo>
                  <a:pt x="4513055" y="5203302"/>
                </a:lnTo>
                <a:lnTo>
                  <a:pt x="4511535" y="5221541"/>
                </a:lnTo>
                <a:lnTo>
                  <a:pt x="4493294" y="5237499"/>
                </a:lnTo>
                <a:lnTo>
                  <a:pt x="4478854" y="5239019"/>
                </a:lnTo>
                <a:lnTo>
                  <a:pt x="4468213" y="5226860"/>
                </a:lnTo>
                <a:lnTo>
                  <a:pt x="4456053" y="5219261"/>
                </a:lnTo>
                <a:lnTo>
                  <a:pt x="4443132" y="5224580"/>
                </a:lnTo>
                <a:lnTo>
                  <a:pt x="4421851" y="5213941"/>
                </a:lnTo>
                <a:lnTo>
                  <a:pt x="4402091" y="5212421"/>
                </a:lnTo>
                <a:lnTo>
                  <a:pt x="4394490" y="5197983"/>
                </a:lnTo>
                <a:lnTo>
                  <a:pt x="4411211" y="5194183"/>
                </a:lnTo>
                <a:lnTo>
                  <a:pt x="4421851" y="5182024"/>
                </a:lnTo>
                <a:lnTo>
                  <a:pt x="4399810" y="5179744"/>
                </a:lnTo>
                <a:lnTo>
                  <a:pt x="4382330" y="5167585"/>
                </a:lnTo>
                <a:lnTo>
                  <a:pt x="4360289" y="5115149"/>
                </a:lnTo>
                <a:lnTo>
                  <a:pt x="4345848" y="5097671"/>
                </a:lnTo>
                <a:lnTo>
                  <a:pt x="4339008" y="5083232"/>
                </a:lnTo>
                <a:lnTo>
                  <a:pt x="4324567" y="4988239"/>
                </a:lnTo>
                <a:lnTo>
                  <a:pt x="4345848" y="5036115"/>
                </a:lnTo>
                <a:lnTo>
                  <a:pt x="4364089" y="5014837"/>
                </a:lnTo>
                <a:lnTo>
                  <a:pt x="4349648" y="5002678"/>
                </a:lnTo>
                <a:lnTo>
                  <a:pt x="4326087" y="4954042"/>
                </a:lnTo>
                <a:lnTo>
                  <a:pt x="4288846" y="4837011"/>
                </a:lnTo>
                <a:lnTo>
                  <a:pt x="4294166" y="4805094"/>
                </a:lnTo>
                <a:close/>
                <a:moveTo>
                  <a:pt x="4705342" y="4645507"/>
                </a:moveTo>
                <a:lnTo>
                  <a:pt x="4737263" y="4682744"/>
                </a:lnTo>
                <a:lnTo>
                  <a:pt x="4741063" y="4711622"/>
                </a:lnTo>
                <a:lnTo>
                  <a:pt x="4737263" y="4726061"/>
                </a:lnTo>
                <a:lnTo>
                  <a:pt x="4712182" y="4732900"/>
                </a:lnTo>
                <a:lnTo>
                  <a:pt x="4712182" y="4706302"/>
                </a:lnTo>
                <a:lnTo>
                  <a:pt x="4703822" y="4678945"/>
                </a:lnTo>
                <a:lnTo>
                  <a:pt x="4689381" y="4662986"/>
                </a:lnTo>
                <a:lnTo>
                  <a:pt x="4696221" y="4652347"/>
                </a:lnTo>
                <a:close/>
                <a:moveTo>
                  <a:pt x="4687101" y="4051234"/>
                </a:moveTo>
                <a:lnTo>
                  <a:pt x="4667340" y="4054274"/>
                </a:lnTo>
                <a:lnTo>
                  <a:pt x="4667341" y="4054274"/>
                </a:lnTo>
                <a:lnTo>
                  <a:pt x="4687102" y="4051234"/>
                </a:lnTo>
                <a:close/>
                <a:moveTo>
                  <a:pt x="4704637" y="4046107"/>
                </a:moveTo>
                <a:lnTo>
                  <a:pt x="4700021" y="4051234"/>
                </a:lnTo>
                <a:lnTo>
                  <a:pt x="4700022" y="4051234"/>
                </a:lnTo>
                <a:close/>
                <a:moveTo>
                  <a:pt x="4751703" y="4038315"/>
                </a:moveTo>
                <a:lnTo>
                  <a:pt x="4742583" y="4042115"/>
                </a:lnTo>
                <a:lnTo>
                  <a:pt x="4742584" y="4042115"/>
                </a:lnTo>
                <a:lnTo>
                  <a:pt x="4751704" y="4038315"/>
                </a:lnTo>
                <a:close/>
                <a:moveTo>
                  <a:pt x="4712182" y="4036795"/>
                </a:moveTo>
                <a:lnTo>
                  <a:pt x="4709727" y="4039952"/>
                </a:lnTo>
                <a:lnTo>
                  <a:pt x="4712182" y="4036796"/>
                </a:lnTo>
                <a:lnTo>
                  <a:pt x="4714463" y="4036796"/>
                </a:lnTo>
                <a:lnTo>
                  <a:pt x="4725103" y="4036796"/>
                </a:lnTo>
                <a:lnTo>
                  <a:pt x="4726623" y="4036796"/>
                </a:lnTo>
                <a:lnTo>
                  <a:pt x="4726622" y="4036795"/>
                </a:lnTo>
                <a:lnTo>
                  <a:pt x="4725102" y="4036795"/>
                </a:lnTo>
                <a:lnTo>
                  <a:pt x="4714462" y="4036795"/>
                </a:lnTo>
                <a:close/>
                <a:moveTo>
                  <a:pt x="4582977" y="4031476"/>
                </a:moveTo>
                <a:lnTo>
                  <a:pt x="4570816" y="4034516"/>
                </a:lnTo>
                <a:lnTo>
                  <a:pt x="4570817" y="4034516"/>
                </a:lnTo>
                <a:lnTo>
                  <a:pt x="4582978" y="4031476"/>
                </a:lnTo>
                <a:close/>
                <a:moveTo>
                  <a:pt x="4396770" y="4027676"/>
                </a:moveTo>
                <a:lnTo>
                  <a:pt x="4377009" y="4031476"/>
                </a:lnTo>
                <a:lnTo>
                  <a:pt x="4377010" y="4031476"/>
                </a:lnTo>
                <a:close/>
                <a:moveTo>
                  <a:pt x="4590577" y="4026156"/>
                </a:moveTo>
                <a:lnTo>
                  <a:pt x="4588297" y="4027676"/>
                </a:lnTo>
                <a:lnTo>
                  <a:pt x="4585257" y="4031476"/>
                </a:lnTo>
                <a:lnTo>
                  <a:pt x="4585258" y="4031476"/>
                </a:lnTo>
                <a:lnTo>
                  <a:pt x="4588298" y="4027676"/>
                </a:lnTo>
                <a:lnTo>
                  <a:pt x="4590578" y="4026156"/>
                </a:lnTo>
                <a:close/>
                <a:moveTo>
                  <a:pt x="4462892" y="3991959"/>
                </a:moveTo>
                <a:lnTo>
                  <a:pt x="4459092" y="3993479"/>
                </a:lnTo>
                <a:lnTo>
                  <a:pt x="4456052" y="3994999"/>
                </a:lnTo>
                <a:lnTo>
                  <a:pt x="4453772" y="3997279"/>
                </a:lnTo>
                <a:lnTo>
                  <a:pt x="4456053" y="3994999"/>
                </a:lnTo>
                <a:lnTo>
                  <a:pt x="4459093" y="3993479"/>
                </a:lnTo>
                <a:lnTo>
                  <a:pt x="4462893" y="3991959"/>
                </a:lnTo>
                <a:close/>
                <a:moveTo>
                  <a:pt x="4403610" y="3991959"/>
                </a:moveTo>
                <a:lnTo>
                  <a:pt x="4403610" y="3993479"/>
                </a:lnTo>
                <a:lnTo>
                  <a:pt x="4403611" y="3993479"/>
                </a:lnTo>
                <a:lnTo>
                  <a:pt x="4403611" y="3991959"/>
                </a:lnTo>
                <a:close/>
                <a:moveTo>
                  <a:pt x="4473533" y="3989679"/>
                </a:moveTo>
                <a:lnTo>
                  <a:pt x="4464412" y="3991959"/>
                </a:lnTo>
                <a:lnTo>
                  <a:pt x="4464413" y="3991959"/>
                </a:lnTo>
                <a:close/>
                <a:moveTo>
                  <a:pt x="4418050" y="3989679"/>
                </a:moveTo>
                <a:lnTo>
                  <a:pt x="4405130" y="3991959"/>
                </a:lnTo>
                <a:lnTo>
                  <a:pt x="4405131" y="3991959"/>
                </a:lnTo>
                <a:lnTo>
                  <a:pt x="4418051" y="3989679"/>
                </a:lnTo>
                <a:close/>
                <a:moveTo>
                  <a:pt x="4290366" y="3934204"/>
                </a:moveTo>
                <a:lnTo>
                  <a:pt x="4292646" y="3936484"/>
                </a:lnTo>
                <a:lnTo>
                  <a:pt x="4295686" y="3939523"/>
                </a:lnTo>
                <a:lnTo>
                  <a:pt x="4292646" y="3936483"/>
                </a:lnTo>
                <a:close/>
                <a:moveTo>
                  <a:pt x="3414812" y="3890887"/>
                </a:moveTo>
                <a:lnTo>
                  <a:pt x="3446733" y="3900007"/>
                </a:lnTo>
                <a:lnTo>
                  <a:pt x="3448253" y="3916725"/>
                </a:lnTo>
                <a:lnTo>
                  <a:pt x="3482455" y="3927364"/>
                </a:lnTo>
                <a:lnTo>
                  <a:pt x="3502215" y="3927364"/>
                </a:lnTo>
                <a:lnTo>
                  <a:pt x="3515136" y="3947123"/>
                </a:lnTo>
                <a:lnTo>
                  <a:pt x="3486255" y="3941803"/>
                </a:lnTo>
                <a:lnTo>
                  <a:pt x="3455854" y="3943323"/>
                </a:lnTo>
                <a:lnTo>
                  <a:pt x="3452054" y="3956242"/>
                </a:lnTo>
                <a:lnTo>
                  <a:pt x="3436093" y="3968401"/>
                </a:lnTo>
                <a:lnTo>
                  <a:pt x="3411012" y="3961562"/>
                </a:lnTo>
                <a:lnTo>
                  <a:pt x="3357050" y="3961562"/>
                </a:lnTo>
                <a:lnTo>
                  <a:pt x="3328169" y="3957762"/>
                </a:lnTo>
                <a:lnTo>
                  <a:pt x="3313728" y="3934204"/>
                </a:lnTo>
                <a:lnTo>
                  <a:pt x="3316008" y="3925085"/>
                </a:lnTo>
                <a:lnTo>
                  <a:pt x="3321328" y="3918245"/>
                </a:lnTo>
                <a:lnTo>
                  <a:pt x="3347929" y="3907606"/>
                </a:lnTo>
                <a:close/>
                <a:moveTo>
                  <a:pt x="4129239" y="3767017"/>
                </a:moveTo>
                <a:lnTo>
                  <a:pt x="4126959" y="3769297"/>
                </a:lnTo>
                <a:lnTo>
                  <a:pt x="4126959" y="3770817"/>
                </a:lnTo>
                <a:lnTo>
                  <a:pt x="4123919" y="3779936"/>
                </a:lnTo>
                <a:lnTo>
                  <a:pt x="4123919" y="3781456"/>
                </a:lnTo>
                <a:lnTo>
                  <a:pt x="4121639" y="3789055"/>
                </a:lnTo>
                <a:lnTo>
                  <a:pt x="4116319" y="3794375"/>
                </a:lnTo>
                <a:lnTo>
                  <a:pt x="4121640" y="3789055"/>
                </a:lnTo>
                <a:lnTo>
                  <a:pt x="4123920" y="3781456"/>
                </a:lnTo>
                <a:lnTo>
                  <a:pt x="4123920" y="3779936"/>
                </a:lnTo>
                <a:lnTo>
                  <a:pt x="4126960" y="3770817"/>
                </a:lnTo>
                <a:lnTo>
                  <a:pt x="4126960" y="3769297"/>
                </a:lnTo>
                <a:lnTo>
                  <a:pt x="4129240" y="3767017"/>
                </a:lnTo>
                <a:close/>
                <a:moveTo>
                  <a:pt x="4136080" y="3765497"/>
                </a:moveTo>
                <a:lnTo>
                  <a:pt x="4130759" y="3767017"/>
                </a:lnTo>
                <a:lnTo>
                  <a:pt x="4130760" y="3767017"/>
                </a:lnTo>
                <a:close/>
                <a:moveTo>
                  <a:pt x="4039556" y="3682664"/>
                </a:moveTo>
                <a:lnTo>
                  <a:pt x="4035756" y="3686464"/>
                </a:lnTo>
                <a:lnTo>
                  <a:pt x="4039557" y="3682664"/>
                </a:lnTo>
                <a:close/>
                <a:moveTo>
                  <a:pt x="3992434" y="3682664"/>
                </a:moveTo>
                <a:lnTo>
                  <a:pt x="3992434" y="3684944"/>
                </a:lnTo>
                <a:lnTo>
                  <a:pt x="3987114" y="3688743"/>
                </a:lnTo>
                <a:lnTo>
                  <a:pt x="3992435" y="3684944"/>
                </a:lnTo>
                <a:lnTo>
                  <a:pt x="3992435" y="3682664"/>
                </a:lnTo>
                <a:close/>
                <a:moveTo>
                  <a:pt x="3998663" y="3682259"/>
                </a:moveTo>
                <a:lnTo>
                  <a:pt x="3996234" y="3682664"/>
                </a:lnTo>
                <a:lnTo>
                  <a:pt x="3996235" y="3682664"/>
                </a:lnTo>
                <a:close/>
                <a:moveTo>
                  <a:pt x="3884510" y="3650747"/>
                </a:moveTo>
                <a:lnTo>
                  <a:pt x="3884510" y="3654547"/>
                </a:lnTo>
                <a:lnTo>
                  <a:pt x="3884510" y="3657586"/>
                </a:lnTo>
                <a:lnTo>
                  <a:pt x="3883093" y="3668215"/>
                </a:lnTo>
                <a:lnTo>
                  <a:pt x="3884511" y="3657586"/>
                </a:lnTo>
                <a:lnTo>
                  <a:pt x="3884511" y="3654546"/>
                </a:lnTo>
                <a:lnTo>
                  <a:pt x="3884511" y="3652266"/>
                </a:lnTo>
                <a:lnTo>
                  <a:pt x="3886790" y="3654545"/>
                </a:lnTo>
                <a:lnTo>
                  <a:pt x="3886790" y="3652267"/>
                </a:lnTo>
                <a:close/>
                <a:moveTo>
                  <a:pt x="5441050" y="2990359"/>
                </a:moveTo>
                <a:lnTo>
                  <a:pt x="5441050" y="2995679"/>
                </a:lnTo>
                <a:lnTo>
                  <a:pt x="5443330" y="3000998"/>
                </a:lnTo>
                <a:lnTo>
                  <a:pt x="5443330" y="3002518"/>
                </a:lnTo>
                <a:lnTo>
                  <a:pt x="5443331" y="3002518"/>
                </a:lnTo>
                <a:lnTo>
                  <a:pt x="5443331" y="3000998"/>
                </a:lnTo>
                <a:lnTo>
                  <a:pt x="5441051" y="2995679"/>
                </a:lnTo>
                <a:lnTo>
                  <a:pt x="5441051" y="2990359"/>
                </a:lnTo>
                <a:close/>
                <a:moveTo>
                  <a:pt x="5380248" y="2990359"/>
                </a:moveTo>
                <a:lnTo>
                  <a:pt x="5378727" y="3000998"/>
                </a:lnTo>
                <a:lnTo>
                  <a:pt x="5378727" y="3002518"/>
                </a:lnTo>
                <a:lnTo>
                  <a:pt x="5378727" y="3004798"/>
                </a:lnTo>
                <a:lnTo>
                  <a:pt x="5378727" y="3013157"/>
                </a:lnTo>
                <a:lnTo>
                  <a:pt x="5380248" y="3026076"/>
                </a:lnTo>
                <a:lnTo>
                  <a:pt x="5381768" y="3027596"/>
                </a:lnTo>
                <a:lnTo>
                  <a:pt x="5384048" y="3029876"/>
                </a:lnTo>
                <a:lnTo>
                  <a:pt x="5384049" y="3029876"/>
                </a:lnTo>
                <a:lnTo>
                  <a:pt x="5381769" y="3027596"/>
                </a:lnTo>
                <a:lnTo>
                  <a:pt x="5380248" y="3026076"/>
                </a:lnTo>
                <a:lnTo>
                  <a:pt x="5378728" y="3013157"/>
                </a:lnTo>
                <a:lnTo>
                  <a:pt x="5378728" y="3004798"/>
                </a:lnTo>
                <a:lnTo>
                  <a:pt x="5378728" y="3002518"/>
                </a:lnTo>
                <a:lnTo>
                  <a:pt x="5378728" y="3000998"/>
                </a:lnTo>
                <a:close/>
                <a:moveTo>
                  <a:pt x="5035954" y="2957682"/>
                </a:moveTo>
                <a:lnTo>
                  <a:pt x="5042794" y="2959962"/>
                </a:lnTo>
                <a:lnTo>
                  <a:pt x="5054955" y="2961482"/>
                </a:lnTo>
                <a:lnTo>
                  <a:pt x="5054955" y="2961481"/>
                </a:lnTo>
                <a:lnTo>
                  <a:pt x="5042796" y="2959962"/>
                </a:lnTo>
                <a:lnTo>
                  <a:pt x="5035955" y="2957682"/>
                </a:lnTo>
                <a:close/>
                <a:moveTo>
                  <a:pt x="5022998" y="2957043"/>
                </a:moveTo>
                <a:lnTo>
                  <a:pt x="5026834" y="2957682"/>
                </a:lnTo>
                <a:lnTo>
                  <a:pt x="5026835" y="2957682"/>
                </a:lnTo>
                <a:close/>
                <a:moveTo>
                  <a:pt x="5349846" y="2953882"/>
                </a:moveTo>
                <a:lnTo>
                  <a:pt x="5371127" y="2981240"/>
                </a:lnTo>
                <a:lnTo>
                  <a:pt x="5378727" y="2988079"/>
                </a:lnTo>
                <a:lnTo>
                  <a:pt x="5380046" y="2990057"/>
                </a:lnTo>
                <a:lnTo>
                  <a:pt x="5378728" y="2988079"/>
                </a:lnTo>
                <a:lnTo>
                  <a:pt x="5371128" y="2981240"/>
                </a:lnTo>
                <a:lnTo>
                  <a:pt x="5349847" y="2953882"/>
                </a:lnTo>
                <a:close/>
                <a:moveTo>
                  <a:pt x="5004793" y="2953882"/>
                </a:moveTo>
                <a:lnTo>
                  <a:pt x="5008593" y="2956162"/>
                </a:lnTo>
                <a:lnTo>
                  <a:pt x="5008594" y="2956162"/>
                </a:lnTo>
                <a:lnTo>
                  <a:pt x="5004794" y="2953882"/>
                </a:lnTo>
                <a:close/>
                <a:moveTo>
                  <a:pt x="4987313" y="2952362"/>
                </a:moveTo>
                <a:lnTo>
                  <a:pt x="4992632" y="2953882"/>
                </a:lnTo>
                <a:lnTo>
                  <a:pt x="4992634" y="2953882"/>
                </a:lnTo>
                <a:close/>
                <a:moveTo>
                  <a:pt x="4956911" y="2948563"/>
                </a:moveTo>
                <a:lnTo>
                  <a:pt x="4973464" y="2950631"/>
                </a:lnTo>
                <a:lnTo>
                  <a:pt x="4956912" y="2948563"/>
                </a:lnTo>
                <a:close/>
                <a:moveTo>
                  <a:pt x="4942472" y="2947043"/>
                </a:moveTo>
                <a:lnTo>
                  <a:pt x="4947791" y="2948563"/>
                </a:lnTo>
                <a:lnTo>
                  <a:pt x="4947792" y="2948563"/>
                </a:lnTo>
                <a:close/>
                <a:moveTo>
                  <a:pt x="4883188" y="2941723"/>
                </a:moveTo>
                <a:lnTo>
                  <a:pt x="4920127" y="2945170"/>
                </a:lnTo>
                <a:lnTo>
                  <a:pt x="4883189" y="2941723"/>
                </a:lnTo>
                <a:close/>
                <a:moveTo>
                  <a:pt x="4855827" y="2937923"/>
                </a:moveTo>
                <a:lnTo>
                  <a:pt x="4877868" y="2941723"/>
                </a:lnTo>
                <a:lnTo>
                  <a:pt x="4877869" y="2941723"/>
                </a:lnTo>
                <a:lnTo>
                  <a:pt x="4855828" y="2937923"/>
                </a:lnTo>
                <a:close/>
                <a:moveTo>
                  <a:pt x="4838347" y="2936404"/>
                </a:moveTo>
                <a:lnTo>
                  <a:pt x="4845187" y="2937923"/>
                </a:lnTo>
                <a:lnTo>
                  <a:pt x="4845188" y="2937923"/>
                </a:lnTo>
                <a:lnTo>
                  <a:pt x="4838348" y="2936404"/>
                </a:lnTo>
                <a:close/>
                <a:moveTo>
                  <a:pt x="4816160" y="2935379"/>
                </a:moveTo>
                <a:lnTo>
                  <a:pt x="4821626" y="2936404"/>
                </a:lnTo>
                <a:lnTo>
                  <a:pt x="4821627" y="2936404"/>
                </a:lnTo>
                <a:close/>
                <a:moveTo>
                  <a:pt x="5314125" y="2932604"/>
                </a:moveTo>
                <a:lnTo>
                  <a:pt x="5317165" y="2934124"/>
                </a:lnTo>
                <a:lnTo>
                  <a:pt x="5348326" y="2953882"/>
                </a:lnTo>
                <a:lnTo>
                  <a:pt x="5348327" y="2953882"/>
                </a:lnTo>
                <a:lnTo>
                  <a:pt x="5317166" y="2934124"/>
                </a:lnTo>
                <a:lnTo>
                  <a:pt x="5314126" y="2932604"/>
                </a:lnTo>
                <a:close/>
                <a:moveTo>
                  <a:pt x="5274603" y="2932604"/>
                </a:moveTo>
                <a:lnTo>
                  <a:pt x="5281224" y="2933113"/>
                </a:lnTo>
                <a:lnTo>
                  <a:pt x="5274604" y="2932604"/>
                </a:lnTo>
                <a:close/>
                <a:moveTo>
                  <a:pt x="5602936" y="2927284"/>
                </a:moveTo>
                <a:lnTo>
                  <a:pt x="5621177" y="2928804"/>
                </a:lnTo>
                <a:lnTo>
                  <a:pt x="5642458" y="2934124"/>
                </a:lnTo>
                <a:lnTo>
                  <a:pt x="5621178" y="2928804"/>
                </a:lnTo>
                <a:lnTo>
                  <a:pt x="5602937" y="2927284"/>
                </a:lnTo>
                <a:close/>
                <a:moveTo>
                  <a:pt x="4746383" y="2927284"/>
                </a:moveTo>
                <a:lnTo>
                  <a:pt x="4801865" y="2932604"/>
                </a:lnTo>
                <a:lnTo>
                  <a:pt x="4805404" y="2933311"/>
                </a:lnTo>
                <a:lnTo>
                  <a:pt x="4801866" y="2932604"/>
                </a:lnTo>
                <a:lnTo>
                  <a:pt x="4746384" y="2927284"/>
                </a:lnTo>
                <a:close/>
                <a:moveTo>
                  <a:pt x="4726622" y="2925764"/>
                </a:moveTo>
                <a:lnTo>
                  <a:pt x="4731942" y="2927284"/>
                </a:lnTo>
                <a:lnTo>
                  <a:pt x="4731943" y="2927284"/>
                </a:lnTo>
                <a:lnTo>
                  <a:pt x="4726623" y="2925764"/>
                </a:lnTo>
                <a:close/>
                <a:moveTo>
                  <a:pt x="4710662" y="2923485"/>
                </a:moveTo>
                <a:lnTo>
                  <a:pt x="4721302" y="2925764"/>
                </a:lnTo>
                <a:lnTo>
                  <a:pt x="4721303" y="2925764"/>
                </a:lnTo>
                <a:lnTo>
                  <a:pt x="4710663" y="2923485"/>
                </a:lnTo>
                <a:close/>
                <a:moveTo>
                  <a:pt x="4691120" y="2922013"/>
                </a:moveTo>
                <a:lnTo>
                  <a:pt x="4697741" y="2923485"/>
                </a:lnTo>
                <a:lnTo>
                  <a:pt x="4697742" y="2923485"/>
                </a:lnTo>
                <a:close/>
                <a:moveTo>
                  <a:pt x="5261683" y="2920445"/>
                </a:moveTo>
                <a:lnTo>
                  <a:pt x="5261683" y="2923485"/>
                </a:lnTo>
                <a:lnTo>
                  <a:pt x="5263203" y="2925764"/>
                </a:lnTo>
                <a:lnTo>
                  <a:pt x="5270803" y="2931084"/>
                </a:lnTo>
                <a:lnTo>
                  <a:pt x="5270803" y="2932604"/>
                </a:lnTo>
                <a:lnTo>
                  <a:pt x="5270804" y="2932604"/>
                </a:lnTo>
                <a:lnTo>
                  <a:pt x="5270804" y="2931084"/>
                </a:lnTo>
                <a:lnTo>
                  <a:pt x="5263204" y="2925764"/>
                </a:lnTo>
                <a:lnTo>
                  <a:pt x="5261684" y="2923485"/>
                </a:lnTo>
                <a:lnTo>
                  <a:pt x="5261684" y="2920445"/>
                </a:lnTo>
                <a:close/>
                <a:moveTo>
                  <a:pt x="4650569" y="2918317"/>
                </a:moveTo>
                <a:lnTo>
                  <a:pt x="4660500" y="2920445"/>
                </a:lnTo>
                <a:lnTo>
                  <a:pt x="4667121" y="2920776"/>
                </a:lnTo>
                <a:lnTo>
                  <a:pt x="4660501" y="2920445"/>
                </a:lnTo>
                <a:close/>
                <a:moveTo>
                  <a:pt x="4631619" y="2916645"/>
                </a:moveTo>
                <a:lnTo>
                  <a:pt x="4637914" y="2917544"/>
                </a:lnTo>
                <a:lnTo>
                  <a:pt x="4631620" y="2916645"/>
                </a:lnTo>
                <a:close/>
                <a:moveTo>
                  <a:pt x="4610948" y="2916200"/>
                </a:moveTo>
                <a:lnTo>
                  <a:pt x="4617178" y="2916645"/>
                </a:lnTo>
                <a:lnTo>
                  <a:pt x="4617179" y="2916645"/>
                </a:lnTo>
                <a:close/>
                <a:moveTo>
                  <a:pt x="5206201" y="2915125"/>
                </a:moveTo>
                <a:lnTo>
                  <a:pt x="5207721" y="2916645"/>
                </a:lnTo>
                <a:lnTo>
                  <a:pt x="5207722" y="2916645"/>
                </a:lnTo>
                <a:lnTo>
                  <a:pt x="5206202" y="2915125"/>
                </a:lnTo>
                <a:close/>
                <a:moveTo>
                  <a:pt x="4573856" y="2911326"/>
                </a:moveTo>
                <a:lnTo>
                  <a:pt x="4580477" y="2912650"/>
                </a:lnTo>
                <a:lnTo>
                  <a:pt x="4573857" y="2911326"/>
                </a:lnTo>
                <a:close/>
                <a:moveTo>
                  <a:pt x="5251042" y="2909046"/>
                </a:moveTo>
                <a:lnTo>
                  <a:pt x="5252562" y="2911326"/>
                </a:lnTo>
                <a:lnTo>
                  <a:pt x="5254469" y="2912596"/>
                </a:lnTo>
                <a:lnTo>
                  <a:pt x="5254843" y="2912846"/>
                </a:lnTo>
                <a:lnTo>
                  <a:pt x="5260163" y="2920445"/>
                </a:lnTo>
                <a:lnTo>
                  <a:pt x="5260164" y="2920445"/>
                </a:lnTo>
                <a:lnTo>
                  <a:pt x="5254844" y="2912846"/>
                </a:lnTo>
                <a:lnTo>
                  <a:pt x="5254843" y="2912846"/>
                </a:lnTo>
                <a:lnTo>
                  <a:pt x="5254843" y="2912845"/>
                </a:lnTo>
                <a:lnTo>
                  <a:pt x="5254469" y="2912596"/>
                </a:lnTo>
                <a:lnTo>
                  <a:pt x="5252564" y="2911326"/>
                </a:lnTo>
                <a:lnTo>
                  <a:pt x="5251044" y="2909046"/>
                </a:lnTo>
                <a:close/>
                <a:moveTo>
                  <a:pt x="5564935" y="2907526"/>
                </a:moveTo>
                <a:lnTo>
                  <a:pt x="5564935" y="2909046"/>
                </a:lnTo>
                <a:lnTo>
                  <a:pt x="5572535" y="2918165"/>
                </a:lnTo>
                <a:lnTo>
                  <a:pt x="5593816" y="2927284"/>
                </a:lnTo>
                <a:lnTo>
                  <a:pt x="5593817" y="2927284"/>
                </a:lnTo>
                <a:lnTo>
                  <a:pt x="5572536" y="2918165"/>
                </a:lnTo>
                <a:lnTo>
                  <a:pt x="5564936" y="2909046"/>
                </a:lnTo>
                <a:lnTo>
                  <a:pt x="5564936" y="2907526"/>
                </a:lnTo>
                <a:close/>
                <a:moveTo>
                  <a:pt x="5563414" y="2906006"/>
                </a:moveTo>
                <a:lnTo>
                  <a:pt x="5563414" y="2907526"/>
                </a:lnTo>
                <a:lnTo>
                  <a:pt x="5563416" y="2907526"/>
                </a:lnTo>
                <a:lnTo>
                  <a:pt x="5563416" y="2906006"/>
                </a:lnTo>
                <a:close/>
                <a:moveTo>
                  <a:pt x="5153759" y="2903726"/>
                </a:moveTo>
                <a:lnTo>
                  <a:pt x="5153759" y="2906006"/>
                </a:lnTo>
                <a:lnTo>
                  <a:pt x="5153759" y="2909046"/>
                </a:lnTo>
                <a:lnTo>
                  <a:pt x="5156039" y="2911326"/>
                </a:lnTo>
                <a:lnTo>
                  <a:pt x="5166679" y="2915125"/>
                </a:lnTo>
                <a:lnTo>
                  <a:pt x="5156040" y="2911326"/>
                </a:lnTo>
                <a:lnTo>
                  <a:pt x="5153760" y="2909046"/>
                </a:lnTo>
                <a:lnTo>
                  <a:pt x="5153760" y="2906006"/>
                </a:lnTo>
                <a:lnTo>
                  <a:pt x="5153760" y="2903726"/>
                </a:lnTo>
                <a:close/>
                <a:moveTo>
                  <a:pt x="5150719" y="2902206"/>
                </a:moveTo>
                <a:lnTo>
                  <a:pt x="5152239" y="2903726"/>
                </a:lnTo>
                <a:lnTo>
                  <a:pt x="5152240" y="2903726"/>
                </a:lnTo>
                <a:lnTo>
                  <a:pt x="5150720" y="2902206"/>
                </a:lnTo>
                <a:close/>
                <a:moveTo>
                  <a:pt x="4466692" y="2902206"/>
                </a:moveTo>
                <a:lnTo>
                  <a:pt x="4496486" y="2905121"/>
                </a:lnTo>
                <a:lnTo>
                  <a:pt x="4466693" y="2902206"/>
                </a:lnTo>
                <a:close/>
                <a:moveTo>
                  <a:pt x="4439331" y="2900686"/>
                </a:moveTo>
                <a:lnTo>
                  <a:pt x="4446932" y="2902206"/>
                </a:lnTo>
                <a:lnTo>
                  <a:pt x="4439332" y="2900686"/>
                </a:lnTo>
                <a:close/>
                <a:moveTo>
                  <a:pt x="4418050" y="2898407"/>
                </a:moveTo>
                <a:lnTo>
                  <a:pt x="4424891" y="2900686"/>
                </a:lnTo>
                <a:lnTo>
                  <a:pt x="4424892" y="2900686"/>
                </a:lnTo>
                <a:lnTo>
                  <a:pt x="4418051" y="2898407"/>
                </a:lnTo>
                <a:close/>
                <a:moveTo>
                  <a:pt x="4398509" y="2897831"/>
                </a:moveTo>
                <a:lnTo>
                  <a:pt x="4405130" y="2898407"/>
                </a:lnTo>
                <a:lnTo>
                  <a:pt x="4405131" y="2898407"/>
                </a:lnTo>
                <a:close/>
                <a:moveTo>
                  <a:pt x="4352494" y="2894178"/>
                </a:moveTo>
                <a:lnTo>
                  <a:pt x="4357248" y="2895367"/>
                </a:lnTo>
                <a:lnTo>
                  <a:pt x="4357249" y="2895367"/>
                </a:lnTo>
                <a:close/>
                <a:moveTo>
                  <a:pt x="4323047" y="2891567"/>
                </a:moveTo>
                <a:lnTo>
                  <a:pt x="4329174" y="2892928"/>
                </a:lnTo>
                <a:lnTo>
                  <a:pt x="4323048" y="2891567"/>
                </a:lnTo>
                <a:close/>
                <a:moveTo>
                  <a:pt x="4304806" y="2889287"/>
                </a:moveTo>
                <a:lnTo>
                  <a:pt x="4308606" y="2891567"/>
                </a:lnTo>
                <a:lnTo>
                  <a:pt x="4308607" y="2891567"/>
                </a:lnTo>
                <a:lnTo>
                  <a:pt x="4304807" y="2889287"/>
                </a:lnTo>
                <a:close/>
                <a:moveTo>
                  <a:pt x="4276905" y="2888342"/>
                </a:moveTo>
                <a:lnTo>
                  <a:pt x="4283525" y="2889287"/>
                </a:lnTo>
                <a:lnTo>
                  <a:pt x="4283526" y="2889287"/>
                </a:lnTo>
                <a:close/>
                <a:moveTo>
                  <a:pt x="4250844" y="2886248"/>
                </a:moveTo>
                <a:lnTo>
                  <a:pt x="4256164" y="2887767"/>
                </a:lnTo>
                <a:lnTo>
                  <a:pt x="4250845" y="2886248"/>
                </a:lnTo>
                <a:close/>
                <a:moveTo>
                  <a:pt x="4221964" y="2883968"/>
                </a:moveTo>
                <a:lnTo>
                  <a:pt x="4229563" y="2886248"/>
                </a:lnTo>
                <a:lnTo>
                  <a:pt x="4229564" y="2886248"/>
                </a:lnTo>
                <a:close/>
                <a:moveTo>
                  <a:pt x="4199162" y="2882448"/>
                </a:moveTo>
                <a:lnTo>
                  <a:pt x="4202962" y="2883968"/>
                </a:lnTo>
                <a:lnTo>
                  <a:pt x="4199163" y="2882448"/>
                </a:lnTo>
                <a:close/>
                <a:moveTo>
                  <a:pt x="4171028" y="2881566"/>
                </a:moveTo>
                <a:lnTo>
                  <a:pt x="4183201" y="2882448"/>
                </a:lnTo>
                <a:lnTo>
                  <a:pt x="4183202" y="2882448"/>
                </a:lnTo>
                <a:close/>
                <a:moveTo>
                  <a:pt x="4085918" y="2875608"/>
                </a:moveTo>
                <a:lnTo>
                  <a:pt x="4096558" y="2877128"/>
                </a:lnTo>
                <a:lnTo>
                  <a:pt x="4101110" y="2877331"/>
                </a:lnTo>
                <a:lnTo>
                  <a:pt x="4096559" y="2877128"/>
                </a:lnTo>
                <a:close/>
                <a:moveTo>
                  <a:pt x="4042596" y="2873329"/>
                </a:moveTo>
                <a:lnTo>
                  <a:pt x="4079077" y="2875608"/>
                </a:lnTo>
                <a:lnTo>
                  <a:pt x="4079078" y="2875608"/>
                </a:lnTo>
                <a:lnTo>
                  <a:pt x="4042597" y="2873329"/>
                </a:lnTo>
                <a:close/>
                <a:moveTo>
                  <a:pt x="3958233" y="2868009"/>
                </a:moveTo>
                <a:lnTo>
                  <a:pt x="3972673" y="2869529"/>
                </a:lnTo>
                <a:lnTo>
                  <a:pt x="3979686" y="2870207"/>
                </a:lnTo>
                <a:lnTo>
                  <a:pt x="3972674" y="2869529"/>
                </a:lnTo>
                <a:close/>
                <a:moveTo>
                  <a:pt x="3534896" y="2371009"/>
                </a:moveTo>
                <a:lnTo>
                  <a:pt x="3962033" y="2386968"/>
                </a:lnTo>
                <a:lnTo>
                  <a:pt x="3904283" y="3424070"/>
                </a:lnTo>
                <a:lnTo>
                  <a:pt x="3935432" y="2866489"/>
                </a:lnTo>
                <a:lnTo>
                  <a:pt x="3956713" y="2868009"/>
                </a:lnTo>
                <a:lnTo>
                  <a:pt x="3935433" y="2866489"/>
                </a:lnTo>
                <a:lnTo>
                  <a:pt x="3962034" y="2386968"/>
                </a:lnTo>
                <a:lnTo>
                  <a:pt x="3534897" y="2371009"/>
                </a:lnTo>
                <a:close/>
                <a:moveTo>
                  <a:pt x="2380412" y="2371009"/>
                </a:moveTo>
                <a:lnTo>
                  <a:pt x="2294529" y="2374808"/>
                </a:lnTo>
                <a:lnTo>
                  <a:pt x="2285409" y="2374808"/>
                </a:lnTo>
                <a:lnTo>
                  <a:pt x="2256528" y="2374808"/>
                </a:lnTo>
                <a:lnTo>
                  <a:pt x="2251208" y="2376328"/>
                </a:lnTo>
                <a:lnTo>
                  <a:pt x="2251208" y="2376329"/>
                </a:lnTo>
                <a:lnTo>
                  <a:pt x="2256527" y="2374809"/>
                </a:lnTo>
                <a:lnTo>
                  <a:pt x="2285409" y="2374809"/>
                </a:lnTo>
                <a:lnTo>
                  <a:pt x="2294529" y="2374809"/>
                </a:lnTo>
                <a:close/>
                <a:moveTo>
                  <a:pt x="5728341" y="2363410"/>
                </a:moveTo>
                <a:lnTo>
                  <a:pt x="5745062" y="2405207"/>
                </a:lnTo>
                <a:lnTo>
                  <a:pt x="5738982" y="2442444"/>
                </a:lnTo>
                <a:lnTo>
                  <a:pt x="5707061" y="2494879"/>
                </a:lnTo>
                <a:lnTo>
                  <a:pt x="5699460" y="2510838"/>
                </a:lnTo>
                <a:lnTo>
                  <a:pt x="5691100" y="2509318"/>
                </a:lnTo>
                <a:lnTo>
                  <a:pt x="5691100" y="2480441"/>
                </a:lnTo>
                <a:lnTo>
                  <a:pt x="5696420" y="2435604"/>
                </a:lnTo>
                <a:lnTo>
                  <a:pt x="5716181" y="2415846"/>
                </a:lnTo>
                <a:lnTo>
                  <a:pt x="5728341" y="2394568"/>
                </a:lnTo>
                <a:lnTo>
                  <a:pt x="5723021" y="2372529"/>
                </a:lnTo>
                <a:close/>
                <a:moveTo>
                  <a:pt x="2845550" y="2361889"/>
                </a:moveTo>
                <a:lnTo>
                  <a:pt x="2778668" y="2363409"/>
                </a:lnTo>
                <a:lnTo>
                  <a:pt x="2755867" y="2363409"/>
                </a:lnTo>
                <a:lnTo>
                  <a:pt x="2741426" y="2363409"/>
                </a:lnTo>
                <a:lnTo>
                  <a:pt x="2679864" y="2363409"/>
                </a:lnTo>
                <a:lnTo>
                  <a:pt x="2646423" y="2365689"/>
                </a:lnTo>
                <a:lnTo>
                  <a:pt x="2579540" y="2365689"/>
                </a:lnTo>
                <a:lnTo>
                  <a:pt x="2570420" y="2365689"/>
                </a:lnTo>
                <a:lnTo>
                  <a:pt x="2536978" y="2367209"/>
                </a:lnTo>
                <a:lnTo>
                  <a:pt x="2518738" y="2367209"/>
                </a:lnTo>
                <a:lnTo>
                  <a:pt x="2498977" y="2367209"/>
                </a:lnTo>
                <a:lnTo>
                  <a:pt x="2470096" y="2368729"/>
                </a:lnTo>
                <a:lnTo>
                  <a:pt x="2455655" y="2368729"/>
                </a:lnTo>
                <a:lnTo>
                  <a:pt x="2438175" y="2368729"/>
                </a:lnTo>
                <a:lnTo>
                  <a:pt x="2426774" y="2368729"/>
                </a:lnTo>
                <a:lnTo>
                  <a:pt x="2389533" y="2371009"/>
                </a:lnTo>
                <a:lnTo>
                  <a:pt x="2426774" y="2368730"/>
                </a:lnTo>
                <a:lnTo>
                  <a:pt x="2438174" y="2368730"/>
                </a:lnTo>
                <a:lnTo>
                  <a:pt x="2455655" y="2368730"/>
                </a:lnTo>
                <a:lnTo>
                  <a:pt x="2470096" y="2368730"/>
                </a:lnTo>
                <a:lnTo>
                  <a:pt x="2498977" y="2367210"/>
                </a:lnTo>
                <a:lnTo>
                  <a:pt x="2518738" y="2367210"/>
                </a:lnTo>
                <a:lnTo>
                  <a:pt x="2536978" y="2367210"/>
                </a:lnTo>
                <a:lnTo>
                  <a:pt x="2570420" y="2365690"/>
                </a:lnTo>
                <a:lnTo>
                  <a:pt x="2579540" y="2365690"/>
                </a:lnTo>
                <a:lnTo>
                  <a:pt x="2646422" y="2365690"/>
                </a:lnTo>
                <a:lnTo>
                  <a:pt x="2679864" y="2363410"/>
                </a:lnTo>
                <a:lnTo>
                  <a:pt x="2741426" y="2363410"/>
                </a:lnTo>
                <a:lnTo>
                  <a:pt x="2755867" y="2363410"/>
                </a:lnTo>
                <a:lnTo>
                  <a:pt x="2778668" y="2363410"/>
                </a:lnTo>
                <a:lnTo>
                  <a:pt x="2845550" y="2361890"/>
                </a:lnTo>
                <a:lnTo>
                  <a:pt x="2854670" y="2361890"/>
                </a:lnTo>
                <a:lnTo>
                  <a:pt x="2869111" y="2361890"/>
                </a:lnTo>
                <a:lnTo>
                  <a:pt x="2949674" y="2361890"/>
                </a:lnTo>
                <a:lnTo>
                  <a:pt x="2986916" y="2361890"/>
                </a:lnTo>
                <a:lnTo>
                  <a:pt x="3030237" y="2361890"/>
                </a:lnTo>
                <a:lnTo>
                  <a:pt x="3107760" y="2363410"/>
                </a:lnTo>
                <a:lnTo>
                  <a:pt x="3125241" y="2363410"/>
                </a:lnTo>
                <a:lnTo>
                  <a:pt x="3159442" y="2363410"/>
                </a:lnTo>
                <a:lnTo>
                  <a:pt x="3183003" y="2363410"/>
                </a:lnTo>
                <a:lnTo>
                  <a:pt x="3249126" y="2363410"/>
                </a:lnTo>
                <a:lnTo>
                  <a:pt x="3272686" y="2365690"/>
                </a:lnTo>
                <a:lnTo>
                  <a:pt x="3287127" y="2365690"/>
                </a:lnTo>
                <a:lnTo>
                  <a:pt x="3292447" y="2365690"/>
                </a:lnTo>
                <a:lnTo>
                  <a:pt x="3306888" y="2365690"/>
                </a:lnTo>
                <a:lnTo>
                  <a:pt x="3324368" y="2365690"/>
                </a:lnTo>
                <a:lnTo>
                  <a:pt x="3344129" y="2365690"/>
                </a:lnTo>
                <a:lnTo>
                  <a:pt x="3362370" y="2367210"/>
                </a:lnTo>
                <a:lnTo>
                  <a:pt x="3496895" y="2368730"/>
                </a:lnTo>
                <a:lnTo>
                  <a:pt x="3515136" y="2371009"/>
                </a:lnTo>
                <a:lnTo>
                  <a:pt x="3496895" y="2368729"/>
                </a:lnTo>
                <a:lnTo>
                  <a:pt x="3362370" y="2367209"/>
                </a:lnTo>
                <a:lnTo>
                  <a:pt x="3344129" y="2365689"/>
                </a:lnTo>
                <a:lnTo>
                  <a:pt x="3324368" y="2365689"/>
                </a:lnTo>
                <a:lnTo>
                  <a:pt x="3306888" y="2365689"/>
                </a:lnTo>
                <a:lnTo>
                  <a:pt x="3292447" y="2365689"/>
                </a:lnTo>
                <a:lnTo>
                  <a:pt x="3287127" y="2365689"/>
                </a:lnTo>
                <a:lnTo>
                  <a:pt x="3272686" y="2365689"/>
                </a:lnTo>
                <a:lnTo>
                  <a:pt x="3249126" y="2363409"/>
                </a:lnTo>
                <a:lnTo>
                  <a:pt x="3183003" y="2363409"/>
                </a:lnTo>
                <a:lnTo>
                  <a:pt x="3159442" y="2363409"/>
                </a:lnTo>
                <a:lnTo>
                  <a:pt x="3125241" y="2363409"/>
                </a:lnTo>
                <a:lnTo>
                  <a:pt x="3107760" y="2363409"/>
                </a:lnTo>
                <a:lnTo>
                  <a:pt x="3030237" y="2361889"/>
                </a:lnTo>
                <a:lnTo>
                  <a:pt x="2986916" y="2361889"/>
                </a:lnTo>
                <a:lnTo>
                  <a:pt x="2949674" y="2361889"/>
                </a:lnTo>
                <a:lnTo>
                  <a:pt x="2869111" y="2361889"/>
                </a:lnTo>
                <a:lnTo>
                  <a:pt x="2854671" y="2361889"/>
                </a:lnTo>
                <a:close/>
                <a:moveTo>
                  <a:pt x="3819907" y="877730"/>
                </a:moveTo>
                <a:lnTo>
                  <a:pt x="3834348" y="880769"/>
                </a:lnTo>
                <a:lnTo>
                  <a:pt x="3848788" y="886089"/>
                </a:lnTo>
                <a:lnTo>
                  <a:pt x="3864749" y="902808"/>
                </a:lnTo>
                <a:lnTo>
                  <a:pt x="3852589" y="902808"/>
                </a:lnTo>
                <a:lnTo>
                  <a:pt x="3827508" y="909648"/>
                </a:lnTo>
                <a:lnTo>
                  <a:pt x="3827508" y="918767"/>
                </a:lnTo>
                <a:lnTo>
                  <a:pt x="3816867" y="925606"/>
                </a:lnTo>
                <a:lnTo>
                  <a:pt x="3789506" y="933206"/>
                </a:lnTo>
                <a:lnTo>
                  <a:pt x="3777346" y="913447"/>
                </a:lnTo>
                <a:lnTo>
                  <a:pt x="3794827" y="893689"/>
                </a:lnTo>
                <a:lnTo>
                  <a:pt x="3807747" y="889889"/>
                </a:lnTo>
                <a:close/>
                <a:moveTo>
                  <a:pt x="3383651" y="444564"/>
                </a:moveTo>
                <a:lnTo>
                  <a:pt x="3391252" y="469642"/>
                </a:lnTo>
                <a:lnTo>
                  <a:pt x="3412532" y="453683"/>
                </a:lnTo>
                <a:lnTo>
                  <a:pt x="3417853" y="516758"/>
                </a:lnTo>
                <a:lnTo>
                  <a:pt x="3426973" y="527397"/>
                </a:lnTo>
                <a:lnTo>
                  <a:pt x="3426973" y="527398"/>
                </a:lnTo>
                <a:lnTo>
                  <a:pt x="3401892" y="538037"/>
                </a:lnTo>
                <a:lnTo>
                  <a:pt x="3369971" y="534237"/>
                </a:lnTo>
                <a:lnTo>
                  <a:pt x="3355530" y="514479"/>
                </a:lnTo>
                <a:lnTo>
                  <a:pt x="3355530" y="514478"/>
                </a:lnTo>
                <a:lnTo>
                  <a:pt x="3357050" y="457483"/>
                </a:lnTo>
                <a:lnTo>
                  <a:pt x="3366170" y="457483"/>
                </a:lnTo>
                <a:lnTo>
                  <a:pt x="3369971" y="464322"/>
                </a:lnTo>
                <a:close/>
                <a:moveTo>
                  <a:pt x="2545339" y="55476"/>
                </a:moveTo>
                <a:lnTo>
                  <a:pt x="2558259" y="60796"/>
                </a:lnTo>
                <a:lnTo>
                  <a:pt x="2572700" y="76755"/>
                </a:lnTo>
                <a:lnTo>
                  <a:pt x="2578020" y="105633"/>
                </a:lnTo>
                <a:lnTo>
                  <a:pt x="2556739" y="132231"/>
                </a:lnTo>
                <a:lnTo>
                  <a:pt x="2513418" y="157308"/>
                </a:lnTo>
                <a:lnTo>
                  <a:pt x="2491377" y="157308"/>
                </a:lnTo>
                <a:lnTo>
                  <a:pt x="2471616" y="143630"/>
                </a:lnTo>
                <a:lnTo>
                  <a:pt x="2429054" y="117792"/>
                </a:lnTo>
                <a:lnTo>
                  <a:pt x="2400173" y="56996"/>
                </a:lnTo>
                <a:lnTo>
                  <a:pt x="2407014" y="66116"/>
                </a:lnTo>
                <a:lnTo>
                  <a:pt x="2423734" y="72955"/>
                </a:lnTo>
                <a:lnTo>
                  <a:pt x="2432855" y="82074"/>
                </a:lnTo>
                <a:lnTo>
                  <a:pt x="2457936" y="91194"/>
                </a:lnTo>
                <a:lnTo>
                  <a:pt x="2497457" y="78275"/>
                </a:lnTo>
                <a:lnTo>
                  <a:pt x="2511138" y="80554"/>
                </a:lnTo>
                <a:close/>
                <a:moveTo>
                  <a:pt x="3392771" y="31917"/>
                </a:moveTo>
                <a:lnTo>
                  <a:pt x="3391251" y="51675"/>
                </a:lnTo>
                <a:lnTo>
                  <a:pt x="3375290" y="75233"/>
                </a:lnTo>
                <a:lnTo>
                  <a:pt x="3363890" y="96512"/>
                </a:lnTo>
                <a:lnTo>
                  <a:pt x="3360850" y="96512"/>
                </a:lnTo>
                <a:lnTo>
                  <a:pt x="3363890" y="60794"/>
                </a:lnTo>
                <a:lnTo>
                  <a:pt x="3382131" y="35716"/>
                </a:lnTo>
                <a:close/>
                <a:moveTo>
                  <a:pt x="4339008" y="0"/>
                </a:moveTo>
                <a:lnTo>
                  <a:pt x="4354969" y="6839"/>
                </a:lnTo>
                <a:lnTo>
                  <a:pt x="4353449" y="22798"/>
                </a:lnTo>
                <a:lnTo>
                  <a:pt x="4360289" y="44836"/>
                </a:lnTo>
                <a:lnTo>
                  <a:pt x="4353449" y="46356"/>
                </a:lnTo>
                <a:lnTo>
                  <a:pt x="4353449" y="50156"/>
                </a:lnTo>
                <a:lnTo>
                  <a:pt x="4358769" y="89673"/>
                </a:lnTo>
                <a:lnTo>
                  <a:pt x="4357249" y="166427"/>
                </a:lnTo>
                <a:lnTo>
                  <a:pt x="4364089" y="193784"/>
                </a:lnTo>
                <a:lnTo>
                  <a:pt x="4396770" y="195304"/>
                </a:lnTo>
                <a:lnTo>
                  <a:pt x="4402091" y="215063"/>
                </a:lnTo>
                <a:lnTo>
                  <a:pt x="4394490" y="254579"/>
                </a:lnTo>
                <a:lnTo>
                  <a:pt x="4411211" y="269018"/>
                </a:lnTo>
                <a:lnTo>
                  <a:pt x="4421851" y="299416"/>
                </a:lnTo>
                <a:lnTo>
                  <a:pt x="4436292" y="310055"/>
                </a:lnTo>
                <a:lnTo>
                  <a:pt x="4434012" y="349572"/>
                </a:lnTo>
                <a:lnTo>
                  <a:pt x="4448452" y="357171"/>
                </a:lnTo>
                <a:lnTo>
                  <a:pt x="4453773" y="399728"/>
                </a:lnTo>
                <a:lnTo>
                  <a:pt x="4462893" y="436205"/>
                </a:lnTo>
                <a:lnTo>
                  <a:pt x="4459093" y="493201"/>
                </a:lnTo>
                <a:lnTo>
                  <a:pt x="4468213" y="516758"/>
                </a:lnTo>
                <a:lnTo>
                  <a:pt x="4472013" y="545636"/>
                </a:lnTo>
                <a:lnTo>
                  <a:pt x="4482654" y="573754"/>
                </a:lnTo>
                <a:lnTo>
                  <a:pt x="4500894" y="597312"/>
                </a:lnTo>
                <a:lnTo>
                  <a:pt x="4525975" y="610231"/>
                </a:lnTo>
                <a:lnTo>
                  <a:pt x="4563217" y="582873"/>
                </a:lnTo>
                <a:lnTo>
                  <a:pt x="4588298" y="573754"/>
                </a:lnTo>
                <a:lnTo>
                  <a:pt x="4613379" y="581353"/>
                </a:lnTo>
                <a:lnTo>
                  <a:pt x="4630100" y="626190"/>
                </a:lnTo>
                <a:lnTo>
                  <a:pt x="4655180" y="640629"/>
                </a:lnTo>
                <a:lnTo>
                  <a:pt x="4676461" y="669506"/>
                </a:lnTo>
                <a:lnTo>
                  <a:pt x="4697742" y="681665"/>
                </a:lnTo>
                <a:lnTo>
                  <a:pt x="4721303" y="706743"/>
                </a:lnTo>
                <a:lnTo>
                  <a:pt x="4712183" y="735621"/>
                </a:lnTo>
                <a:lnTo>
                  <a:pt x="4719783" y="753860"/>
                </a:lnTo>
                <a:lnTo>
                  <a:pt x="4712183" y="805536"/>
                </a:lnTo>
                <a:lnTo>
                  <a:pt x="4719783" y="832893"/>
                </a:lnTo>
                <a:lnTo>
                  <a:pt x="4719783" y="855692"/>
                </a:lnTo>
                <a:lnTo>
                  <a:pt x="4730423" y="883049"/>
                </a:lnTo>
                <a:lnTo>
                  <a:pt x="4728903" y="927886"/>
                </a:lnTo>
                <a:lnTo>
                  <a:pt x="4735744" y="959803"/>
                </a:lnTo>
                <a:lnTo>
                  <a:pt x="4768425" y="1012239"/>
                </a:lnTo>
                <a:lnTo>
                  <a:pt x="4789706" y="1013759"/>
                </a:lnTo>
                <a:lnTo>
                  <a:pt x="4791226" y="1047956"/>
                </a:lnTo>
                <a:lnTo>
                  <a:pt x="4809466" y="1105712"/>
                </a:lnTo>
                <a:lnTo>
                  <a:pt x="4813266" y="1137629"/>
                </a:lnTo>
                <a:lnTo>
                  <a:pt x="4813266" y="1182465"/>
                </a:lnTo>
                <a:lnTo>
                  <a:pt x="4805666" y="1202224"/>
                </a:lnTo>
                <a:lnTo>
                  <a:pt x="4801866" y="1229582"/>
                </a:lnTo>
                <a:lnTo>
                  <a:pt x="4805666" y="1259980"/>
                </a:lnTo>
                <a:lnTo>
                  <a:pt x="4823907" y="1277458"/>
                </a:lnTo>
                <a:lnTo>
                  <a:pt x="4836068" y="1281258"/>
                </a:lnTo>
                <a:lnTo>
                  <a:pt x="4833027" y="1295696"/>
                </a:lnTo>
                <a:lnTo>
                  <a:pt x="4841388" y="1285057"/>
                </a:lnTo>
                <a:lnTo>
                  <a:pt x="4839868" y="1291897"/>
                </a:lnTo>
                <a:lnTo>
                  <a:pt x="4834547" y="1302536"/>
                </a:lnTo>
                <a:lnTo>
                  <a:pt x="4838348" y="1310135"/>
                </a:lnTo>
                <a:lnTo>
                  <a:pt x="4836068" y="1326094"/>
                </a:lnTo>
                <a:lnTo>
                  <a:pt x="4843668" y="1356492"/>
                </a:lnTo>
                <a:lnTo>
                  <a:pt x="4879389" y="1370930"/>
                </a:lnTo>
                <a:lnTo>
                  <a:pt x="4890030" y="1386889"/>
                </a:lnTo>
                <a:lnTo>
                  <a:pt x="4915110" y="1401328"/>
                </a:lnTo>
                <a:lnTo>
                  <a:pt x="4967552" y="1419567"/>
                </a:lnTo>
                <a:lnTo>
                  <a:pt x="4978193" y="1419567"/>
                </a:lnTo>
                <a:lnTo>
                  <a:pt x="4994154" y="1408927"/>
                </a:lnTo>
                <a:lnTo>
                  <a:pt x="4999474" y="1455284"/>
                </a:lnTo>
                <a:lnTo>
                  <a:pt x="5007074" y="1480360"/>
                </a:lnTo>
                <a:lnTo>
                  <a:pt x="5021515" y="1493279"/>
                </a:lnTo>
                <a:lnTo>
                  <a:pt x="5048116" y="1487960"/>
                </a:lnTo>
                <a:lnTo>
                  <a:pt x="5067876" y="1503919"/>
                </a:lnTo>
                <a:lnTo>
                  <a:pt x="5092957" y="1510758"/>
                </a:lnTo>
                <a:lnTo>
                  <a:pt x="5105878" y="1535836"/>
                </a:lnTo>
                <a:lnTo>
                  <a:pt x="5120318" y="1554075"/>
                </a:lnTo>
                <a:lnTo>
                  <a:pt x="5137799" y="1543435"/>
                </a:lnTo>
                <a:lnTo>
                  <a:pt x="5148440" y="1555594"/>
                </a:lnTo>
                <a:lnTo>
                  <a:pt x="5181121" y="1579153"/>
                </a:lnTo>
                <a:lnTo>
                  <a:pt x="5190241" y="1592072"/>
                </a:lnTo>
                <a:lnTo>
                  <a:pt x="5193281" y="1623989"/>
                </a:lnTo>
                <a:lnTo>
                  <a:pt x="5175801" y="1617149"/>
                </a:lnTo>
                <a:lnTo>
                  <a:pt x="5168200" y="1649067"/>
                </a:lnTo>
                <a:lnTo>
                  <a:pt x="5182641" y="1667305"/>
                </a:lnTo>
                <a:lnTo>
                  <a:pt x="5210002" y="1674145"/>
                </a:lnTo>
                <a:lnTo>
                  <a:pt x="5215322" y="1688584"/>
                </a:lnTo>
                <a:lnTo>
                  <a:pt x="5231283" y="1715942"/>
                </a:lnTo>
                <a:lnTo>
                  <a:pt x="5232803" y="1741020"/>
                </a:lnTo>
                <a:lnTo>
                  <a:pt x="5240403" y="1758498"/>
                </a:lnTo>
                <a:lnTo>
                  <a:pt x="5241923" y="1776737"/>
                </a:lnTo>
                <a:lnTo>
                  <a:pt x="5261684" y="1783576"/>
                </a:lnTo>
                <a:lnTo>
                  <a:pt x="5263204" y="1801815"/>
                </a:lnTo>
                <a:lnTo>
                  <a:pt x="5257884" y="1874009"/>
                </a:lnTo>
                <a:lnTo>
                  <a:pt x="5263204" y="1887688"/>
                </a:lnTo>
                <a:lnTo>
                  <a:pt x="5265484" y="1909726"/>
                </a:lnTo>
                <a:lnTo>
                  <a:pt x="5274604" y="1921885"/>
                </a:lnTo>
                <a:lnTo>
                  <a:pt x="5277644" y="1945443"/>
                </a:lnTo>
                <a:lnTo>
                  <a:pt x="5286765" y="1949243"/>
                </a:lnTo>
                <a:lnTo>
                  <a:pt x="5297405" y="1943923"/>
                </a:lnTo>
                <a:lnTo>
                  <a:pt x="5314126" y="1945443"/>
                </a:lnTo>
                <a:lnTo>
                  <a:pt x="5317166" y="1904406"/>
                </a:lnTo>
                <a:lnTo>
                  <a:pt x="5335407" y="1893767"/>
                </a:lnTo>
                <a:lnTo>
                  <a:pt x="5340727" y="1920365"/>
                </a:lnTo>
                <a:lnTo>
                  <a:pt x="5355168" y="1934804"/>
                </a:lnTo>
                <a:lnTo>
                  <a:pt x="5381769" y="1952283"/>
                </a:lnTo>
                <a:lnTo>
                  <a:pt x="5401529" y="1972041"/>
                </a:lnTo>
                <a:lnTo>
                  <a:pt x="5412930" y="1932524"/>
                </a:lnTo>
                <a:lnTo>
                  <a:pt x="5421290" y="1945443"/>
                </a:lnTo>
                <a:lnTo>
                  <a:pt x="5421290" y="1961402"/>
                </a:lnTo>
                <a:lnTo>
                  <a:pt x="5426610" y="1970521"/>
                </a:lnTo>
                <a:lnTo>
                  <a:pt x="5432691" y="2013838"/>
                </a:lnTo>
                <a:lnTo>
                  <a:pt x="5425090" y="2094391"/>
                </a:lnTo>
                <a:lnTo>
                  <a:pt x="5430410" y="2132388"/>
                </a:lnTo>
                <a:lnTo>
                  <a:pt x="5450171" y="2152147"/>
                </a:lnTo>
                <a:lnTo>
                  <a:pt x="5463092" y="2174945"/>
                </a:lnTo>
                <a:lnTo>
                  <a:pt x="5497293" y="2212942"/>
                </a:lnTo>
                <a:lnTo>
                  <a:pt x="5529214" y="2218261"/>
                </a:lnTo>
                <a:lnTo>
                  <a:pt x="5547455" y="2234220"/>
                </a:lnTo>
                <a:lnTo>
                  <a:pt x="5561896" y="2259298"/>
                </a:lnTo>
                <a:lnTo>
                  <a:pt x="5574056" y="2290455"/>
                </a:lnTo>
                <a:lnTo>
                  <a:pt x="5575576" y="2306414"/>
                </a:lnTo>
                <a:lnTo>
                  <a:pt x="5595337" y="2329212"/>
                </a:lnTo>
                <a:lnTo>
                  <a:pt x="5621178" y="2343651"/>
                </a:lnTo>
                <a:lnTo>
                  <a:pt x="5618898" y="2351251"/>
                </a:lnTo>
                <a:lnTo>
                  <a:pt x="5646259" y="2405206"/>
                </a:lnTo>
                <a:lnTo>
                  <a:pt x="5640939" y="2421165"/>
                </a:lnTo>
                <a:lnTo>
                  <a:pt x="5667540" y="2437124"/>
                </a:lnTo>
                <a:lnTo>
                  <a:pt x="5672860" y="2460682"/>
                </a:lnTo>
                <a:lnTo>
                  <a:pt x="5671340" y="2509318"/>
                </a:lnTo>
                <a:lnTo>
                  <a:pt x="5679700" y="2535916"/>
                </a:lnTo>
                <a:lnTo>
                  <a:pt x="5687300" y="2548835"/>
                </a:lnTo>
                <a:lnTo>
                  <a:pt x="5697941" y="2535916"/>
                </a:lnTo>
                <a:lnTo>
                  <a:pt x="5696421" y="2575433"/>
                </a:lnTo>
                <a:lnTo>
                  <a:pt x="5681980" y="2613430"/>
                </a:lnTo>
                <a:lnTo>
                  <a:pt x="5685780" y="2641547"/>
                </a:lnTo>
                <a:lnTo>
                  <a:pt x="5681980" y="2713741"/>
                </a:lnTo>
                <a:lnTo>
                  <a:pt x="5687300" y="2738819"/>
                </a:lnTo>
                <a:lnTo>
                  <a:pt x="5678180" y="2731980"/>
                </a:lnTo>
                <a:lnTo>
                  <a:pt x="5671340" y="2749459"/>
                </a:lnTo>
                <a:lnTo>
                  <a:pt x="5672860" y="2758578"/>
                </a:lnTo>
                <a:lnTo>
                  <a:pt x="5672860" y="2776816"/>
                </a:lnTo>
                <a:lnTo>
                  <a:pt x="5679700" y="2788975"/>
                </a:lnTo>
                <a:lnTo>
                  <a:pt x="5681980" y="2819373"/>
                </a:lnTo>
                <a:lnTo>
                  <a:pt x="5694141" y="2864209"/>
                </a:lnTo>
                <a:lnTo>
                  <a:pt x="5701741" y="2911326"/>
                </a:lnTo>
                <a:lnTo>
                  <a:pt x="5701740" y="2911326"/>
                </a:lnTo>
                <a:lnTo>
                  <a:pt x="5705540" y="2941723"/>
                </a:lnTo>
                <a:lnTo>
                  <a:pt x="5696420" y="3010118"/>
                </a:lnTo>
                <a:lnTo>
                  <a:pt x="5683499" y="3047355"/>
                </a:lnTo>
                <a:lnTo>
                  <a:pt x="5671339" y="3067113"/>
                </a:lnTo>
                <a:lnTo>
                  <a:pt x="5653098" y="3106630"/>
                </a:lnTo>
                <a:lnTo>
                  <a:pt x="5640938" y="3156786"/>
                </a:lnTo>
                <a:lnTo>
                  <a:pt x="5615096" y="3234300"/>
                </a:lnTo>
                <a:lnTo>
                  <a:pt x="5608256" y="3239619"/>
                </a:lnTo>
                <a:lnTo>
                  <a:pt x="5581655" y="3284456"/>
                </a:lnTo>
                <a:lnTo>
                  <a:pt x="5570255" y="3329292"/>
                </a:lnTo>
                <a:lnTo>
                  <a:pt x="5568735" y="3377928"/>
                </a:lnTo>
                <a:lnTo>
                  <a:pt x="5558094" y="3392367"/>
                </a:lnTo>
                <a:lnTo>
                  <a:pt x="5554294" y="3406806"/>
                </a:lnTo>
                <a:lnTo>
                  <a:pt x="5504132" y="3497999"/>
                </a:lnTo>
                <a:lnTo>
                  <a:pt x="5489692" y="3510918"/>
                </a:lnTo>
                <a:lnTo>
                  <a:pt x="5475251" y="3528396"/>
                </a:lnTo>
                <a:lnTo>
                  <a:pt x="5459290" y="3541315"/>
                </a:lnTo>
                <a:lnTo>
                  <a:pt x="5455490" y="3558794"/>
                </a:lnTo>
                <a:lnTo>
                  <a:pt x="5459290" y="3573233"/>
                </a:lnTo>
                <a:lnTo>
                  <a:pt x="5446370" y="3586152"/>
                </a:lnTo>
                <a:lnTo>
                  <a:pt x="5418249" y="3607430"/>
                </a:lnTo>
                <a:lnTo>
                  <a:pt x="5400008" y="3607430"/>
                </a:lnTo>
                <a:lnTo>
                  <a:pt x="5396208" y="3615029"/>
                </a:lnTo>
                <a:lnTo>
                  <a:pt x="5406848" y="3624149"/>
                </a:lnTo>
                <a:lnTo>
                  <a:pt x="5380248" y="3627188"/>
                </a:lnTo>
                <a:lnTo>
                  <a:pt x="5362007" y="3632508"/>
                </a:lnTo>
                <a:lnTo>
                  <a:pt x="5351366" y="3652266"/>
                </a:lnTo>
                <a:lnTo>
                  <a:pt x="5333886" y="3672025"/>
                </a:lnTo>
                <a:lnTo>
                  <a:pt x="5314125" y="3704702"/>
                </a:lnTo>
                <a:lnTo>
                  <a:pt x="5292084" y="3728260"/>
                </a:lnTo>
                <a:lnTo>
                  <a:pt x="5276124" y="3729780"/>
                </a:lnTo>
                <a:lnTo>
                  <a:pt x="5269283" y="3731300"/>
                </a:lnTo>
                <a:lnTo>
                  <a:pt x="5263203" y="3741939"/>
                </a:lnTo>
                <a:lnTo>
                  <a:pt x="5277644" y="3749538"/>
                </a:lnTo>
                <a:lnTo>
                  <a:pt x="5272323" y="3779936"/>
                </a:lnTo>
                <a:lnTo>
                  <a:pt x="5254843" y="3805014"/>
                </a:lnTo>
                <a:lnTo>
                  <a:pt x="5249522" y="3806534"/>
                </a:lnTo>
                <a:lnTo>
                  <a:pt x="5244202" y="3826292"/>
                </a:lnTo>
                <a:lnTo>
                  <a:pt x="5218361" y="3849850"/>
                </a:lnTo>
                <a:lnTo>
                  <a:pt x="5170479" y="3956242"/>
                </a:lnTo>
                <a:lnTo>
                  <a:pt x="5165159" y="3981320"/>
                </a:lnTo>
                <a:lnTo>
                  <a:pt x="5148438" y="3963081"/>
                </a:lnTo>
                <a:lnTo>
                  <a:pt x="5125638" y="4006398"/>
                </a:lnTo>
                <a:lnTo>
                  <a:pt x="5108917" y="4020837"/>
                </a:lnTo>
                <a:lnTo>
                  <a:pt x="5100557" y="4043635"/>
                </a:lnTo>
                <a:lnTo>
                  <a:pt x="5091436" y="4045915"/>
                </a:lnTo>
                <a:lnTo>
                  <a:pt x="5082316" y="4061873"/>
                </a:lnTo>
                <a:lnTo>
                  <a:pt x="5073196" y="4093791"/>
                </a:lnTo>
                <a:lnTo>
                  <a:pt x="5058755" y="4133308"/>
                </a:lnTo>
                <a:lnTo>
                  <a:pt x="5064075" y="4153066"/>
                </a:lnTo>
                <a:lnTo>
                  <a:pt x="5057235" y="4162185"/>
                </a:lnTo>
                <a:lnTo>
                  <a:pt x="5049635" y="4189543"/>
                </a:lnTo>
                <a:lnTo>
                  <a:pt x="5028354" y="4221461"/>
                </a:lnTo>
                <a:lnTo>
                  <a:pt x="5019234" y="4242739"/>
                </a:lnTo>
                <a:lnTo>
                  <a:pt x="5019234" y="4257178"/>
                </a:lnTo>
                <a:lnTo>
                  <a:pt x="5023034" y="4280736"/>
                </a:lnTo>
                <a:lnTo>
                  <a:pt x="5019234" y="4305814"/>
                </a:lnTo>
                <a:lnTo>
                  <a:pt x="5012393" y="4324052"/>
                </a:lnTo>
                <a:lnTo>
                  <a:pt x="5010114" y="4327091"/>
                </a:lnTo>
                <a:lnTo>
                  <a:pt x="5010114" y="4327092"/>
                </a:lnTo>
                <a:lnTo>
                  <a:pt x="5004794" y="4338491"/>
                </a:lnTo>
                <a:lnTo>
                  <a:pt x="4988833" y="4327092"/>
                </a:lnTo>
                <a:lnTo>
                  <a:pt x="4979713" y="4327092"/>
                </a:lnTo>
                <a:lnTo>
                  <a:pt x="4970592" y="4355970"/>
                </a:lnTo>
                <a:lnTo>
                  <a:pt x="4924231" y="4363569"/>
                </a:lnTo>
                <a:lnTo>
                  <a:pt x="4798826" y="4350650"/>
                </a:lnTo>
                <a:lnTo>
                  <a:pt x="4769945" y="4355970"/>
                </a:lnTo>
                <a:lnTo>
                  <a:pt x="4714463" y="4375728"/>
                </a:lnTo>
                <a:lnTo>
                  <a:pt x="4690902" y="4393967"/>
                </a:lnTo>
                <a:lnTo>
                  <a:pt x="4656700" y="4411446"/>
                </a:lnTo>
                <a:lnTo>
                  <a:pt x="4638460" y="4425884"/>
                </a:lnTo>
                <a:lnTo>
                  <a:pt x="4631619" y="4438803"/>
                </a:lnTo>
                <a:lnTo>
                  <a:pt x="4602738" y="4453242"/>
                </a:lnTo>
                <a:lnTo>
                  <a:pt x="4588298" y="4465401"/>
                </a:lnTo>
                <a:lnTo>
                  <a:pt x="4581457" y="4454762"/>
                </a:lnTo>
                <a:lnTo>
                  <a:pt x="4548776" y="4460082"/>
                </a:lnTo>
                <a:lnTo>
                  <a:pt x="4532816" y="4458562"/>
                </a:lnTo>
                <a:lnTo>
                  <a:pt x="4522175" y="4458562"/>
                </a:lnTo>
                <a:lnTo>
                  <a:pt x="4518375" y="4479840"/>
                </a:lnTo>
                <a:lnTo>
                  <a:pt x="4523695" y="4490479"/>
                </a:lnTo>
                <a:lnTo>
                  <a:pt x="4534336" y="4478320"/>
                </a:lnTo>
                <a:lnTo>
                  <a:pt x="4551056" y="4469201"/>
                </a:lnTo>
                <a:lnTo>
                  <a:pt x="4561697" y="4470721"/>
                </a:lnTo>
                <a:lnTo>
                  <a:pt x="4548776" y="4492759"/>
                </a:lnTo>
                <a:lnTo>
                  <a:pt x="4543456" y="4515557"/>
                </a:lnTo>
                <a:lnTo>
                  <a:pt x="4531296" y="4528476"/>
                </a:lnTo>
                <a:lnTo>
                  <a:pt x="4506215" y="4483640"/>
                </a:lnTo>
                <a:lnTo>
                  <a:pt x="4495574" y="4483640"/>
                </a:lnTo>
                <a:lnTo>
                  <a:pt x="4477333" y="4473001"/>
                </a:lnTo>
                <a:lnTo>
                  <a:pt x="4469733" y="4449443"/>
                </a:lnTo>
                <a:lnTo>
                  <a:pt x="4444652" y="4447923"/>
                </a:lnTo>
                <a:lnTo>
                  <a:pt x="4430212" y="4428164"/>
                </a:lnTo>
                <a:lnTo>
                  <a:pt x="4428692" y="4413725"/>
                </a:lnTo>
                <a:lnTo>
                  <a:pt x="4437812" y="4390167"/>
                </a:lnTo>
                <a:lnTo>
                  <a:pt x="4424891" y="4374209"/>
                </a:lnTo>
                <a:lnTo>
                  <a:pt x="4394490" y="4391687"/>
                </a:lnTo>
                <a:lnTo>
                  <a:pt x="4373209" y="4399287"/>
                </a:lnTo>
                <a:lnTo>
                  <a:pt x="4348128" y="4386368"/>
                </a:lnTo>
                <a:lnTo>
                  <a:pt x="4340528" y="4374209"/>
                </a:lnTo>
                <a:lnTo>
                  <a:pt x="4369409" y="4375728"/>
                </a:lnTo>
                <a:lnTo>
                  <a:pt x="4378530" y="4352930"/>
                </a:lnTo>
                <a:lnTo>
                  <a:pt x="4378530" y="4321773"/>
                </a:lnTo>
                <a:lnTo>
                  <a:pt x="4358769" y="4309614"/>
                </a:lnTo>
                <a:lnTo>
                  <a:pt x="4319247" y="4333172"/>
                </a:lnTo>
                <a:lnTo>
                  <a:pt x="4297966" y="4333172"/>
                </a:lnTo>
                <a:lnTo>
                  <a:pt x="4326088" y="4355970"/>
                </a:lnTo>
                <a:lnTo>
                  <a:pt x="4326088" y="4363569"/>
                </a:lnTo>
                <a:lnTo>
                  <a:pt x="4307087" y="4363569"/>
                </a:lnTo>
                <a:lnTo>
                  <a:pt x="4279726" y="4374209"/>
                </a:lnTo>
                <a:lnTo>
                  <a:pt x="4254645" y="4390167"/>
                </a:lnTo>
                <a:lnTo>
                  <a:pt x="4229564" y="4422845"/>
                </a:lnTo>
                <a:lnTo>
                  <a:pt x="4188522" y="4437284"/>
                </a:lnTo>
                <a:lnTo>
                  <a:pt x="4155841" y="4442603"/>
                </a:lnTo>
                <a:lnTo>
                  <a:pt x="4149001" y="4429684"/>
                </a:lnTo>
                <a:lnTo>
                  <a:pt x="4105679" y="4406126"/>
                </a:lnTo>
                <a:lnTo>
                  <a:pt x="4066158" y="4375728"/>
                </a:lnTo>
                <a:lnTo>
                  <a:pt x="4046397" y="4366609"/>
                </a:lnTo>
                <a:lnTo>
                  <a:pt x="4013716" y="4359770"/>
                </a:lnTo>
                <a:lnTo>
                  <a:pt x="3967354" y="4340011"/>
                </a:lnTo>
                <a:lnTo>
                  <a:pt x="3947593" y="4343811"/>
                </a:lnTo>
                <a:lnTo>
                  <a:pt x="3927832" y="4355970"/>
                </a:lnTo>
                <a:lnTo>
                  <a:pt x="3911872" y="4327092"/>
                </a:lnTo>
                <a:lnTo>
                  <a:pt x="3872350" y="4300494"/>
                </a:lnTo>
                <a:lnTo>
                  <a:pt x="3844989" y="4296695"/>
                </a:lnTo>
                <a:lnTo>
                  <a:pt x="3844989" y="4293655"/>
                </a:lnTo>
                <a:lnTo>
                  <a:pt x="3871471" y="3866315"/>
                </a:lnTo>
                <a:lnTo>
                  <a:pt x="3844988" y="4293655"/>
                </a:lnTo>
                <a:lnTo>
                  <a:pt x="3844988" y="4296695"/>
                </a:lnTo>
                <a:lnTo>
                  <a:pt x="3829028" y="4295175"/>
                </a:lnTo>
                <a:lnTo>
                  <a:pt x="3797107" y="4273897"/>
                </a:lnTo>
                <a:lnTo>
                  <a:pt x="3777346" y="4246539"/>
                </a:lnTo>
                <a:lnTo>
                  <a:pt x="3764425" y="4216142"/>
                </a:lnTo>
                <a:lnTo>
                  <a:pt x="3743144" y="4197903"/>
                </a:lnTo>
                <a:lnTo>
                  <a:pt x="3715784" y="4127989"/>
                </a:lnTo>
                <a:lnTo>
                  <a:pt x="3715784" y="4115830"/>
                </a:lnTo>
                <a:lnTo>
                  <a:pt x="3728704" y="4092272"/>
                </a:lnTo>
                <a:lnTo>
                  <a:pt x="3732504" y="4061874"/>
                </a:lnTo>
                <a:lnTo>
                  <a:pt x="3712743" y="3993479"/>
                </a:lnTo>
                <a:lnTo>
                  <a:pt x="3662582" y="3918246"/>
                </a:lnTo>
                <a:lnTo>
                  <a:pt x="3680062" y="3880249"/>
                </a:lnTo>
                <a:lnTo>
                  <a:pt x="3676262" y="3874929"/>
                </a:lnTo>
                <a:lnTo>
                  <a:pt x="3642821" y="3877209"/>
                </a:lnTo>
                <a:lnTo>
                  <a:pt x="3606339" y="3893168"/>
                </a:lnTo>
                <a:lnTo>
                  <a:pt x="3566818" y="3907606"/>
                </a:lnTo>
                <a:lnTo>
                  <a:pt x="3541737" y="3909126"/>
                </a:lnTo>
                <a:lnTo>
                  <a:pt x="3525776" y="3900007"/>
                </a:lnTo>
                <a:lnTo>
                  <a:pt x="3544017" y="3878729"/>
                </a:lnTo>
                <a:lnTo>
                  <a:pt x="3563778" y="3840732"/>
                </a:lnTo>
                <a:lnTo>
                  <a:pt x="3574418" y="3805015"/>
                </a:lnTo>
                <a:lnTo>
                  <a:pt x="3574418" y="3765498"/>
                </a:lnTo>
                <a:lnTo>
                  <a:pt x="3561498" y="3724461"/>
                </a:lnTo>
                <a:lnTo>
                  <a:pt x="3541737" y="3694063"/>
                </a:lnTo>
                <a:lnTo>
                  <a:pt x="3525776" y="3679625"/>
                </a:lnTo>
                <a:lnTo>
                  <a:pt x="3495375" y="3733580"/>
                </a:lnTo>
                <a:lnTo>
                  <a:pt x="3491575" y="3763978"/>
                </a:lnTo>
                <a:lnTo>
                  <a:pt x="3482454" y="3790576"/>
                </a:lnTo>
                <a:lnTo>
                  <a:pt x="3477134" y="3819453"/>
                </a:lnTo>
                <a:lnTo>
                  <a:pt x="3474094" y="3826293"/>
                </a:lnTo>
                <a:lnTo>
                  <a:pt x="3452053" y="3820973"/>
                </a:lnTo>
                <a:lnTo>
                  <a:pt x="3425452" y="3833892"/>
                </a:lnTo>
                <a:lnTo>
                  <a:pt x="3398091" y="3832372"/>
                </a:lnTo>
                <a:lnTo>
                  <a:pt x="3375290" y="3846051"/>
                </a:lnTo>
                <a:lnTo>
                  <a:pt x="3358570" y="3832372"/>
                </a:lnTo>
                <a:lnTo>
                  <a:pt x="3371490" y="3786776"/>
                </a:lnTo>
                <a:lnTo>
                  <a:pt x="3405692" y="3790576"/>
                </a:lnTo>
                <a:lnTo>
                  <a:pt x="3430772" y="3776137"/>
                </a:lnTo>
                <a:lnTo>
                  <a:pt x="3439893" y="3741940"/>
                </a:lnTo>
                <a:lnTo>
                  <a:pt x="3442933" y="3715342"/>
                </a:lnTo>
                <a:lnTo>
                  <a:pt x="3439893" y="3711542"/>
                </a:lnTo>
                <a:lnTo>
                  <a:pt x="3437613" y="3702423"/>
                </a:lnTo>
                <a:lnTo>
                  <a:pt x="3441413" y="3688744"/>
                </a:lnTo>
                <a:lnTo>
                  <a:pt x="3441413" y="3666706"/>
                </a:lnTo>
                <a:lnTo>
                  <a:pt x="3455854" y="3637828"/>
                </a:lnTo>
                <a:lnTo>
                  <a:pt x="3471814" y="3600591"/>
                </a:lnTo>
                <a:lnTo>
                  <a:pt x="3487775" y="3592992"/>
                </a:lnTo>
                <a:lnTo>
                  <a:pt x="3500695" y="3567914"/>
                </a:lnTo>
                <a:lnTo>
                  <a:pt x="3506015" y="3508638"/>
                </a:lnTo>
                <a:lnTo>
                  <a:pt x="3518936" y="3512438"/>
                </a:lnTo>
                <a:lnTo>
                  <a:pt x="3515136" y="3494199"/>
                </a:lnTo>
                <a:lnTo>
                  <a:pt x="3509816" y="3476721"/>
                </a:lnTo>
                <a:lnTo>
                  <a:pt x="3509816" y="3453163"/>
                </a:lnTo>
                <a:lnTo>
                  <a:pt x="3499175" y="3446323"/>
                </a:lnTo>
                <a:lnTo>
                  <a:pt x="3500695" y="3421245"/>
                </a:lnTo>
                <a:lnTo>
                  <a:pt x="3490055" y="3408326"/>
                </a:lnTo>
                <a:lnTo>
                  <a:pt x="3482454" y="3428085"/>
                </a:lnTo>
                <a:lnTo>
                  <a:pt x="3482454" y="3476721"/>
                </a:lnTo>
                <a:lnTo>
                  <a:pt x="3470294" y="3480521"/>
                </a:lnTo>
                <a:lnTo>
                  <a:pt x="3450533" y="3508638"/>
                </a:lnTo>
                <a:lnTo>
                  <a:pt x="3437613" y="3533716"/>
                </a:lnTo>
                <a:lnTo>
                  <a:pt x="3421652" y="3561074"/>
                </a:lnTo>
                <a:lnTo>
                  <a:pt x="3417852" y="3578553"/>
                </a:lnTo>
                <a:lnTo>
                  <a:pt x="3405692" y="3596791"/>
                </a:lnTo>
                <a:lnTo>
                  <a:pt x="3380611" y="3595271"/>
                </a:lnTo>
                <a:lnTo>
                  <a:pt x="3369970" y="3598311"/>
                </a:lnTo>
                <a:lnTo>
                  <a:pt x="3366170" y="3612750"/>
                </a:lnTo>
                <a:lnTo>
                  <a:pt x="3331969" y="3627189"/>
                </a:lnTo>
                <a:lnTo>
                  <a:pt x="3319048" y="3641628"/>
                </a:lnTo>
                <a:lnTo>
                  <a:pt x="3303088" y="3649227"/>
                </a:lnTo>
                <a:lnTo>
                  <a:pt x="3287127" y="3684944"/>
                </a:lnTo>
                <a:lnTo>
                  <a:pt x="3262046" y="3713822"/>
                </a:lnTo>
                <a:lnTo>
                  <a:pt x="3238485" y="3731300"/>
                </a:lnTo>
                <a:lnTo>
                  <a:pt x="3229365" y="3760178"/>
                </a:lnTo>
                <a:lnTo>
                  <a:pt x="3242285" y="3758658"/>
                </a:lnTo>
                <a:lnTo>
                  <a:pt x="3242285" y="3799695"/>
                </a:lnTo>
                <a:lnTo>
                  <a:pt x="3229365" y="3786776"/>
                </a:lnTo>
                <a:lnTo>
                  <a:pt x="3211884" y="3792856"/>
                </a:lnTo>
                <a:lnTo>
                  <a:pt x="3189843" y="3763978"/>
                </a:lnTo>
                <a:lnTo>
                  <a:pt x="3167042" y="3751059"/>
                </a:lnTo>
                <a:lnTo>
                  <a:pt x="3154122" y="3733580"/>
                </a:lnTo>
                <a:lnTo>
                  <a:pt x="3132841" y="3731300"/>
                </a:lnTo>
                <a:lnTo>
                  <a:pt x="3130561" y="3708502"/>
                </a:lnTo>
                <a:lnTo>
                  <a:pt x="3168562" y="3736620"/>
                </a:lnTo>
                <a:lnTo>
                  <a:pt x="3173883" y="3715342"/>
                </a:lnTo>
                <a:lnTo>
                  <a:pt x="3167042" y="3681145"/>
                </a:lnTo>
                <a:lnTo>
                  <a:pt x="3154122" y="3665186"/>
                </a:lnTo>
                <a:lnTo>
                  <a:pt x="3148802" y="3630989"/>
                </a:lnTo>
                <a:lnTo>
                  <a:pt x="3130561" y="3602111"/>
                </a:lnTo>
                <a:lnTo>
                  <a:pt x="3109280" y="3586152"/>
                </a:lnTo>
                <a:lnTo>
                  <a:pt x="3100160" y="3542836"/>
                </a:lnTo>
                <a:lnTo>
                  <a:pt x="3089520" y="3530677"/>
                </a:lnTo>
                <a:lnTo>
                  <a:pt x="3078879" y="3508638"/>
                </a:lnTo>
                <a:lnTo>
                  <a:pt x="3065959" y="3513958"/>
                </a:lnTo>
                <a:lnTo>
                  <a:pt x="3039358" y="3501799"/>
                </a:lnTo>
                <a:lnTo>
                  <a:pt x="3015797" y="3487360"/>
                </a:lnTo>
                <a:lnTo>
                  <a:pt x="2998316" y="3466082"/>
                </a:lnTo>
                <a:lnTo>
                  <a:pt x="2998316" y="3441004"/>
                </a:lnTo>
                <a:lnTo>
                  <a:pt x="3010477" y="3442524"/>
                </a:lnTo>
                <a:lnTo>
                  <a:pt x="3015797" y="3408326"/>
                </a:lnTo>
                <a:lnTo>
                  <a:pt x="2964115" y="3393887"/>
                </a:lnTo>
                <a:lnTo>
                  <a:pt x="2911673" y="3342212"/>
                </a:lnTo>
                <a:lnTo>
                  <a:pt x="2897232" y="3336892"/>
                </a:lnTo>
                <a:lnTo>
                  <a:pt x="2902552" y="3354371"/>
                </a:lnTo>
                <a:lnTo>
                  <a:pt x="2879751" y="3352851"/>
                </a:lnTo>
                <a:lnTo>
                  <a:pt x="2854670" y="3336892"/>
                </a:lnTo>
                <a:lnTo>
                  <a:pt x="2800708" y="3311814"/>
                </a:lnTo>
                <a:lnTo>
                  <a:pt x="2786268" y="3314854"/>
                </a:lnTo>
                <a:lnTo>
                  <a:pt x="2764987" y="3327773"/>
                </a:lnTo>
                <a:lnTo>
                  <a:pt x="2758907" y="3327773"/>
                </a:lnTo>
                <a:lnTo>
                  <a:pt x="2742946" y="3320173"/>
                </a:lnTo>
                <a:lnTo>
                  <a:pt x="2673024" y="3260898"/>
                </a:lnTo>
                <a:lnTo>
                  <a:pt x="2644142" y="3252539"/>
                </a:lnTo>
                <a:lnTo>
                  <a:pt x="2615261" y="3248739"/>
                </a:lnTo>
                <a:lnTo>
                  <a:pt x="2565099" y="3248739"/>
                </a:lnTo>
                <a:lnTo>
                  <a:pt x="2484536" y="3260898"/>
                </a:lnTo>
                <a:lnTo>
                  <a:pt x="2381932" y="3260898"/>
                </a:lnTo>
                <a:lnTo>
                  <a:pt x="2334050" y="3264698"/>
                </a:lnTo>
                <a:lnTo>
                  <a:pt x="2290729" y="3288256"/>
                </a:lnTo>
                <a:lnTo>
                  <a:pt x="2290729" y="3288255"/>
                </a:lnTo>
                <a:lnTo>
                  <a:pt x="2240567" y="3314853"/>
                </a:lnTo>
                <a:lnTo>
                  <a:pt x="2190405" y="3350570"/>
                </a:lnTo>
                <a:lnTo>
                  <a:pt x="2128843" y="3358170"/>
                </a:lnTo>
                <a:lnTo>
                  <a:pt x="2089321" y="3377928"/>
                </a:lnTo>
                <a:lnTo>
                  <a:pt x="2039159" y="3388567"/>
                </a:lnTo>
                <a:lnTo>
                  <a:pt x="1953276" y="3392367"/>
                </a:lnTo>
                <a:lnTo>
                  <a:pt x="1922875" y="3387047"/>
                </a:lnTo>
                <a:lnTo>
                  <a:pt x="1886393" y="3397686"/>
                </a:lnTo>
                <a:lnTo>
                  <a:pt x="1863593" y="3421245"/>
                </a:lnTo>
                <a:lnTo>
                  <a:pt x="1802030" y="3462281"/>
                </a:lnTo>
                <a:lnTo>
                  <a:pt x="1760989" y="3476720"/>
                </a:lnTo>
                <a:lnTo>
                  <a:pt x="1741228" y="3494199"/>
                </a:lnTo>
                <a:lnTo>
                  <a:pt x="1723747" y="3505598"/>
                </a:lnTo>
                <a:lnTo>
                  <a:pt x="1696386" y="3510917"/>
                </a:lnTo>
                <a:lnTo>
                  <a:pt x="1665985" y="3530676"/>
                </a:lnTo>
                <a:lnTo>
                  <a:pt x="1656865" y="3561073"/>
                </a:lnTo>
                <a:lnTo>
                  <a:pt x="1650024" y="3598310"/>
                </a:lnTo>
                <a:lnTo>
                  <a:pt x="1638624" y="3611229"/>
                </a:lnTo>
                <a:lnTo>
                  <a:pt x="1626463" y="3636307"/>
                </a:lnTo>
                <a:lnTo>
                  <a:pt x="1619623" y="3657586"/>
                </a:lnTo>
                <a:lnTo>
                  <a:pt x="1574021" y="3674304"/>
                </a:lnTo>
                <a:lnTo>
                  <a:pt x="1552741" y="3675824"/>
                </a:lnTo>
                <a:lnTo>
                  <a:pt x="1529180" y="3670505"/>
                </a:lnTo>
                <a:lnTo>
                  <a:pt x="1479018" y="3679624"/>
                </a:lnTo>
                <a:lnTo>
                  <a:pt x="1427336" y="3697102"/>
                </a:lnTo>
                <a:lnTo>
                  <a:pt x="1412895" y="3682664"/>
                </a:lnTo>
                <a:lnTo>
                  <a:pt x="1399975" y="3677344"/>
                </a:lnTo>
                <a:lnTo>
                  <a:pt x="1385534" y="3684943"/>
                </a:lnTo>
                <a:lnTo>
                  <a:pt x="1348293" y="3691783"/>
                </a:lnTo>
                <a:lnTo>
                  <a:pt x="1307251" y="3688743"/>
                </a:lnTo>
                <a:lnTo>
                  <a:pt x="1278370" y="3690263"/>
                </a:lnTo>
                <a:lnTo>
                  <a:pt x="1240368" y="3711541"/>
                </a:lnTo>
                <a:lnTo>
                  <a:pt x="1137764" y="3720661"/>
                </a:lnTo>
                <a:lnTo>
                  <a:pt x="1112683" y="3735099"/>
                </a:lnTo>
                <a:lnTo>
                  <a:pt x="1092923" y="3758657"/>
                </a:lnTo>
                <a:lnTo>
                  <a:pt x="1084562" y="3778416"/>
                </a:lnTo>
                <a:lnTo>
                  <a:pt x="1089883" y="3790575"/>
                </a:lnTo>
                <a:lnTo>
                  <a:pt x="1086082" y="3790575"/>
                </a:lnTo>
                <a:lnTo>
                  <a:pt x="1071642" y="3808813"/>
                </a:lnTo>
                <a:lnTo>
                  <a:pt x="1046561" y="3817933"/>
                </a:lnTo>
                <a:lnTo>
                  <a:pt x="1005519" y="3828572"/>
                </a:lnTo>
                <a:lnTo>
                  <a:pt x="975118" y="3857450"/>
                </a:lnTo>
                <a:lnTo>
                  <a:pt x="956877" y="3882528"/>
                </a:lnTo>
                <a:lnTo>
                  <a:pt x="947757" y="3900006"/>
                </a:lnTo>
                <a:lnTo>
                  <a:pt x="931796" y="3918245"/>
                </a:lnTo>
                <a:lnTo>
                  <a:pt x="913556" y="3927364"/>
                </a:lnTo>
                <a:lnTo>
                  <a:pt x="888475" y="3918245"/>
                </a:lnTo>
                <a:lnTo>
                  <a:pt x="890755" y="3943323"/>
                </a:lnTo>
                <a:lnTo>
                  <a:pt x="870994" y="3938003"/>
                </a:lnTo>
                <a:lnTo>
                  <a:pt x="852753" y="3950162"/>
                </a:lnTo>
                <a:lnTo>
                  <a:pt x="834513" y="3934203"/>
                </a:lnTo>
                <a:lnTo>
                  <a:pt x="759270" y="3950162"/>
                </a:lnTo>
                <a:lnTo>
                  <a:pt x="719748" y="3948642"/>
                </a:lnTo>
                <a:lnTo>
                  <a:pt x="701507" y="3934203"/>
                </a:lnTo>
                <a:lnTo>
                  <a:pt x="678707" y="3928884"/>
                </a:lnTo>
                <a:lnTo>
                  <a:pt x="680227" y="3932684"/>
                </a:lnTo>
                <a:lnTo>
                  <a:pt x="655146" y="3932684"/>
                </a:lnTo>
                <a:lnTo>
                  <a:pt x="614104" y="3902286"/>
                </a:lnTo>
                <a:lnTo>
                  <a:pt x="590543" y="3882528"/>
                </a:lnTo>
                <a:lnTo>
                  <a:pt x="561662" y="3864289"/>
                </a:lnTo>
                <a:lnTo>
                  <a:pt x="538861" y="3858969"/>
                </a:lnTo>
                <a:lnTo>
                  <a:pt x="506180" y="3857450"/>
                </a:lnTo>
                <a:lnTo>
                  <a:pt x="490219" y="3786775"/>
                </a:lnTo>
                <a:lnTo>
                  <a:pt x="486420" y="3754858"/>
                </a:lnTo>
                <a:lnTo>
                  <a:pt x="486420" y="3753338"/>
                </a:lnTo>
                <a:lnTo>
                  <a:pt x="511500" y="3760177"/>
                </a:lnTo>
                <a:lnTo>
                  <a:pt x="532781" y="3753338"/>
                </a:lnTo>
                <a:lnTo>
                  <a:pt x="551022" y="3710021"/>
                </a:lnTo>
                <a:lnTo>
                  <a:pt x="560142" y="3674304"/>
                </a:lnTo>
                <a:lnTo>
                  <a:pt x="556342" y="3650746"/>
                </a:lnTo>
                <a:lnTo>
                  <a:pt x="540382" y="3620349"/>
                </a:lnTo>
                <a:lnTo>
                  <a:pt x="535062" y="3586151"/>
                </a:lnTo>
                <a:lnTo>
                  <a:pt x="540382" y="3600590"/>
                </a:lnTo>
                <a:lnTo>
                  <a:pt x="544181" y="3571712"/>
                </a:lnTo>
                <a:lnTo>
                  <a:pt x="532781" y="3521556"/>
                </a:lnTo>
                <a:lnTo>
                  <a:pt x="531261" y="3476720"/>
                </a:lnTo>
                <a:lnTo>
                  <a:pt x="520620" y="3444043"/>
                </a:lnTo>
                <a:lnTo>
                  <a:pt x="465138" y="3356650"/>
                </a:lnTo>
                <a:lnTo>
                  <a:pt x="454498" y="3329292"/>
                </a:lnTo>
                <a:lnTo>
                  <a:pt x="437777" y="3314853"/>
                </a:lnTo>
                <a:lnTo>
                  <a:pt x="416496" y="3289775"/>
                </a:lnTo>
                <a:lnTo>
                  <a:pt x="392936" y="3248738"/>
                </a:lnTo>
                <a:lnTo>
                  <a:pt x="373176" y="3185663"/>
                </a:lnTo>
                <a:lnTo>
                  <a:pt x="361014" y="3106630"/>
                </a:lnTo>
                <a:lnTo>
                  <a:pt x="346574" y="3076232"/>
                </a:lnTo>
                <a:lnTo>
                  <a:pt x="294132" y="3013157"/>
                </a:lnTo>
                <a:lnTo>
                  <a:pt x="283491" y="2977440"/>
                </a:lnTo>
                <a:lnTo>
                  <a:pt x="253090" y="2947043"/>
                </a:lnTo>
                <a:lnTo>
                  <a:pt x="213570" y="2895367"/>
                </a:lnTo>
                <a:lnTo>
                  <a:pt x="204448" y="2842931"/>
                </a:lnTo>
                <a:lnTo>
                  <a:pt x="179367" y="2799614"/>
                </a:lnTo>
                <a:lnTo>
                  <a:pt x="155807" y="2751738"/>
                </a:lnTo>
                <a:lnTo>
                  <a:pt x="123885" y="2737299"/>
                </a:lnTo>
                <a:lnTo>
                  <a:pt x="96525" y="2712221"/>
                </a:lnTo>
                <a:lnTo>
                  <a:pt x="75243" y="2693983"/>
                </a:lnTo>
                <a:lnTo>
                  <a:pt x="66123" y="2670425"/>
                </a:lnTo>
                <a:lnTo>
                  <a:pt x="48642" y="2659786"/>
                </a:lnTo>
                <a:lnTo>
                  <a:pt x="34202" y="2636227"/>
                </a:lnTo>
                <a:lnTo>
                  <a:pt x="34202" y="2622549"/>
                </a:lnTo>
                <a:lnTo>
                  <a:pt x="41042" y="2634708"/>
                </a:lnTo>
                <a:lnTo>
                  <a:pt x="53962" y="2633188"/>
                </a:lnTo>
                <a:lnTo>
                  <a:pt x="64603" y="2636227"/>
                </a:lnTo>
                <a:lnTo>
                  <a:pt x="73723" y="2654466"/>
                </a:lnTo>
                <a:lnTo>
                  <a:pt x="80563" y="2679544"/>
                </a:lnTo>
                <a:lnTo>
                  <a:pt x="91204" y="2672705"/>
                </a:lnTo>
                <a:lnTo>
                  <a:pt x="100324" y="2687143"/>
                </a:lnTo>
                <a:lnTo>
                  <a:pt x="118566" y="2687143"/>
                </a:lnTo>
                <a:lnTo>
                  <a:pt x="130725" y="2670425"/>
                </a:lnTo>
                <a:lnTo>
                  <a:pt x="123885" y="2647627"/>
                </a:lnTo>
                <a:lnTo>
                  <a:pt x="96525" y="2627868"/>
                </a:lnTo>
                <a:lnTo>
                  <a:pt x="55483" y="2555674"/>
                </a:lnTo>
                <a:lnTo>
                  <a:pt x="50163" y="2529076"/>
                </a:lnTo>
                <a:lnTo>
                  <a:pt x="63083" y="2537435"/>
                </a:lnTo>
                <a:lnTo>
                  <a:pt x="79043" y="2563273"/>
                </a:lnTo>
                <a:lnTo>
                  <a:pt x="100324" y="2624068"/>
                </a:lnTo>
                <a:lnTo>
                  <a:pt x="118566" y="2595191"/>
                </a:lnTo>
                <a:lnTo>
                  <a:pt x="129205" y="2616469"/>
                </a:lnTo>
                <a:lnTo>
                  <a:pt x="136046" y="2645347"/>
                </a:lnTo>
                <a:lnTo>
                  <a:pt x="155807" y="2645347"/>
                </a:lnTo>
                <a:lnTo>
                  <a:pt x="167208" y="2624068"/>
                </a:lnTo>
                <a:lnTo>
                  <a:pt x="167208" y="2589871"/>
                </a:lnTo>
                <a:lnTo>
                  <a:pt x="155807" y="2545035"/>
                </a:lnTo>
                <a:lnTo>
                  <a:pt x="134525" y="2526796"/>
                </a:lnTo>
                <a:lnTo>
                  <a:pt x="113246" y="2498679"/>
                </a:lnTo>
                <a:lnTo>
                  <a:pt x="109445" y="2507038"/>
                </a:lnTo>
                <a:lnTo>
                  <a:pt x="109445" y="2487279"/>
                </a:lnTo>
                <a:lnTo>
                  <a:pt x="85884" y="2459162"/>
                </a:lnTo>
                <a:lnTo>
                  <a:pt x="60803" y="2415845"/>
                </a:lnTo>
                <a:lnTo>
                  <a:pt x="12161" y="2351250"/>
                </a:lnTo>
                <a:lnTo>
                  <a:pt x="0" y="2270697"/>
                </a:lnTo>
                <a:lnTo>
                  <a:pt x="9121" y="2243339"/>
                </a:lnTo>
                <a:lnTo>
                  <a:pt x="39522" y="2200022"/>
                </a:lnTo>
                <a:lnTo>
                  <a:pt x="41042" y="2174945"/>
                </a:lnTo>
                <a:lnTo>
                  <a:pt x="34202" y="2152146"/>
                </a:lnTo>
                <a:lnTo>
                  <a:pt x="30401" y="2098191"/>
                </a:lnTo>
                <a:lnTo>
                  <a:pt x="5320" y="2067793"/>
                </a:lnTo>
                <a:lnTo>
                  <a:pt x="10641" y="2004718"/>
                </a:lnTo>
                <a:lnTo>
                  <a:pt x="21281" y="1979640"/>
                </a:lnTo>
                <a:lnTo>
                  <a:pt x="31921" y="1936324"/>
                </a:lnTo>
                <a:lnTo>
                  <a:pt x="43322" y="1927204"/>
                </a:lnTo>
                <a:lnTo>
                  <a:pt x="55483" y="1911246"/>
                </a:lnTo>
                <a:lnTo>
                  <a:pt x="60803" y="1952282"/>
                </a:lnTo>
                <a:lnTo>
                  <a:pt x="59284" y="1961402"/>
                </a:lnTo>
                <a:lnTo>
                  <a:pt x="55483" y="1972041"/>
                </a:lnTo>
                <a:lnTo>
                  <a:pt x="55483" y="1986480"/>
                </a:lnTo>
                <a:lnTo>
                  <a:pt x="64603" y="1990279"/>
                </a:lnTo>
                <a:lnTo>
                  <a:pt x="64603" y="2010038"/>
                </a:lnTo>
                <a:lnTo>
                  <a:pt x="63083" y="2025996"/>
                </a:lnTo>
                <a:lnTo>
                  <a:pt x="75243" y="2029796"/>
                </a:lnTo>
                <a:lnTo>
                  <a:pt x="95004" y="2006238"/>
                </a:lnTo>
                <a:lnTo>
                  <a:pt x="102604" y="1969001"/>
                </a:lnTo>
                <a:lnTo>
                  <a:pt x="122365" y="1921885"/>
                </a:lnTo>
                <a:lnTo>
                  <a:pt x="139846" y="1911246"/>
                </a:lnTo>
                <a:lnTo>
                  <a:pt x="159606" y="1895287"/>
                </a:lnTo>
                <a:lnTo>
                  <a:pt x="175567" y="1887688"/>
                </a:lnTo>
                <a:lnTo>
                  <a:pt x="193808" y="1866409"/>
                </a:lnTo>
                <a:lnTo>
                  <a:pt x="243970" y="1850451"/>
                </a:lnTo>
                <a:lnTo>
                  <a:pt x="253090" y="1825373"/>
                </a:lnTo>
                <a:lnTo>
                  <a:pt x="271331" y="1803334"/>
                </a:lnTo>
                <a:lnTo>
                  <a:pt x="288811" y="1789655"/>
                </a:lnTo>
                <a:lnTo>
                  <a:pt x="301732" y="1760778"/>
                </a:lnTo>
                <a:lnTo>
                  <a:pt x="337453" y="1737220"/>
                </a:lnTo>
                <a:lnTo>
                  <a:pt x="351894" y="1721261"/>
                </a:lnTo>
                <a:lnTo>
                  <a:pt x="371655" y="1710622"/>
                </a:lnTo>
                <a:lnTo>
                  <a:pt x="414976" y="1671105"/>
                </a:lnTo>
                <a:lnTo>
                  <a:pt x="423337" y="1667305"/>
                </a:lnTo>
                <a:lnTo>
                  <a:pt x="430937" y="1672625"/>
                </a:lnTo>
                <a:lnTo>
                  <a:pt x="475779" y="1671105"/>
                </a:lnTo>
                <a:lnTo>
                  <a:pt x="499340" y="1676424"/>
                </a:lnTo>
                <a:lnTo>
                  <a:pt x="525941" y="1676424"/>
                </a:lnTo>
                <a:lnTo>
                  <a:pt x="549502" y="1668825"/>
                </a:lnTo>
                <a:lnTo>
                  <a:pt x="570782" y="1659706"/>
                </a:lnTo>
                <a:lnTo>
                  <a:pt x="595863" y="1631588"/>
                </a:lnTo>
                <a:lnTo>
                  <a:pt x="623224" y="1613350"/>
                </a:lnTo>
                <a:lnTo>
                  <a:pt x="648306" y="1604230"/>
                </a:lnTo>
                <a:lnTo>
                  <a:pt x="676426" y="1600431"/>
                </a:lnTo>
                <a:lnTo>
                  <a:pt x="701507" y="1592071"/>
                </a:lnTo>
                <a:lnTo>
                  <a:pt x="755470" y="1532796"/>
                </a:lnTo>
                <a:lnTo>
                  <a:pt x="791951" y="1528996"/>
                </a:lnTo>
                <a:lnTo>
                  <a:pt x="818552" y="1539635"/>
                </a:lnTo>
                <a:lnTo>
                  <a:pt x="851233" y="1522157"/>
                </a:lnTo>
                <a:lnTo>
                  <a:pt x="884675" y="1518357"/>
                </a:lnTo>
                <a:lnTo>
                  <a:pt x="908236" y="1510758"/>
                </a:lnTo>
                <a:lnTo>
                  <a:pt x="933316" y="1493279"/>
                </a:lnTo>
                <a:lnTo>
                  <a:pt x="997919" y="1473521"/>
                </a:lnTo>
                <a:lnTo>
                  <a:pt x="1028320" y="1455284"/>
                </a:lnTo>
                <a:lnTo>
                  <a:pt x="1048081" y="1439325"/>
                </a:lnTo>
                <a:lnTo>
                  <a:pt x="1105843" y="1376251"/>
                </a:lnTo>
                <a:lnTo>
                  <a:pt x="1112683" y="1356492"/>
                </a:lnTo>
                <a:lnTo>
                  <a:pt x="1112683" y="1329894"/>
                </a:lnTo>
                <a:lnTo>
                  <a:pt x="1132444" y="1297217"/>
                </a:lnTo>
                <a:lnTo>
                  <a:pt x="1136244" y="1285058"/>
                </a:lnTo>
                <a:lnTo>
                  <a:pt x="1137764" y="1266819"/>
                </a:lnTo>
                <a:lnTo>
                  <a:pt x="1156005" y="1266819"/>
                </a:lnTo>
                <a:lnTo>
                  <a:pt x="1209967" y="1203744"/>
                </a:lnTo>
                <a:lnTo>
                  <a:pt x="1216807" y="1187786"/>
                </a:lnTo>
                <a:lnTo>
                  <a:pt x="1206167" y="1182466"/>
                </a:lnTo>
                <a:lnTo>
                  <a:pt x="1181086" y="1101912"/>
                </a:lnTo>
                <a:lnTo>
                  <a:pt x="1181086" y="1067715"/>
                </a:lnTo>
                <a:lnTo>
                  <a:pt x="1200847" y="1029718"/>
                </a:lnTo>
                <a:lnTo>
                  <a:pt x="1211487" y="1021359"/>
                </a:lnTo>
                <a:lnTo>
                  <a:pt x="1228208" y="1021359"/>
                </a:lnTo>
                <a:lnTo>
                  <a:pt x="1235048" y="1001600"/>
                </a:lnTo>
                <a:lnTo>
                  <a:pt x="1256329" y="978042"/>
                </a:lnTo>
                <a:lnTo>
                  <a:pt x="1269250" y="978042"/>
                </a:lnTo>
                <a:lnTo>
                  <a:pt x="1265449" y="963603"/>
                </a:lnTo>
                <a:lnTo>
                  <a:pt x="1274570" y="930926"/>
                </a:lnTo>
                <a:lnTo>
                  <a:pt x="1281410" y="927886"/>
                </a:lnTo>
                <a:lnTo>
                  <a:pt x="1290530" y="954484"/>
                </a:lnTo>
                <a:lnTo>
                  <a:pt x="1301171" y="970443"/>
                </a:lnTo>
                <a:lnTo>
                  <a:pt x="1320932" y="1012239"/>
                </a:lnTo>
                <a:lnTo>
                  <a:pt x="1342972" y="1046437"/>
                </a:lnTo>
                <a:lnTo>
                  <a:pt x="1360453" y="1066195"/>
                </a:lnTo>
                <a:lnTo>
                  <a:pt x="1373374" y="1087474"/>
                </a:lnTo>
                <a:lnTo>
                  <a:pt x="1385534" y="1099633"/>
                </a:lnTo>
                <a:lnTo>
                  <a:pt x="1396934" y="1069235"/>
                </a:lnTo>
                <a:lnTo>
                  <a:pt x="1394654" y="1028198"/>
                </a:lnTo>
                <a:lnTo>
                  <a:pt x="1402255" y="1029718"/>
                </a:lnTo>
                <a:lnTo>
                  <a:pt x="1422015" y="1022879"/>
                </a:lnTo>
                <a:lnTo>
                  <a:pt x="1414415" y="990202"/>
                </a:lnTo>
                <a:lnTo>
                  <a:pt x="1393134" y="959804"/>
                </a:lnTo>
                <a:lnTo>
                  <a:pt x="1377174" y="949165"/>
                </a:lnTo>
                <a:lnTo>
                  <a:pt x="1382494" y="934725"/>
                </a:lnTo>
                <a:lnTo>
                  <a:pt x="1377174" y="889889"/>
                </a:lnTo>
                <a:lnTo>
                  <a:pt x="1389334" y="877730"/>
                </a:lnTo>
                <a:lnTo>
                  <a:pt x="1418215" y="888369"/>
                </a:lnTo>
                <a:lnTo>
                  <a:pt x="1441776" y="880770"/>
                </a:lnTo>
                <a:lnTo>
                  <a:pt x="1477498" y="924087"/>
                </a:lnTo>
                <a:lnTo>
                  <a:pt x="1523859" y="929406"/>
                </a:lnTo>
                <a:lnTo>
                  <a:pt x="1529180" y="908128"/>
                </a:lnTo>
                <a:lnTo>
                  <a:pt x="1502579" y="899009"/>
                </a:lnTo>
                <a:lnTo>
                  <a:pt x="1506379" y="864811"/>
                </a:lnTo>
                <a:lnTo>
                  <a:pt x="1532980" y="834414"/>
                </a:lnTo>
                <a:lnTo>
                  <a:pt x="1542100" y="816175"/>
                </a:lnTo>
                <a:lnTo>
                  <a:pt x="1526139" y="769819"/>
                </a:lnTo>
                <a:lnTo>
                  <a:pt x="1538300" y="753860"/>
                </a:lnTo>
                <a:lnTo>
                  <a:pt x="1560341" y="744740"/>
                </a:lnTo>
                <a:lnTo>
                  <a:pt x="1590742" y="759179"/>
                </a:lnTo>
                <a:lnTo>
                  <a:pt x="1597582" y="751580"/>
                </a:lnTo>
                <a:lnTo>
                  <a:pt x="1580102" y="719663"/>
                </a:lnTo>
                <a:lnTo>
                  <a:pt x="1581622" y="702944"/>
                </a:lnTo>
                <a:lnTo>
                  <a:pt x="1592262" y="689265"/>
                </a:lnTo>
                <a:lnTo>
                  <a:pt x="1642424" y="702944"/>
                </a:lnTo>
                <a:lnTo>
                  <a:pt x="1640904" y="689265"/>
                </a:lnTo>
                <a:lnTo>
                  <a:pt x="1622663" y="661908"/>
                </a:lnTo>
                <a:lnTo>
                  <a:pt x="1619623" y="627710"/>
                </a:lnTo>
                <a:lnTo>
                  <a:pt x="1642424" y="615551"/>
                </a:lnTo>
                <a:lnTo>
                  <a:pt x="1656865" y="613271"/>
                </a:lnTo>
                <a:lnTo>
                  <a:pt x="1675105" y="606432"/>
                </a:lnTo>
                <a:lnTo>
                  <a:pt x="1700186" y="602632"/>
                </a:lnTo>
                <a:lnTo>
                  <a:pt x="1705506" y="626190"/>
                </a:lnTo>
                <a:lnTo>
                  <a:pt x="1719947" y="617071"/>
                </a:lnTo>
                <a:lnTo>
                  <a:pt x="1739708" y="598833"/>
                </a:lnTo>
                <a:lnTo>
                  <a:pt x="1750348" y="566915"/>
                </a:lnTo>
                <a:lnTo>
                  <a:pt x="1750348" y="550956"/>
                </a:lnTo>
                <a:lnTo>
                  <a:pt x="1734388" y="531198"/>
                </a:lnTo>
                <a:lnTo>
                  <a:pt x="1742748" y="514479"/>
                </a:lnTo>
                <a:lnTo>
                  <a:pt x="1755668" y="531198"/>
                </a:lnTo>
                <a:lnTo>
                  <a:pt x="1762509" y="553996"/>
                </a:lnTo>
                <a:lnTo>
                  <a:pt x="1779229" y="541837"/>
                </a:lnTo>
                <a:lnTo>
                  <a:pt x="1788350" y="523599"/>
                </a:lnTo>
                <a:lnTo>
                  <a:pt x="1795190" y="527398"/>
                </a:lnTo>
                <a:lnTo>
                  <a:pt x="1800510" y="540317"/>
                </a:lnTo>
                <a:lnTo>
                  <a:pt x="1816471" y="538037"/>
                </a:lnTo>
                <a:lnTo>
                  <a:pt x="1849152" y="518279"/>
                </a:lnTo>
                <a:lnTo>
                  <a:pt x="1858272" y="507640"/>
                </a:lnTo>
                <a:lnTo>
                  <a:pt x="1850672" y="487881"/>
                </a:lnTo>
                <a:lnTo>
                  <a:pt x="1874233" y="482561"/>
                </a:lnTo>
                <a:lnTo>
                  <a:pt x="1883353" y="489401"/>
                </a:lnTo>
                <a:lnTo>
                  <a:pt x="1906154" y="498520"/>
                </a:lnTo>
                <a:lnTo>
                  <a:pt x="1933515" y="497001"/>
                </a:lnTo>
                <a:lnTo>
                  <a:pt x="1962396" y="512959"/>
                </a:lnTo>
                <a:lnTo>
                  <a:pt x="1985197" y="531198"/>
                </a:lnTo>
                <a:lnTo>
                  <a:pt x="2032319" y="590473"/>
                </a:lnTo>
                <a:lnTo>
                  <a:pt x="2073361" y="618591"/>
                </a:lnTo>
                <a:lnTo>
                  <a:pt x="2064240" y="665707"/>
                </a:lnTo>
                <a:lnTo>
                  <a:pt x="2064240" y="696105"/>
                </a:lnTo>
                <a:lnTo>
                  <a:pt x="2068041" y="702944"/>
                </a:lnTo>
                <a:lnTo>
                  <a:pt x="2073361" y="706743"/>
                </a:lnTo>
                <a:lnTo>
                  <a:pt x="2078681" y="697625"/>
                </a:lnTo>
                <a:lnTo>
                  <a:pt x="2082481" y="677866"/>
                </a:lnTo>
                <a:lnTo>
                  <a:pt x="2080961" y="669507"/>
                </a:lnTo>
                <a:lnTo>
                  <a:pt x="2094642" y="655068"/>
                </a:lnTo>
                <a:lnTo>
                  <a:pt x="2102242" y="656588"/>
                </a:lnTo>
                <a:lnTo>
                  <a:pt x="2106042" y="651268"/>
                </a:lnTo>
                <a:lnTo>
                  <a:pt x="2125803" y="655068"/>
                </a:lnTo>
                <a:lnTo>
                  <a:pt x="2123523" y="636829"/>
                </a:lnTo>
                <a:lnTo>
                  <a:pt x="2132643" y="629990"/>
                </a:lnTo>
                <a:lnTo>
                  <a:pt x="2159244" y="638349"/>
                </a:lnTo>
                <a:lnTo>
                  <a:pt x="2193445" y="636829"/>
                </a:lnTo>
                <a:lnTo>
                  <a:pt x="2195725" y="636829"/>
                </a:lnTo>
                <a:lnTo>
                  <a:pt x="2227647" y="629990"/>
                </a:lnTo>
                <a:lnTo>
                  <a:pt x="2245887" y="640629"/>
                </a:lnTo>
                <a:lnTo>
                  <a:pt x="2296049" y="690785"/>
                </a:lnTo>
                <a:lnTo>
                  <a:pt x="2310490" y="686985"/>
                </a:lnTo>
                <a:lnTo>
                  <a:pt x="2310490" y="676346"/>
                </a:lnTo>
                <a:lnTo>
                  <a:pt x="2301369" y="644429"/>
                </a:lnTo>
                <a:lnTo>
                  <a:pt x="2321130" y="633029"/>
                </a:lnTo>
                <a:lnTo>
                  <a:pt x="2322650" y="627710"/>
                </a:lnTo>
                <a:lnTo>
                  <a:pt x="2283129" y="588193"/>
                </a:lnTo>
                <a:lnTo>
                  <a:pt x="2260328" y="553996"/>
                </a:lnTo>
                <a:lnTo>
                  <a:pt x="2272488" y="511439"/>
                </a:lnTo>
                <a:lnTo>
                  <a:pt x="2281609" y="514479"/>
                </a:lnTo>
                <a:lnTo>
                  <a:pt x="2294529" y="507639"/>
                </a:lnTo>
                <a:lnTo>
                  <a:pt x="2322650" y="461283"/>
                </a:lnTo>
                <a:lnTo>
                  <a:pt x="2322650" y="439245"/>
                </a:lnTo>
                <a:lnTo>
                  <a:pt x="2337091" y="421766"/>
                </a:lnTo>
                <a:lnTo>
                  <a:pt x="2355331" y="424806"/>
                </a:lnTo>
                <a:lnTo>
                  <a:pt x="2384213" y="424806"/>
                </a:lnTo>
                <a:lnTo>
                  <a:pt x="2401693" y="405047"/>
                </a:lnTo>
                <a:lnTo>
                  <a:pt x="2398653" y="370850"/>
                </a:lnTo>
                <a:lnTo>
                  <a:pt x="2376612" y="373130"/>
                </a:lnTo>
                <a:lnTo>
                  <a:pt x="2381932" y="357171"/>
                </a:lnTo>
                <a:lnTo>
                  <a:pt x="2381932" y="329814"/>
                </a:lnTo>
                <a:lnTo>
                  <a:pt x="2393333" y="299416"/>
                </a:lnTo>
                <a:lnTo>
                  <a:pt x="2419934" y="292576"/>
                </a:lnTo>
                <a:lnTo>
                  <a:pt x="2443495" y="281177"/>
                </a:lnTo>
                <a:lnTo>
                  <a:pt x="2448815" y="259899"/>
                </a:lnTo>
                <a:lnTo>
                  <a:pt x="2470096" y="263699"/>
                </a:lnTo>
                <a:lnTo>
                  <a:pt x="2489857" y="275858"/>
                </a:lnTo>
                <a:lnTo>
                  <a:pt x="2502777" y="295616"/>
                </a:lnTo>
                <a:lnTo>
                  <a:pt x="2504297" y="275858"/>
                </a:lnTo>
                <a:lnTo>
                  <a:pt x="2488337" y="249260"/>
                </a:lnTo>
                <a:lnTo>
                  <a:pt x="2497457" y="243941"/>
                </a:lnTo>
                <a:lnTo>
                  <a:pt x="2513418" y="218863"/>
                </a:lnTo>
                <a:lnTo>
                  <a:pt x="2550659" y="233301"/>
                </a:lnTo>
                <a:lnTo>
                  <a:pt x="2554459" y="216583"/>
                </a:lnTo>
                <a:lnTo>
                  <a:pt x="2587140" y="224182"/>
                </a:lnTo>
                <a:lnTo>
                  <a:pt x="2622862" y="218863"/>
                </a:lnTo>
                <a:lnTo>
                  <a:pt x="2649463" y="225702"/>
                </a:lnTo>
                <a:lnTo>
                  <a:pt x="2674544" y="225702"/>
                </a:lnTo>
                <a:lnTo>
                  <a:pt x="2728506" y="205943"/>
                </a:lnTo>
                <a:lnTo>
                  <a:pt x="2755867" y="189985"/>
                </a:lnTo>
                <a:lnTo>
                  <a:pt x="2752067" y="121590"/>
                </a:lnTo>
                <a:lnTo>
                  <a:pt x="2736106" y="105632"/>
                </a:lnTo>
                <a:lnTo>
                  <a:pt x="2705705" y="101832"/>
                </a:lnTo>
                <a:lnTo>
                  <a:pt x="2683664" y="107151"/>
                </a:lnTo>
                <a:lnTo>
                  <a:pt x="2662383" y="92713"/>
                </a:lnTo>
                <a:lnTo>
                  <a:pt x="2649463" y="75234"/>
                </a:lnTo>
                <a:lnTo>
                  <a:pt x="2622862" y="66115"/>
                </a:lnTo>
                <a:lnTo>
                  <a:pt x="2624382" y="62315"/>
                </a:lnTo>
                <a:lnTo>
                  <a:pt x="2633502" y="60795"/>
                </a:lnTo>
                <a:lnTo>
                  <a:pt x="2646423" y="64595"/>
                </a:lnTo>
                <a:lnTo>
                  <a:pt x="2649463" y="53196"/>
                </a:lnTo>
                <a:lnTo>
                  <a:pt x="2658583" y="44836"/>
                </a:lnTo>
                <a:lnTo>
                  <a:pt x="2666183" y="55475"/>
                </a:lnTo>
                <a:lnTo>
                  <a:pt x="2674544" y="96512"/>
                </a:lnTo>
                <a:lnTo>
                  <a:pt x="2687464" y="76754"/>
                </a:lnTo>
                <a:lnTo>
                  <a:pt x="2685944" y="51676"/>
                </a:lnTo>
                <a:lnTo>
                  <a:pt x="2699625" y="50156"/>
                </a:lnTo>
                <a:lnTo>
                  <a:pt x="2708745" y="60795"/>
                </a:lnTo>
                <a:lnTo>
                  <a:pt x="2723186" y="58515"/>
                </a:lnTo>
                <a:lnTo>
                  <a:pt x="2732306" y="75234"/>
                </a:lnTo>
                <a:lnTo>
                  <a:pt x="2742946" y="87393"/>
                </a:lnTo>
                <a:lnTo>
                  <a:pt x="2768027" y="107151"/>
                </a:lnTo>
                <a:lnTo>
                  <a:pt x="2775628" y="85873"/>
                </a:lnTo>
                <a:lnTo>
                  <a:pt x="2787788" y="82073"/>
                </a:lnTo>
                <a:lnTo>
                  <a:pt x="2800709" y="91193"/>
                </a:lnTo>
                <a:lnTo>
                  <a:pt x="2811349" y="109431"/>
                </a:lnTo>
                <a:lnTo>
                  <a:pt x="2831110" y="132229"/>
                </a:lnTo>
                <a:lnTo>
                  <a:pt x="2874431" y="141349"/>
                </a:lnTo>
                <a:lnTo>
                  <a:pt x="2882792" y="139829"/>
                </a:lnTo>
                <a:lnTo>
                  <a:pt x="2895712" y="143628"/>
                </a:lnTo>
                <a:lnTo>
                  <a:pt x="2906353" y="151988"/>
                </a:lnTo>
                <a:lnTo>
                  <a:pt x="2924593" y="137549"/>
                </a:lnTo>
                <a:lnTo>
                  <a:pt x="2935234" y="134509"/>
                </a:lnTo>
                <a:lnTo>
                  <a:pt x="2935234" y="154268"/>
                </a:lnTo>
                <a:lnTo>
                  <a:pt x="2951194" y="159587"/>
                </a:lnTo>
                <a:lnTo>
                  <a:pt x="2976275" y="162627"/>
                </a:lnTo>
                <a:lnTo>
                  <a:pt x="3005156" y="182385"/>
                </a:lnTo>
                <a:lnTo>
                  <a:pt x="3030237" y="177066"/>
                </a:lnTo>
                <a:lnTo>
                  <a:pt x="3051518" y="188465"/>
                </a:lnTo>
                <a:lnTo>
                  <a:pt x="3078879" y="175546"/>
                </a:lnTo>
                <a:lnTo>
                  <a:pt x="3084199" y="175546"/>
                </a:lnTo>
                <a:lnTo>
                  <a:pt x="3100160" y="195304"/>
                </a:lnTo>
                <a:lnTo>
                  <a:pt x="3130561" y="195304"/>
                </a:lnTo>
                <a:lnTo>
                  <a:pt x="3145002" y="204424"/>
                </a:lnTo>
                <a:lnTo>
                  <a:pt x="3157922" y="220382"/>
                </a:lnTo>
                <a:lnTo>
                  <a:pt x="3192123" y="189985"/>
                </a:lnTo>
                <a:lnTo>
                  <a:pt x="3204284" y="184665"/>
                </a:lnTo>
                <a:lnTo>
                  <a:pt x="3213404" y="180866"/>
                </a:lnTo>
                <a:lnTo>
                  <a:pt x="3243805" y="182385"/>
                </a:lnTo>
                <a:lnTo>
                  <a:pt x="3272686" y="170226"/>
                </a:lnTo>
                <a:lnTo>
                  <a:pt x="3254446" y="199104"/>
                </a:lnTo>
                <a:lnTo>
                  <a:pt x="3259766" y="208223"/>
                </a:lnTo>
                <a:lnTo>
                  <a:pt x="3267366" y="211263"/>
                </a:lnTo>
                <a:lnTo>
                  <a:pt x="3283327" y="196824"/>
                </a:lnTo>
                <a:lnTo>
                  <a:pt x="3287127" y="205943"/>
                </a:lnTo>
                <a:lnTo>
                  <a:pt x="3281807" y="254579"/>
                </a:lnTo>
                <a:lnTo>
                  <a:pt x="3284847" y="263699"/>
                </a:lnTo>
                <a:lnTo>
                  <a:pt x="3312208" y="254579"/>
                </a:lnTo>
                <a:lnTo>
                  <a:pt x="3328169" y="224182"/>
                </a:lnTo>
                <a:lnTo>
                  <a:pt x="3322848" y="216583"/>
                </a:lnTo>
                <a:lnTo>
                  <a:pt x="3326649" y="191505"/>
                </a:lnTo>
                <a:lnTo>
                  <a:pt x="3355530" y="166427"/>
                </a:lnTo>
                <a:lnTo>
                  <a:pt x="3363890" y="175546"/>
                </a:lnTo>
                <a:lnTo>
                  <a:pt x="3371490" y="189985"/>
                </a:lnTo>
                <a:lnTo>
                  <a:pt x="3373010" y="231021"/>
                </a:lnTo>
                <a:lnTo>
                  <a:pt x="3396571" y="216583"/>
                </a:lnTo>
                <a:lnTo>
                  <a:pt x="3412532" y="215063"/>
                </a:lnTo>
                <a:lnTo>
                  <a:pt x="3428492" y="229502"/>
                </a:lnTo>
                <a:lnTo>
                  <a:pt x="3420132" y="240141"/>
                </a:lnTo>
                <a:lnTo>
                  <a:pt x="3408732" y="269018"/>
                </a:lnTo>
                <a:lnTo>
                  <a:pt x="3392771" y="295616"/>
                </a:lnTo>
                <a:lnTo>
                  <a:pt x="3380611" y="304735"/>
                </a:lnTo>
                <a:lnTo>
                  <a:pt x="3369970" y="303216"/>
                </a:lnTo>
                <a:lnTo>
                  <a:pt x="3363890" y="312335"/>
                </a:lnTo>
                <a:lnTo>
                  <a:pt x="3380611" y="335133"/>
                </a:lnTo>
                <a:lnTo>
                  <a:pt x="3360850" y="367810"/>
                </a:lnTo>
                <a:lnTo>
                  <a:pt x="3350210" y="374650"/>
                </a:lnTo>
                <a:lnTo>
                  <a:pt x="3326649" y="369330"/>
                </a:lnTo>
                <a:lnTo>
                  <a:pt x="3321328" y="353372"/>
                </a:lnTo>
                <a:lnTo>
                  <a:pt x="3308408" y="369330"/>
                </a:lnTo>
                <a:lnTo>
                  <a:pt x="3312208" y="396688"/>
                </a:lnTo>
                <a:lnTo>
                  <a:pt x="3317528" y="407327"/>
                </a:lnTo>
                <a:lnTo>
                  <a:pt x="3306888" y="398208"/>
                </a:lnTo>
                <a:lnTo>
                  <a:pt x="3293967" y="376930"/>
                </a:lnTo>
                <a:lnTo>
                  <a:pt x="3281807" y="374650"/>
                </a:lnTo>
                <a:lnTo>
                  <a:pt x="3276487" y="408847"/>
                </a:lnTo>
                <a:lnTo>
                  <a:pt x="3267366" y="433925"/>
                </a:lnTo>
                <a:lnTo>
                  <a:pt x="3267366" y="449884"/>
                </a:lnTo>
                <a:lnTo>
                  <a:pt x="3293967" y="443044"/>
                </a:lnTo>
                <a:lnTo>
                  <a:pt x="3278007" y="494720"/>
                </a:lnTo>
                <a:lnTo>
                  <a:pt x="3278007" y="506119"/>
                </a:lnTo>
                <a:lnTo>
                  <a:pt x="3251406" y="560075"/>
                </a:lnTo>
                <a:lnTo>
                  <a:pt x="3242285" y="590473"/>
                </a:lnTo>
                <a:lnTo>
                  <a:pt x="3233165" y="598832"/>
                </a:lnTo>
                <a:lnTo>
                  <a:pt x="3222525" y="617071"/>
                </a:lnTo>
                <a:lnTo>
                  <a:pt x="3222525" y="645948"/>
                </a:lnTo>
                <a:lnTo>
                  <a:pt x="3238485" y="658107"/>
                </a:lnTo>
                <a:lnTo>
                  <a:pt x="3249126" y="676346"/>
                </a:lnTo>
                <a:lnTo>
                  <a:pt x="3271166" y="672546"/>
                </a:lnTo>
                <a:lnTo>
                  <a:pt x="3293967" y="694585"/>
                </a:lnTo>
                <a:lnTo>
                  <a:pt x="3337289" y="712063"/>
                </a:lnTo>
                <a:lnTo>
                  <a:pt x="3342609" y="740941"/>
                </a:lnTo>
                <a:lnTo>
                  <a:pt x="3353250" y="764499"/>
                </a:lnTo>
                <a:lnTo>
                  <a:pt x="3351730" y="801736"/>
                </a:lnTo>
                <a:lnTo>
                  <a:pt x="3380611" y="784258"/>
                </a:lnTo>
                <a:lnTo>
                  <a:pt x="3439893" y="800217"/>
                </a:lnTo>
                <a:lnTo>
                  <a:pt x="3477134" y="800217"/>
                </a:lnTo>
                <a:lnTo>
                  <a:pt x="3487775" y="819974"/>
                </a:lnTo>
                <a:lnTo>
                  <a:pt x="3516656" y="839733"/>
                </a:lnTo>
                <a:lnTo>
                  <a:pt x="3545537" y="854172"/>
                </a:lnTo>
                <a:lnTo>
                  <a:pt x="3570618" y="868611"/>
                </a:lnTo>
                <a:lnTo>
                  <a:pt x="3570618" y="868610"/>
                </a:lnTo>
                <a:lnTo>
                  <a:pt x="3586579" y="891409"/>
                </a:lnTo>
                <a:lnTo>
                  <a:pt x="3610140" y="911167"/>
                </a:lnTo>
                <a:lnTo>
                  <a:pt x="3631421" y="917247"/>
                </a:lnTo>
                <a:lnTo>
                  <a:pt x="3651182" y="927886"/>
                </a:lnTo>
                <a:lnTo>
                  <a:pt x="3728705" y="949164"/>
                </a:lnTo>
                <a:lnTo>
                  <a:pt x="3755306" y="968923"/>
                </a:lnTo>
                <a:lnTo>
                  <a:pt x="3764426" y="999320"/>
                </a:lnTo>
                <a:lnTo>
                  <a:pt x="3775066" y="1019079"/>
                </a:lnTo>
                <a:lnTo>
                  <a:pt x="3859430" y="1078354"/>
                </a:lnTo>
                <a:lnTo>
                  <a:pt x="3898951" y="1096592"/>
                </a:lnTo>
                <a:lnTo>
                  <a:pt x="3935433" y="1088993"/>
                </a:lnTo>
                <a:lnTo>
                  <a:pt x="3965834" y="1078354"/>
                </a:lnTo>
                <a:lnTo>
                  <a:pt x="4012196" y="1063915"/>
                </a:lnTo>
                <a:lnTo>
                  <a:pt x="4025116" y="1046436"/>
                </a:lnTo>
                <a:lnTo>
                  <a:pt x="4039557" y="988681"/>
                </a:lnTo>
                <a:lnTo>
                  <a:pt x="4076798" y="924086"/>
                </a:lnTo>
                <a:lnTo>
                  <a:pt x="4110999" y="798696"/>
                </a:lnTo>
                <a:lnTo>
                  <a:pt x="4125440" y="753860"/>
                </a:lnTo>
                <a:lnTo>
                  <a:pt x="4143681" y="719662"/>
                </a:lnTo>
                <a:lnTo>
                  <a:pt x="4150521" y="686985"/>
                </a:lnTo>
                <a:lnTo>
                  <a:pt x="4146721" y="644428"/>
                </a:lnTo>
                <a:lnTo>
                  <a:pt x="4134560" y="590473"/>
                </a:lnTo>
                <a:lnTo>
                  <a:pt x="4141400" y="547156"/>
                </a:lnTo>
                <a:lnTo>
                  <a:pt x="4137600" y="455963"/>
                </a:lnTo>
                <a:lnTo>
                  <a:pt x="4164961" y="402008"/>
                </a:lnTo>
                <a:lnTo>
                  <a:pt x="4163441" y="354891"/>
                </a:lnTo>
                <a:lnTo>
                  <a:pt x="4179402" y="326014"/>
                </a:lnTo>
                <a:lnTo>
                  <a:pt x="4183202" y="299416"/>
                </a:lnTo>
                <a:lnTo>
                  <a:pt x="4161161" y="292576"/>
                </a:lnTo>
                <a:lnTo>
                  <a:pt x="4164961" y="259899"/>
                </a:lnTo>
                <a:lnTo>
                  <a:pt x="4179402" y="209743"/>
                </a:lnTo>
                <a:lnTo>
                  <a:pt x="4211323" y="200624"/>
                </a:lnTo>
                <a:lnTo>
                  <a:pt x="4224244" y="175546"/>
                </a:lnTo>
                <a:lnTo>
                  <a:pt x="4236404" y="123870"/>
                </a:lnTo>
                <a:lnTo>
                  <a:pt x="4274406" y="82073"/>
                </a:lnTo>
                <a:lnTo>
                  <a:pt x="4275926" y="42557"/>
                </a:lnTo>
                <a:lnTo>
                  <a:pt x="4275926" y="39517"/>
                </a:lnTo>
                <a:lnTo>
                  <a:pt x="4288846" y="30398"/>
                </a:lnTo>
                <a:lnTo>
                  <a:pt x="4303287" y="26598"/>
                </a:lnTo>
                <a:lnTo>
                  <a:pt x="4326088" y="13679"/>
                </a:lnTo>
                <a:close/>
              </a:path>
            </a:pathLst>
          </a:custGeom>
        </p:spPr>
      </p:pic>
      <p:grpSp>
        <p:nvGrpSpPr>
          <p:cNvPr id="6" name="Group 5">
            <a:extLst>
              <a:ext uri="{FF2B5EF4-FFF2-40B4-BE49-F238E27FC236}">
                <a16:creationId xmlns:a16="http://schemas.microsoft.com/office/drawing/2014/main" id="{07BA3A48-E426-00F2-1E5B-8AE93CFD2403}"/>
              </a:ext>
            </a:extLst>
          </p:cNvPr>
          <p:cNvGrpSpPr/>
          <p:nvPr userDrawn="1"/>
        </p:nvGrpSpPr>
        <p:grpSpPr>
          <a:xfrm>
            <a:off x="10148385" y="6317984"/>
            <a:ext cx="1502868" cy="312218"/>
            <a:chOff x="10148385" y="6317984"/>
            <a:chExt cx="1502868" cy="312218"/>
          </a:xfrm>
        </p:grpSpPr>
        <p:sp>
          <p:nvSpPr>
            <p:cNvPr id="7" name="Freeform: Shape 6">
              <a:extLst>
                <a:ext uri="{FF2B5EF4-FFF2-40B4-BE49-F238E27FC236}">
                  <a16:creationId xmlns:a16="http://schemas.microsoft.com/office/drawing/2014/main" id="{740E8EF2-55F6-0C61-F1E9-B388FA42F8EA}"/>
                </a:ext>
              </a:extLst>
            </p:cNvPr>
            <p:cNvSpPr/>
            <p:nvPr/>
          </p:nvSpPr>
          <p:spPr>
            <a:xfrm>
              <a:off x="10148385" y="6318529"/>
              <a:ext cx="210635" cy="311673"/>
            </a:xfrm>
            <a:custGeom>
              <a:avLst/>
              <a:gdLst>
                <a:gd name="connsiteX0" fmla="*/ 119558 w 210635"/>
                <a:gd name="connsiteY0" fmla="*/ 116035 h 311673"/>
                <a:gd name="connsiteX1" fmla="*/ 83837 w 210635"/>
                <a:gd name="connsiteY1" fmla="*/ 87529 h 311673"/>
                <a:gd name="connsiteX2" fmla="*/ 101934 w 210635"/>
                <a:gd name="connsiteY2" fmla="*/ 76410 h 311673"/>
                <a:gd name="connsiteX3" fmla="*/ 146763 w 210635"/>
                <a:gd name="connsiteY3" fmla="*/ 94981 h 311673"/>
                <a:gd name="connsiteX4" fmla="*/ 147118 w 210635"/>
                <a:gd name="connsiteY4" fmla="*/ 95217 h 311673"/>
                <a:gd name="connsiteX5" fmla="*/ 169236 w 210635"/>
                <a:gd name="connsiteY5" fmla="*/ 97228 h 311673"/>
                <a:gd name="connsiteX6" fmla="*/ 182839 w 210635"/>
                <a:gd name="connsiteY6" fmla="*/ 85991 h 311673"/>
                <a:gd name="connsiteX7" fmla="*/ 197388 w 210635"/>
                <a:gd name="connsiteY7" fmla="*/ 64109 h 311673"/>
                <a:gd name="connsiteX8" fmla="*/ 201173 w 210635"/>
                <a:gd name="connsiteY8" fmla="*/ 44238 h 311673"/>
                <a:gd name="connsiteX9" fmla="*/ 191000 w 210635"/>
                <a:gd name="connsiteY9" fmla="*/ 28861 h 311673"/>
                <a:gd name="connsiteX10" fmla="*/ 104181 w 210635"/>
                <a:gd name="connsiteY10" fmla="*/ 0 h 311673"/>
                <a:gd name="connsiteX11" fmla="*/ 803 w 210635"/>
                <a:gd name="connsiteY11" fmla="*/ 90604 h 311673"/>
                <a:gd name="connsiteX12" fmla="*/ 30137 w 210635"/>
                <a:gd name="connsiteY12" fmla="*/ 157434 h 311673"/>
                <a:gd name="connsiteX13" fmla="*/ 83718 w 210635"/>
                <a:gd name="connsiteY13" fmla="*/ 189370 h 311673"/>
                <a:gd name="connsiteX14" fmla="*/ 122988 w 210635"/>
                <a:gd name="connsiteY14" fmla="*/ 221070 h 311673"/>
                <a:gd name="connsiteX15" fmla="*/ 103708 w 210635"/>
                <a:gd name="connsiteY15" fmla="*/ 234909 h 311673"/>
                <a:gd name="connsiteX16" fmla="*/ 55212 w 210635"/>
                <a:gd name="connsiteY16" fmla="*/ 214328 h 311673"/>
                <a:gd name="connsiteX17" fmla="*/ 54266 w 210635"/>
                <a:gd name="connsiteY17" fmla="*/ 213618 h 311673"/>
                <a:gd name="connsiteX18" fmla="*/ 34631 w 210635"/>
                <a:gd name="connsiteY18" fmla="*/ 209478 h 311673"/>
                <a:gd name="connsiteX19" fmla="*/ 17953 w 210635"/>
                <a:gd name="connsiteY19" fmla="*/ 221543 h 311673"/>
                <a:gd name="connsiteX20" fmla="*/ 3996 w 210635"/>
                <a:gd name="connsiteY20" fmla="*/ 245554 h 311673"/>
                <a:gd name="connsiteX21" fmla="*/ 3760 w 210635"/>
                <a:gd name="connsiteY21" fmla="*/ 246027 h 311673"/>
                <a:gd name="connsiteX22" fmla="*/ 8609 w 210635"/>
                <a:gd name="connsiteY22" fmla="*/ 276781 h 311673"/>
                <a:gd name="connsiteX23" fmla="*/ 8846 w 210635"/>
                <a:gd name="connsiteY23" fmla="*/ 277017 h 311673"/>
                <a:gd name="connsiteX24" fmla="*/ 105246 w 210635"/>
                <a:gd name="connsiteY24" fmla="*/ 311674 h 311673"/>
                <a:gd name="connsiteX25" fmla="*/ 181301 w 210635"/>
                <a:gd name="connsiteY25" fmla="*/ 283996 h 311673"/>
                <a:gd name="connsiteX26" fmla="*/ 210635 w 210635"/>
                <a:gd name="connsiteY26" fmla="*/ 218704 h 311673"/>
                <a:gd name="connsiteX27" fmla="*/ 119440 w 210635"/>
                <a:gd name="connsiteY27" fmla="*/ 116035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0635" h="311673">
                  <a:moveTo>
                    <a:pt x="119558" y="116035"/>
                  </a:moveTo>
                  <a:cubicBezTo>
                    <a:pt x="88095" y="103260"/>
                    <a:pt x="83837" y="94389"/>
                    <a:pt x="83837" y="87529"/>
                  </a:cubicBezTo>
                  <a:cubicBezTo>
                    <a:pt x="83837" y="80314"/>
                    <a:pt x="95547" y="76410"/>
                    <a:pt x="101934" y="76410"/>
                  </a:cubicBezTo>
                  <a:cubicBezTo>
                    <a:pt x="109504" y="76410"/>
                    <a:pt x="125235" y="81260"/>
                    <a:pt x="146763" y="94981"/>
                  </a:cubicBezTo>
                  <a:lnTo>
                    <a:pt x="147118" y="95217"/>
                  </a:lnTo>
                  <a:cubicBezTo>
                    <a:pt x="153623" y="99475"/>
                    <a:pt x="161666" y="100303"/>
                    <a:pt x="169236" y="97228"/>
                  </a:cubicBezTo>
                  <a:cubicBezTo>
                    <a:pt x="174559" y="95099"/>
                    <a:pt x="179409" y="91077"/>
                    <a:pt x="182839" y="85991"/>
                  </a:cubicBezTo>
                  <a:lnTo>
                    <a:pt x="197388" y="64109"/>
                  </a:lnTo>
                  <a:cubicBezTo>
                    <a:pt x="201291" y="58550"/>
                    <a:pt x="202710" y="51335"/>
                    <a:pt x="201173" y="44238"/>
                  </a:cubicBezTo>
                  <a:cubicBezTo>
                    <a:pt x="199753" y="37850"/>
                    <a:pt x="196087" y="32291"/>
                    <a:pt x="191000" y="28861"/>
                  </a:cubicBezTo>
                  <a:cubicBezTo>
                    <a:pt x="183785" y="23538"/>
                    <a:pt x="149247" y="0"/>
                    <a:pt x="104181" y="0"/>
                  </a:cubicBezTo>
                  <a:cubicBezTo>
                    <a:pt x="33094" y="0"/>
                    <a:pt x="803" y="46958"/>
                    <a:pt x="803" y="90604"/>
                  </a:cubicBezTo>
                  <a:cubicBezTo>
                    <a:pt x="803" y="116745"/>
                    <a:pt x="10738" y="139218"/>
                    <a:pt x="30137" y="157434"/>
                  </a:cubicBezTo>
                  <a:cubicBezTo>
                    <a:pt x="47406" y="173520"/>
                    <a:pt x="69051" y="183338"/>
                    <a:pt x="83718" y="189370"/>
                  </a:cubicBezTo>
                  <a:cubicBezTo>
                    <a:pt x="118493" y="203446"/>
                    <a:pt x="122988" y="213618"/>
                    <a:pt x="122988" y="221070"/>
                  </a:cubicBezTo>
                  <a:cubicBezTo>
                    <a:pt x="122988" y="228995"/>
                    <a:pt x="114708" y="234909"/>
                    <a:pt x="103708" y="234909"/>
                  </a:cubicBezTo>
                  <a:cubicBezTo>
                    <a:pt x="92708" y="234909"/>
                    <a:pt x="74492" y="227457"/>
                    <a:pt x="55212" y="214328"/>
                  </a:cubicBezTo>
                  <a:cubicBezTo>
                    <a:pt x="54858" y="214091"/>
                    <a:pt x="54503" y="213854"/>
                    <a:pt x="54266" y="213618"/>
                  </a:cubicBezTo>
                  <a:cubicBezTo>
                    <a:pt x="48707" y="209596"/>
                    <a:pt x="41610" y="208059"/>
                    <a:pt x="34631" y="209478"/>
                  </a:cubicBezTo>
                  <a:cubicBezTo>
                    <a:pt x="27534" y="210897"/>
                    <a:pt x="21502" y="215274"/>
                    <a:pt x="17953" y="221543"/>
                  </a:cubicBezTo>
                  <a:lnTo>
                    <a:pt x="3996" y="245554"/>
                  </a:lnTo>
                  <a:lnTo>
                    <a:pt x="3760" y="246027"/>
                  </a:lnTo>
                  <a:cubicBezTo>
                    <a:pt x="-5466" y="262705"/>
                    <a:pt x="4706" y="272877"/>
                    <a:pt x="8609" y="276781"/>
                  </a:cubicBezTo>
                  <a:lnTo>
                    <a:pt x="8846" y="277017"/>
                  </a:lnTo>
                  <a:cubicBezTo>
                    <a:pt x="17362" y="285179"/>
                    <a:pt x="49653" y="311674"/>
                    <a:pt x="105246" y="311674"/>
                  </a:cubicBezTo>
                  <a:cubicBezTo>
                    <a:pt x="134816" y="311674"/>
                    <a:pt x="161903" y="301856"/>
                    <a:pt x="181301" y="283996"/>
                  </a:cubicBezTo>
                  <a:cubicBezTo>
                    <a:pt x="200226" y="266608"/>
                    <a:pt x="210635" y="243425"/>
                    <a:pt x="210635" y="218704"/>
                  </a:cubicBezTo>
                  <a:cubicBezTo>
                    <a:pt x="210635" y="160273"/>
                    <a:pt x="161903" y="133186"/>
                    <a:pt x="119440" y="116035"/>
                  </a:cubicBezTo>
                </a:path>
              </a:pathLst>
            </a:custGeom>
            <a:solidFill>
              <a:schemeClr val="bg1"/>
            </a:solidFill>
            <a:ln w="0"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EECF7523-EB56-8CD3-2142-DC42E94A38AE}"/>
                </a:ext>
              </a:extLst>
            </p:cNvPr>
            <p:cNvSpPr/>
            <p:nvPr/>
          </p:nvSpPr>
          <p:spPr>
            <a:xfrm>
              <a:off x="10376644" y="6318529"/>
              <a:ext cx="268989" cy="311673"/>
            </a:xfrm>
            <a:custGeom>
              <a:avLst/>
              <a:gdLst>
                <a:gd name="connsiteX0" fmla="*/ 262114 w 268989"/>
                <a:gd name="connsiteY0" fmla="*/ 235855 h 311673"/>
                <a:gd name="connsiteX1" fmla="*/ 238221 w 268989"/>
                <a:gd name="connsiteY1" fmla="*/ 211134 h 311673"/>
                <a:gd name="connsiteX2" fmla="*/ 206876 w 268989"/>
                <a:gd name="connsiteY2" fmla="*/ 210069 h 311673"/>
                <a:gd name="connsiteX3" fmla="*/ 157789 w 268989"/>
                <a:gd name="connsiteY3" fmla="*/ 228521 h 311673"/>
                <a:gd name="connsiteX4" fmla="*/ 107400 w 268989"/>
                <a:gd name="connsiteY4" fmla="*/ 206876 h 311673"/>
                <a:gd name="connsiteX5" fmla="*/ 86937 w 268989"/>
                <a:gd name="connsiteY5" fmla="*/ 154950 h 311673"/>
                <a:gd name="connsiteX6" fmla="*/ 157434 w 268989"/>
                <a:gd name="connsiteY6" fmla="*/ 80669 h 311673"/>
                <a:gd name="connsiteX7" fmla="*/ 206284 w 268989"/>
                <a:gd name="connsiteY7" fmla="*/ 99357 h 311673"/>
                <a:gd name="connsiteX8" fmla="*/ 222962 w 268989"/>
                <a:gd name="connsiteY8" fmla="*/ 105981 h 311673"/>
                <a:gd name="connsiteX9" fmla="*/ 238694 w 268989"/>
                <a:gd name="connsiteY9" fmla="*/ 98529 h 311673"/>
                <a:gd name="connsiteX10" fmla="*/ 261995 w 268989"/>
                <a:gd name="connsiteY10" fmla="*/ 74518 h 311673"/>
                <a:gd name="connsiteX11" fmla="*/ 268974 w 268989"/>
                <a:gd name="connsiteY11" fmla="*/ 57249 h 311673"/>
                <a:gd name="connsiteX12" fmla="*/ 261049 w 268989"/>
                <a:gd name="connsiteY12" fmla="*/ 40334 h 311673"/>
                <a:gd name="connsiteX13" fmla="*/ 156251 w 268989"/>
                <a:gd name="connsiteY13" fmla="*/ 0 h 311673"/>
                <a:gd name="connsiteX14" fmla="*/ 45657 w 268989"/>
                <a:gd name="connsiteY14" fmla="*/ 45657 h 311673"/>
                <a:gd name="connsiteX15" fmla="*/ 0 w 268989"/>
                <a:gd name="connsiteY15" fmla="*/ 156251 h 311673"/>
                <a:gd name="connsiteX16" fmla="*/ 45657 w 268989"/>
                <a:gd name="connsiteY16" fmla="*/ 266490 h 311673"/>
                <a:gd name="connsiteX17" fmla="*/ 156133 w 268989"/>
                <a:gd name="connsiteY17" fmla="*/ 311674 h 311673"/>
                <a:gd name="connsiteX18" fmla="*/ 261759 w 268989"/>
                <a:gd name="connsiteY18" fmla="*/ 269329 h 311673"/>
                <a:gd name="connsiteX19" fmla="*/ 268856 w 268989"/>
                <a:gd name="connsiteY19" fmla="*/ 251350 h 311673"/>
                <a:gd name="connsiteX20" fmla="*/ 261995 w 268989"/>
                <a:gd name="connsiteY20" fmla="*/ 235973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8989" h="311673">
                  <a:moveTo>
                    <a:pt x="262114" y="235855"/>
                  </a:moveTo>
                  <a:lnTo>
                    <a:pt x="238221" y="211134"/>
                  </a:lnTo>
                  <a:cubicBezTo>
                    <a:pt x="229822" y="202736"/>
                    <a:pt x="216102" y="202263"/>
                    <a:pt x="206876" y="210069"/>
                  </a:cubicBezTo>
                  <a:cubicBezTo>
                    <a:pt x="191736" y="222252"/>
                    <a:pt x="175176" y="228521"/>
                    <a:pt x="157789" y="228521"/>
                  </a:cubicBezTo>
                  <a:cubicBezTo>
                    <a:pt x="138509" y="228521"/>
                    <a:pt x="120648" y="220833"/>
                    <a:pt x="107400" y="206876"/>
                  </a:cubicBezTo>
                  <a:cubicBezTo>
                    <a:pt x="94271" y="193037"/>
                    <a:pt x="86937" y="174585"/>
                    <a:pt x="86937" y="154950"/>
                  </a:cubicBezTo>
                  <a:cubicBezTo>
                    <a:pt x="86937" y="113314"/>
                    <a:pt x="117927" y="80669"/>
                    <a:pt x="157434" y="80669"/>
                  </a:cubicBezTo>
                  <a:cubicBezTo>
                    <a:pt x="174940" y="80669"/>
                    <a:pt x="192682" y="87411"/>
                    <a:pt x="206284" y="99357"/>
                  </a:cubicBezTo>
                  <a:cubicBezTo>
                    <a:pt x="210897" y="103734"/>
                    <a:pt x="216693" y="105981"/>
                    <a:pt x="222962" y="105981"/>
                  </a:cubicBezTo>
                  <a:cubicBezTo>
                    <a:pt x="228995" y="105744"/>
                    <a:pt x="234554" y="103142"/>
                    <a:pt x="238694" y="98529"/>
                  </a:cubicBezTo>
                  <a:lnTo>
                    <a:pt x="261995" y="74518"/>
                  </a:lnTo>
                  <a:cubicBezTo>
                    <a:pt x="266727" y="69787"/>
                    <a:pt x="269210" y="63636"/>
                    <a:pt x="268974" y="57249"/>
                  </a:cubicBezTo>
                  <a:cubicBezTo>
                    <a:pt x="268856" y="50743"/>
                    <a:pt x="265899" y="44711"/>
                    <a:pt x="261049" y="40334"/>
                  </a:cubicBezTo>
                  <a:cubicBezTo>
                    <a:pt x="229822" y="12420"/>
                    <a:pt x="197531" y="0"/>
                    <a:pt x="156251" y="0"/>
                  </a:cubicBezTo>
                  <a:cubicBezTo>
                    <a:pt x="114970" y="0"/>
                    <a:pt x="75109" y="16205"/>
                    <a:pt x="45657" y="45657"/>
                  </a:cubicBezTo>
                  <a:cubicBezTo>
                    <a:pt x="16205" y="75109"/>
                    <a:pt x="0" y="114379"/>
                    <a:pt x="0" y="156251"/>
                  </a:cubicBezTo>
                  <a:cubicBezTo>
                    <a:pt x="0" y="198123"/>
                    <a:pt x="16205" y="237156"/>
                    <a:pt x="45657" y="266490"/>
                  </a:cubicBezTo>
                  <a:cubicBezTo>
                    <a:pt x="74991" y="295706"/>
                    <a:pt x="114261" y="311674"/>
                    <a:pt x="156133" y="311674"/>
                  </a:cubicBezTo>
                  <a:cubicBezTo>
                    <a:pt x="198005" y="311674"/>
                    <a:pt x="233253" y="297125"/>
                    <a:pt x="261759" y="269329"/>
                  </a:cubicBezTo>
                  <a:cubicBezTo>
                    <a:pt x="266490" y="264598"/>
                    <a:pt x="269092" y="258092"/>
                    <a:pt x="268856" y="251350"/>
                  </a:cubicBezTo>
                  <a:cubicBezTo>
                    <a:pt x="268619" y="245436"/>
                    <a:pt x="266253" y="239995"/>
                    <a:pt x="261995" y="235973"/>
                  </a:cubicBezTo>
                </a:path>
              </a:pathLst>
            </a:custGeom>
            <a:solidFill>
              <a:schemeClr val="bg1"/>
            </a:solidFill>
            <a:ln w="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A47AF400-C787-C5E3-E795-A9A24F0A76EB}"/>
                </a:ext>
              </a:extLst>
            </p:cNvPr>
            <p:cNvSpPr/>
            <p:nvPr/>
          </p:nvSpPr>
          <p:spPr>
            <a:xfrm>
              <a:off x="10836052" y="6318056"/>
              <a:ext cx="120884" cy="121002"/>
            </a:xfrm>
            <a:custGeom>
              <a:avLst/>
              <a:gdLst>
                <a:gd name="connsiteX0" fmla="*/ 0 w 120884"/>
                <a:gd name="connsiteY0" fmla="*/ 60442 h 121002"/>
                <a:gd name="connsiteX1" fmla="*/ 60442 w 120884"/>
                <a:gd name="connsiteY1" fmla="*/ 0 h 121002"/>
                <a:gd name="connsiteX2" fmla="*/ 120884 w 120884"/>
                <a:gd name="connsiteY2" fmla="*/ 60442 h 121002"/>
                <a:gd name="connsiteX3" fmla="*/ 60442 w 120884"/>
                <a:gd name="connsiteY3" fmla="*/ 121003 h 121002"/>
                <a:gd name="connsiteX4" fmla="*/ 0 w 120884"/>
                <a:gd name="connsiteY4" fmla="*/ 60442 h 121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884" h="121002">
                  <a:moveTo>
                    <a:pt x="0" y="60442"/>
                  </a:moveTo>
                  <a:cubicBezTo>
                    <a:pt x="0" y="27087"/>
                    <a:pt x="27087" y="0"/>
                    <a:pt x="60442" y="0"/>
                  </a:cubicBezTo>
                  <a:cubicBezTo>
                    <a:pt x="93798" y="0"/>
                    <a:pt x="120884" y="27087"/>
                    <a:pt x="120884" y="60442"/>
                  </a:cubicBezTo>
                  <a:cubicBezTo>
                    <a:pt x="120884" y="93798"/>
                    <a:pt x="93798" y="121003"/>
                    <a:pt x="60442" y="121003"/>
                  </a:cubicBezTo>
                  <a:cubicBezTo>
                    <a:pt x="27087" y="121003"/>
                    <a:pt x="0" y="93916"/>
                    <a:pt x="0" y="60442"/>
                  </a:cubicBezTo>
                </a:path>
              </a:pathLst>
            </a:custGeom>
            <a:solidFill>
              <a:schemeClr val="bg1"/>
            </a:solidFill>
            <a:ln w="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CD330724-C4BB-1724-158B-38E940005F2A}"/>
                </a:ext>
              </a:extLst>
            </p:cNvPr>
            <p:cNvSpPr/>
            <p:nvPr/>
          </p:nvSpPr>
          <p:spPr>
            <a:xfrm>
              <a:off x="10670031" y="6317984"/>
              <a:ext cx="193664" cy="312054"/>
            </a:xfrm>
            <a:custGeom>
              <a:avLst/>
              <a:gdLst>
                <a:gd name="connsiteX0" fmla="*/ 186721 w 193664"/>
                <a:gd name="connsiteY0" fmla="*/ 230604 h 312054"/>
                <a:gd name="connsiteX1" fmla="*/ 106171 w 193664"/>
                <a:gd name="connsiteY1" fmla="*/ 35202 h 312054"/>
                <a:gd name="connsiteX2" fmla="*/ 105224 w 193664"/>
                <a:gd name="connsiteY2" fmla="*/ 32954 h 312054"/>
                <a:gd name="connsiteX3" fmla="*/ 104988 w 193664"/>
                <a:gd name="connsiteY3" fmla="*/ 32245 h 312054"/>
                <a:gd name="connsiteX4" fmla="*/ 104988 w 193664"/>
                <a:gd name="connsiteY4" fmla="*/ 32245 h 312054"/>
                <a:gd name="connsiteX5" fmla="*/ 57793 w 193664"/>
                <a:gd name="connsiteY5" fmla="*/ 72 h 312054"/>
                <a:gd name="connsiteX6" fmla="*/ 71 w 193664"/>
                <a:gd name="connsiteY6" fmla="*/ 52116 h 312054"/>
                <a:gd name="connsiteX7" fmla="*/ 5276 w 193664"/>
                <a:gd name="connsiteY7" fmla="*/ 78493 h 312054"/>
                <a:gd name="connsiteX8" fmla="*/ 86654 w 193664"/>
                <a:gd name="connsiteY8" fmla="*/ 274842 h 312054"/>
                <a:gd name="connsiteX9" fmla="*/ 86654 w 193664"/>
                <a:gd name="connsiteY9" fmla="*/ 274842 h 312054"/>
                <a:gd name="connsiteX10" fmla="*/ 135860 w 193664"/>
                <a:gd name="connsiteY10" fmla="*/ 311982 h 312054"/>
                <a:gd name="connsiteX11" fmla="*/ 193581 w 193664"/>
                <a:gd name="connsiteY11" fmla="*/ 259938 h 312054"/>
                <a:gd name="connsiteX12" fmla="*/ 186839 w 193664"/>
                <a:gd name="connsiteY12" fmla="*/ 230604 h 31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664" h="312054">
                  <a:moveTo>
                    <a:pt x="186721" y="230604"/>
                  </a:moveTo>
                  <a:lnTo>
                    <a:pt x="106171" y="35202"/>
                  </a:lnTo>
                  <a:cubicBezTo>
                    <a:pt x="105816" y="34374"/>
                    <a:pt x="105579" y="33664"/>
                    <a:pt x="105224" y="32954"/>
                  </a:cubicBezTo>
                  <a:lnTo>
                    <a:pt x="104988" y="32245"/>
                  </a:lnTo>
                  <a:lnTo>
                    <a:pt x="104988" y="32245"/>
                  </a:lnTo>
                  <a:cubicBezTo>
                    <a:pt x="96708" y="14148"/>
                    <a:pt x="78966" y="1136"/>
                    <a:pt x="57793" y="72"/>
                  </a:cubicBezTo>
                  <a:cubicBezTo>
                    <a:pt x="27513" y="-1466"/>
                    <a:pt x="1609" y="21836"/>
                    <a:pt x="71" y="52116"/>
                  </a:cubicBezTo>
                  <a:cubicBezTo>
                    <a:pt x="-402" y="61579"/>
                    <a:pt x="1491" y="70568"/>
                    <a:pt x="5276" y="78493"/>
                  </a:cubicBezTo>
                  <a:lnTo>
                    <a:pt x="86654" y="274842"/>
                  </a:lnTo>
                  <a:lnTo>
                    <a:pt x="86654" y="274842"/>
                  </a:lnTo>
                  <a:cubicBezTo>
                    <a:pt x="93751" y="295423"/>
                    <a:pt x="112676" y="310800"/>
                    <a:pt x="135860" y="311982"/>
                  </a:cubicBezTo>
                  <a:cubicBezTo>
                    <a:pt x="166140" y="313520"/>
                    <a:pt x="192044" y="290218"/>
                    <a:pt x="193581" y="259938"/>
                  </a:cubicBezTo>
                  <a:cubicBezTo>
                    <a:pt x="194173" y="249293"/>
                    <a:pt x="191570" y="239239"/>
                    <a:pt x="186839" y="230604"/>
                  </a:cubicBezTo>
                </a:path>
              </a:pathLst>
            </a:custGeom>
            <a:solidFill>
              <a:schemeClr val="bg1"/>
            </a:solidFill>
            <a:ln w="0"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8DCBAF4E-0DAD-3F32-3743-6F0E146A76FD}"/>
                </a:ext>
              </a:extLst>
            </p:cNvPr>
            <p:cNvSpPr/>
            <p:nvPr/>
          </p:nvSpPr>
          <p:spPr>
            <a:xfrm>
              <a:off x="10753800" y="6432198"/>
              <a:ext cx="109777" cy="197839"/>
            </a:xfrm>
            <a:custGeom>
              <a:avLst/>
              <a:gdLst>
                <a:gd name="connsiteX0" fmla="*/ 102952 w 109777"/>
                <a:gd name="connsiteY0" fmla="*/ 116390 h 197839"/>
                <a:gd name="connsiteX1" fmla="*/ 54929 w 109777"/>
                <a:gd name="connsiteY1" fmla="*/ 0 h 197839"/>
                <a:gd name="connsiteX2" fmla="*/ 54929 w 109777"/>
                <a:gd name="connsiteY2" fmla="*/ 0 h 197839"/>
                <a:gd name="connsiteX3" fmla="*/ 5842 w 109777"/>
                <a:gd name="connsiteY3" fmla="*/ 118637 h 197839"/>
                <a:gd name="connsiteX4" fmla="*/ 5842 w 109777"/>
                <a:gd name="connsiteY4" fmla="*/ 118637 h 197839"/>
                <a:gd name="connsiteX5" fmla="*/ 5961 w 109777"/>
                <a:gd name="connsiteY5" fmla="*/ 168079 h 197839"/>
                <a:gd name="connsiteX6" fmla="*/ 51972 w 109777"/>
                <a:gd name="connsiteY6" fmla="*/ 197768 h 197839"/>
                <a:gd name="connsiteX7" fmla="*/ 109694 w 109777"/>
                <a:gd name="connsiteY7" fmla="*/ 145724 h 197839"/>
                <a:gd name="connsiteX8" fmla="*/ 102952 w 109777"/>
                <a:gd name="connsiteY8" fmla="*/ 116390 h 19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77" h="197839">
                  <a:moveTo>
                    <a:pt x="102952" y="116390"/>
                  </a:moveTo>
                  <a:lnTo>
                    <a:pt x="54929" y="0"/>
                  </a:lnTo>
                  <a:lnTo>
                    <a:pt x="54929" y="0"/>
                  </a:lnTo>
                  <a:cubicBezTo>
                    <a:pt x="54929" y="0"/>
                    <a:pt x="5842" y="118637"/>
                    <a:pt x="5842" y="118637"/>
                  </a:cubicBezTo>
                  <a:lnTo>
                    <a:pt x="5842" y="118637"/>
                  </a:lnTo>
                  <a:cubicBezTo>
                    <a:pt x="-1610" y="133777"/>
                    <a:pt x="-2319" y="151874"/>
                    <a:pt x="5961" y="168079"/>
                  </a:cubicBezTo>
                  <a:cubicBezTo>
                    <a:pt x="14595" y="184875"/>
                    <a:pt x="31746" y="196703"/>
                    <a:pt x="51972" y="197768"/>
                  </a:cubicBezTo>
                  <a:cubicBezTo>
                    <a:pt x="82253" y="199306"/>
                    <a:pt x="108156" y="176004"/>
                    <a:pt x="109694" y="145724"/>
                  </a:cubicBezTo>
                  <a:cubicBezTo>
                    <a:pt x="110286" y="135078"/>
                    <a:pt x="107683" y="125024"/>
                    <a:pt x="102952" y="116390"/>
                  </a:cubicBezTo>
                </a:path>
              </a:pathLst>
            </a:custGeom>
            <a:solidFill>
              <a:srgbClr val="AECFD9"/>
            </a:solidFill>
            <a:ln w="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4229309D-8642-60E2-82AA-573CAB7F6081}"/>
                </a:ext>
              </a:extLst>
            </p:cNvPr>
            <p:cNvSpPr/>
            <p:nvPr/>
          </p:nvSpPr>
          <p:spPr>
            <a:xfrm>
              <a:off x="11015723" y="6432080"/>
              <a:ext cx="68130" cy="85044"/>
            </a:xfrm>
            <a:custGeom>
              <a:avLst/>
              <a:gdLst>
                <a:gd name="connsiteX0" fmla="*/ 118 w 68130"/>
                <a:gd name="connsiteY0" fmla="*/ 65292 h 85044"/>
                <a:gd name="connsiteX1" fmla="*/ 20226 w 68130"/>
                <a:gd name="connsiteY1" fmla="*/ 58077 h 85044"/>
                <a:gd name="connsiteX2" fmla="*/ 35840 w 68130"/>
                <a:gd name="connsiteY2" fmla="*/ 68485 h 85044"/>
                <a:gd name="connsiteX3" fmla="*/ 47904 w 68130"/>
                <a:gd name="connsiteY3" fmla="*/ 60087 h 85044"/>
                <a:gd name="connsiteX4" fmla="*/ 40334 w 68130"/>
                <a:gd name="connsiteY4" fmla="*/ 52872 h 85044"/>
                <a:gd name="connsiteX5" fmla="*/ 24011 w 68130"/>
                <a:gd name="connsiteY5" fmla="*/ 49205 h 85044"/>
                <a:gd name="connsiteX6" fmla="*/ 2129 w 68130"/>
                <a:gd name="connsiteY6" fmla="*/ 25667 h 85044"/>
                <a:gd name="connsiteX7" fmla="*/ 34420 w 68130"/>
                <a:gd name="connsiteY7" fmla="*/ 0 h 85044"/>
                <a:gd name="connsiteX8" fmla="*/ 66238 w 68130"/>
                <a:gd name="connsiteY8" fmla="*/ 17861 h 85044"/>
                <a:gd name="connsiteX9" fmla="*/ 47313 w 68130"/>
                <a:gd name="connsiteY9" fmla="*/ 24011 h 85044"/>
                <a:gd name="connsiteX10" fmla="*/ 34184 w 68130"/>
                <a:gd name="connsiteY10" fmla="*/ 16086 h 85044"/>
                <a:gd name="connsiteX11" fmla="*/ 23183 w 68130"/>
                <a:gd name="connsiteY11" fmla="*/ 24366 h 85044"/>
                <a:gd name="connsiteX12" fmla="*/ 29571 w 68130"/>
                <a:gd name="connsiteY12" fmla="*/ 31227 h 85044"/>
                <a:gd name="connsiteX13" fmla="*/ 45775 w 68130"/>
                <a:gd name="connsiteY13" fmla="*/ 35012 h 85044"/>
                <a:gd name="connsiteX14" fmla="*/ 68131 w 68130"/>
                <a:gd name="connsiteY14" fmla="*/ 58668 h 85044"/>
                <a:gd name="connsiteX15" fmla="*/ 34538 w 68130"/>
                <a:gd name="connsiteY15" fmla="*/ 85045 h 85044"/>
                <a:gd name="connsiteX16" fmla="*/ 0 w 68130"/>
                <a:gd name="connsiteY16" fmla="*/ 65055 h 8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30" h="85044">
                  <a:moveTo>
                    <a:pt x="118" y="65292"/>
                  </a:moveTo>
                  <a:lnTo>
                    <a:pt x="20226" y="58077"/>
                  </a:lnTo>
                  <a:cubicBezTo>
                    <a:pt x="22710" y="65410"/>
                    <a:pt x="28269" y="68485"/>
                    <a:pt x="35840" y="68485"/>
                  </a:cubicBezTo>
                  <a:cubicBezTo>
                    <a:pt x="43410" y="68485"/>
                    <a:pt x="47904" y="65055"/>
                    <a:pt x="47904" y="60087"/>
                  </a:cubicBezTo>
                  <a:cubicBezTo>
                    <a:pt x="47904" y="56421"/>
                    <a:pt x="46248" y="54173"/>
                    <a:pt x="40334" y="52872"/>
                  </a:cubicBezTo>
                  <a:lnTo>
                    <a:pt x="24011" y="49205"/>
                  </a:lnTo>
                  <a:cubicBezTo>
                    <a:pt x="12301" y="46603"/>
                    <a:pt x="2129" y="40453"/>
                    <a:pt x="2129" y="25667"/>
                  </a:cubicBezTo>
                  <a:cubicBezTo>
                    <a:pt x="2129" y="9817"/>
                    <a:pt x="15377" y="0"/>
                    <a:pt x="34420" y="0"/>
                  </a:cubicBezTo>
                  <a:cubicBezTo>
                    <a:pt x="49679" y="0"/>
                    <a:pt x="61389" y="6387"/>
                    <a:pt x="66238" y="17861"/>
                  </a:cubicBezTo>
                  <a:lnTo>
                    <a:pt x="47313" y="24011"/>
                  </a:lnTo>
                  <a:cubicBezTo>
                    <a:pt x="44711" y="18570"/>
                    <a:pt x="39388" y="16086"/>
                    <a:pt x="34184" y="16086"/>
                  </a:cubicBezTo>
                  <a:cubicBezTo>
                    <a:pt x="27441" y="16086"/>
                    <a:pt x="23183" y="19753"/>
                    <a:pt x="23183" y="24366"/>
                  </a:cubicBezTo>
                  <a:cubicBezTo>
                    <a:pt x="23183" y="27678"/>
                    <a:pt x="24484" y="30044"/>
                    <a:pt x="29571" y="31227"/>
                  </a:cubicBezTo>
                  <a:lnTo>
                    <a:pt x="45775" y="35012"/>
                  </a:lnTo>
                  <a:cubicBezTo>
                    <a:pt x="59851" y="38323"/>
                    <a:pt x="68131" y="45775"/>
                    <a:pt x="68131" y="58668"/>
                  </a:cubicBezTo>
                  <a:cubicBezTo>
                    <a:pt x="68131" y="76056"/>
                    <a:pt x="52636" y="85045"/>
                    <a:pt x="34538" y="85045"/>
                  </a:cubicBezTo>
                  <a:cubicBezTo>
                    <a:pt x="18097" y="85045"/>
                    <a:pt x="4258" y="77948"/>
                    <a:pt x="0" y="65055"/>
                  </a:cubicBezTo>
                </a:path>
              </a:pathLst>
            </a:custGeom>
            <a:solidFill>
              <a:schemeClr val="bg1"/>
            </a:solidFill>
            <a:ln w="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CE30736E-8E4C-0E97-26C7-60877EB06BCB}"/>
                </a:ext>
              </a:extLst>
            </p:cNvPr>
            <p:cNvSpPr/>
            <p:nvPr/>
          </p:nvSpPr>
          <p:spPr>
            <a:xfrm>
              <a:off x="11091897"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6F1C08A2-5187-05F1-A613-84D542C66254}"/>
                </a:ext>
              </a:extLst>
            </p:cNvPr>
            <p:cNvSpPr/>
            <p:nvPr/>
          </p:nvSpPr>
          <p:spPr>
            <a:xfrm>
              <a:off x="11167479" y="6426284"/>
              <a:ext cx="46958" cy="89184"/>
            </a:xfrm>
            <a:custGeom>
              <a:avLst/>
              <a:gdLst>
                <a:gd name="connsiteX0" fmla="*/ 29571 w 46958"/>
                <a:gd name="connsiteY0" fmla="*/ 28151 h 89184"/>
                <a:gd name="connsiteX1" fmla="*/ 44238 w 46958"/>
                <a:gd name="connsiteY1" fmla="*/ 28151 h 89184"/>
                <a:gd name="connsiteX2" fmla="*/ 44238 w 46958"/>
                <a:gd name="connsiteY2" fmla="*/ 43646 h 89184"/>
                <a:gd name="connsiteX3" fmla="*/ 29571 w 46958"/>
                <a:gd name="connsiteY3" fmla="*/ 43646 h 89184"/>
                <a:gd name="connsiteX4" fmla="*/ 29571 w 46958"/>
                <a:gd name="connsiteY4" fmla="*/ 89185 h 89184"/>
                <a:gd name="connsiteX5" fmla="*/ 10291 w 46958"/>
                <a:gd name="connsiteY5" fmla="*/ 89185 h 89184"/>
                <a:gd name="connsiteX6" fmla="*/ 10291 w 46958"/>
                <a:gd name="connsiteY6" fmla="*/ 43646 h 89184"/>
                <a:gd name="connsiteX7" fmla="*/ 0 w 46958"/>
                <a:gd name="connsiteY7" fmla="*/ 43646 h 89184"/>
                <a:gd name="connsiteX8" fmla="*/ 0 w 46958"/>
                <a:gd name="connsiteY8" fmla="*/ 28151 h 89184"/>
                <a:gd name="connsiteX9" fmla="*/ 10291 w 46958"/>
                <a:gd name="connsiteY9" fmla="*/ 28151 h 89184"/>
                <a:gd name="connsiteX10" fmla="*/ 10291 w 46958"/>
                <a:gd name="connsiteY10" fmla="*/ 23420 h 89184"/>
                <a:gd name="connsiteX11" fmla="*/ 34893 w 46958"/>
                <a:gd name="connsiteY11" fmla="*/ 0 h 89184"/>
                <a:gd name="connsiteX12" fmla="*/ 46958 w 46958"/>
                <a:gd name="connsiteY12" fmla="*/ 2602 h 89184"/>
                <a:gd name="connsiteX13" fmla="*/ 42818 w 46958"/>
                <a:gd name="connsiteY13" fmla="*/ 17624 h 89184"/>
                <a:gd name="connsiteX14" fmla="*/ 37614 w 46958"/>
                <a:gd name="connsiteY14" fmla="*/ 16678 h 89184"/>
                <a:gd name="connsiteX15" fmla="*/ 29689 w 46958"/>
                <a:gd name="connsiteY15" fmla="*/ 24366 h 89184"/>
                <a:gd name="connsiteX16" fmla="*/ 29689 w 46958"/>
                <a:gd name="connsiteY16" fmla="*/ 28269 h 89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958" h="89184">
                  <a:moveTo>
                    <a:pt x="29571" y="28151"/>
                  </a:moveTo>
                  <a:lnTo>
                    <a:pt x="44238" y="28151"/>
                  </a:lnTo>
                  <a:lnTo>
                    <a:pt x="44238" y="43646"/>
                  </a:lnTo>
                  <a:lnTo>
                    <a:pt x="29571" y="43646"/>
                  </a:lnTo>
                  <a:lnTo>
                    <a:pt x="29571" y="89185"/>
                  </a:lnTo>
                  <a:lnTo>
                    <a:pt x="10291" y="89185"/>
                  </a:lnTo>
                  <a:lnTo>
                    <a:pt x="10291" y="43646"/>
                  </a:lnTo>
                  <a:lnTo>
                    <a:pt x="0" y="43646"/>
                  </a:lnTo>
                  <a:lnTo>
                    <a:pt x="0" y="28151"/>
                  </a:lnTo>
                  <a:lnTo>
                    <a:pt x="10291" y="28151"/>
                  </a:lnTo>
                  <a:lnTo>
                    <a:pt x="10291" y="23420"/>
                  </a:lnTo>
                  <a:cubicBezTo>
                    <a:pt x="10291" y="9108"/>
                    <a:pt x="20108" y="0"/>
                    <a:pt x="34893" y="0"/>
                  </a:cubicBezTo>
                  <a:cubicBezTo>
                    <a:pt x="39033" y="0"/>
                    <a:pt x="43055" y="828"/>
                    <a:pt x="46958" y="2602"/>
                  </a:cubicBezTo>
                  <a:lnTo>
                    <a:pt x="42818" y="17624"/>
                  </a:lnTo>
                  <a:cubicBezTo>
                    <a:pt x="41044" y="17033"/>
                    <a:pt x="39033" y="16678"/>
                    <a:pt x="37614" y="16678"/>
                  </a:cubicBezTo>
                  <a:cubicBezTo>
                    <a:pt x="33001" y="16678"/>
                    <a:pt x="29689" y="19517"/>
                    <a:pt x="29689" y="24366"/>
                  </a:cubicBezTo>
                  <a:lnTo>
                    <a:pt x="29689" y="28269"/>
                  </a:lnTo>
                  <a:close/>
                </a:path>
              </a:pathLst>
            </a:custGeom>
            <a:solidFill>
              <a:schemeClr val="bg1"/>
            </a:solidFill>
            <a:ln w="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868664C9-FF40-D40A-78DA-829E4D1C4B4A}"/>
                </a:ext>
              </a:extLst>
            </p:cNvPr>
            <p:cNvSpPr/>
            <p:nvPr/>
          </p:nvSpPr>
          <p:spPr>
            <a:xfrm>
              <a:off x="11215620"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398 w 63872"/>
                <a:gd name="connsiteY10" fmla="*/ 25194 h 64582"/>
                <a:gd name="connsiteX11" fmla="*/ 44592 w 63872"/>
                <a:gd name="connsiteY11" fmla="*/ 25194 h 64582"/>
                <a:gd name="connsiteX12" fmla="*/ 32291 w 63872"/>
                <a:gd name="connsiteY12" fmla="*/ 15613 h 64582"/>
                <a:gd name="connsiteX13" fmla="*/ 19398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398" y="25194"/>
                  </a:moveTo>
                  <a:lnTo>
                    <a:pt x="44592" y="25194"/>
                  </a:lnTo>
                  <a:cubicBezTo>
                    <a:pt x="42700" y="18689"/>
                    <a:pt x="37732" y="15613"/>
                    <a:pt x="32291" y="15613"/>
                  </a:cubicBezTo>
                  <a:cubicBezTo>
                    <a:pt x="26850" y="15613"/>
                    <a:pt x="21291" y="19043"/>
                    <a:pt x="19398" y="25194"/>
                  </a:cubicBezTo>
                </a:path>
              </a:pathLst>
            </a:custGeom>
            <a:solidFill>
              <a:schemeClr val="bg1"/>
            </a:solidFill>
            <a:ln w="0"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4BE3D937-B3E3-E1F1-9F0D-BD796903280A}"/>
                </a:ext>
              </a:extLst>
            </p:cNvPr>
            <p:cNvSpPr/>
            <p:nvPr/>
          </p:nvSpPr>
          <p:spPr>
            <a:xfrm>
              <a:off x="11289428"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79F28D7C-F4C4-73B3-1365-B023188B06C8}"/>
                </a:ext>
              </a:extLst>
            </p:cNvPr>
            <p:cNvSpPr/>
            <p:nvPr/>
          </p:nvSpPr>
          <p:spPr>
            <a:xfrm>
              <a:off x="11368086" y="6432080"/>
              <a:ext cx="81259" cy="85163"/>
            </a:xfrm>
            <a:custGeom>
              <a:avLst/>
              <a:gdLst>
                <a:gd name="connsiteX0" fmla="*/ 81260 w 81259"/>
                <a:gd name="connsiteY0" fmla="*/ 62571 h 85163"/>
                <a:gd name="connsiteX1" fmla="*/ 43291 w 81259"/>
                <a:gd name="connsiteY1" fmla="*/ 85163 h 85163"/>
                <a:gd name="connsiteX2" fmla="*/ 0 w 81259"/>
                <a:gd name="connsiteY2" fmla="*/ 42582 h 85163"/>
                <a:gd name="connsiteX3" fmla="*/ 43291 w 81259"/>
                <a:gd name="connsiteY3" fmla="*/ 0 h 85163"/>
                <a:gd name="connsiteX4" fmla="*/ 79486 w 81259"/>
                <a:gd name="connsiteY4" fmla="*/ 19043 h 85163"/>
                <a:gd name="connsiteX5" fmla="*/ 61507 w 81259"/>
                <a:gd name="connsiteY5" fmla="*/ 27915 h 85163"/>
                <a:gd name="connsiteX6" fmla="*/ 43291 w 81259"/>
                <a:gd name="connsiteY6" fmla="*/ 18334 h 85163"/>
                <a:gd name="connsiteX7" fmla="*/ 20108 w 81259"/>
                <a:gd name="connsiteY7" fmla="*/ 42582 h 85163"/>
                <a:gd name="connsiteX8" fmla="*/ 43291 w 81259"/>
                <a:gd name="connsiteY8" fmla="*/ 66948 h 85163"/>
                <a:gd name="connsiteX9" fmla="*/ 62453 w 81259"/>
                <a:gd name="connsiteY9" fmla="*/ 55238 h 85163"/>
                <a:gd name="connsiteX10" fmla="*/ 81260 w 81259"/>
                <a:gd name="connsiteY10" fmla="*/ 62571 h 85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259" h="85163">
                  <a:moveTo>
                    <a:pt x="81260" y="62571"/>
                  </a:moveTo>
                  <a:cubicBezTo>
                    <a:pt x="74873" y="76883"/>
                    <a:pt x="60797" y="85163"/>
                    <a:pt x="43291" y="85163"/>
                  </a:cubicBezTo>
                  <a:cubicBezTo>
                    <a:pt x="19162" y="85163"/>
                    <a:pt x="0" y="66593"/>
                    <a:pt x="0" y="42582"/>
                  </a:cubicBezTo>
                  <a:cubicBezTo>
                    <a:pt x="0" y="18570"/>
                    <a:pt x="19043" y="0"/>
                    <a:pt x="43291" y="0"/>
                  </a:cubicBezTo>
                  <a:cubicBezTo>
                    <a:pt x="58668" y="0"/>
                    <a:pt x="72389" y="7097"/>
                    <a:pt x="79486" y="19043"/>
                  </a:cubicBezTo>
                  <a:lnTo>
                    <a:pt x="61507" y="27915"/>
                  </a:lnTo>
                  <a:cubicBezTo>
                    <a:pt x="57485" y="21409"/>
                    <a:pt x="51098" y="18334"/>
                    <a:pt x="43291" y="18334"/>
                  </a:cubicBezTo>
                  <a:cubicBezTo>
                    <a:pt x="30399" y="18334"/>
                    <a:pt x="20108" y="28624"/>
                    <a:pt x="20108" y="42582"/>
                  </a:cubicBezTo>
                  <a:cubicBezTo>
                    <a:pt x="20108" y="56539"/>
                    <a:pt x="30399" y="66948"/>
                    <a:pt x="43291" y="66948"/>
                  </a:cubicBezTo>
                  <a:cubicBezTo>
                    <a:pt x="51689" y="66948"/>
                    <a:pt x="58668" y="63163"/>
                    <a:pt x="62453" y="55238"/>
                  </a:cubicBezTo>
                  <a:lnTo>
                    <a:pt x="81260" y="62571"/>
                  </a:lnTo>
                  <a:close/>
                </a:path>
              </a:pathLst>
            </a:custGeom>
            <a:solidFill>
              <a:schemeClr val="bg1"/>
            </a:solidFill>
            <a:ln w="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7E56E777-C9CA-2FB4-C421-E05651C8F2BE}"/>
                </a:ext>
              </a:extLst>
            </p:cNvPr>
            <p:cNvSpPr/>
            <p:nvPr/>
          </p:nvSpPr>
          <p:spPr>
            <a:xfrm>
              <a:off x="11456443"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9849A752-C0C5-753A-A652-F2696A0FDDAF}"/>
                </a:ext>
              </a:extLst>
            </p:cNvPr>
            <p:cNvSpPr/>
            <p:nvPr/>
          </p:nvSpPr>
          <p:spPr>
            <a:xfrm>
              <a:off x="11538649"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A6770C7A-0C1B-D191-AF8C-8F5E353C20C4}"/>
                </a:ext>
              </a:extLst>
            </p:cNvPr>
            <p:cNvSpPr/>
            <p:nvPr/>
          </p:nvSpPr>
          <p:spPr>
            <a:xfrm>
              <a:off x="11587381"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517 w 63872"/>
                <a:gd name="connsiteY10" fmla="*/ 25194 h 64582"/>
                <a:gd name="connsiteX11" fmla="*/ 44711 w 63872"/>
                <a:gd name="connsiteY11" fmla="*/ 25194 h 64582"/>
                <a:gd name="connsiteX12" fmla="*/ 32409 w 63872"/>
                <a:gd name="connsiteY12" fmla="*/ 15613 h 64582"/>
                <a:gd name="connsiteX13" fmla="*/ 19517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517" y="25194"/>
                  </a:moveTo>
                  <a:lnTo>
                    <a:pt x="44711" y="25194"/>
                  </a:lnTo>
                  <a:cubicBezTo>
                    <a:pt x="42818" y="18689"/>
                    <a:pt x="37969" y="15613"/>
                    <a:pt x="32409" y="15613"/>
                  </a:cubicBezTo>
                  <a:cubicBezTo>
                    <a:pt x="26850" y="15613"/>
                    <a:pt x="21409" y="19043"/>
                    <a:pt x="19517" y="25194"/>
                  </a:cubicBezTo>
                </a:path>
              </a:pathLst>
            </a:custGeom>
            <a:solidFill>
              <a:schemeClr val="bg1"/>
            </a:solidFill>
            <a:ln w="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D17E285F-17E8-AE24-D6B8-0FB4BB0A6291}"/>
                </a:ext>
              </a:extLst>
            </p:cNvPr>
            <p:cNvSpPr/>
            <p:nvPr/>
          </p:nvSpPr>
          <p:spPr>
            <a:xfrm>
              <a:off x="11012411" y="6547050"/>
              <a:ext cx="80313" cy="81496"/>
            </a:xfrm>
            <a:custGeom>
              <a:avLst/>
              <a:gdLst>
                <a:gd name="connsiteX0" fmla="*/ 80314 w 80313"/>
                <a:gd name="connsiteY0" fmla="*/ 0 h 81496"/>
                <a:gd name="connsiteX1" fmla="*/ 44711 w 80313"/>
                <a:gd name="connsiteY1" fmla="*/ 81497 h 81496"/>
                <a:gd name="connsiteX2" fmla="*/ 35485 w 80313"/>
                <a:gd name="connsiteY2" fmla="*/ 81497 h 81496"/>
                <a:gd name="connsiteX3" fmla="*/ 0 w 80313"/>
                <a:gd name="connsiteY3" fmla="*/ 0 h 81496"/>
                <a:gd name="connsiteX4" fmla="*/ 10409 w 80313"/>
                <a:gd name="connsiteY4" fmla="*/ 0 h 81496"/>
                <a:gd name="connsiteX5" fmla="*/ 40098 w 80313"/>
                <a:gd name="connsiteY5" fmla="*/ 68367 h 81496"/>
                <a:gd name="connsiteX6" fmla="*/ 69787 w 80313"/>
                <a:gd name="connsiteY6" fmla="*/ 0 h 81496"/>
                <a:gd name="connsiteX7" fmla="*/ 80314 w 80313"/>
                <a:gd name="connsiteY7" fmla="*/ 0 h 8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13" h="81496">
                  <a:moveTo>
                    <a:pt x="80314" y="0"/>
                  </a:moveTo>
                  <a:lnTo>
                    <a:pt x="44711" y="81497"/>
                  </a:lnTo>
                  <a:lnTo>
                    <a:pt x="35485" y="81497"/>
                  </a:lnTo>
                  <a:lnTo>
                    <a:pt x="0" y="0"/>
                  </a:lnTo>
                  <a:lnTo>
                    <a:pt x="10409" y="0"/>
                  </a:lnTo>
                  <a:lnTo>
                    <a:pt x="40098" y="68367"/>
                  </a:lnTo>
                  <a:lnTo>
                    <a:pt x="69787" y="0"/>
                  </a:lnTo>
                  <a:lnTo>
                    <a:pt x="80314" y="0"/>
                  </a:lnTo>
                  <a:close/>
                </a:path>
              </a:pathLst>
            </a:custGeom>
            <a:solidFill>
              <a:schemeClr val="bg1"/>
            </a:solidFill>
            <a:ln w="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49C04A61-3219-017C-88EC-9EA908C1C6D7}"/>
                </a:ext>
              </a:extLst>
            </p:cNvPr>
            <p:cNvSpPr/>
            <p:nvPr/>
          </p:nvSpPr>
          <p:spPr>
            <a:xfrm>
              <a:off x="11102424"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869ACF06-4F01-78D7-20F4-94827E9324FB}"/>
                </a:ext>
              </a:extLst>
            </p:cNvPr>
            <p:cNvSpPr/>
            <p:nvPr/>
          </p:nvSpPr>
          <p:spPr>
            <a:xfrm>
              <a:off x="11127973" y="6567276"/>
              <a:ext cx="58313" cy="62926"/>
            </a:xfrm>
            <a:custGeom>
              <a:avLst/>
              <a:gdLst>
                <a:gd name="connsiteX0" fmla="*/ 58313 w 58313"/>
                <a:gd name="connsiteY0" fmla="*/ 46130 h 62926"/>
                <a:gd name="connsiteX1" fmla="*/ 31227 w 58313"/>
                <a:gd name="connsiteY1" fmla="*/ 62926 h 62926"/>
                <a:gd name="connsiteX2" fmla="*/ 0 w 58313"/>
                <a:gd name="connsiteY2" fmla="*/ 31463 h 62926"/>
                <a:gd name="connsiteX3" fmla="*/ 31227 w 58313"/>
                <a:gd name="connsiteY3" fmla="*/ 0 h 62926"/>
                <a:gd name="connsiteX4" fmla="*/ 57958 w 58313"/>
                <a:gd name="connsiteY4" fmla="*/ 15850 h 62926"/>
                <a:gd name="connsiteX5" fmla="*/ 49324 w 58313"/>
                <a:gd name="connsiteY5" fmla="*/ 19280 h 62926"/>
                <a:gd name="connsiteX6" fmla="*/ 31227 w 58313"/>
                <a:gd name="connsiteY6" fmla="*/ 8635 h 62926"/>
                <a:gd name="connsiteX7" fmla="*/ 8989 w 58313"/>
                <a:gd name="connsiteY7" fmla="*/ 31581 h 62926"/>
                <a:gd name="connsiteX8" fmla="*/ 31227 w 58313"/>
                <a:gd name="connsiteY8" fmla="*/ 54410 h 62926"/>
                <a:gd name="connsiteX9" fmla="*/ 49797 w 58313"/>
                <a:gd name="connsiteY9" fmla="*/ 43055 h 62926"/>
                <a:gd name="connsiteX10" fmla="*/ 58313 w 58313"/>
                <a:gd name="connsiteY10" fmla="*/ 46248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13" h="62926">
                  <a:moveTo>
                    <a:pt x="58313" y="46130"/>
                  </a:moveTo>
                  <a:cubicBezTo>
                    <a:pt x="53582" y="56539"/>
                    <a:pt x="43055" y="62926"/>
                    <a:pt x="31227" y="62926"/>
                  </a:cubicBezTo>
                  <a:cubicBezTo>
                    <a:pt x="14312" y="62926"/>
                    <a:pt x="0" y="50507"/>
                    <a:pt x="0" y="31463"/>
                  </a:cubicBezTo>
                  <a:cubicBezTo>
                    <a:pt x="0" y="12420"/>
                    <a:pt x="14312" y="0"/>
                    <a:pt x="31227" y="0"/>
                  </a:cubicBezTo>
                  <a:cubicBezTo>
                    <a:pt x="42700" y="0"/>
                    <a:pt x="52872" y="5796"/>
                    <a:pt x="57958" y="15850"/>
                  </a:cubicBezTo>
                  <a:lnTo>
                    <a:pt x="49324" y="19280"/>
                  </a:lnTo>
                  <a:cubicBezTo>
                    <a:pt x="45657" y="12183"/>
                    <a:pt x="38915" y="8635"/>
                    <a:pt x="31227" y="8635"/>
                  </a:cubicBezTo>
                  <a:cubicBezTo>
                    <a:pt x="18925" y="8635"/>
                    <a:pt x="8989" y="17861"/>
                    <a:pt x="8989" y="31581"/>
                  </a:cubicBezTo>
                  <a:cubicBezTo>
                    <a:pt x="8989" y="45302"/>
                    <a:pt x="18925" y="54410"/>
                    <a:pt x="31227" y="54410"/>
                  </a:cubicBezTo>
                  <a:cubicBezTo>
                    <a:pt x="39270" y="54410"/>
                    <a:pt x="46130" y="50625"/>
                    <a:pt x="49797" y="43055"/>
                  </a:cubicBezTo>
                  <a:lnTo>
                    <a:pt x="58313" y="46248"/>
                  </a:lnTo>
                  <a:close/>
                </a:path>
              </a:pathLst>
            </a:custGeom>
            <a:solidFill>
              <a:schemeClr val="bg1"/>
            </a:solidFill>
            <a:ln w="0"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C9B9C2E2-B6EA-E032-9F0B-03CF35B7E6B5}"/>
                </a:ext>
              </a:extLst>
            </p:cNvPr>
            <p:cNvSpPr/>
            <p:nvPr/>
          </p:nvSpPr>
          <p:spPr>
            <a:xfrm>
              <a:off x="11189007" y="6549416"/>
              <a:ext cx="46721" cy="80668"/>
            </a:xfrm>
            <a:custGeom>
              <a:avLst/>
              <a:gdLst>
                <a:gd name="connsiteX0" fmla="*/ 46721 w 46721"/>
                <a:gd name="connsiteY0" fmla="*/ 75937 h 80668"/>
                <a:gd name="connsiteX1" fmla="*/ 32882 w 46721"/>
                <a:gd name="connsiteY1" fmla="*/ 80669 h 80668"/>
                <a:gd name="connsiteX2" fmla="*/ 13011 w 46721"/>
                <a:gd name="connsiteY2" fmla="*/ 60324 h 80668"/>
                <a:gd name="connsiteX3" fmla="*/ 13011 w 46721"/>
                <a:gd name="connsiteY3" fmla="*/ 26850 h 80668"/>
                <a:gd name="connsiteX4" fmla="*/ 0 w 46721"/>
                <a:gd name="connsiteY4" fmla="*/ 26850 h 80668"/>
                <a:gd name="connsiteX5" fmla="*/ 0 w 46721"/>
                <a:gd name="connsiteY5" fmla="*/ 19043 h 80668"/>
                <a:gd name="connsiteX6" fmla="*/ 13011 w 46721"/>
                <a:gd name="connsiteY6" fmla="*/ 19043 h 80668"/>
                <a:gd name="connsiteX7" fmla="*/ 13011 w 46721"/>
                <a:gd name="connsiteY7" fmla="*/ 0 h 80668"/>
                <a:gd name="connsiteX8" fmla="*/ 22355 w 46721"/>
                <a:gd name="connsiteY8" fmla="*/ 0 h 80668"/>
                <a:gd name="connsiteX9" fmla="*/ 22355 w 46721"/>
                <a:gd name="connsiteY9" fmla="*/ 19043 h 80668"/>
                <a:gd name="connsiteX10" fmla="*/ 43764 w 46721"/>
                <a:gd name="connsiteY10" fmla="*/ 19043 h 80668"/>
                <a:gd name="connsiteX11" fmla="*/ 43764 w 46721"/>
                <a:gd name="connsiteY11" fmla="*/ 26850 h 80668"/>
                <a:gd name="connsiteX12" fmla="*/ 22355 w 46721"/>
                <a:gd name="connsiteY12" fmla="*/ 26850 h 80668"/>
                <a:gd name="connsiteX13" fmla="*/ 22355 w 46721"/>
                <a:gd name="connsiteY13" fmla="*/ 59733 h 80668"/>
                <a:gd name="connsiteX14" fmla="*/ 33474 w 46721"/>
                <a:gd name="connsiteY14" fmla="*/ 71916 h 80668"/>
                <a:gd name="connsiteX15" fmla="*/ 43646 w 46721"/>
                <a:gd name="connsiteY15" fmla="*/ 68249 h 80668"/>
                <a:gd name="connsiteX16" fmla="*/ 46721 w 46721"/>
                <a:gd name="connsiteY16" fmla="*/ 75937 h 8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721" h="80668">
                  <a:moveTo>
                    <a:pt x="46721" y="75937"/>
                  </a:moveTo>
                  <a:cubicBezTo>
                    <a:pt x="41872" y="79367"/>
                    <a:pt x="37732" y="80669"/>
                    <a:pt x="32882" y="80669"/>
                  </a:cubicBezTo>
                  <a:cubicBezTo>
                    <a:pt x="20936" y="80669"/>
                    <a:pt x="13011" y="73572"/>
                    <a:pt x="13011" y="60324"/>
                  </a:cubicBezTo>
                  <a:lnTo>
                    <a:pt x="13011" y="26850"/>
                  </a:lnTo>
                  <a:lnTo>
                    <a:pt x="0" y="26850"/>
                  </a:lnTo>
                  <a:lnTo>
                    <a:pt x="0" y="19043"/>
                  </a:lnTo>
                  <a:lnTo>
                    <a:pt x="13011" y="19043"/>
                  </a:lnTo>
                  <a:lnTo>
                    <a:pt x="13011" y="0"/>
                  </a:lnTo>
                  <a:lnTo>
                    <a:pt x="22355" y="0"/>
                  </a:lnTo>
                  <a:lnTo>
                    <a:pt x="22355" y="19043"/>
                  </a:lnTo>
                  <a:lnTo>
                    <a:pt x="43764" y="19043"/>
                  </a:lnTo>
                  <a:lnTo>
                    <a:pt x="43764" y="26850"/>
                  </a:lnTo>
                  <a:lnTo>
                    <a:pt x="22355" y="26850"/>
                  </a:lnTo>
                  <a:lnTo>
                    <a:pt x="22355" y="59733"/>
                  </a:lnTo>
                  <a:cubicBezTo>
                    <a:pt x="22355" y="67539"/>
                    <a:pt x="26732" y="71916"/>
                    <a:pt x="33474" y="71916"/>
                  </a:cubicBezTo>
                  <a:cubicBezTo>
                    <a:pt x="36904" y="71916"/>
                    <a:pt x="40689" y="70496"/>
                    <a:pt x="43646" y="68249"/>
                  </a:cubicBezTo>
                  <a:lnTo>
                    <a:pt x="46721" y="75937"/>
                  </a:lnTo>
                  <a:close/>
                </a:path>
              </a:pathLst>
            </a:custGeom>
            <a:solidFill>
              <a:schemeClr val="bg1"/>
            </a:solidFill>
            <a:ln w="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58E83E72-6B17-E326-6612-BA5C111996F3}"/>
                </a:ext>
              </a:extLst>
            </p:cNvPr>
            <p:cNvSpPr/>
            <p:nvPr/>
          </p:nvSpPr>
          <p:spPr>
            <a:xfrm>
              <a:off x="11237976" y="6567276"/>
              <a:ext cx="63517" cy="62689"/>
            </a:xfrm>
            <a:custGeom>
              <a:avLst/>
              <a:gdLst>
                <a:gd name="connsiteX0" fmla="*/ 63518 w 63517"/>
                <a:gd name="connsiteY0" fmla="*/ 31227 h 62689"/>
                <a:gd name="connsiteX1" fmla="*/ 31818 w 63517"/>
                <a:gd name="connsiteY1" fmla="*/ 62690 h 62689"/>
                <a:gd name="connsiteX2" fmla="*/ 0 w 63517"/>
                <a:gd name="connsiteY2" fmla="*/ 31227 h 62689"/>
                <a:gd name="connsiteX3" fmla="*/ 31818 w 63517"/>
                <a:gd name="connsiteY3" fmla="*/ 0 h 62689"/>
                <a:gd name="connsiteX4" fmla="*/ 63518 w 63517"/>
                <a:gd name="connsiteY4" fmla="*/ 31227 h 62689"/>
                <a:gd name="connsiteX5" fmla="*/ 54410 w 63517"/>
                <a:gd name="connsiteY5" fmla="*/ 31227 h 62689"/>
                <a:gd name="connsiteX6" fmla="*/ 31818 w 63517"/>
                <a:gd name="connsiteY6" fmla="*/ 8161 h 62689"/>
                <a:gd name="connsiteX7" fmla="*/ 8989 w 63517"/>
                <a:gd name="connsiteY7" fmla="*/ 31227 h 62689"/>
                <a:gd name="connsiteX8" fmla="*/ 31818 w 63517"/>
                <a:gd name="connsiteY8" fmla="*/ 54528 h 62689"/>
                <a:gd name="connsiteX9" fmla="*/ 54410 w 63517"/>
                <a:gd name="connsiteY9" fmla="*/ 31227 h 62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517" h="62689">
                  <a:moveTo>
                    <a:pt x="63518" y="31227"/>
                  </a:moveTo>
                  <a:cubicBezTo>
                    <a:pt x="63518" y="49560"/>
                    <a:pt x="49442" y="62690"/>
                    <a:pt x="31818" y="62690"/>
                  </a:cubicBezTo>
                  <a:cubicBezTo>
                    <a:pt x="14194" y="62690"/>
                    <a:pt x="0" y="49560"/>
                    <a:pt x="0" y="31227"/>
                  </a:cubicBezTo>
                  <a:cubicBezTo>
                    <a:pt x="0" y="12893"/>
                    <a:pt x="13957" y="0"/>
                    <a:pt x="31818" y="0"/>
                  </a:cubicBezTo>
                  <a:cubicBezTo>
                    <a:pt x="49679" y="0"/>
                    <a:pt x="63518" y="12893"/>
                    <a:pt x="63518" y="31227"/>
                  </a:cubicBezTo>
                  <a:moveTo>
                    <a:pt x="54410" y="31227"/>
                  </a:moveTo>
                  <a:cubicBezTo>
                    <a:pt x="54410" y="17506"/>
                    <a:pt x="44119" y="8161"/>
                    <a:pt x="31818" y="8161"/>
                  </a:cubicBezTo>
                  <a:cubicBezTo>
                    <a:pt x="19517" y="8161"/>
                    <a:pt x="8989" y="17506"/>
                    <a:pt x="8989" y="31227"/>
                  </a:cubicBezTo>
                  <a:cubicBezTo>
                    <a:pt x="8989" y="44947"/>
                    <a:pt x="19398" y="54528"/>
                    <a:pt x="31818" y="54528"/>
                  </a:cubicBezTo>
                  <a:cubicBezTo>
                    <a:pt x="44238" y="54528"/>
                    <a:pt x="54410" y="45066"/>
                    <a:pt x="54410" y="31227"/>
                  </a:cubicBezTo>
                </a:path>
              </a:pathLst>
            </a:custGeom>
            <a:solidFill>
              <a:schemeClr val="bg1"/>
            </a:solidFill>
            <a:ln w="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86D16C0C-1968-F20D-DF2F-FA306A7B4B30}"/>
                </a:ext>
              </a:extLst>
            </p:cNvPr>
            <p:cNvSpPr/>
            <p:nvPr/>
          </p:nvSpPr>
          <p:spPr>
            <a:xfrm>
              <a:off x="11314741" y="6567986"/>
              <a:ext cx="37732" cy="60560"/>
            </a:xfrm>
            <a:custGeom>
              <a:avLst/>
              <a:gdLst>
                <a:gd name="connsiteX0" fmla="*/ 37732 w 37732"/>
                <a:gd name="connsiteY0" fmla="*/ 473 h 60560"/>
                <a:gd name="connsiteX1" fmla="*/ 37022 w 37732"/>
                <a:gd name="connsiteY1" fmla="*/ 9344 h 60560"/>
                <a:gd name="connsiteX2" fmla="*/ 33474 w 37732"/>
                <a:gd name="connsiteY2" fmla="*/ 9344 h 60560"/>
                <a:gd name="connsiteX3" fmla="*/ 9344 w 37732"/>
                <a:gd name="connsiteY3" fmla="*/ 37495 h 60560"/>
                <a:gd name="connsiteX4" fmla="*/ 9344 w 37732"/>
                <a:gd name="connsiteY4" fmla="*/ 60561 h 60560"/>
                <a:gd name="connsiteX5" fmla="*/ 0 w 37732"/>
                <a:gd name="connsiteY5" fmla="*/ 60561 h 60560"/>
                <a:gd name="connsiteX6" fmla="*/ 0 w 37732"/>
                <a:gd name="connsiteY6" fmla="*/ 591 h 60560"/>
                <a:gd name="connsiteX7" fmla="*/ 9344 w 37732"/>
                <a:gd name="connsiteY7" fmla="*/ 591 h 60560"/>
                <a:gd name="connsiteX8" fmla="*/ 9344 w 37732"/>
                <a:gd name="connsiteY8" fmla="*/ 15377 h 60560"/>
                <a:gd name="connsiteX9" fmla="*/ 33474 w 37732"/>
                <a:gd name="connsiteY9" fmla="*/ 0 h 60560"/>
                <a:gd name="connsiteX10" fmla="*/ 37732 w 37732"/>
                <a:gd name="connsiteY10" fmla="*/ 473 h 6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32" h="60560">
                  <a:moveTo>
                    <a:pt x="37732" y="473"/>
                  </a:moveTo>
                  <a:lnTo>
                    <a:pt x="37022" y="9344"/>
                  </a:lnTo>
                  <a:cubicBezTo>
                    <a:pt x="35958" y="9344"/>
                    <a:pt x="34538" y="9344"/>
                    <a:pt x="33474" y="9344"/>
                  </a:cubicBezTo>
                  <a:cubicBezTo>
                    <a:pt x="17506" y="9344"/>
                    <a:pt x="9344" y="21409"/>
                    <a:pt x="9344" y="37495"/>
                  </a:cubicBezTo>
                  <a:lnTo>
                    <a:pt x="9344" y="60561"/>
                  </a:lnTo>
                  <a:lnTo>
                    <a:pt x="0" y="60561"/>
                  </a:lnTo>
                  <a:lnTo>
                    <a:pt x="0" y="591"/>
                  </a:lnTo>
                  <a:lnTo>
                    <a:pt x="9344" y="591"/>
                  </a:lnTo>
                  <a:lnTo>
                    <a:pt x="9344" y="15377"/>
                  </a:lnTo>
                  <a:cubicBezTo>
                    <a:pt x="14194" y="6506"/>
                    <a:pt x="22237" y="0"/>
                    <a:pt x="33474" y="0"/>
                  </a:cubicBezTo>
                  <a:cubicBezTo>
                    <a:pt x="34893" y="0"/>
                    <a:pt x="36076" y="0"/>
                    <a:pt x="37732" y="473"/>
                  </a:cubicBezTo>
                </a:path>
              </a:pathLst>
            </a:custGeom>
            <a:solidFill>
              <a:schemeClr val="bg1"/>
            </a:solidFill>
            <a:ln w="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709C3586-A013-5F8B-0A72-FB58469322FA}"/>
                </a:ext>
              </a:extLst>
            </p:cNvPr>
            <p:cNvSpPr/>
            <p:nvPr/>
          </p:nvSpPr>
          <p:spPr>
            <a:xfrm>
              <a:off x="11361817"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293A2A11-56F9-CA28-2CCB-D87860AAC74E}"/>
                </a:ext>
              </a:extLst>
            </p:cNvPr>
            <p:cNvSpPr/>
            <p:nvPr/>
          </p:nvSpPr>
          <p:spPr>
            <a:xfrm>
              <a:off x="11386656" y="6567276"/>
              <a:ext cx="63044" cy="62926"/>
            </a:xfrm>
            <a:custGeom>
              <a:avLst/>
              <a:gdLst>
                <a:gd name="connsiteX0" fmla="*/ 63044 w 63044"/>
                <a:gd name="connsiteY0" fmla="*/ 1301 h 62926"/>
                <a:gd name="connsiteX1" fmla="*/ 63044 w 63044"/>
                <a:gd name="connsiteY1" fmla="*/ 61270 h 62926"/>
                <a:gd name="connsiteX2" fmla="*/ 53818 w 63044"/>
                <a:gd name="connsiteY2" fmla="*/ 61270 h 62926"/>
                <a:gd name="connsiteX3" fmla="*/ 53818 w 63044"/>
                <a:gd name="connsiteY3" fmla="*/ 51926 h 62926"/>
                <a:gd name="connsiteX4" fmla="*/ 29925 w 63044"/>
                <a:gd name="connsiteY4" fmla="*/ 62926 h 62926"/>
                <a:gd name="connsiteX5" fmla="*/ 0 w 63044"/>
                <a:gd name="connsiteY5" fmla="*/ 31463 h 62926"/>
                <a:gd name="connsiteX6" fmla="*/ 29925 w 63044"/>
                <a:gd name="connsiteY6" fmla="*/ 0 h 62926"/>
                <a:gd name="connsiteX7" fmla="*/ 53818 w 63044"/>
                <a:gd name="connsiteY7" fmla="*/ 10882 h 62926"/>
                <a:gd name="connsiteX8" fmla="*/ 53818 w 63044"/>
                <a:gd name="connsiteY8" fmla="*/ 1419 h 62926"/>
                <a:gd name="connsiteX9" fmla="*/ 63044 w 63044"/>
                <a:gd name="connsiteY9" fmla="*/ 1419 h 62926"/>
                <a:gd name="connsiteX10" fmla="*/ 53818 w 63044"/>
                <a:gd name="connsiteY10" fmla="*/ 33237 h 62926"/>
                <a:gd name="connsiteX11" fmla="*/ 53818 w 63044"/>
                <a:gd name="connsiteY11" fmla="*/ 29571 h 62926"/>
                <a:gd name="connsiteX12" fmla="*/ 31463 w 63044"/>
                <a:gd name="connsiteY12" fmla="*/ 8043 h 62926"/>
                <a:gd name="connsiteX13" fmla="*/ 9108 w 63044"/>
                <a:gd name="connsiteY13" fmla="*/ 31345 h 62926"/>
                <a:gd name="connsiteX14" fmla="*/ 31463 w 63044"/>
                <a:gd name="connsiteY14" fmla="*/ 54528 h 62926"/>
                <a:gd name="connsiteX15" fmla="*/ 53818 w 63044"/>
                <a:gd name="connsiteY15" fmla="*/ 33119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044" h="62926">
                  <a:moveTo>
                    <a:pt x="63044" y="1301"/>
                  </a:moveTo>
                  <a:lnTo>
                    <a:pt x="63044" y="61270"/>
                  </a:lnTo>
                  <a:lnTo>
                    <a:pt x="53818" y="61270"/>
                  </a:lnTo>
                  <a:lnTo>
                    <a:pt x="53818" y="51926"/>
                  </a:lnTo>
                  <a:cubicBezTo>
                    <a:pt x="48377" y="58905"/>
                    <a:pt x="39979" y="62926"/>
                    <a:pt x="29925" y="62926"/>
                  </a:cubicBezTo>
                  <a:cubicBezTo>
                    <a:pt x="13957" y="62926"/>
                    <a:pt x="0" y="50388"/>
                    <a:pt x="0" y="31463"/>
                  </a:cubicBezTo>
                  <a:cubicBezTo>
                    <a:pt x="0" y="12538"/>
                    <a:pt x="13957" y="0"/>
                    <a:pt x="29925" y="0"/>
                  </a:cubicBezTo>
                  <a:cubicBezTo>
                    <a:pt x="39861" y="0"/>
                    <a:pt x="48259" y="4022"/>
                    <a:pt x="53818" y="10882"/>
                  </a:cubicBezTo>
                  <a:lnTo>
                    <a:pt x="53818" y="1419"/>
                  </a:lnTo>
                  <a:lnTo>
                    <a:pt x="63044" y="1419"/>
                  </a:lnTo>
                  <a:close/>
                  <a:moveTo>
                    <a:pt x="53818" y="33237"/>
                  </a:moveTo>
                  <a:lnTo>
                    <a:pt x="53818" y="29571"/>
                  </a:lnTo>
                  <a:cubicBezTo>
                    <a:pt x="52872" y="16323"/>
                    <a:pt x="42227" y="8043"/>
                    <a:pt x="31463" y="8043"/>
                  </a:cubicBezTo>
                  <a:cubicBezTo>
                    <a:pt x="19043" y="8043"/>
                    <a:pt x="9108" y="17033"/>
                    <a:pt x="9108" y="31345"/>
                  </a:cubicBezTo>
                  <a:cubicBezTo>
                    <a:pt x="9108" y="45657"/>
                    <a:pt x="19043" y="54528"/>
                    <a:pt x="31463" y="54528"/>
                  </a:cubicBezTo>
                  <a:cubicBezTo>
                    <a:pt x="42345" y="54528"/>
                    <a:pt x="52872" y="46248"/>
                    <a:pt x="53818" y="33119"/>
                  </a:cubicBezTo>
                </a:path>
              </a:pathLst>
            </a:custGeom>
            <a:solidFill>
              <a:schemeClr val="bg1"/>
            </a:solidFill>
            <a:ln w="0" cap="flat">
              <a:no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AF3FF8BD-9932-187B-C990-803CB018510A}"/>
              </a:ext>
            </a:extLst>
          </p:cNvPr>
          <p:cNvSpPr>
            <a:spLocks noGrp="1"/>
          </p:cNvSpPr>
          <p:nvPr userDrawn="1">
            <p:ph type="title" hasCustomPrompt="1"/>
          </p:nvPr>
        </p:nvSpPr>
        <p:spPr>
          <a:xfrm>
            <a:off x="539750" y="543171"/>
            <a:ext cx="3858633" cy="978729"/>
          </a:xfrm>
        </p:spPr>
        <p:txBody>
          <a:bodyPr/>
          <a:lstStyle>
            <a:lvl1pPr>
              <a:defRPr>
                <a:solidFill>
                  <a:schemeClr val="bg1"/>
                </a:solidFill>
              </a:defRPr>
            </a:lvl1pPr>
          </a:lstStyle>
          <a:p>
            <a:r>
              <a:rPr lang="en-US"/>
              <a:t>Click to edit </a:t>
            </a:r>
            <a:br>
              <a:rPr lang="en-US"/>
            </a:br>
            <a:r>
              <a:rPr lang="en-US"/>
              <a:t>Master title style</a:t>
            </a:r>
          </a:p>
        </p:txBody>
      </p:sp>
      <p:sp>
        <p:nvSpPr>
          <p:cNvPr id="3" name="Footer Placeholder 2">
            <a:extLst>
              <a:ext uri="{FF2B5EF4-FFF2-40B4-BE49-F238E27FC236}">
                <a16:creationId xmlns:a16="http://schemas.microsoft.com/office/drawing/2014/main" id="{6A7B6C12-A7C2-CE01-7561-2A5EF02438EC}"/>
              </a:ext>
            </a:extLst>
          </p:cNvPr>
          <p:cNvSpPr>
            <a:spLocks noGrp="1"/>
          </p:cNvSpPr>
          <p:nvPr userDrawn="1">
            <p:ph type="ftr" sz="quarter" idx="10"/>
          </p:nvPr>
        </p:nvSpPr>
        <p:spPr>
          <a:xfrm>
            <a:off x="873760" y="6316664"/>
            <a:ext cx="8238371" cy="316546"/>
          </a:xfrm>
        </p:spPr>
        <p:txBody>
          <a:bodyPr/>
          <a:lstStyle>
            <a:lvl1pPr>
              <a:defRPr>
                <a:solidFill>
                  <a:schemeClr val="bg1"/>
                </a:solidFill>
              </a:defRPr>
            </a:lvl1pPr>
          </a:lstStyle>
          <a:p>
            <a:endParaRPr lang="en-US"/>
          </a:p>
        </p:txBody>
      </p:sp>
      <p:sp>
        <p:nvSpPr>
          <p:cNvPr id="4" name="Slide Number Placeholder 3">
            <a:extLst>
              <a:ext uri="{FF2B5EF4-FFF2-40B4-BE49-F238E27FC236}">
                <a16:creationId xmlns:a16="http://schemas.microsoft.com/office/drawing/2014/main" id="{F912B2CD-0A13-6040-E04C-E2EB27FAF25E}"/>
              </a:ext>
            </a:extLst>
          </p:cNvPr>
          <p:cNvSpPr>
            <a:spLocks noGrp="1"/>
          </p:cNvSpPr>
          <p:nvPr userDrawn="1">
            <p:ph type="sldNum" sz="quarter" idx="11"/>
          </p:nvPr>
        </p:nvSpPr>
        <p:spPr/>
        <p:txBody>
          <a:bodyPr/>
          <a:lstStyle>
            <a:lvl1pPr>
              <a:defRPr>
                <a:solidFill>
                  <a:schemeClr val="bg1"/>
                </a:solidFill>
              </a:defRPr>
            </a:lvl1pPr>
          </a:lstStyle>
          <a:p>
            <a:fld id="{AE6C97B7-05AD-4402-A8A1-A463185BD3F3}" type="slidenum">
              <a:rPr lang="en-US" smtClean="0"/>
              <a:pPr/>
              <a:t>‹#›</a:t>
            </a:fld>
            <a:endParaRPr lang="en-US"/>
          </a:p>
        </p:txBody>
      </p:sp>
      <p:sp>
        <p:nvSpPr>
          <p:cNvPr id="43" name="Content Placeholder 2">
            <a:extLst>
              <a:ext uri="{FF2B5EF4-FFF2-40B4-BE49-F238E27FC236}">
                <a16:creationId xmlns:a16="http://schemas.microsoft.com/office/drawing/2014/main" id="{4FC6F14C-9092-871E-F3FE-CC42D24C9D40}"/>
              </a:ext>
            </a:extLst>
          </p:cNvPr>
          <p:cNvSpPr>
            <a:spLocks noGrp="1"/>
          </p:cNvSpPr>
          <p:nvPr userDrawn="1">
            <p:ph idx="1"/>
          </p:nvPr>
        </p:nvSpPr>
        <p:spPr>
          <a:xfrm>
            <a:off x="539749" y="3200774"/>
            <a:ext cx="3858632" cy="2676152"/>
          </a:xfrm>
          <a:prstGeom prst="rect">
            <a:avLst/>
          </a:prstGeom>
        </p:spPr>
        <p:txBody>
          <a:bodyPr lIns="0" tIns="46800" rIns="0" bIns="46800"/>
          <a:lstStyle>
            <a:lvl1pPr>
              <a:lnSpc>
                <a:spcPct val="110000"/>
              </a:lnSpc>
              <a:spcBef>
                <a:spcPts val="600"/>
              </a:spcBef>
              <a:buClr>
                <a:schemeClr val="bg1"/>
              </a:buClr>
              <a:defRPr>
                <a:solidFill>
                  <a:schemeClr val="bg1"/>
                </a:solidFill>
              </a:defRPr>
            </a:lvl1pPr>
            <a:lvl2pPr>
              <a:lnSpc>
                <a:spcPct val="110000"/>
              </a:lnSpc>
              <a:spcBef>
                <a:spcPts val="600"/>
              </a:spcBef>
              <a:buClr>
                <a:schemeClr val="bg1"/>
              </a:buClr>
              <a:defRPr>
                <a:solidFill>
                  <a:schemeClr val="bg1"/>
                </a:solidFill>
              </a:defRPr>
            </a:lvl2pPr>
            <a:lvl3pPr>
              <a:lnSpc>
                <a:spcPct val="110000"/>
              </a:lnSpc>
              <a:spcBef>
                <a:spcPts val="600"/>
              </a:spcBef>
              <a:buClr>
                <a:schemeClr val="bg1"/>
              </a:buClr>
              <a:defRPr>
                <a:solidFill>
                  <a:schemeClr val="bg1"/>
                </a:solidFill>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p:txBody>
      </p:sp>
      <p:sp>
        <p:nvSpPr>
          <p:cNvPr id="44" name="Text Placeholder 2">
            <a:extLst>
              <a:ext uri="{FF2B5EF4-FFF2-40B4-BE49-F238E27FC236}">
                <a16:creationId xmlns:a16="http://schemas.microsoft.com/office/drawing/2014/main" id="{F63F1A73-BD65-FC14-29B5-24D980840C2F}"/>
              </a:ext>
            </a:extLst>
          </p:cNvPr>
          <p:cNvSpPr>
            <a:spLocks noGrp="1"/>
          </p:cNvSpPr>
          <p:nvPr userDrawn="1">
            <p:ph type="body" idx="12" hasCustomPrompt="1"/>
          </p:nvPr>
        </p:nvSpPr>
        <p:spPr>
          <a:xfrm>
            <a:off x="539749" y="2520457"/>
            <a:ext cx="3858632" cy="680315"/>
          </a:xfrm>
          <a:prstGeom prst="rect">
            <a:avLst/>
          </a:prstGeom>
        </p:spPr>
        <p:txBody>
          <a:bodyPr wrap="square" lIns="0" tIns="46800" rIns="0" bIns="46800" anchor="b" anchorCtr="0">
            <a:spAutoFit/>
          </a:bodyPr>
          <a:lstStyle>
            <a:lvl1pPr marL="0" indent="0">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Master text styles</a:t>
            </a:r>
          </a:p>
        </p:txBody>
      </p:sp>
    </p:spTree>
    <p:extLst>
      <p:ext uri="{BB962C8B-B14F-4D97-AF65-F5344CB8AC3E}">
        <p14:creationId xmlns:p14="http://schemas.microsoft.com/office/powerpoint/2010/main" val="30297692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Victoria Map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E8A8E27-59B2-904A-6A3C-E134FA2ACEBD}"/>
              </a:ext>
            </a:extLst>
          </p:cNvPr>
          <p:cNvSpPr/>
          <p:nvPr userDrawn="1"/>
        </p:nvSpPr>
        <p:spPr>
          <a:xfrm>
            <a:off x="0" y="0"/>
            <a:ext cx="12192000" cy="6858000"/>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07BA3A48-E426-00F2-1E5B-8AE93CFD2403}"/>
              </a:ext>
            </a:extLst>
          </p:cNvPr>
          <p:cNvGrpSpPr/>
          <p:nvPr userDrawn="1"/>
        </p:nvGrpSpPr>
        <p:grpSpPr>
          <a:xfrm>
            <a:off x="10148385" y="6317984"/>
            <a:ext cx="1502868" cy="312218"/>
            <a:chOff x="10148385" y="6317984"/>
            <a:chExt cx="1502868" cy="312218"/>
          </a:xfrm>
        </p:grpSpPr>
        <p:sp>
          <p:nvSpPr>
            <p:cNvPr id="7" name="Freeform: Shape 6">
              <a:extLst>
                <a:ext uri="{FF2B5EF4-FFF2-40B4-BE49-F238E27FC236}">
                  <a16:creationId xmlns:a16="http://schemas.microsoft.com/office/drawing/2014/main" id="{740E8EF2-55F6-0C61-F1E9-B388FA42F8EA}"/>
                </a:ext>
              </a:extLst>
            </p:cNvPr>
            <p:cNvSpPr/>
            <p:nvPr/>
          </p:nvSpPr>
          <p:spPr>
            <a:xfrm>
              <a:off x="10148385" y="6318529"/>
              <a:ext cx="210635" cy="311673"/>
            </a:xfrm>
            <a:custGeom>
              <a:avLst/>
              <a:gdLst>
                <a:gd name="connsiteX0" fmla="*/ 119558 w 210635"/>
                <a:gd name="connsiteY0" fmla="*/ 116035 h 311673"/>
                <a:gd name="connsiteX1" fmla="*/ 83837 w 210635"/>
                <a:gd name="connsiteY1" fmla="*/ 87529 h 311673"/>
                <a:gd name="connsiteX2" fmla="*/ 101934 w 210635"/>
                <a:gd name="connsiteY2" fmla="*/ 76410 h 311673"/>
                <a:gd name="connsiteX3" fmla="*/ 146763 w 210635"/>
                <a:gd name="connsiteY3" fmla="*/ 94981 h 311673"/>
                <a:gd name="connsiteX4" fmla="*/ 147118 w 210635"/>
                <a:gd name="connsiteY4" fmla="*/ 95217 h 311673"/>
                <a:gd name="connsiteX5" fmla="*/ 169236 w 210635"/>
                <a:gd name="connsiteY5" fmla="*/ 97228 h 311673"/>
                <a:gd name="connsiteX6" fmla="*/ 182839 w 210635"/>
                <a:gd name="connsiteY6" fmla="*/ 85991 h 311673"/>
                <a:gd name="connsiteX7" fmla="*/ 197388 w 210635"/>
                <a:gd name="connsiteY7" fmla="*/ 64109 h 311673"/>
                <a:gd name="connsiteX8" fmla="*/ 201173 w 210635"/>
                <a:gd name="connsiteY8" fmla="*/ 44238 h 311673"/>
                <a:gd name="connsiteX9" fmla="*/ 191000 w 210635"/>
                <a:gd name="connsiteY9" fmla="*/ 28861 h 311673"/>
                <a:gd name="connsiteX10" fmla="*/ 104181 w 210635"/>
                <a:gd name="connsiteY10" fmla="*/ 0 h 311673"/>
                <a:gd name="connsiteX11" fmla="*/ 803 w 210635"/>
                <a:gd name="connsiteY11" fmla="*/ 90604 h 311673"/>
                <a:gd name="connsiteX12" fmla="*/ 30137 w 210635"/>
                <a:gd name="connsiteY12" fmla="*/ 157434 h 311673"/>
                <a:gd name="connsiteX13" fmla="*/ 83718 w 210635"/>
                <a:gd name="connsiteY13" fmla="*/ 189370 h 311673"/>
                <a:gd name="connsiteX14" fmla="*/ 122988 w 210635"/>
                <a:gd name="connsiteY14" fmla="*/ 221070 h 311673"/>
                <a:gd name="connsiteX15" fmla="*/ 103708 w 210635"/>
                <a:gd name="connsiteY15" fmla="*/ 234909 h 311673"/>
                <a:gd name="connsiteX16" fmla="*/ 55212 w 210635"/>
                <a:gd name="connsiteY16" fmla="*/ 214328 h 311673"/>
                <a:gd name="connsiteX17" fmla="*/ 54266 w 210635"/>
                <a:gd name="connsiteY17" fmla="*/ 213618 h 311673"/>
                <a:gd name="connsiteX18" fmla="*/ 34631 w 210635"/>
                <a:gd name="connsiteY18" fmla="*/ 209478 h 311673"/>
                <a:gd name="connsiteX19" fmla="*/ 17953 w 210635"/>
                <a:gd name="connsiteY19" fmla="*/ 221543 h 311673"/>
                <a:gd name="connsiteX20" fmla="*/ 3996 w 210635"/>
                <a:gd name="connsiteY20" fmla="*/ 245554 h 311673"/>
                <a:gd name="connsiteX21" fmla="*/ 3760 w 210635"/>
                <a:gd name="connsiteY21" fmla="*/ 246027 h 311673"/>
                <a:gd name="connsiteX22" fmla="*/ 8609 w 210635"/>
                <a:gd name="connsiteY22" fmla="*/ 276781 h 311673"/>
                <a:gd name="connsiteX23" fmla="*/ 8846 w 210635"/>
                <a:gd name="connsiteY23" fmla="*/ 277017 h 311673"/>
                <a:gd name="connsiteX24" fmla="*/ 105246 w 210635"/>
                <a:gd name="connsiteY24" fmla="*/ 311674 h 311673"/>
                <a:gd name="connsiteX25" fmla="*/ 181301 w 210635"/>
                <a:gd name="connsiteY25" fmla="*/ 283996 h 311673"/>
                <a:gd name="connsiteX26" fmla="*/ 210635 w 210635"/>
                <a:gd name="connsiteY26" fmla="*/ 218704 h 311673"/>
                <a:gd name="connsiteX27" fmla="*/ 119440 w 210635"/>
                <a:gd name="connsiteY27" fmla="*/ 116035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0635" h="311673">
                  <a:moveTo>
                    <a:pt x="119558" y="116035"/>
                  </a:moveTo>
                  <a:cubicBezTo>
                    <a:pt x="88095" y="103260"/>
                    <a:pt x="83837" y="94389"/>
                    <a:pt x="83837" y="87529"/>
                  </a:cubicBezTo>
                  <a:cubicBezTo>
                    <a:pt x="83837" y="80314"/>
                    <a:pt x="95547" y="76410"/>
                    <a:pt x="101934" y="76410"/>
                  </a:cubicBezTo>
                  <a:cubicBezTo>
                    <a:pt x="109504" y="76410"/>
                    <a:pt x="125235" y="81260"/>
                    <a:pt x="146763" y="94981"/>
                  </a:cubicBezTo>
                  <a:lnTo>
                    <a:pt x="147118" y="95217"/>
                  </a:lnTo>
                  <a:cubicBezTo>
                    <a:pt x="153623" y="99475"/>
                    <a:pt x="161666" y="100303"/>
                    <a:pt x="169236" y="97228"/>
                  </a:cubicBezTo>
                  <a:cubicBezTo>
                    <a:pt x="174559" y="95099"/>
                    <a:pt x="179409" y="91077"/>
                    <a:pt x="182839" y="85991"/>
                  </a:cubicBezTo>
                  <a:lnTo>
                    <a:pt x="197388" y="64109"/>
                  </a:lnTo>
                  <a:cubicBezTo>
                    <a:pt x="201291" y="58550"/>
                    <a:pt x="202710" y="51335"/>
                    <a:pt x="201173" y="44238"/>
                  </a:cubicBezTo>
                  <a:cubicBezTo>
                    <a:pt x="199753" y="37850"/>
                    <a:pt x="196087" y="32291"/>
                    <a:pt x="191000" y="28861"/>
                  </a:cubicBezTo>
                  <a:cubicBezTo>
                    <a:pt x="183785" y="23538"/>
                    <a:pt x="149247" y="0"/>
                    <a:pt x="104181" y="0"/>
                  </a:cubicBezTo>
                  <a:cubicBezTo>
                    <a:pt x="33094" y="0"/>
                    <a:pt x="803" y="46958"/>
                    <a:pt x="803" y="90604"/>
                  </a:cubicBezTo>
                  <a:cubicBezTo>
                    <a:pt x="803" y="116745"/>
                    <a:pt x="10738" y="139218"/>
                    <a:pt x="30137" y="157434"/>
                  </a:cubicBezTo>
                  <a:cubicBezTo>
                    <a:pt x="47406" y="173520"/>
                    <a:pt x="69051" y="183338"/>
                    <a:pt x="83718" y="189370"/>
                  </a:cubicBezTo>
                  <a:cubicBezTo>
                    <a:pt x="118493" y="203446"/>
                    <a:pt x="122988" y="213618"/>
                    <a:pt x="122988" y="221070"/>
                  </a:cubicBezTo>
                  <a:cubicBezTo>
                    <a:pt x="122988" y="228995"/>
                    <a:pt x="114708" y="234909"/>
                    <a:pt x="103708" y="234909"/>
                  </a:cubicBezTo>
                  <a:cubicBezTo>
                    <a:pt x="92708" y="234909"/>
                    <a:pt x="74492" y="227457"/>
                    <a:pt x="55212" y="214328"/>
                  </a:cubicBezTo>
                  <a:cubicBezTo>
                    <a:pt x="54858" y="214091"/>
                    <a:pt x="54503" y="213854"/>
                    <a:pt x="54266" y="213618"/>
                  </a:cubicBezTo>
                  <a:cubicBezTo>
                    <a:pt x="48707" y="209596"/>
                    <a:pt x="41610" y="208059"/>
                    <a:pt x="34631" y="209478"/>
                  </a:cubicBezTo>
                  <a:cubicBezTo>
                    <a:pt x="27534" y="210897"/>
                    <a:pt x="21502" y="215274"/>
                    <a:pt x="17953" y="221543"/>
                  </a:cubicBezTo>
                  <a:lnTo>
                    <a:pt x="3996" y="245554"/>
                  </a:lnTo>
                  <a:lnTo>
                    <a:pt x="3760" y="246027"/>
                  </a:lnTo>
                  <a:cubicBezTo>
                    <a:pt x="-5466" y="262705"/>
                    <a:pt x="4706" y="272877"/>
                    <a:pt x="8609" y="276781"/>
                  </a:cubicBezTo>
                  <a:lnTo>
                    <a:pt x="8846" y="277017"/>
                  </a:lnTo>
                  <a:cubicBezTo>
                    <a:pt x="17362" y="285179"/>
                    <a:pt x="49653" y="311674"/>
                    <a:pt x="105246" y="311674"/>
                  </a:cubicBezTo>
                  <a:cubicBezTo>
                    <a:pt x="134816" y="311674"/>
                    <a:pt x="161903" y="301856"/>
                    <a:pt x="181301" y="283996"/>
                  </a:cubicBezTo>
                  <a:cubicBezTo>
                    <a:pt x="200226" y="266608"/>
                    <a:pt x="210635" y="243425"/>
                    <a:pt x="210635" y="218704"/>
                  </a:cubicBezTo>
                  <a:cubicBezTo>
                    <a:pt x="210635" y="160273"/>
                    <a:pt x="161903" y="133186"/>
                    <a:pt x="119440" y="116035"/>
                  </a:cubicBezTo>
                </a:path>
              </a:pathLst>
            </a:custGeom>
            <a:solidFill>
              <a:schemeClr val="bg1"/>
            </a:solidFill>
            <a:ln w="0"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EECF7523-EB56-8CD3-2142-DC42E94A38AE}"/>
                </a:ext>
              </a:extLst>
            </p:cNvPr>
            <p:cNvSpPr/>
            <p:nvPr/>
          </p:nvSpPr>
          <p:spPr>
            <a:xfrm>
              <a:off x="10376644" y="6318529"/>
              <a:ext cx="268989" cy="311673"/>
            </a:xfrm>
            <a:custGeom>
              <a:avLst/>
              <a:gdLst>
                <a:gd name="connsiteX0" fmla="*/ 262114 w 268989"/>
                <a:gd name="connsiteY0" fmla="*/ 235855 h 311673"/>
                <a:gd name="connsiteX1" fmla="*/ 238221 w 268989"/>
                <a:gd name="connsiteY1" fmla="*/ 211134 h 311673"/>
                <a:gd name="connsiteX2" fmla="*/ 206876 w 268989"/>
                <a:gd name="connsiteY2" fmla="*/ 210069 h 311673"/>
                <a:gd name="connsiteX3" fmla="*/ 157789 w 268989"/>
                <a:gd name="connsiteY3" fmla="*/ 228521 h 311673"/>
                <a:gd name="connsiteX4" fmla="*/ 107400 w 268989"/>
                <a:gd name="connsiteY4" fmla="*/ 206876 h 311673"/>
                <a:gd name="connsiteX5" fmla="*/ 86937 w 268989"/>
                <a:gd name="connsiteY5" fmla="*/ 154950 h 311673"/>
                <a:gd name="connsiteX6" fmla="*/ 157434 w 268989"/>
                <a:gd name="connsiteY6" fmla="*/ 80669 h 311673"/>
                <a:gd name="connsiteX7" fmla="*/ 206284 w 268989"/>
                <a:gd name="connsiteY7" fmla="*/ 99357 h 311673"/>
                <a:gd name="connsiteX8" fmla="*/ 222962 w 268989"/>
                <a:gd name="connsiteY8" fmla="*/ 105981 h 311673"/>
                <a:gd name="connsiteX9" fmla="*/ 238694 w 268989"/>
                <a:gd name="connsiteY9" fmla="*/ 98529 h 311673"/>
                <a:gd name="connsiteX10" fmla="*/ 261995 w 268989"/>
                <a:gd name="connsiteY10" fmla="*/ 74518 h 311673"/>
                <a:gd name="connsiteX11" fmla="*/ 268974 w 268989"/>
                <a:gd name="connsiteY11" fmla="*/ 57249 h 311673"/>
                <a:gd name="connsiteX12" fmla="*/ 261049 w 268989"/>
                <a:gd name="connsiteY12" fmla="*/ 40334 h 311673"/>
                <a:gd name="connsiteX13" fmla="*/ 156251 w 268989"/>
                <a:gd name="connsiteY13" fmla="*/ 0 h 311673"/>
                <a:gd name="connsiteX14" fmla="*/ 45657 w 268989"/>
                <a:gd name="connsiteY14" fmla="*/ 45657 h 311673"/>
                <a:gd name="connsiteX15" fmla="*/ 0 w 268989"/>
                <a:gd name="connsiteY15" fmla="*/ 156251 h 311673"/>
                <a:gd name="connsiteX16" fmla="*/ 45657 w 268989"/>
                <a:gd name="connsiteY16" fmla="*/ 266490 h 311673"/>
                <a:gd name="connsiteX17" fmla="*/ 156133 w 268989"/>
                <a:gd name="connsiteY17" fmla="*/ 311674 h 311673"/>
                <a:gd name="connsiteX18" fmla="*/ 261759 w 268989"/>
                <a:gd name="connsiteY18" fmla="*/ 269329 h 311673"/>
                <a:gd name="connsiteX19" fmla="*/ 268856 w 268989"/>
                <a:gd name="connsiteY19" fmla="*/ 251350 h 311673"/>
                <a:gd name="connsiteX20" fmla="*/ 261995 w 268989"/>
                <a:gd name="connsiteY20" fmla="*/ 235973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8989" h="311673">
                  <a:moveTo>
                    <a:pt x="262114" y="235855"/>
                  </a:moveTo>
                  <a:lnTo>
                    <a:pt x="238221" y="211134"/>
                  </a:lnTo>
                  <a:cubicBezTo>
                    <a:pt x="229822" y="202736"/>
                    <a:pt x="216102" y="202263"/>
                    <a:pt x="206876" y="210069"/>
                  </a:cubicBezTo>
                  <a:cubicBezTo>
                    <a:pt x="191736" y="222252"/>
                    <a:pt x="175176" y="228521"/>
                    <a:pt x="157789" y="228521"/>
                  </a:cubicBezTo>
                  <a:cubicBezTo>
                    <a:pt x="138509" y="228521"/>
                    <a:pt x="120648" y="220833"/>
                    <a:pt x="107400" y="206876"/>
                  </a:cubicBezTo>
                  <a:cubicBezTo>
                    <a:pt x="94271" y="193037"/>
                    <a:pt x="86937" y="174585"/>
                    <a:pt x="86937" y="154950"/>
                  </a:cubicBezTo>
                  <a:cubicBezTo>
                    <a:pt x="86937" y="113314"/>
                    <a:pt x="117927" y="80669"/>
                    <a:pt x="157434" y="80669"/>
                  </a:cubicBezTo>
                  <a:cubicBezTo>
                    <a:pt x="174940" y="80669"/>
                    <a:pt x="192682" y="87411"/>
                    <a:pt x="206284" y="99357"/>
                  </a:cubicBezTo>
                  <a:cubicBezTo>
                    <a:pt x="210897" y="103734"/>
                    <a:pt x="216693" y="105981"/>
                    <a:pt x="222962" y="105981"/>
                  </a:cubicBezTo>
                  <a:cubicBezTo>
                    <a:pt x="228995" y="105744"/>
                    <a:pt x="234554" y="103142"/>
                    <a:pt x="238694" y="98529"/>
                  </a:cubicBezTo>
                  <a:lnTo>
                    <a:pt x="261995" y="74518"/>
                  </a:lnTo>
                  <a:cubicBezTo>
                    <a:pt x="266727" y="69787"/>
                    <a:pt x="269210" y="63636"/>
                    <a:pt x="268974" y="57249"/>
                  </a:cubicBezTo>
                  <a:cubicBezTo>
                    <a:pt x="268856" y="50743"/>
                    <a:pt x="265899" y="44711"/>
                    <a:pt x="261049" y="40334"/>
                  </a:cubicBezTo>
                  <a:cubicBezTo>
                    <a:pt x="229822" y="12420"/>
                    <a:pt x="197531" y="0"/>
                    <a:pt x="156251" y="0"/>
                  </a:cubicBezTo>
                  <a:cubicBezTo>
                    <a:pt x="114970" y="0"/>
                    <a:pt x="75109" y="16205"/>
                    <a:pt x="45657" y="45657"/>
                  </a:cubicBezTo>
                  <a:cubicBezTo>
                    <a:pt x="16205" y="75109"/>
                    <a:pt x="0" y="114379"/>
                    <a:pt x="0" y="156251"/>
                  </a:cubicBezTo>
                  <a:cubicBezTo>
                    <a:pt x="0" y="198123"/>
                    <a:pt x="16205" y="237156"/>
                    <a:pt x="45657" y="266490"/>
                  </a:cubicBezTo>
                  <a:cubicBezTo>
                    <a:pt x="74991" y="295706"/>
                    <a:pt x="114261" y="311674"/>
                    <a:pt x="156133" y="311674"/>
                  </a:cubicBezTo>
                  <a:cubicBezTo>
                    <a:pt x="198005" y="311674"/>
                    <a:pt x="233253" y="297125"/>
                    <a:pt x="261759" y="269329"/>
                  </a:cubicBezTo>
                  <a:cubicBezTo>
                    <a:pt x="266490" y="264598"/>
                    <a:pt x="269092" y="258092"/>
                    <a:pt x="268856" y="251350"/>
                  </a:cubicBezTo>
                  <a:cubicBezTo>
                    <a:pt x="268619" y="245436"/>
                    <a:pt x="266253" y="239995"/>
                    <a:pt x="261995" y="235973"/>
                  </a:cubicBezTo>
                </a:path>
              </a:pathLst>
            </a:custGeom>
            <a:solidFill>
              <a:schemeClr val="bg1"/>
            </a:solidFill>
            <a:ln w="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A47AF400-C787-C5E3-E795-A9A24F0A76EB}"/>
                </a:ext>
              </a:extLst>
            </p:cNvPr>
            <p:cNvSpPr/>
            <p:nvPr/>
          </p:nvSpPr>
          <p:spPr>
            <a:xfrm>
              <a:off x="10836052" y="6318056"/>
              <a:ext cx="120884" cy="121002"/>
            </a:xfrm>
            <a:custGeom>
              <a:avLst/>
              <a:gdLst>
                <a:gd name="connsiteX0" fmla="*/ 0 w 120884"/>
                <a:gd name="connsiteY0" fmla="*/ 60442 h 121002"/>
                <a:gd name="connsiteX1" fmla="*/ 60442 w 120884"/>
                <a:gd name="connsiteY1" fmla="*/ 0 h 121002"/>
                <a:gd name="connsiteX2" fmla="*/ 120884 w 120884"/>
                <a:gd name="connsiteY2" fmla="*/ 60442 h 121002"/>
                <a:gd name="connsiteX3" fmla="*/ 60442 w 120884"/>
                <a:gd name="connsiteY3" fmla="*/ 121003 h 121002"/>
                <a:gd name="connsiteX4" fmla="*/ 0 w 120884"/>
                <a:gd name="connsiteY4" fmla="*/ 60442 h 121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884" h="121002">
                  <a:moveTo>
                    <a:pt x="0" y="60442"/>
                  </a:moveTo>
                  <a:cubicBezTo>
                    <a:pt x="0" y="27087"/>
                    <a:pt x="27087" y="0"/>
                    <a:pt x="60442" y="0"/>
                  </a:cubicBezTo>
                  <a:cubicBezTo>
                    <a:pt x="93798" y="0"/>
                    <a:pt x="120884" y="27087"/>
                    <a:pt x="120884" y="60442"/>
                  </a:cubicBezTo>
                  <a:cubicBezTo>
                    <a:pt x="120884" y="93798"/>
                    <a:pt x="93798" y="121003"/>
                    <a:pt x="60442" y="121003"/>
                  </a:cubicBezTo>
                  <a:cubicBezTo>
                    <a:pt x="27087" y="121003"/>
                    <a:pt x="0" y="93916"/>
                    <a:pt x="0" y="60442"/>
                  </a:cubicBezTo>
                </a:path>
              </a:pathLst>
            </a:custGeom>
            <a:solidFill>
              <a:schemeClr val="bg1"/>
            </a:solidFill>
            <a:ln w="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CD330724-C4BB-1724-158B-38E940005F2A}"/>
                </a:ext>
              </a:extLst>
            </p:cNvPr>
            <p:cNvSpPr/>
            <p:nvPr/>
          </p:nvSpPr>
          <p:spPr>
            <a:xfrm>
              <a:off x="10670031" y="6317984"/>
              <a:ext cx="193664" cy="312054"/>
            </a:xfrm>
            <a:custGeom>
              <a:avLst/>
              <a:gdLst>
                <a:gd name="connsiteX0" fmla="*/ 186721 w 193664"/>
                <a:gd name="connsiteY0" fmla="*/ 230604 h 312054"/>
                <a:gd name="connsiteX1" fmla="*/ 106171 w 193664"/>
                <a:gd name="connsiteY1" fmla="*/ 35202 h 312054"/>
                <a:gd name="connsiteX2" fmla="*/ 105224 w 193664"/>
                <a:gd name="connsiteY2" fmla="*/ 32954 h 312054"/>
                <a:gd name="connsiteX3" fmla="*/ 104988 w 193664"/>
                <a:gd name="connsiteY3" fmla="*/ 32245 h 312054"/>
                <a:gd name="connsiteX4" fmla="*/ 104988 w 193664"/>
                <a:gd name="connsiteY4" fmla="*/ 32245 h 312054"/>
                <a:gd name="connsiteX5" fmla="*/ 57793 w 193664"/>
                <a:gd name="connsiteY5" fmla="*/ 72 h 312054"/>
                <a:gd name="connsiteX6" fmla="*/ 71 w 193664"/>
                <a:gd name="connsiteY6" fmla="*/ 52116 h 312054"/>
                <a:gd name="connsiteX7" fmla="*/ 5276 w 193664"/>
                <a:gd name="connsiteY7" fmla="*/ 78493 h 312054"/>
                <a:gd name="connsiteX8" fmla="*/ 86654 w 193664"/>
                <a:gd name="connsiteY8" fmla="*/ 274842 h 312054"/>
                <a:gd name="connsiteX9" fmla="*/ 86654 w 193664"/>
                <a:gd name="connsiteY9" fmla="*/ 274842 h 312054"/>
                <a:gd name="connsiteX10" fmla="*/ 135860 w 193664"/>
                <a:gd name="connsiteY10" fmla="*/ 311982 h 312054"/>
                <a:gd name="connsiteX11" fmla="*/ 193581 w 193664"/>
                <a:gd name="connsiteY11" fmla="*/ 259938 h 312054"/>
                <a:gd name="connsiteX12" fmla="*/ 186839 w 193664"/>
                <a:gd name="connsiteY12" fmla="*/ 230604 h 31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664" h="312054">
                  <a:moveTo>
                    <a:pt x="186721" y="230604"/>
                  </a:moveTo>
                  <a:lnTo>
                    <a:pt x="106171" y="35202"/>
                  </a:lnTo>
                  <a:cubicBezTo>
                    <a:pt x="105816" y="34374"/>
                    <a:pt x="105579" y="33664"/>
                    <a:pt x="105224" y="32954"/>
                  </a:cubicBezTo>
                  <a:lnTo>
                    <a:pt x="104988" y="32245"/>
                  </a:lnTo>
                  <a:lnTo>
                    <a:pt x="104988" y="32245"/>
                  </a:lnTo>
                  <a:cubicBezTo>
                    <a:pt x="96708" y="14148"/>
                    <a:pt x="78966" y="1136"/>
                    <a:pt x="57793" y="72"/>
                  </a:cubicBezTo>
                  <a:cubicBezTo>
                    <a:pt x="27513" y="-1466"/>
                    <a:pt x="1609" y="21836"/>
                    <a:pt x="71" y="52116"/>
                  </a:cubicBezTo>
                  <a:cubicBezTo>
                    <a:pt x="-402" y="61579"/>
                    <a:pt x="1491" y="70568"/>
                    <a:pt x="5276" y="78493"/>
                  </a:cubicBezTo>
                  <a:lnTo>
                    <a:pt x="86654" y="274842"/>
                  </a:lnTo>
                  <a:lnTo>
                    <a:pt x="86654" y="274842"/>
                  </a:lnTo>
                  <a:cubicBezTo>
                    <a:pt x="93751" y="295423"/>
                    <a:pt x="112676" y="310800"/>
                    <a:pt x="135860" y="311982"/>
                  </a:cubicBezTo>
                  <a:cubicBezTo>
                    <a:pt x="166140" y="313520"/>
                    <a:pt x="192044" y="290218"/>
                    <a:pt x="193581" y="259938"/>
                  </a:cubicBezTo>
                  <a:cubicBezTo>
                    <a:pt x="194173" y="249293"/>
                    <a:pt x="191570" y="239239"/>
                    <a:pt x="186839" y="230604"/>
                  </a:cubicBezTo>
                </a:path>
              </a:pathLst>
            </a:custGeom>
            <a:solidFill>
              <a:schemeClr val="bg1"/>
            </a:solidFill>
            <a:ln w="0"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8DCBAF4E-0DAD-3F32-3743-6F0E146A76FD}"/>
                </a:ext>
              </a:extLst>
            </p:cNvPr>
            <p:cNvSpPr/>
            <p:nvPr/>
          </p:nvSpPr>
          <p:spPr>
            <a:xfrm>
              <a:off x="10753800" y="6432198"/>
              <a:ext cx="109777" cy="197839"/>
            </a:xfrm>
            <a:custGeom>
              <a:avLst/>
              <a:gdLst>
                <a:gd name="connsiteX0" fmla="*/ 102952 w 109777"/>
                <a:gd name="connsiteY0" fmla="*/ 116390 h 197839"/>
                <a:gd name="connsiteX1" fmla="*/ 54929 w 109777"/>
                <a:gd name="connsiteY1" fmla="*/ 0 h 197839"/>
                <a:gd name="connsiteX2" fmla="*/ 54929 w 109777"/>
                <a:gd name="connsiteY2" fmla="*/ 0 h 197839"/>
                <a:gd name="connsiteX3" fmla="*/ 5842 w 109777"/>
                <a:gd name="connsiteY3" fmla="*/ 118637 h 197839"/>
                <a:gd name="connsiteX4" fmla="*/ 5842 w 109777"/>
                <a:gd name="connsiteY4" fmla="*/ 118637 h 197839"/>
                <a:gd name="connsiteX5" fmla="*/ 5961 w 109777"/>
                <a:gd name="connsiteY5" fmla="*/ 168079 h 197839"/>
                <a:gd name="connsiteX6" fmla="*/ 51972 w 109777"/>
                <a:gd name="connsiteY6" fmla="*/ 197768 h 197839"/>
                <a:gd name="connsiteX7" fmla="*/ 109694 w 109777"/>
                <a:gd name="connsiteY7" fmla="*/ 145724 h 197839"/>
                <a:gd name="connsiteX8" fmla="*/ 102952 w 109777"/>
                <a:gd name="connsiteY8" fmla="*/ 116390 h 19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77" h="197839">
                  <a:moveTo>
                    <a:pt x="102952" y="116390"/>
                  </a:moveTo>
                  <a:lnTo>
                    <a:pt x="54929" y="0"/>
                  </a:lnTo>
                  <a:lnTo>
                    <a:pt x="54929" y="0"/>
                  </a:lnTo>
                  <a:cubicBezTo>
                    <a:pt x="54929" y="0"/>
                    <a:pt x="5842" y="118637"/>
                    <a:pt x="5842" y="118637"/>
                  </a:cubicBezTo>
                  <a:lnTo>
                    <a:pt x="5842" y="118637"/>
                  </a:lnTo>
                  <a:cubicBezTo>
                    <a:pt x="-1610" y="133777"/>
                    <a:pt x="-2319" y="151874"/>
                    <a:pt x="5961" y="168079"/>
                  </a:cubicBezTo>
                  <a:cubicBezTo>
                    <a:pt x="14595" y="184875"/>
                    <a:pt x="31746" y="196703"/>
                    <a:pt x="51972" y="197768"/>
                  </a:cubicBezTo>
                  <a:cubicBezTo>
                    <a:pt x="82253" y="199306"/>
                    <a:pt x="108156" y="176004"/>
                    <a:pt x="109694" y="145724"/>
                  </a:cubicBezTo>
                  <a:cubicBezTo>
                    <a:pt x="110286" y="135078"/>
                    <a:pt x="107683" y="125024"/>
                    <a:pt x="102952" y="116390"/>
                  </a:cubicBezTo>
                </a:path>
              </a:pathLst>
            </a:custGeom>
            <a:solidFill>
              <a:srgbClr val="AECFD9"/>
            </a:solidFill>
            <a:ln w="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4229309D-8642-60E2-82AA-573CAB7F6081}"/>
                </a:ext>
              </a:extLst>
            </p:cNvPr>
            <p:cNvSpPr/>
            <p:nvPr/>
          </p:nvSpPr>
          <p:spPr>
            <a:xfrm>
              <a:off x="11015723" y="6432080"/>
              <a:ext cx="68130" cy="85044"/>
            </a:xfrm>
            <a:custGeom>
              <a:avLst/>
              <a:gdLst>
                <a:gd name="connsiteX0" fmla="*/ 118 w 68130"/>
                <a:gd name="connsiteY0" fmla="*/ 65292 h 85044"/>
                <a:gd name="connsiteX1" fmla="*/ 20226 w 68130"/>
                <a:gd name="connsiteY1" fmla="*/ 58077 h 85044"/>
                <a:gd name="connsiteX2" fmla="*/ 35840 w 68130"/>
                <a:gd name="connsiteY2" fmla="*/ 68485 h 85044"/>
                <a:gd name="connsiteX3" fmla="*/ 47904 w 68130"/>
                <a:gd name="connsiteY3" fmla="*/ 60087 h 85044"/>
                <a:gd name="connsiteX4" fmla="*/ 40334 w 68130"/>
                <a:gd name="connsiteY4" fmla="*/ 52872 h 85044"/>
                <a:gd name="connsiteX5" fmla="*/ 24011 w 68130"/>
                <a:gd name="connsiteY5" fmla="*/ 49205 h 85044"/>
                <a:gd name="connsiteX6" fmla="*/ 2129 w 68130"/>
                <a:gd name="connsiteY6" fmla="*/ 25667 h 85044"/>
                <a:gd name="connsiteX7" fmla="*/ 34420 w 68130"/>
                <a:gd name="connsiteY7" fmla="*/ 0 h 85044"/>
                <a:gd name="connsiteX8" fmla="*/ 66238 w 68130"/>
                <a:gd name="connsiteY8" fmla="*/ 17861 h 85044"/>
                <a:gd name="connsiteX9" fmla="*/ 47313 w 68130"/>
                <a:gd name="connsiteY9" fmla="*/ 24011 h 85044"/>
                <a:gd name="connsiteX10" fmla="*/ 34184 w 68130"/>
                <a:gd name="connsiteY10" fmla="*/ 16086 h 85044"/>
                <a:gd name="connsiteX11" fmla="*/ 23183 w 68130"/>
                <a:gd name="connsiteY11" fmla="*/ 24366 h 85044"/>
                <a:gd name="connsiteX12" fmla="*/ 29571 w 68130"/>
                <a:gd name="connsiteY12" fmla="*/ 31227 h 85044"/>
                <a:gd name="connsiteX13" fmla="*/ 45775 w 68130"/>
                <a:gd name="connsiteY13" fmla="*/ 35012 h 85044"/>
                <a:gd name="connsiteX14" fmla="*/ 68131 w 68130"/>
                <a:gd name="connsiteY14" fmla="*/ 58668 h 85044"/>
                <a:gd name="connsiteX15" fmla="*/ 34538 w 68130"/>
                <a:gd name="connsiteY15" fmla="*/ 85045 h 85044"/>
                <a:gd name="connsiteX16" fmla="*/ 0 w 68130"/>
                <a:gd name="connsiteY16" fmla="*/ 65055 h 8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30" h="85044">
                  <a:moveTo>
                    <a:pt x="118" y="65292"/>
                  </a:moveTo>
                  <a:lnTo>
                    <a:pt x="20226" y="58077"/>
                  </a:lnTo>
                  <a:cubicBezTo>
                    <a:pt x="22710" y="65410"/>
                    <a:pt x="28269" y="68485"/>
                    <a:pt x="35840" y="68485"/>
                  </a:cubicBezTo>
                  <a:cubicBezTo>
                    <a:pt x="43410" y="68485"/>
                    <a:pt x="47904" y="65055"/>
                    <a:pt x="47904" y="60087"/>
                  </a:cubicBezTo>
                  <a:cubicBezTo>
                    <a:pt x="47904" y="56421"/>
                    <a:pt x="46248" y="54173"/>
                    <a:pt x="40334" y="52872"/>
                  </a:cubicBezTo>
                  <a:lnTo>
                    <a:pt x="24011" y="49205"/>
                  </a:lnTo>
                  <a:cubicBezTo>
                    <a:pt x="12301" y="46603"/>
                    <a:pt x="2129" y="40453"/>
                    <a:pt x="2129" y="25667"/>
                  </a:cubicBezTo>
                  <a:cubicBezTo>
                    <a:pt x="2129" y="9817"/>
                    <a:pt x="15377" y="0"/>
                    <a:pt x="34420" y="0"/>
                  </a:cubicBezTo>
                  <a:cubicBezTo>
                    <a:pt x="49679" y="0"/>
                    <a:pt x="61389" y="6387"/>
                    <a:pt x="66238" y="17861"/>
                  </a:cubicBezTo>
                  <a:lnTo>
                    <a:pt x="47313" y="24011"/>
                  </a:lnTo>
                  <a:cubicBezTo>
                    <a:pt x="44711" y="18570"/>
                    <a:pt x="39388" y="16086"/>
                    <a:pt x="34184" y="16086"/>
                  </a:cubicBezTo>
                  <a:cubicBezTo>
                    <a:pt x="27441" y="16086"/>
                    <a:pt x="23183" y="19753"/>
                    <a:pt x="23183" y="24366"/>
                  </a:cubicBezTo>
                  <a:cubicBezTo>
                    <a:pt x="23183" y="27678"/>
                    <a:pt x="24484" y="30044"/>
                    <a:pt x="29571" y="31227"/>
                  </a:cubicBezTo>
                  <a:lnTo>
                    <a:pt x="45775" y="35012"/>
                  </a:lnTo>
                  <a:cubicBezTo>
                    <a:pt x="59851" y="38323"/>
                    <a:pt x="68131" y="45775"/>
                    <a:pt x="68131" y="58668"/>
                  </a:cubicBezTo>
                  <a:cubicBezTo>
                    <a:pt x="68131" y="76056"/>
                    <a:pt x="52636" y="85045"/>
                    <a:pt x="34538" y="85045"/>
                  </a:cubicBezTo>
                  <a:cubicBezTo>
                    <a:pt x="18097" y="85045"/>
                    <a:pt x="4258" y="77948"/>
                    <a:pt x="0" y="65055"/>
                  </a:cubicBezTo>
                </a:path>
              </a:pathLst>
            </a:custGeom>
            <a:solidFill>
              <a:schemeClr val="bg1"/>
            </a:solidFill>
            <a:ln w="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CE30736E-8E4C-0E97-26C7-60877EB06BCB}"/>
                </a:ext>
              </a:extLst>
            </p:cNvPr>
            <p:cNvSpPr/>
            <p:nvPr/>
          </p:nvSpPr>
          <p:spPr>
            <a:xfrm>
              <a:off x="11091897"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6F1C08A2-5187-05F1-A613-84D542C66254}"/>
                </a:ext>
              </a:extLst>
            </p:cNvPr>
            <p:cNvSpPr/>
            <p:nvPr/>
          </p:nvSpPr>
          <p:spPr>
            <a:xfrm>
              <a:off x="11167479" y="6426284"/>
              <a:ext cx="46958" cy="89184"/>
            </a:xfrm>
            <a:custGeom>
              <a:avLst/>
              <a:gdLst>
                <a:gd name="connsiteX0" fmla="*/ 29571 w 46958"/>
                <a:gd name="connsiteY0" fmla="*/ 28151 h 89184"/>
                <a:gd name="connsiteX1" fmla="*/ 44238 w 46958"/>
                <a:gd name="connsiteY1" fmla="*/ 28151 h 89184"/>
                <a:gd name="connsiteX2" fmla="*/ 44238 w 46958"/>
                <a:gd name="connsiteY2" fmla="*/ 43646 h 89184"/>
                <a:gd name="connsiteX3" fmla="*/ 29571 w 46958"/>
                <a:gd name="connsiteY3" fmla="*/ 43646 h 89184"/>
                <a:gd name="connsiteX4" fmla="*/ 29571 w 46958"/>
                <a:gd name="connsiteY4" fmla="*/ 89185 h 89184"/>
                <a:gd name="connsiteX5" fmla="*/ 10291 w 46958"/>
                <a:gd name="connsiteY5" fmla="*/ 89185 h 89184"/>
                <a:gd name="connsiteX6" fmla="*/ 10291 w 46958"/>
                <a:gd name="connsiteY6" fmla="*/ 43646 h 89184"/>
                <a:gd name="connsiteX7" fmla="*/ 0 w 46958"/>
                <a:gd name="connsiteY7" fmla="*/ 43646 h 89184"/>
                <a:gd name="connsiteX8" fmla="*/ 0 w 46958"/>
                <a:gd name="connsiteY8" fmla="*/ 28151 h 89184"/>
                <a:gd name="connsiteX9" fmla="*/ 10291 w 46958"/>
                <a:gd name="connsiteY9" fmla="*/ 28151 h 89184"/>
                <a:gd name="connsiteX10" fmla="*/ 10291 w 46958"/>
                <a:gd name="connsiteY10" fmla="*/ 23420 h 89184"/>
                <a:gd name="connsiteX11" fmla="*/ 34893 w 46958"/>
                <a:gd name="connsiteY11" fmla="*/ 0 h 89184"/>
                <a:gd name="connsiteX12" fmla="*/ 46958 w 46958"/>
                <a:gd name="connsiteY12" fmla="*/ 2602 h 89184"/>
                <a:gd name="connsiteX13" fmla="*/ 42818 w 46958"/>
                <a:gd name="connsiteY13" fmla="*/ 17624 h 89184"/>
                <a:gd name="connsiteX14" fmla="*/ 37614 w 46958"/>
                <a:gd name="connsiteY14" fmla="*/ 16678 h 89184"/>
                <a:gd name="connsiteX15" fmla="*/ 29689 w 46958"/>
                <a:gd name="connsiteY15" fmla="*/ 24366 h 89184"/>
                <a:gd name="connsiteX16" fmla="*/ 29689 w 46958"/>
                <a:gd name="connsiteY16" fmla="*/ 28269 h 89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958" h="89184">
                  <a:moveTo>
                    <a:pt x="29571" y="28151"/>
                  </a:moveTo>
                  <a:lnTo>
                    <a:pt x="44238" y="28151"/>
                  </a:lnTo>
                  <a:lnTo>
                    <a:pt x="44238" y="43646"/>
                  </a:lnTo>
                  <a:lnTo>
                    <a:pt x="29571" y="43646"/>
                  </a:lnTo>
                  <a:lnTo>
                    <a:pt x="29571" y="89185"/>
                  </a:lnTo>
                  <a:lnTo>
                    <a:pt x="10291" y="89185"/>
                  </a:lnTo>
                  <a:lnTo>
                    <a:pt x="10291" y="43646"/>
                  </a:lnTo>
                  <a:lnTo>
                    <a:pt x="0" y="43646"/>
                  </a:lnTo>
                  <a:lnTo>
                    <a:pt x="0" y="28151"/>
                  </a:lnTo>
                  <a:lnTo>
                    <a:pt x="10291" y="28151"/>
                  </a:lnTo>
                  <a:lnTo>
                    <a:pt x="10291" y="23420"/>
                  </a:lnTo>
                  <a:cubicBezTo>
                    <a:pt x="10291" y="9108"/>
                    <a:pt x="20108" y="0"/>
                    <a:pt x="34893" y="0"/>
                  </a:cubicBezTo>
                  <a:cubicBezTo>
                    <a:pt x="39033" y="0"/>
                    <a:pt x="43055" y="828"/>
                    <a:pt x="46958" y="2602"/>
                  </a:cubicBezTo>
                  <a:lnTo>
                    <a:pt x="42818" y="17624"/>
                  </a:lnTo>
                  <a:cubicBezTo>
                    <a:pt x="41044" y="17033"/>
                    <a:pt x="39033" y="16678"/>
                    <a:pt x="37614" y="16678"/>
                  </a:cubicBezTo>
                  <a:cubicBezTo>
                    <a:pt x="33001" y="16678"/>
                    <a:pt x="29689" y="19517"/>
                    <a:pt x="29689" y="24366"/>
                  </a:cubicBezTo>
                  <a:lnTo>
                    <a:pt x="29689" y="28269"/>
                  </a:lnTo>
                  <a:close/>
                </a:path>
              </a:pathLst>
            </a:custGeom>
            <a:solidFill>
              <a:schemeClr val="bg1"/>
            </a:solidFill>
            <a:ln w="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868664C9-FF40-D40A-78DA-829E4D1C4B4A}"/>
                </a:ext>
              </a:extLst>
            </p:cNvPr>
            <p:cNvSpPr/>
            <p:nvPr/>
          </p:nvSpPr>
          <p:spPr>
            <a:xfrm>
              <a:off x="11215620"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398 w 63872"/>
                <a:gd name="connsiteY10" fmla="*/ 25194 h 64582"/>
                <a:gd name="connsiteX11" fmla="*/ 44592 w 63872"/>
                <a:gd name="connsiteY11" fmla="*/ 25194 h 64582"/>
                <a:gd name="connsiteX12" fmla="*/ 32291 w 63872"/>
                <a:gd name="connsiteY12" fmla="*/ 15613 h 64582"/>
                <a:gd name="connsiteX13" fmla="*/ 19398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398" y="25194"/>
                  </a:moveTo>
                  <a:lnTo>
                    <a:pt x="44592" y="25194"/>
                  </a:lnTo>
                  <a:cubicBezTo>
                    <a:pt x="42700" y="18689"/>
                    <a:pt x="37732" y="15613"/>
                    <a:pt x="32291" y="15613"/>
                  </a:cubicBezTo>
                  <a:cubicBezTo>
                    <a:pt x="26850" y="15613"/>
                    <a:pt x="21291" y="19043"/>
                    <a:pt x="19398" y="25194"/>
                  </a:cubicBezTo>
                </a:path>
              </a:pathLst>
            </a:custGeom>
            <a:solidFill>
              <a:schemeClr val="bg1"/>
            </a:solidFill>
            <a:ln w="0"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4BE3D937-B3E3-E1F1-9F0D-BD796903280A}"/>
                </a:ext>
              </a:extLst>
            </p:cNvPr>
            <p:cNvSpPr/>
            <p:nvPr/>
          </p:nvSpPr>
          <p:spPr>
            <a:xfrm>
              <a:off x="11289428"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79F28D7C-F4C4-73B3-1365-B023188B06C8}"/>
                </a:ext>
              </a:extLst>
            </p:cNvPr>
            <p:cNvSpPr/>
            <p:nvPr/>
          </p:nvSpPr>
          <p:spPr>
            <a:xfrm>
              <a:off x="11368086" y="6432080"/>
              <a:ext cx="81259" cy="85163"/>
            </a:xfrm>
            <a:custGeom>
              <a:avLst/>
              <a:gdLst>
                <a:gd name="connsiteX0" fmla="*/ 81260 w 81259"/>
                <a:gd name="connsiteY0" fmla="*/ 62571 h 85163"/>
                <a:gd name="connsiteX1" fmla="*/ 43291 w 81259"/>
                <a:gd name="connsiteY1" fmla="*/ 85163 h 85163"/>
                <a:gd name="connsiteX2" fmla="*/ 0 w 81259"/>
                <a:gd name="connsiteY2" fmla="*/ 42582 h 85163"/>
                <a:gd name="connsiteX3" fmla="*/ 43291 w 81259"/>
                <a:gd name="connsiteY3" fmla="*/ 0 h 85163"/>
                <a:gd name="connsiteX4" fmla="*/ 79486 w 81259"/>
                <a:gd name="connsiteY4" fmla="*/ 19043 h 85163"/>
                <a:gd name="connsiteX5" fmla="*/ 61507 w 81259"/>
                <a:gd name="connsiteY5" fmla="*/ 27915 h 85163"/>
                <a:gd name="connsiteX6" fmla="*/ 43291 w 81259"/>
                <a:gd name="connsiteY6" fmla="*/ 18334 h 85163"/>
                <a:gd name="connsiteX7" fmla="*/ 20108 w 81259"/>
                <a:gd name="connsiteY7" fmla="*/ 42582 h 85163"/>
                <a:gd name="connsiteX8" fmla="*/ 43291 w 81259"/>
                <a:gd name="connsiteY8" fmla="*/ 66948 h 85163"/>
                <a:gd name="connsiteX9" fmla="*/ 62453 w 81259"/>
                <a:gd name="connsiteY9" fmla="*/ 55238 h 85163"/>
                <a:gd name="connsiteX10" fmla="*/ 81260 w 81259"/>
                <a:gd name="connsiteY10" fmla="*/ 62571 h 85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259" h="85163">
                  <a:moveTo>
                    <a:pt x="81260" y="62571"/>
                  </a:moveTo>
                  <a:cubicBezTo>
                    <a:pt x="74873" y="76883"/>
                    <a:pt x="60797" y="85163"/>
                    <a:pt x="43291" y="85163"/>
                  </a:cubicBezTo>
                  <a:cubicBezTo>
                    <a:pt x="19162" y="85163"/>
                    <a:pt x="0" y="66593"/>
                    <a:pt x="0" y="42582"/>
                  </a:cubicBezTo>
                  <a:cubicBezTo>
                    <a:pt x="0" y="18570"/>
                    <a:pt x="19043" y="0"/>
                    <a:pt x="43291" y="0"/>
                  </a:cubicBezTo>
                  <a:cubicBezTo>
                    <a:pt x="58668" y="0"/>
                    <a:pt x="72389" y="7097"/>
                    <a:pt x="79486" y="19043"/>
                  </a:cubicBezTo>
                  <a:lnTo>
                    <a:pt x="61507" y="27915"/>
                  </a:lnTo>
                  <a:cubicBezTo>
                    <a:pt x="57485" y="21409"/>
                    <a:pt x="51098" y="18334"/>
                    <a:pt x="43291" y="18334"/>
                  </a:cubicBezTo>
                  <a:cubicBezTo>
                    <a:pt x="30399" y="18334"/>
                    <a:pt x="20108" y="28624"/>
                    <a:pt x="20108" y="42582"/>
                  </a:cubicBezTo>
                  <a:cubicBezTo>
                    <a:pt x="20108" y="56539"/>
                    <a:pt x="30399" y="66948"/>
                    <a:pt x="43291" y="66948"/>
                  </a:cubicBezTo>
                  <a:cubicBezTo>
                    <a:pt x="51689" y="66948"/>
                    <a:pt x="58668" y="63163"/>
                    <a:pt x="62453" y="55238"/>
                  </a:cubicBezTo>
                  <a:lnTo>
                    <a:pt x="81260" y="62571"/>
                  </a:lnTo>
                  <a:close/>
                </a:path>
              </a:pathLst>
            </a:custGeom>
            <a:solidFill>
              <a:schemeClr val="bg1"/>
            </a:solidFill>
            <a:ln w="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7E56E777-C9CA-2FB4-C421-E05651C8F2BE}"/>
                </a:ext>
              </a:extLst>
            </p:cNvPr>
            <p:cNvSpPr/>
            <p:nvPr/>
          </p:nvSpPr>
          <p:spPr>
            <a:xfrm>
              <a:off x="11456443"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9849A752-C0C5-753A-A652-F2696A0FDDAF}"/>
                </a:ext>
              </a:extLst>
            </p:cNvPr>
            <p:cNvSpPr/>
            <p:nvPr/>
          </p:nvSpPr>
          <p:spPr>
            <a:xfrm>
              <a:off x="11538649"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A6770C7A-0C1B-D191-AF8C-8F5E353C20C4}"/>
                </a:ext>
              </a:extLst>
            </p:cNvPr>
            <p:cNvSpPr/>
            <p:nvPr/>
          </p:nvSpPr>
          <p:spPr>
            <a:xfrm>
              <a:off x="11587381"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517 w 63872"/>
                <a:gd name="connsiteY10" fmla="*/ 25194 h 64582"/>
                <a:gd name="connsiteX11" fmla="*/ 44711 w 63872"/>
                <a:gd name="connsiteY11" fmla="*/ 25194 h 64582"/>
                <a:gd name="connsiteX12" fmla="*/ 32409 w 63872"/>
                <a:gd name="connsiteY12" fmla="*/ 15613 h 64582"/>
                <a:gd name="connsiteX13" fmla="*/ 19517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517" y="25194"/>
                  </a:moveTo>
                  <a:lnTo>
                    <a:pt x="44711" y="25194"/>
                  </a:lnTo>
                  <a:cubicBezTo>
                    <a:pt x="42818" y="18689"/>
                    <a:pt x="37969" y="15613"/>
                    <a:pt x="32409" y="15613"/>
                  </a:cubicBezTo>
                  <a:cubicBezTo>
                    <a:pt x="26850" y="15613"/>
                    <a:pt x="21409" y="19043"/>
                    <a:pt x="19517" y="25194"/>
                  </a:cubicBezTo>
                </a:path>
              </a:pathLst>
            </a:custGeom>
            <a:solidFill>
              <a:schemeClr val="bg1"/>
            </a:solidFill>
            <a:ln w="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D17E285F-17E8-AE24-D6B8-0FB4BB0A6291}"/>
                </a:ext>
              </a:extLst>
            </p:cNvPr>
            <p:cNvSpPr/>
            <p:nvPr/>
          </p:nvSpPr>
          <p:spPr>
            <a:xfrm>
              <a:off x="11012411" y="6547050"/>
              <a:ext cx="80313" cy="81496"/>
            </a:xfrm>
            <a:custGeom>
              <a:avLst/>
              <a:gdLst>
                <a:gd name="connsiteX0" fmla="*/ 80314 w 80313"/>
                <a:gd name="connsiteY0" fmla="*/ 0 h 81496"/>
                <a:gd name="connsiteX1" fmla="*/ 44711 w 80313"/>
                <a:gd name="connsiteY1" fmla="*/ 81497 h 81496"/>
                <a:gd name="connsiteX2" fmla="*/ 35485 w 80313"/>
                <a:gd name="connsiteY2" fmla="*/ 81497 h 81496"/>
                <a:gd name="connsiteX3" fmla="*/ 0 w 80313"/>
                <a:gd name="connsiteY3" fmla="*/ 0 h 81496"/>
                <a:gd name="connsiteX4" fmla="*/ 10409 w 80313"/>
                <a:gd name="connsiteY4" fmla="*/ 0 h 81496"/>
                <a:gd name="connsiteX5" fmla="*/ 40098 w 80313"/>
                <a:gd name="connsiteY5" fmla="*/ 68367 h 81496"/>
                <a:gd name="connsiteX6" fmla="*/ 69787 w 80313"/>
                <a:gd name="connsiteY6" fmla="*/ 0 h 81496"/>
                <a:gd name="connsiteX7" fmla="*/ 80314 w 80313"/>
                <a:gd name="connsiteY7" fmla="*/ 0 h 8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13" h="81496">
                  <a:moveTo>
                    <a:pt x="80314" y="0"/>
                  </a:moveTo>
                  <a:lnTo>
                    <a:pt x="44711" y="81497"/>
                  </a:lnTo>
                  <a:lnTo>
                    <a:pt x="35485" y="81497"/>
                  </a:lnTo>
                  <a:lnTo>
                    <a:pt x="0" y="0"/>
                  </a:lnTo>
                  <a:lnTo>
                    <a:pt x="10409" y="0"/>
                  </a:lnTo>
                  <a:lnTo>
                    <a:pt x="40098" y="68367"/>
                  </a:lnTo>
                  <a:lnTo>
                    <a:pt x="69787" y="0"/>
                  </a:lnTo>
                  <a:lnTo>
                    <a:pt x="80314" y="0"/>
                  </a:lnTo>
                  <a:close/>
                </a:path>
              </a:pathLst>
            </a:custGeom>
            <a:solidFill>
              <a:schemeClr val="bg1"/>
            </a:solidFill>
            <a:ln w="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49C04A61-3219-017C-88EC-9EA908C1C6D7}"/>
                </a:ext>
              </a:extLst>
            </p:cNvPr>
            <p:cNvSpPr/>
            <p:nvPr/>
          </p:nvSpPr>
          <p:spPr>
            <a:xfrm>
              <a:off x="11102424"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869ACF06-4F01-78D7-20F4-94827E9324FB}"/>
                </a:ext>
              </a:extLst>
            </p:cNvPr>
            <p:cNvSpPr/>
            <p:nvPr/>
          </p:nvSpPr>
          <p:spPr>
            <a:xfrm>
              <a:off x="11127973" y="6567276"/>
              <a:ext cx="58313" cy="62926"/>
            </a:xfrm>
            <a:custGeom>
              <a:avLst/>
              <a:gdLst>
                <a:gd name="connsiteX0" fmla="*/ 58313 w 58313"/>
                <a:gd name="connsiteY0" fmla="*/ 46130 h 62926"/>
                <a:gd name="connsiteX1" fmla="*/ 31227 w 58313"/>
                <a:gd name="connsiteY1" fmla="*/ 62926 h 62926"/>
                <a:gd name="connsiteX2" fmla="*/ 0 w 58313"/>
                <a:gd name="connsiteY2" fmla="*/ 31463 h 62926"/>
                <a:gd name="connsiteX3" fmla="*/ 31227 w 58313"/>
                <a:gd name="connsiteY3" fmla="*/ 0 h 62926"/>
                <a:gd name="connsiteX4" fmla="*/ 57958 w 58313"/>
                <a:gd name="connsiteY4" fmla="*/ 15850 h 62926"/>
                <a:gd name="connsiteX5" fmla="*/ 49324 w 58313"/>
                <a:gd name="connsiteY5" fmla="*/ 19280 h 62926"/>
                <a:gd name="connsiteX6" fmla="*/ 31227 w 58313"/>
                <a:gd name="connsiteY6" fmla="*/ 8635 h 62926"/>
                <a:gd name="connsiteX7" fmla="*/ 8989 w 58313"/>
                <a:gd name="connsiteY7" fmla="*/ 31581 h 62926"/>
                <a:gd name="connsiteX8" fmla="*/ 31227 w 58313"/>
                <a:gd name="connsiteY8" fmla="*/ 54410 h 62926"/>
                <a:gd name="connsiteX9" fmla="*/ 49797 w 58313"/>
                <a:gd name="connsiteY9" fmla="*/ 43055 h 62926"/>
                <a:gd name="connsiteX10" fmla="*/ 58313 w 58313"/>
                <a:gd name="connsiteY10" fmla="*/ 46248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13" h="62926">
                  <a:moveTo>
                    <a:pt x="58313" y="46130"/>
                  </a:moveTo>
                  <a:cubicBezTo>
                    <a:pt x="53582" y="56539"/>
                    <a:pt x="43055" y="62926"/>
                    <a:pt x="31227" y="62926"/>
                  </a:cubicBezTo>
                  <a:cubicBezTo>
                    <a:pt x="14312" y="62926"/>
                    <a:pt x="0" y="50507"/>
                    <a:pt x="0" y="31463"/>
                  </a:cubicBezTo>
                  <a:cubicBezTo>
                    <a:pt x="0" y="12420"/>
                    <a:pt x="14312" y="0"/>
                    <a:pt x="31227" y="0"/>
                  </a:cubicBezTo>
                  <a:cubicBezTo>
                    <a:pt x="42700" y="0"/>
                    <a:pt x="52872" y="5796"/>
                    <a:pt x="57958" y="15850"/>
                  </a:cubicBezTo>
                  <a:lnTo>
                    <a:pt x="49324" y="19280"/>
                  </a:lnTo>
                  <a:cubicBezTo>
                    <a:pt x="45657" y="12183"/>
                    <a:pt x="38915" y="8635"/>
                    <a:pt x="31227" y="8635"/>
                  </a:cubicBezTo>
                  <a:cubicBezTo>
                    <a:pt x="18925" y="8635"/>
                    <a:pt x="8989" y="17861"/>
                    <a:pt x="8989" y="31581"/>
                  </a:cubicBezTo>
                  <a:cubicBezTo>
                    <a:pt x="8989" y="45302"/>
                    <a:pt x="18925" y="54410"/>
                    <a:pt x="31227" y="54410"/>
                  </a:cubicBezTo>
                  <a:cubicBezTo>
                    <a:pt x="39270" y="54410"/>
                    <a:pt x="46130" y="50625"/>
                    <a:pt x="49797" y="43055"/>
                  </a:cubicBezTo>
                  <a:lnTo>
                    <a:pt x="58313" y="46248"/>
                  </a:lnTo>
                  <a:close/>
                </a:path>
              </a:pathLst>
            </a:custGeom>
            <a:solidFill>
              <a:schemeClr val="bg1"/>
            </a:solidFill>
            <a:ln w="0"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C9B9C2E2-B6EA-E032-9F0B-03CF35B7E6B5}"/>
                </a:ext>
              </a:extLst>
            </p:cNvPr>
            <p:cNvSpPr/>
            <p:nvPr/>
          </p:nvSpPr>
          <p:spPr>
            <a:xfrm>
              <a:off x="11189007" y="6549416"/>
              <a:ext cx="46721" cy="80668"/>
            </a:xfrm>
            <a:custGeom>
              <a:avLst/>
              <a:gdLst>
                <a:gd name="connsiteX0" fmla="*/ 46721 w 46721"/>
                <a:gd name="connsiteY0" fmla="*/ 75937 h 80668"/>
                <a:gd name="connsiteX1" fmla="*/ 32882 w 46721"/>
                <a:gd name="connsiteY1" fmla="*/ 80669 h 80668"/>
                <a:gd name="connsiteX2" fmla="*/ 13011 w 46721"/>
                <a:gd name="connsiteY2" fmla="*/ 60324 h 80668"/>
                <a:gd name="connsiteX3" fmla="*/ 13011 w 46721"/>
                <a:gd name="connsiteY3" fmla="*/ 26850 h 80668"/>
                <a:gd name="connsiteX4" fmla="*/ 0 w 46721"/>
                <a:gd name="connsiteY4" fmla="*/ 26850 h 80668"/>
                <a:gd name="connsiteX5" fmla="*/ 0 w 46721"/>
                <a:gd name="connsiteY5" fmla="*/ 19043 h 80668"/>
                <a:gd name="connsiteX6" fmla="*/ 13011 w 46721"/>
                <a:gd name="connsiteY6" fmla="*/ 19043 h 80668"/>
                <a:gd name="connsiteX7" fmla="*/ 13011 w 46721"/>
                <a:gd name="connsiteY7" fmla="*/ 0 h 80668"/>
                <a:gd name="connsiteX8" fmla="*/ 22355 w 46721"/>
                <a:gd name="connsiteY8" fmla="*/ 0 h 80668"/>
                <a:gd name="connsiteX9" fmla="*/ 22355 w 46721"/>
                <a:gd name="connsiteY9" fmla="*/ 19043 h 80668"/>
                <a:gd name="connsiteX10" fmla="*/ 43764 w 46721"/>
                <a:gd name="connsiteY10" fmla="*/ 19043 h 80668"/>
                <a:gd name="connsiteX11" fmla="*/ 43764 w 46721"/>
                <a:gd name="connsiteY11" fmla="*/ 26850 h 80668"/>
                <a:gd name="connsiteX12" fmla="*/ 22355 w 46721"/>
                <a:gd name="connsiteY12" fmla="*/ 26850 h 80668"/>
                <a:gd name="connsiteX13" fmla="*/ 22355 w 46721"/>
                <a:gd name="connsiteY13" fmla="*/ 59733 h 80668"/>
                <a:gd name="connsiteX14" fmla="*/ 33474 w 46721"/>
                <a:gd name="connsiteY14" fmla="*/ 71916 h 80668"/>
                <a:gd name="connsiteX15" fmla="*/ 43646 w 46721"/>
                <a:gd name="connsiteY15" fmla="*/ 68249 h 80668"/>
                <a:gd name="connsiteX16" fmla="*/ 46721 w 46721"/>
                <a:gd name="connsiteY16" fmla="*/ 75937 h 8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721" h="80668">
                  <a:moveTo>
                    <a:pt x="46721" y="75937"/>
                  </a:moveTo>
                  <a:cubicBezTo>
                    <a:pt x="41872" y="79367"/>
                    <a:pt x="37732" y="80669"/>
                    <a:pt x="32882" y="80669"/>
                  </a:cubicBezTo>
                  <a:cubicBezTo>
                    <a:pt x="20936" y="80669"/>
                    <a:pt x="13011" y="73572"/>
                    <a:pt x="13011" y="60324"/>
                  </a:cubicBezTo>
                  <a:lnTo>
                    <a:pt x="13011" y="26850"/>
                  </a:lnTo>
                  <a:lnTo>
                    <a:pt x="0" y="26850"/>
                  </a:lnTo>
                  <a:lnTo>
                    <a:pt x="0" y="19043"/>
                  </a:lnTo>
                  <a:lnTo>
                    <a:pt x="13011" y="19043"/>
                  </a:lnTo>
                  <a:lnTo>
                    <a:pt x="13011" y="0"/>
                  </a:lnTo>
                  <a:lnTo>
                    <a:pt x="22355" y="0"/>
                  </a:lnTo>
                  <a:lnTo>
                    <a:pt x="22355" y="19043"/>
                  </a:lnTo>
                  <a:lnTo>
                    <a:pt x="43764" y="19043"/>
                  </a:lnTo>
                  <a:lnTo>
                    <a:pt x="43764" y="26850"/>
                  </a:lnTo>
                  <a:lnTo>
                    <a:pt x="22355" y="26850"/>
                  </a:lnTo>
                  <a:lnTo>
                    <a:pt x="22355" y="59733"/>
                  </a:lnTo>
                  <a:cubicBezTo>
                    <a:pt x="22355" y="67539"/>
                    <a:pt x="26732" y="71916"/>
                    <a:pt x="33474" y="71916"/>
                  </a:cubicBezTo>
                  <a:cubicBezTo>
                    <a:pt x="36904" y="71916"/>
                    <a:pt x="40689" y="70496"/>
                    <a:pt x="43646" y="68249"/>
                  </a:cubicBezTo>
                  <a:lnTo>
                    <a:pt x="46721" y="75937"/>
                  </a:lnTo>
                  <a:close/>
                </a:path>
              </a:pathLst>
            </a:custGeom>
            <a:solidFill>
              <a:schemeClr val="bg1"/>
            </a:solidFill>
            <a:ln w="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58E83E72-6B17-E326-6612-BA5C111996F3}"/>
                </a:ext>
              </a:extLst>
            </p:cNvPr>
            <p:cNvSpPr/>
            <p:nvPr/>
          </p:nvSpPr>
          <p:spPr>
            <a:xfrm>
              <a:off x="11237976" y="6567276"/>
              <a:ext cx="63517" cy="62689"/>
            </a:xfrm>
            <a:custGeom>
              <a:avLst/>
              <a:gdLst>
                <a:gd name="connsiteX0" fmla="*/ 63518 w 63517"/>
                <a:gd name="connsiteY0" fmla="*/ 31227 h 62689"/>
                <a:gd name="connsiteX1" fmla="*/ 31818 w 63517"/>
                <a:gd name="connsiteY1" fmla="*/ 62690 h 62689"/>
                <a:gd name="connsiteX2" fmla="*/ 0 w 63517"/>
                <a:gd name="connsiteY2" fmla="*/ 31227 h 62689"/>
                <a:gd name="connsiteX3" fmla="*/ 31818 w 63517"/>
                <a:gd name="connsiteY3" fmla="*/ 0 h 62689"/>
                <a:gd name="connsiteX4" fmla="*/ 63518 w 63517"/>
                <a:gd name="connsiteY4" fmla="*/ 31227 h 62689"/>
                <a:gd name="connsiteX5" fmla="*/ 54410 w 63517"/>
                <a:gd name="connsiteY5" fmla="*/ 31227 h 62689"/>
                <a:gd name="connsiteX6" fmla="*/ 31818 w 63517"/>
                <a:gd name="connsiteY6" fmla="*/ 8161 h 62689"/>
                <a:gd name="connsiteX7" fmla="*/ 8989 w 63517"/>
                <a:gd name="connsiteY7" fmla="*/ 31227 h 62689"/>
                <a:gd name="connsiteX8" fmla="*/ 31818 w 63517"/>
                <a:gd name="connsiteY8" fmla="*/ 54528 h 62689"/>
                <a:gd name="connsiteX9" fmla="*/ 54410 w 63517"/>
                <a:gd name="connsiteY9" fmla="*/ 31227 h 62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517" h="62689">
                  <a:moveTo>
                    <a:pt x="63518" y="31227"/>
                  </a:moveTo>
                  <a:cubicBezTo>
                    <a:pt x="63518" y="49560"/>
                    <a:pt x="49442" y="62690"/>
                    <a:pt x="31818" y="62690"/>
                  </a:cubicBezTo>
                  <a:cubicBezTo>
                    <a:pt x="14194" y="62690"/>
                    <a:pt x="0" y="49560"/>
                    <a:pt x="0" y="31227"/>
                  </a:cubicBezTo>
                  <a:cubicBezTo>
                    <a:pt x="0" y="12893"/>
                    <a:pt x="13957" y="0"/>
                    <a:pt x="31818" y="0"/>
                  </a:cubicBezTo>
                  <a:cubicBezTo>
                    <a:pt x="49679" y="0"/>
                    <a:pt x="63518" y="12893"/>
                    <a:pt x="63518" y="31227"/>
                  </a:cubicBezTo>
                  <a:moveTo>
                    <a:pt x="54410" y="31227"/>
                  </a:moveTo>
                  <a:cubicBezTo>
                    <a:pt x="54410" y="17506"/>
                    <a:pt x="44119" y="8161"/>
                    <a:pt x="31818" y="8161"/>
                  </a:cubicBezTo>
                  <a:cubicBezTo>
                    <a:pt x="19517" y="8161"/>
                    <a:pt x="8989" y="17506"/>
                    <a:pt x="8989" y="31227"/>
                  </a:cubicBezTo>
                  <a:cubicBezTo>
                    <a:pt x="8989" y="44947"/>
                    <a:pt x="19398" y="54528"/>
                    <a:pt x="31818" y="54528"/>
                  </a:cubicBezTo>
                  <a:cubicBezTo>
                    <a:pt x="44238" y="54528"/>
                    <a:pt x="54410" y="45066"/>
                    <a:pt x="54410" y="31227"/>
                  </a:cubicBezTo>
                </a:path>
              </a:pathLst>
            </a:custGeom>
            <a:solidFill>
              <a:schemeClr val="bg1"/>
            </a:solidFill>
            <a:ln w="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86D16C0C-1968-F20D-DF2F-FA306A7B4B30}"/>
                </a:ext>
              </a:extLst>
            </p:cNvPr>
            <p:cNvSpPr/>
            <p:nvPr/>
          </p:nvSpPr>
          <p:spPr>
            <a:xfrm>
              <a:off x="11314741" y="6567986"/>
              <a:ext cx="37732" cy="60560"/>
            </a:xfrm>
            <a:custGeom>
              <a:avLst/>
              <a:gdLst>
                <a:gd name="connsiteX0" fmla="*/ 37732 w 37732"/>
                <a:gd name="connsiteY0" fmla="*/ 473 h 60560"/>
                <a:gd name="connsiteX1" fmla="*/ 37022 w 37732"/>
                <a:gd name="connsiteY1" fmla="*/ 9344 h 60560"/>
                <a:gd name="connsiteX2" fmla="*/ 33474 w 37732"/>
                <a:gd name="connsiteY2" fmla="*/ 9344 h 60560"/>
                <a:gd name="connsiteX3" fmla="*/ 9344 w 37732"/>
                <a:gd name="connsiteY3" fmla="*/ 37495 h 60560"/>
                <a:gd name="connsiteX4" fmla="*/ 9344 w 37732"/>
                <a:gd name="connsiteY4" fmla="*/ 60561 h 60560"/>
                <a:gd name="connsiteX5" fmla="*/ 0 w 37732"/>
                <a:gd name="connsiteY5" fmla="*/ 60561 h 60560"/>
                <a:gd name="connsiteX6" fmla="*/ 0 w 37732"/>
                <a:gd name="connsiteY6" fmla="*/ 591 h 60560"/>
                <a:gd name="connsiteX7" fmla="*/ 9344 w 37732"/>
                <a:gd name="connsiteY7" fmla="*/ 591 h 60560"/>
                <a:gd name="connsiteX8" fmla="*/ 9344 w 37732"/>
                <a:gd name="connsiteY8" fmla="*/ 15377 h 60560"/>
                <a:gd name="connsiteX9" fmla="*/ 33474 w 37732"/>
                <a:gd name="connsiteY9" fmla="*/ 0 h 60560"/>
                <a:gd name="connsiteX10" fmla="*/ 37732 w 37732"/>
                <a:gd name="connsiteY10" fmla="*/ 473 h 6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32" h="60560">
                  <a:moveTo>
                    <a:pt x="37732" y="473"/>
                  </a:moveTo>
                  <a:lnTo>
                    <a:pt x="37022" y="9344"/>
                  </a:lnTo>
                  <a:cubicBezTo>
                    <a:pt x="35958" y="9344"/>
                    <a:pt x="34538" y="9344"/>
                    <a:pt x="33474" y="9344"/>
                  </a:cubicBezTo>
                  <a:cubicBezTo>
                    <a:pt x="17506" y="9344"/>
                    <a:pt x="9344" y="21409"/>
                    <a:pt x="9344" y="37495"/>
                  </a:cubicBezTo>
                  <a:lnTo>
                    <a:pt x="9344" y="60561"/>
                  </a:lnTo>
                  <a:lnTo>
                    <a:pt x="0" y="60561"/>
                  </a:lnTo>
                  <a:lnTo>
                    <a:pt x="0" y="591"/>
                  </a:lnTo>
                  <a:lnTo>
                    <a:pt x="9344" y="591"/>
                  </a:lnTo>
                  <a:lnTo>
                    <a:pt x="9344" y="15377"/>
                  </a:lnTo>
                  <a:cubicBezTo>
                    <a:pt x="14194" y="6506"/>
                    <a:pt x="22237" y="0"/>
                    <a:pt x="33474" y="0"/>
                  </a:cubicBezTo>
                  <a:cubicBezTo>
                    <a:pt x="34893" y="0"/>
                    <a:pt x="36076" y="0"/>
                    <a:pt x="37732" y="473"/>
                  </a:cubicBezTo>
                </a:path>
              </a:pathLst>
            </a:custGeom>
            <a:solidFill>
              <a:schemeClr val="bg1"/>
            </a:solidFill>
            <a:ln w="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709C3586-A013-5F8B-0A72-FB58469322FA}"/>
                </a:ext>
              </a:extLst>
            </p:cNvPr>
            <p:cNvSpPr/>
            <p:nvPr/>
          </p:nvSpPr>
          <p:spPr>
            <a:xfrm>
              <a:off x="11361817"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293A2A11-56F9-CA28-2CCB-D87860AAC74E}"/>
                </a:ext>
              </a:extLst>
            </p:cNvPr>
            <p:cNvSpPr/>
            <p:nvPr/>
          </p:nvSpPr>
          <p:spPr>
            <a:xfrm>
              <a:off x="11386656" y="6567276"/>
              <a:ext cx="63044" cy="62926"/>
            </a:xfrm>
            <a:custGeom>
              <a:avLst/>
              <a:gdLst>
                <a:gd name="connsiteX0" fmla="*/ 63044 w 63044"/>
                <a:gd name="connsiteY0" fmla="*/ 1301 h 62926"/>
                <a:gd name="connsiteX1" fmla="*/ 63044 w 63044"/>
                <a:gd name="connsiteY1" fmla="*/ 61270 h 62926"/>
                <a:gd name="connsiteX2" fmla="*/ 53818 w 63044"/>
                <a:gd name="connsiteY2" fmla="*/ 61270 h 62926"/>
                <a:gd name="connsiteX3" fmla="*/ 53818 w 63044"/>
                <a:gd name="connsiteY3" fmla="*/ 51926 h 62926"/>
                <a:gd name="connsiteX4" fmla="*/ 29925 w 63044"/>
                <a:gd name="connsiteY4" fmla="*/ 62926 h 62926"/>
                <a:gd name="connsiteX5" fmla="*/ 0 w 63044"/>
                <a:gd name="connsiteY5" fmla="*/ 31463 h 62926"/>
                <a:gd name="connsiteX6" fmla="*/ 29925 w 63044"/>
                <a:gd name="connsiteY6" fmla="*/ 0 h 62926"/>
                <a:gd name="connsiteX7" fmla="*/ 53818 w 63044"/>
                <a:gd name="connsiteY7" fmla="*/ 10882 h 62926"/>
                <a:gd name="connsiteX8" fmla="*/ 53818 w 63044"/>
                <a:gd name="connsiteY8" fmla="*/ 1419 h 62926"/>
                <a:gd name="connsiteX9" fmla="*/ 63044 w 63044"/>
                <a:gd name="connsiteY9" fmla="*/ 1419 h 62926"/>
                <a:gd name="connsiteX10" fmla="*/ 53818 w 63044"/>
                <a:gd name="connsiteY10" fmla="*/ 33237 h 62926"/>
                <a:gd name="connsiteX11" fmla="*/ 53818 w 63044"/>
                <a:gd name="connsiteY11" fmla="*/ 29571 h 62926"/>
                <a:gd name="connsiteX12" fmla="*/ 31463 w 63044"/>
                <a:gd name="connsiteY12" fmla="*/ 8043 h 62926"/>
                <a:gd name="connsiteX13" fmla="*/ 9108 w 63044"/>
                <a:gd name="connsiteY13" fmla="*/ 31345 h 62926"/>
                <a:gd name="connsiteX14" fmla="*/ 31463 w 63044"/>
                <a:gd name="connsiteY14" fmla="*/ 54528 h 62926"/>
                <a:gd name="connsiteX15" fmla="*/ 53818 w 63044"/>
                <a:gd name="connsiteY15" fmla="*/ 33119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044" h="62926">
                  <a:moveTo>
                    <a:pt x="63044" y="1301"/>
                  </a:moveTo>
                  <a:lnTo>
                    <a:pt x="63044" y="61270"/>
                  </a:lnTo>
                  <a:lnTo>
                    <a:pt x="53818" y="61270"/>
                  </a:lnTo>
                  <a:lnTo>
                    <a:pt x="53818" y="51926"/>
                  </a:lnTo>
                  <a:cubicBezTo>
                    <a:pt x="48377" y="58905"/>
                    <a:pt x="39979" y="62926"/>
                    <a:pt x="29925" y="62926"/>
                  </a:cubicBezTo>
                  <a:cubicBezTo>
                    <a:pt x="13957" y="62926"/>
                    <a:pt x="0" y="50388"/>
                    <a:pt x="0" y="31463"/>
                  </a:cubicBezTo>
                  <a:cubicBezTo>
                    <a:pt x="0" y="12538"/>
                    <a:pt x="13957" y="0"/>
                    <a:pt x="29925" y="0"/>
                  </a:cubicBezTo>
                  <a:cubicBezTo>
                    <a:pt x="39861" y="0"/>
                    <a:pt x="48259" y="4022"/>
                    <a:pt x="53818" y="10882"/>
                  </a:cubicBezTo>
                  <a:lnTo>
                    <a:pt x="53818" y="1419"/>
                  </a:lnTo>
                  <a:lnTo>
                    <a:pt x="63044" y="1419"/>
                  </a:lnTo>
                  <a:close/>
                  <a:moveTo>
                    <a:pt x="53818" y="33237"/>
                  </a:moveTo>
                  <a:lnTo>
                    <a:pt x="53818" y="29571"/>
                  </a:lnTo>
                  <a:cubicBezTo>
                    <a:pt x="52872" y="16323"/>
                    <a:pt x="42227" y="8043"/>
                    <a:pt x="31463" y="8043"/>
                  </a:cubicBezTo>
                  <a:cubicBezTo>
                    <a:pt x="19043" y="8043"/>
                    <a:pt x="9108" y="17033"/>
                    <a:pt x="9108" y="31345"/>
                  </a:cubicBezTo>
                  <a:cubicBezTo>
                    <a:pt x="9108" y="45657"/>
                    <a:pt x="19043" y="54528"/>
                    <a:pt x="31463" y="54528"/>
                  </a:cubicBezTo>
                  <a:cubicBezTo>
                    <a:pt x="42345" y="54528"/>
                    <a:pt x="52872" y="46248"/>
                    <a:pt x="53818" y="33119"/>
                  </a:cubicBezTo>
                </a:path>
              </a:pathLst>
            </a:custGeom>
            <a:solidFill>
              <a:schemeClr val="bg1"/>
            </a:solidFill>
            <a:ln w="0" cap="flat">
              <a:no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AF3FF8BD-9932-187B-C990-803CB018510A}"/>
              </a:ext>
            </a:extLst>
          </p:cNvPr>
          <p:cNvSpPr>
            <a:spLocks noGrp="1"/>
          </p:cNvSpPr>
          <p:nvPr userDrawn="1">
            <p:ph type="title" hasCustomPrompt="1"/>
          </p:nvPr>
        </p:nvSpPr>
        <p:spPr>
          <a:xfrm>
            <a:off x="539750" y="543171"/>
            <a:ext cx="3858633" cy="978729"/>
          </a:xfrm>
        </p:spPr>
        <p:txBody>
          <a:bodyPr/>
          <a:lstStyle>
            <a:lvl1pPr>
              <a:defRPr>
                <a:solidFill>
                  <a:schemeClr val="bg1"/>
                </a:solidFill>
              </a:defRPr>
            </a:lvl1pPr>
          </a:lstStyle>
          <a:p>
            <a:r>
              <a:rPr lang="en-US"/>
              <a:t>Click to edit </a:t>
            </a:r>
            <a:br>
              <a:rPr lang="en-US"/>
            </a:br>
            <a:r>
              <a:rPr lang="en-US"/>
              <a:t>Master title style</a:t>
            </a:r>
          </a:p>
        </p:txBody>
      </p:sp>
      <p:sp>
        <p:nvSpPr>
          <p:cNvPr id="3" name="Footer Placeholder 2">
            <a:extLst>
              <a:ext uri="{FF2B5EF4-FFF2-40B4-BE49-F238E27FC236}">
                <a16:creationId xmlns:a16="http://schemas.microsoft.com/office/drawing/2014/main" id="{6A7B6C12-A7C2-CE01-7561-2A5EF02438EC}"/>
              </a:ext>
            </a:extLst>
          </p:cNvPr>
          <p:cNvSpPr>
            <a:spLocks noGrp="1"/>
          </p:cNvSpPr>
          <p:nvPr userDrawn="1">
            <p:ph type="ftr" sz="quarter" idx="10"/>
          </p:nvPr>
        </p:nvSpPr>
        <p:spPr>
          <a:xfrm>
            <a:off x="873760" y="6316664"/>
            <a:ext cx="8238371" cy="316546"/>
          </a:xfrm>
        </p:spPr>
        <p:txBody>
          <a:bodyPr/>
          <a:lstStyle>
            <a:lvl1pPr>
              <a:defRPr>
                <a:solidFill>
                  <a:schemeClr val="bg1"/>
                </a:solidFill>
              </a:defRPr>
            </a:lvl1pPr>
          </a:lstStyle>
          <a:p>
            <a:endParaRPr lang="en-US"/>
          </a:p>
        </p:txBody>
      </p:sp>
      <p:sp>
        <p:nvSpPr>
          <p:cNvPr id="4" name="Slide Number Placeholder 3">
            <a:extLst>
              <a:ext uri="{FF2B5EF4-FFF2-40B4-BE49-F238E27FC236}">
                <a16:creationId xmlns:a16="http://schemas.microsoft.com/office/drawing/2014/main" id="{F912B2CD-0A13-6040-E04C-E2EB27FAF25E}"/>
              </a:ext>
            </a:extLst>
          </p:cNvPr>
          <p:cNvSpPr>
            <a:spLocks noGrp="1"/>
          </p:cNvSpPr>
          <p:nvPr userDrawn="1">
            <p:ph type="sldNum" sz="quarter" idx="11"/>
          </p:nvPr>
        </p:nvSpPr>
        <p:spPr/>
        <p:txBody>
          <a:bodyPr/>
          <a:lstStyle>
            <a:lvl1pPr>
              <a:defRPr>
                <a:solidFill>
                  <a:schemeClr val="bg1"/>
                </a:solidFill>
              </a:defRPr>
            </a:lvl1pPr>
          </a:lstStyle>
          <a:p>
            <a:fld id="{AE6C97B7-05AD-4402-A8A1-A463185BD3F3}" type="slidenum">
              <a:rPr lang="en-US" smtClean="0"/>
              <a:pPr/>
              <a:t>‹#›</a:t>
            </a:fld>
            <a:endParaRPr lang="en-US"/>
          </a:p>
        </p:txBody>
      </p:sp>
      <p:sp>
        <p:nvSpPr>
          <p:cNvPr id="43" name="Content Placeholder 2">
            <a:extLst>
              <a:ext uri="{FF2B5EF4-FFF2-40B4-BE49-F238E27FC236}">
                <a16:creationId xmlns:a16="http://schemas.microsoft.com/office/drawing/2014/main" id="{4FC6F14C-9092-871E-F3FE-CC42D24C9D40}"/>
              </a:ext>
            </a:extLst>
          </p:cNvPr>
          <p:cNvSpPr>
            <a:spLocks noGrp="1"/>
          </p:cNvSpPr>
          <p:nvPr userDrawn="1">
            <p:ph idx="1"/>
          </p:nvPr>
        </p:nvSpPr>
        <p:spPr>
          <a:xfrm>
            <a:off x="539749" y="3200774"/>
            <a:ext cx="3858632" cy="2676152"/>
          </a:xfrm>
          <a:prstGeom prst="rect">
            <a:avLst/>
          </a:prstGeom>
        </p:spPr>
        <p:txBody>
          <a:bodyPr lIns="0" tIns="46800" rIns="0" bIns="46800"/>
          <a:lstStyle>
            <a:lvl1pPr>
              <a:lnSpc>
                <a:spcPct val="110000"/>
              </a:lnSpc>
              <a:spcBef>
                <a:spcPts val="600"/>
              </a:spcBef>
              <a:buClr>
                <a:schemeClr val="bg1"/>
              </a:buClr>
              <a:defRPr>
                <a:solidFill>
                  <a:schemeClr val="bg1"/>
                </a:solidFill>
              </a:defRPr>
            </a:lvl1pPr>
            <a:lvl2pPr>
              <a:lnSpc>
                <a:spcPct val="110000"/>
              </a:lnSpc>
              <a:spcBef>
                <a:spcPts val="600"/>
              </a:spcBef>
              <a:buClr>
                <a:schemeClr val="bg1"/>
              </a:buClr>
              <a:defRPr>
                <a:solidFill>
                  <a:schemeClr val="bg1"/>
                </a:solidFill>
              </a:defRPr>
            </a:lvl2pPr>
            <a:lvl3pPr>
              <a:lnSpc>
                <a:spcPct val="110000"/>
              </a:lnSpc>
              <a:spcBef>
                <a:spcPts val="600"/>
              </a:spcBef>
              <a:buClr>
                <a:schemeClr val="bg1"/>
              </a:buClr>
              <a:defRPr>
                <a:solidFill>
                  <a:schemeClr val="bg1"/>
                </a:solidFill>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p:txBody>
      </p:sp>
      <p:sp>
        <p:nvSpPr>
          <p:cNvPr id="44" name="Text Placeholder 2">
            <a:extLst>
              <a:ext uri="{FF2B5EF4-FFF2-40B4-BE49-F238E27FC236}">
                <a16:creationId xmlns:a16="http://schemas.microsoft.com/office/drawing/2014/main" id="{F63F1A73-BD65-FC14-29B5-24D980840C2F}"/>
              </a:ext>
            </a:extLst>
          </p:cNvPr>
          <p:cNvSpPr>
            <a:spLocks noGrp="1"/>
          </p:cNvSpPr>
          <p:nvPr userDrawn="1">
            <p:ph type="body" idx="12" hasCustomPrompt="1"/>
          </p:nvPr>
        </p:nvSpPr>
        <p:spPr>
          <a:xfrm>
            <a:off x="539749" y="2520457"/>
            <a:ext cx="3858632" cy="680315"/>
          </a:xfrm>
          <a:prstGeom prst="rect">
            <a:avLst/>
          </a:prstGeom>
        </p:spPr>
        <p:txBody>
          <a:bodyPr wrap="square" lIns="0" tIns="46800" rIns="0" bIns="46800" anchor="b" anchorCtr="0">
            <a:spAutoFit/>
          </a:bodyPr>
          <a:lstStyle>
            <a:lvl1pPr marL="0" indent="0">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Master text styles</a:t>
            </a:r>
          </a:p>
        </p:txBody>
      </p:sp>
      <p:pic>
        <p:nvPicPr>
          <p:cNvPr id="5946" name="Graphic 5945">
            <a:extLst>
              <a:ext uri="{FF2B5EF4-FFF2-40B4-BE49-F238E27FC236}">
                <a16:creationId xmlns:a16="http://schemas.microsoft.com/office/drawing/2014/main" id="{8A4B87F6-8597-5555-1A55-820C033A53AC}"/>
              </a:ext>
            </a:extLst>
          </p:cNvPr>
          <p:cNvPicPr>
            <a:picLocks noChangeAspect="1"/>
          </p:cNvPicPr>
          <p:nvPr userDrawn="1"/>
        </p:nvPicPr>
        <p:blipFill>
          <a:blip r:embed="rId2">
            <a:extLst>
              <a:ext uri="{96DAC541-7B7A-43D3-8B79-37D633B846F1}">
                <asvg:svgBlip xmlns:asvg="http://schemas.microsoft.com/office/drawing/2016/SVG/main" r:embed="rId3"/>
              </a:ext>
            </a:extLst>
          </a:blip>
          <a:srcRect l="41252" t="12019" r="4267" b="24228"/>
          <a:stretch>
            <a:fillRect/>
          </a:stretch>
        </p:blipFill>
        <p:spPr>
          <a:xfrm>
            <a:off x="5009105" y="885152"/>
            <a:ext cx="6642393" cy="4695128"/>
          </a:xfrm>
          <a:custGeom>
            <a:avLst/>
            <a:gdLst>
              <a:gd name="connsiteX0" fmla="*/ 3945420 w 6642393"/>
              <a:gd name="connsiteY0" fmla="*/ 4686379 h 4695128"/>
              <a:gd name="connsiteX1" fmla="*/ 3955223 w 6642393"/>
              <a:gd name="connsiteY1" fmla="*/ 4693078 h 4695128"/>
              <a:gd name="connsiteX2" fmla="*/ 3953035 w 6642393"/>
              <a:gd name="connsiteY2" fmla="*/ 4695128 h 4695128"/>
              <a:gd name="connsiteX3" fmla="*/ 3949783 w 6642393"/>
              <a:gd name="connsiteY3" fmla="*/ 4694624 h 4695128"/>
              <a:gd name="connsiteX4" fmla="*/ 3944950 w 6642393"/>
              <a:gd name="connsiteY4" fmla="*/ 4688463 h 4695128"/>
              <a:gd name="connsiteX5" fmla="*/ 3878447 w 6642393"/>
              <a:gd name="connsiteY5" fmla="*/ 4626346 h 4695128"/>
              <a:gd name="connsiteX6" fmla="*/ 3879718 w 6642393"/>
              <a:gd name="connsiteY6" fmla="*/ 4627239 h 4695128"/>
              <a:gd name="connsiteX7" fmla="*/ 3882913 w 6642393"/>
              <a:gd name="connsiteY7" fmla="*/ 4639207 h 4695128"/>
              <a:gd name="connsiteX8" fmla="*/ 3886165 w 6642393"/>
              <a:gd name="connsiteY8" fmla="*/ 4638657 h 4695128"/>
              <a:gd name="connsiteX9" fmla="*/ 3889337 w 6642393"/>
              <a:gd name="connsiteY9" fmla="*/ 4641245 h 4695128"/>
              <a:gd name="connsiteX10" fmla="*/ 3890368 w 6642393"/>
              <a:gd name="connsiteY10" fmla="*/ 4644177 h 4695128"/>
              <a:gd name="connsiteX11" fmla="*/ 3888742 w 6642393"/>
              <a:gd name="connsiteY11" fmla="*/ 4648976 h 4695128"/>
              <a:gd name="connsiteX12" fmla="*/ 3886303 w 6642393"/>
              <a:gd name="connsiteY12" fmla="*/ 4650808 h 4695128"/>
              <a:gd name="connsiteX13" fmla="*/ 3883646 w 6642393"/>
              <a:gd name="connsiteY13" fmla="*/ 4644040 h 4695128"/>
              <a:gd name="connsiteX14" fmla="*/ 3879614 w 6642393"/>
              <a:gd name="connsiteY14" fmla="*/ 4641440 h 4695128"/>
              <a:gd name="connsiteX15" fmla="*/ 3877095 w 6642393"/>
              <a:gd name="connsiteY15" fmla="*/ 4628831 h 4695128"/>
              <a:gd name="connsiteX16" fmla="*/ 3891033 w 6642393"/>
              <a:gd name="connsiteY16" fmla="*/ 4577479 h 4695128"/>
              <a:gd name="connsiteX17" fmla="*/ 3894125 w 6642393"/>
              <a:gd name="connsiteY17" fmla="*/ 4584041 h 4695128"/>
              <a:gd name="connsiteX18" fmla="*/ 3892086 w 6642393"/>
              <a:gd name="connsiteY18" fmla="*/ 4588187 h 4695128"/>
              <a:gd name="connsiteX19" fmla="*/ 3890174 w 6642393"/>
              <a:gd name="connsiteY19" fmla="*/ 4587294 h 4695128"/>
              <a:gd name="connsiteX20" fmla="*/ 3890895 w 6642393"/>
              <a:gd name="connsiteY20" fmla="*/ 4584580 h 4695128"/>
              <a:gd name="connsiteX21" fmla="*/ 3888124 w 6642393"/>
              <a:gd name="connsiteY21" fmla="*/ 4581407 h 4695128"/>
              <a:gd name="connsiteX22" fmla="*/ 3929650 w 6642393"/>
              <a:gd name="connsiteY22" fmla="*/ 4419335 h 4695128"/>
              <a:gd name="connsiteX23" fmla="*/ 3931757 w 6642393"/>
              <a:gd name="connsiteY23" fmla="*/ 4420858 h 4695128"/>
              <a:gd name="connsiteX24" fmla="*/ 3932937 w 6642393"/>
              <a:gd name="connsiteY24" fmla="*/ 4426321 h 4695128"/>
              <a:gd name="connsiteX25" fmla="*/ 3931345 w 6642393"/>
              <a:gd name="connsiteY25" fmla="*/ 4430054 h 4695128"/>
              <a:gd name="connsiteX26" fmla="*/ 3925470 w 6642393"/>
              <a:gd name="connsiteY26" fmla="*/ 4431806 h 4695128"/>
              <a:gd name="connsiteX27" fmla="*/ 3924359 w 6642393"/>
              <a:gd name="connsiteY27" fmla="*/ 4423630 h 4695128"/>
              <a:gd name="connsiteX28" fmla="*/ 3925940 w 6642393"/>
              <a:gd name="connsiteY28" fmla="*/ 4419896 h 4695128"/>
              <a:gd name="connsiteX29" fmla="*/ 4199597 w 6642393"/>
              <a:gd name="connsiteY29" fmla="*/ 4325130 h 4695128"/>
              <a:gd name="connsiteX30" fmla="*/ 4204732 w 6642393"/>
              <a:gd name="connsiteY30" fmla="*/ 4325632 h 4695128"/>
              <a:gd name="connsiteX31" fmla="*/ 4205534 w 6642393"/>
              <a:gd name="connsiteY31" fmla="*/ 4328369 h 4695128"/>
              <a:gd name="connsiteX32" fmla="*/ 4203942 w 6642393"/>
              <a:gd name="connsiteY32" fmla="*/ 4333981 h 4695128"/>
              <a:gd name="connsiteX33" fmla="*/ 4179377 w 6642393"/>
              <a:gd name="connsiteY33" fmla="*/ 4344838 h 4695128"/>
              <a:gd name="connsiteX34" fmla="*/ 4171498 w 6642393"/>
              <a:gd name="connsiteY34" fmla="*/ 4340726 h 4695128"/>
              <a:gd name="connsiteX35" fmla="*/ 4171979 w 6642393"/>
              <a:gd name="connsiteY35" fmla="*/ 4338413 h 4695128"/>
              <a:gd name="connsiteX36" fmla="*/ 4178816 w 6642393"/>
              <a:gd name="connsiteY36" fmla="*/ 4341287 h 4695128"/>
              <a:gd name="connsiteX37" fmla="*/ 4198972 w 6642393"/>
              <a:gd name="connsiteY37" fmla="*/ 4334095 h 4695128"/>
              <a:gd name="connsiteX38" fmla="*/ 4202087 w 6642393"/>
              <a:gd name="connsiteY38" fmla="*/ 4329560 h 4695128"/>
              <a:gd name="connsiteX39" fmla="*/ 4199590 w 6642393"/>
              <a:gd name="connsiteY39" fmla="*/ 4325117 h 4695128"/>
              <a:gd name="connsiteX40" fmla="*/ 4199597 w 6642393"/>
              <a:gd name="connsiteY40" fmla="*/ 4325130 h 4695128"/>
              <a:gd name="connsiteX41" fmla="*/ 4199579 w 6642393"/>
              <a:gd name="connsiteY41" fmla="*/ 4325128 h 4695128"/>
              <a:gd name="connsiteX42" fmla="*/ 4082205 w 6642393"/>
              <a:gd name="connsiteY42" fmla="*/ 4306621 h 4695128"/>
              <a:gd name="connsiteX43" fmla="*/ 4084782 w 6642393"/>
              <a:gd name="connsiteY43" fmla="*/ 4307285 h 4695128"/>
              <a:gd name="connsiteX44" fmla="*/ 4083201 w 6642393"/>
              <a:gd name="connsiteY44" fmla="*/ 4310194 h 4695128"/>
              <a:gd name="connsiteX45" fmla="*/ 4083820 w 6642393"/>
              <a:gd name="connsiteY45" fmla="*/ 4311866 h 4695128"/>
              <a:gd name="connsiteX46" fmla="*/ 4087691 w 6642393"/>
              <a:gd name="connsiteY46" fmla="*/ 4312576 h 4695128"/>
              <a:gd name="connsiteX47" fmla="*/ 4089580 w 6642393"/>
              <a:gd name="connsiteY47" fmla="*/ 4315313 h 4695128"/>
              <a:gd name="connsiteX48" fmla="*/ 4080464 w 6642393"/>
              <a:gd name="connsiteY48" fmla="*/ 4317879 h 4695128"/>
              <a:gd name="connsiteX49" fmla="*/ 4078059 w 6642393"/>
              <a:gd name="connsiteY49" fmla="*/ 4320948 h 4695128"/>
              <a:gd name="connsiteX50" fmla="*/ 4077991 w 6642393"/>
              <a:gd name="connsiteY50" fmla="*/ 4323662 h 4695128"/>
              <a:gd name="connsiteX51" fmla="*/ 4080338 w 6642393"/>
              <a:gd name="connsiteY51" fmla="*/ 4325815 h 4695128"/>
              <a:gd name="connsiteX52" fmla="*/ 4085160 w 6642393"/>
              <a:gd name="connsiteY52" fmla="*/ 4320055 h 4695128"/>
              <a:gd name="connsiteX53" fmla="*/ 4095112 w 6642393"/>
              <a:gd name="connsiteY53" fmla="*/ 4318360 h 4695128"/>
              <a:gd name="connsiteX54" fmla="*/ 4098673 w 6642393"/>
              <a:gd name="connsiteY54" fmla="*/ 4313011 h 4695128"/>
              <a:gd name="connsiteX55" fmla="*/ 4109450 w 6642393"/>
              <a:gd name="connsiteY55" fmla="*/ 4311099 h 4695128"/>
              <a:gd name="connsiteX56" fmla="*/ 4110240 w 6642393"/>
              <a:gd name="connsiteY56" fmla="*/ 4314672 h 4695128"/>
              <a:gd name="connsiteX57" fmla="*/ 4105579 w 6642393"/>
              <a:gd name="connsiteY57" fmla="*/ 4322104 h 4695128"/>
              <a:gd name="connsiteX58" fmla="*/ 4101056 w 6642393"/>
              <a:gd name="connsiteY58" fmla="*/ 4321830 h 4695128"/>
              <a:gd name="connsiteX59" fmla="*/ 4087290 w 6642393"/>
              <a:gd name="connsiteY59" fmla="*/ 4333626 h 4695128"/>
              <a:gd name="connsiteX60" fmla="*/ 4094287 w 6642393"/>
              <a:gd name="connsiteY60" fmla="*/ 4337588 h 4695128"/>
              <a:gd name="connsiteX61" fmla="*/ 4092959 w 6642393"/>
              <a:gd name="connsiteY61" fmla="*/ 4339432 h 4695128"/>
              <a:gd name="connsiteX62" fmla="*/ 4089695 w 6642393"/>
              <a:gd name="connsiteY62" fmla="*/ 4340623 h 4695128"/>
              <a:gd name="connsiteX63" fmla="*/ 4074475 w 6642393"/>
              <a:gd name="connsiteY63" fmla="*/ 4337828 h 4695128"/>
              <a:gd name="connsiteX64" fmla="*/ 4073776 w 6642393"/>
              <a:gd name="connsiteY64" fmla="*/ 4339478 h 4695128"/>
              <a:gd name="connsiteX65" fmla="*/ 4078185 w 6642393"/>
              <a:gd name="connsiteY65" fmla="*/ 4346257 h 4695128"/>
              <a:gd name="connsiteX66" fmla="*/ 4081827 w 6642393"/>
              <a:gd name="connsiteY66" fmla="*/ 4346532 h 4695128"/>
              <a:gd name="connsiteX67" fmla="*/ 4084232 w 6642393"/>
              <a:gd name="connsiteY67" fmla="*/ 4344505 h 4695128"/>
              <a:gd name="connsiteX68" fmla="*/ 4088309 w 6642393"/>
              <a:gd name="connsiteY68" fmla="*/ 4345616 h 4695128"/>
              <a:gd name="connsiteX69" fmla="*/ 4113023 w 6642393"/>
              <a:gd name="connsiteY69" fmla="*/ 4337726 h 4695128"/>
              <a:gd name="connsiteX70" fmla="*/ 4140062 w 6642393"/>
              <a:gd name="connsiteY70" fmla="*/ 4319207 h 4695128"/>
              <a:gd name="connsiteX71" fmla="*/ 4143692 w 6642393"/>
              <a:gd name="connsiteY71" fmla="*/ 4321360 h 4695128"/>
              <a:gd name="connsiteX72" fmla="*/ 4145513 w 6642393"/>
              <a:gd name="connsiteY72" fmla="*/ 4327476 h 4695128"/>
              <a:gd name="connsiteX73" fmla="*/ 4147838 w 6642393"/>
              <a:gd name="connsiteY73" fmla="*/ 4328575 h 4695128"/>
              <a:gd name="connsiteX74" fmla="*/ 4151995 w 6642393"/>
              <a:gd name="connsiteY74" fmla="*/ 4325712 h 4695128"/>
              <a:gd name="connsiteX75" fmla="*/ 4155591 w 6642393"/>
              <a:gd name="connsiteY75" fmla="*/ 4328094 h 4695128"/>
              <a:gd name="connsiteX76" fmla="*/ 4156610 w 6642393"/>
              <a:gd name="connsiteY76" fmla="*/ 4330831 h 4695128"/>
              <a:gd name="connsiteX77" fmla="*/ 4183821 w 6642393"/>
              <a:gd name="connsiteY77" fmla="*/ 4327762 h 4695128"/>
              <a:gd name="connsiteX78" fmla="*/ 4184852 w 6642393"/>
              <a:gd name="connsiteY78" fmla="*/ 4329457 h 4695128"/>
              <a:gd name="connsiteX79" fmla="*/ 4152614 w 6642393"/>
              <a:gd name="connsiteY79" fmla="*/ 4340222 h 4695128"/>
              <a:gd name="connsiteX80" fmla="*/ 4112622 w 6642393"/>
              <a:gd name="connsiteY80" fmla="*/ 4367857 h 4695128"/>
              <a:gd name="connsiteX81" fmla="*/ 4099223 w 6642393"/>
              <a:gd name="connsiteY81" fmla="*/ 4359439 h 4695128"/>
              <a:gd name="connsiteX82" fmla="*/ 4082423 w 6642393"/>
              <a:gd name="connsiteY82" fmla="*/ 4356061 h 4695128"/>
              <a:gd name="connsiteX83" fmla="*/ 4054582 w 6642393"/>
              <a:gd name="connsiteY83" fmla="*/ 4320490 h 4695128"/>
              <a:gd name="connsiteX84" fmla="*/ 4057525 w 6642393"/>
              <a:gd name="connsiteY84" fmla="*/ 4314271 h 4695128"/>
              <a:gd name="connsiteX85" fmla="*/ 4076067 w 6642393"/>
              <a:gd name="connsiteY85" fmla="*/ 4312347 h 4695128"/>
              <a:gd name="connsiteX86" fmla="*/ 4202591 w 6642393"/>
              <a:gd name="connsiteY86" fmla="*/ 4303632 h 4695128"/>
              <a:gd name="connsiteX87" fmla="*/ 4205363 w 6642393"/>
              <a:gd name="connsiteY87" fmla="*/ 4304319 h 4695128"/>
              <a:gd name="connsiteX88" fmla="*/ 4188871 w 6642393"/>
              <a:gd name="connsiteY88" fmla="*/ 4310915 h 4695128"/>
              <a:gd name="connsiteX89" fmla="*/ 4183638 w 6642393"/>
              <a:gd name="connsiteY89" fmla="*/ 4307743 h 4695128"/>
              <a:gd name="connsiteX90" fmla="*/ 4202591 w 6642393"/>
              <a:gd name="connsiteY90" fmla="*/ 4303632 h 4695128"/>
              <a:gd name="connsiteX91" fmla="*/ 4045156 w 6642393"/>
              <a:gd name="connsiteY91" fmla="*/ 4296646 h 4695128"/>
              <a:gd name="connsiteX92" fmla="*/ 4049440 w 6642393"/>
              <a:gd name="connsiteY92" fmla="*/ 4298192 h 4695128"/>
              <a:gd name="connsiteX93" fmla="*/ 4051398 w 6642393"/>
              <a:gd name="connsiteY93" fmla="*/ 4296772 h 4695128"/>
              <a:gd name="connsiteX94" fmla="*/ 4061270 w 6642393"/>
              <a:gd name="connsiteY94" fmla="*/ 4299692 h 4695128"/>
              <a:gd name="connsiteX95" fmla="*/ 4078517 w 6642393"/>
              <a:gd name="connsiteY95" fmla="*/ 4297310 h 4695128"/>
              <a:gd name="connsiteX96" fmla="*/ 4081437 w 6642393"/>
              <a:gd name="connsiteY96" fmla="*/ 4301548 h 4695128"/>
              <a:gd name="connsiteX97" fmla="*/ 4073982 w 6642393"/>
              <a:gd name="connsiteY97" fmla="*/ 4307892 h 4695128"/>
              <a:gd name="connsiteX98" fmla="*/ 4067225 w 6642393"/>
              <a:gd name="connsiteY98" fmla="*/ 4303151 h 4695128"/>
              <a:gd name="connsiteX99" fmla="*/ 4054925 w 6642393"/>
              <a:gd name="connsiteY99" fmla="*/ 4303529 h 4695128"/>
              <a:gd name="connsiteX100" fmla="*/ 4052486 w 6642393"/>
              <a:gd name="connsiteY100" fmla="*/ 4307056 h 4695128"/>
              <a:gd name="connsiteX101" fmla="*/ 4036052 w 6642393"/>
              <a:gd name="connsiteY101" fmla="*/ 4310068 h 4695128"/>
              <a:gd name="connsiteX102" fmla="*/ 4045156 w 6642393"/>
              <a:gd name="connsiteY102" fmla="*/ 4296646 h 4695128"/>
              <a:gd name="connsiteX103" fmla="*/ 4167020 w 6642393"/>
              <a:gd name="connsiteY103" fmla="*/ 4283305 h 4695128"/>
              <a:gd name="connsiteX104" fmla="*/ 4167020 w 6642393"/>
              <a:gd name="connsiteY104" fmla="*/ 4283328 h 4695128"/>
              <a:gd name="connsiteX105" fmla="*/ 4170811 w 6642393"/>
              <a:gd name="connsiteY105" fmla="*/ 4288023 h 4695128"/>
              <a:gd name="connsiteX106" fmla="*/ 4169013 w 6642393"/>
              <a:gd name="connsiteY106" fmla="*/ 4291757 h 4695128"/>
              <a:gd name="connsiteX107" fmla="*/ 4171567 w 6642393"/>
              <a:gd name="connsiteY107" fmla="*/ 4293486 h 4695128"/>
              <a:gd name="connsiteX108" fmla="*/ 4185768 w 6642393"/>
              <a:gd name="connsiteY108" fmla="*/ 4293303 h 4695128"/>
              <a:gd name="connsiteX109" fmla="*/ 4198136 w 6642393"/>
              <a:gd name="connsiteY109" fmla="*/ 4288504 h 4695128"/>
              <a:gd name="connsiteX110" fmla="*/ 4209714 w 6642393"/>
              <a:gd name="connsiteY110" fmla="*/ 4290405 h 4695128"/>
              <a:gd name="connsiteX111" fmla="*/ 4210722 w 6642393"/>
              <a:gd name="connsiteY111" fmla="*/ 4294391 h 4695128"/>
              <a:gd name="connsiteX112" fmla="*/ 4197071 w 6642393"/>
              <a:gd name="connsiteY112" fmla="*/ 4298754 h 4695128"/>
              <a:gd name="connsiteX113" fmla="*/ 4172219 w 6642393"/>
              <a:gd name="connsiteY113" fmla="*/ 4304996 h 4695128"/>
              <a:gd name="connsiteX114" fmla="*/ 4161443 w 6642393"/>
              <a:gd name="connsiteY114" fmla="*/ 4305396 h 4695128"/>
              <a:gd name="connsiteX115" fmla="*/ 4147597 w 6642393"/>
              <a:gd name="connsiteY115" fmla="*/ 4298032 h 4695128"/>
              <a:gd name="connsiteX116" fmla="*/ 4147013 w 6642393"/>
              <a:gd name="connsiteY116" fmla="*/ 4294883 h 4695128"/>
              <a:gd name="connsiteX117" fmla="*/ 4167020 w 6642393"/>
              <a:gd name="connsiteY117" fmla="*/ 4283305 h 4695128"/>
              <a:gd name="connsiteX118" fmla="*/ 4263494 w 6642393"/>
              <a:gd name="connsiteY118" fmla="*/ 4278128 h 4695128"/>
              <a:gd name="connsiteX119" fmla="*/ 4263860 w 6642393"/>
              <a:gd name="connsiteY119" fmla="*/ 4282113 h 4695128"/>
              <a:gd name="connsiteX120" fmla="*/ 4210241 w 6642393"/>
              <a:gd name="connsiteY120" fmla="*/ 4319871 h 4695128"/>
              <a:gd name="connsiteX121" fmla="*/ 4206599 w 6642393"/>
              <a:gd name="connsiteY121" fmla="*/ 4319620 h 4695128"/>
              <a:gd name="connsiteX122" fmla="*/ 4255237 w 6642393"/>
              <a:gd name="connsiteY122" fmla="*/ 4283739 h 4695128"/>
              <a:gd name="connsiteX123" fmla="*/ 4255226 w 6642393"/>
              <a:gd name="connsiteY123" fmla="*/ 4283739 h 4695128"/>
              <a:gd name="connsiteX124" fmla="*/ 4118314 w 6642393"/>
              <a:gd name="connsiteY124" fmla="*/ 4276765 h 4695128"/>
              <a:gd name="connsiteX125" fmla="*/ 4119551 w 6642393"/>
              <a:gd name="connsiteY125" fmla="*/ 4289099 h 4695128"/>
              <a:gd name="connsiteX126" fmla="*/ 4123193 w 6642393"/>
              <a:gd name="connsiteY126" fmla="*/ 4290771 h 4695128"/>
              <a:gd name="connsiteX127" fmla="*/ 4123548 w 6642393"/>
              <a:gd name="connsiteY127" fmla="*/ 4292546 h 4695128"/>
              <a:gd name="connsiteX128" fmla="*/ 4123548 w 6642393"/>
              <a:gd name="connsiteY128" fmla="*/ 4292558 h 4695128"/>
              <a:gd name="connsiteX129" fmla="*/ 4110618 w 6642393"/>
              <a:gd name="connsiteY129" fmla="*/ 4284564 h 4695128"/>
              <a:gd name="connsiteX130" fmla="*/ 4110309 w 6642393"/>
              <a:gd name="connsiteY130" fmla="*/ 4278895 h 4695128"/>
              <a:gd name="connsiteX131" fmla="*/ 4112508 w 6642393"/>
              <a:gd name="connsiteY131" fmla="*/ 4276868 h 4695128"/>
              <a:gd name="connsiteX132" fmla="*/ 4314079 w 6642393"/>
              <a:gd name="connsiteY132" fmla="*/ 4265416 h 4695128"/>
              <a:gd name="connsiteX133" fmla="*/ 4313174 w 6642393"/>
              <a:gd name="connsiteY133" fmla="*/ 4267489 h 4695128"/>
              <a:gd name="connsiteX134" fmla="*/ 4270182 w 6642393"/>
              <a:gd name="connsiteY134" fmla="*/ 4278678 h 4695128"/>
              <a:gd name="connsiteX135" fmla="*/ 4268476 w 6642393"/>
              <a:gd name="connsiteY135" fmla="*/ 4277407 h 4695128"/>
              <a:gd name="connsiteX136" fmla="*/ 4269805 w 6642393"/>
              <a:gd name="connsiteY136" fmla="*/ 4274921 h 4695128"/>
              <a:gd name="connsiteX137" fmla="*/ 4272851 w 6642393"/>
              <a:gd name="connsiteY137" fmla="*/ 4273089 h 4695128"/>
              <a:gd name="connsiteX138" fmla="*/ 4272851 w 6642393"/>
              <a:gd name="connsiteY138" fmla="*/ 4273101 h 4695128"/>
              <a:gd name="connsiteX139" fmla="*/ 4314079 w 6642393"/>
              <a:gd name="connsiteY139" fmla="*/ 4265416 h 4695128"/>
              <a:gd name="connsiteX140" fmla="*/ 4215165 w 6642393"/>
              <a:gd name="connsiteY140" fmla="*/ 4262862 h 4695128"/>
              <a:gd name="connsiteX141" fmla="*/ 4216803 w 6642393"/>
              <a:gd name="connsiteY141" fmla="*/ 4267500 h 4695128"/>
              <a:gd name="connsiteX142" fmla="*/ 4214936 w 6642393"/>
              <a:gd name="connsiteY142" fmla="*/ 4274349 h 4695128"/>
              <a:gd name="connsiteX143" fmla="*/ 4209565 w 6642393"/>
              <a:gd name="connsiteY143" fmla="*/ 4274887 h 4695128"/>
              <a:gd name="connsiteX144" fmla="*/ 4206794 w 6642393"/>
              <a:gd name="connsiteY144" fmla="*/ 4273158 h 4695128"/>
              <a:gd name="connsiteX145" fmla="*/ 4205351 w 6642393"/>
              <a:gd name="connsiteY145" fmla="*/ 4269985 h 4695128"/>
              <a:gd name="connsiteX146" fmla="*/ 4206508 w 6642393"/>
              <a:gd name="connsiteY146" fmla="*/ 4265828 h 4695128"/>
              <a:gd name="connsiteX147" fmla="*/ 4209268 w 6642393"/>
              <a:gd name="connsiteY147" fmla="*/ 4266504 h 4695128"/>
              <a:gd name="connsiteX148" fmla="*/ 4208798 w 6642393"/>
              <a:gd name="connsiteY148" fmla="*/ 4268817 h 4695128"/>
              <a:gd name="connsiteX149" fmla="*/ 4210092 w 6642393"/>
              <a:gd name="connsiteY149" fmla="*/ 4269688 h 4695128"/>
              <a:gd name="connsiteX150" fmla="*/ 4212463 w 6642393"/>
              <a:gd name="connsiteY150" fmla="*/ 4269298 h 4695128"/>
              <a:gd name="connsiteX151" fmla="*/ 4213012 w 6642393"/>
              <a:gd name="connsiteY151" fmla="*/ 4263034 h 4695128"/>
              <a:gd name="connsiteX152" fmla="*/ 4248515 w 6642393"/>
              <a:gd name="connsiteY152" fmla="*/ 4251101 h 4695128"/>
              <a:gd name="connsiteX153" fmla="*/ 4250863 w 6642393"/>
              <a:gd name="connsiteY153" fmla="*/ 4251559 h 4695128"/>
              <a:gd name="connsiteX154" fmla="*/ 4253806 w 6642393"/>
              <a:gd name="connsiteY154" fmla="*/ 4254743 h 4695128"/>
              <a:gd name="connsiteX155" fmla="*/ 4250393 w 6642393"/>
              <a:gd name="connsiteY155" fmla="*/ 4266207 h 4695128"/>
              <a:gd name="connsiteX156" fmla="*/ 4245640 w 6642393"/>
              <a:gd name="connsiteY156" fmla="*/ 4266539 h 4695128"/>
              <a:gd name="connsiteX157" fmla="*/ 4231199 w 6642393"/>
              <a:gd name="connsiteY157" fmla="*/ 4280087 h 4695128"/>
              <a:gd name="connsiteX158" fmla="*/ 4227351 w 6642393"/>
              <a:gd name="connsiteY158" fmla="*/ 4279606 h 4695128"/>
              <a:gd name="connsiteX159" fmla="*/ 4226309 w 6642393"/>
              <a:gd name="connsiteY159" fmla="*/ 4277499 h 4695128"/>
              <a:gd name="connsiteX160" fmla="*/ 4232058 w 6642393"/>
              <a:gd name="connsiteY160" fmla="*/ 4268589 h 4695128"/>
              <a:gd name="connsiteX161" fmla="*/ 4234188 w 6642393"/>
              <a:gd name="connsiteY161" fmla="*/ 4269883 h 4695128"/>
              <a:gd name="connsiteX162" fmla="*/ 4238540 w 6642393"/>
              <a:gd name="connsiteY162" fmla="*/ 4267249 h 4695128"/>
              <a:gd name="connsiteX163" fmla="*/ 4238597 w 6642393"/>
              <a:gd name="connsiteY163" fmla="*/ 4263698 h 4695128"/>
              <a:gd name="connsiteX164" fmla="*/ 4238609 w 6642393"/>
              <a:gd name="connsiteY164" fmla="*/ 4263687 h 4695128"/>
              <a:gd name="connsiteX165" fmla="*/ 4243579 w 6642393"/>
              <a:gd name="connsiteY165" fmla="*/ 4262519 h 4695128"/>
              <a:gd name="connsiteX166" fmla="*/ 4244690 w 6642393"/>
              <a:gd name="connsiteY166" fmla="*/ 4260870 h 4695128"/>
              <a:gd name="connsiteX167" fmla="*/ 4244346 w 6642393"/>
              <a:gd name="connsiteY167" fmla="*/ 4255613 h 4695128"/>
              <a:gd name="connsiteX168" fmla="*/ 4304757 w 6642393"/>
              <a:gd name="connsiteY168" fmla="*/ 4244298 h 4695128"/>
              <a:gd name="connsiteX169" fmla="*/ 4307494 w 6642393"/>
              <a:gd name="connsiteY169" fmla="*/ 4247069 h 4695128"/>
              <a:gd name="connsiteX170" fmla="*/ 4307506 w 6642393"/>
              <a:gd name="connsiteY170" fmla="*/ 4247069 h 4695128"/>
              <a:gd name="connsiteX171" fmla="*/ 4320618 w 6642393"/>
              <a:gd name="connsiteY171" fmla="*/ 4247092 h 4695128"/>
              <a:gd name="connsiteX172" fmla="*/ 4321466 w 6642393"/>
              <a:gd name="connsiteY172" fmla="*/ 4248971 h 4695128"/>
              <a:gd name="connsiteX173" fmla="*/ 4314663 w 6642393"/>
              <a:gd name="connsiteY173" fmla="*/ 4255567 h 4695128"/>
              <a:gd name="connsiteX174" fmla="*/ 4300737 w 6642393"/>
              <a:gd name="connsiteY174" fmla="*/ 4253025 h 4695128"/>
              <a:gd name="connsiteX175" fmla="*/ 4295973 w 6642393"/>
              <a:gd name="connsiteY175" fmla="*/ 4255258 h 4695128"/>
              <a:gd name="connsiteX176" fmla="*/ 4292755 w 6642393"/>
              <a:gd name="connsiteY176" fmla="*/ 4254983 h 4695128"/>
              <a:gd name="connsiteX177" fmla="*/ 4295435 w 6642393"/>
              <a:gd name="connsiteY177" fmla="*/ 4247928 h 4695128"/>
              <a:gd name="connsiteX178" fmla="*/ 4300669 w 6642393"/>
              <a:gd name="connsiteY178" fmla="*/ 4244447 h 4695128"/>
              <a:gd name="connsiteX179" fmla="*/ 4353795 w 6642393"/>
              <a:gd name="connsiteY179" fmla="*/ 4230063 h 4695128"/>
              <a:gd name="connsiteX180" fmla="*/ 4355009 w 6642393"/>
              <a:gd name="connsiteY180" fmla="*/ 4233636 h 4695128"/>
              <a:gd name="connsiteX181" fmla="*/ 4328955 w 6642393"/>
              <a:gd name="connsiteY181" fmla="*/ 4262942 h 4695128"/>
              <a:gd name="connsiteX182" fmla="*/ 4326802 w 6642393"/>
              <a:gd name="connsiteY182" fmla="*/ 4263091 h 4695128"/>
              <a:gd name="connsiteX183" fmla="*/ 4325531 w 6642393"/>
              <a:gd name="connsiteY183" fmla="*/ 4260984 h 4695128"/>
              <a:gd name="connsiteX184" fmla="*/ 4335208 w 6642393"/>
              <a:gd name="connsiteY184" fmla="*/ 4249005 h 4695128"/>
              <a:gd name="connsiteX185" fmla="*/ 4335254 w 6642393"/>
              <a:gd name="connsiteY185" fmla="*/ 4246085 h 4695128"/>
              <a:gd name="connsiteX186" fmla="*/ 4329894 w 6642393"/>
              <a:gd name="connsiteY186" fmla="*/ 4245775 h 4695128"/>
              <a:gd name="connsiteX187" fmla="*/ 4327547 w 6642393"/>
              <a:gd name="connsiteY187" fmla="*/ 4243852 h 4695128"/>
              <a:gd name="connsiteX188" fmla="*/ 4349065 w 6642393"/>
              <a:gd name="connsiteY188" fmla="*/ 4230200 h 4695128"/>
              <a:gd name="connsiteX189" fmla="*/ 4349077 w 6642393"/>
              <a:gd name="connsiteY189" fmla="*/ 4230212 h 4695128"/>
              <a:gd name="connsiteX190" fmla="*/ 4334201 w 6642393"/>
              <a:gd name="connsiteY190" fmla="*/ 4205887 h 4695128"/>
              <a:gd name="connsiteX191" fmla="*/ 4334201 w 6642393"/>
              <a:gd name="connsiteY191" fmla="*/ 4205898 h 4695128"/>
              <a:gd name="connsiteX192" fmla="*/ 4358217 w 6642393"/>
              <a:gd name="connsiteY192" fmla="*/ 4208590 h 4695128"/>
              <a:gd name="connsiteX193" fmla="*/ 4358835 w 6642393"/>
              <a:gd name="connsiteY193" fmla="*/ 4211533 h 4695128"/>
              <a:gd name="connsiteX194" fmla="*/ 4355479 w 6642393"/>
              <a:gd name="connsiteY194" fmla="*/ 4219218 h 4695128"/>
              <a:gd name="connsiteX195" fmla="*/ 4335759 w 6642393"/>
              <a:gd name="connsiteY195" fmla="*/ 4228505 h 4695128"/>
              <a:gd name="connsiteX196" fmla="*/ 4316645 w 6642393"/>
              <a:gd name="connsiteY196" fmla="*/ 4239923 h 4695128"/>
              <a:gd name="connsiteX197" fmla="*/ 4297588 w 6642393"/>
              <a:gd name="connsiteY197" fmla="*/ 4234793 h 4695128"/>
              <a:gd name="connsiteX198" fmla="*/ 4293889 w 6642393"/>
              <a:gd name="connsiteY198" fmla="*/ 4225104 h 4695128"/>
              <a:gd name="connsiteX199" fmla="*/ 4297142 w 6642393"/>
              <a:gd name="connsiteY199" fmla="*/ 4223272 h 4695128"/>
              <a:gd name="connsiteX200" fmla="*/ 4301871 w 6642393"/>
              <a:gd name="connsiteY200" fmla="*/ 4223982 h 4695128"/>
              <a:gd name="connsiteX201" fmla="*/ 4304620 w 6642393"/>
              <a:gd name="connsiteY201" fmla="*/ 4213984 h 4695128"/>
              <a:gd name="connsiteX202" fmla="*/ 4319336 w 6642393"/>
              <a:gd name="connsiteY202" fmla="*/ 4207307 h 4695128"/>
              <a:gd name="connsiteX203" fmla="*/ 4321226 w 6642393"/>
              <a:gd name="connsiteY203" fmla="*/ 4211522 h 4695128"/>
              <a:gd name="connsiteX204" fmla="*/ 4325360 w 6642393"/>
              <a:gd name="connsiteY204" fmla="*/ 4208246 h 4695128"/>
              <a:gd name="connsiteX205" fmla="*/ 4332644 w 6642393"/>
              <a:gd name="connsiteY205" fmla="*/ 4208578 h 4695128"/>
              <a:gd name="connsiteX206" fmla="*/ 4388690 w 6642393"/>
              <a:gd name="connsiteY206" fmla="*/ 4199222 h 4695128"/>
              <a:gd name="connsiteX207" fmla="*/ 4389515 w 6642393"/>
              <a:gd name="connsiteY207" fmla="*/ 4200917 h 4695128"/>
              <a:gd name="connsiteX208" fmla="*/ 4364423 w 6642393"/>
              <a:gd name="connsiteY208" fmla="*/ 4223959 h 4695128"/>
              <a:gd name="connsiteX209" fmla="*/ 4363209 w 6642393"/>
              <a:gd name="connsiteY209" fmla="*/ 4220580 h 4695128"/>
              <a:gd name="connsiteX210" fmla="*/ 4366084 w 6642393"/>
              <a:gd name="connsiteY210" fmla="*/ 4214144 h 4695128"/>
              <a:gd name="connsiteX211" fmla="*/ 4366072 w 6642393"/>
              <a:gd name="connsiteY211" fmla="*/ 4214144 h 4695128"/>
              <a:gd name="connsiteX212" fmla="*/ 4388690 w 6642393"/>
              <a:gd name="connsiteY212" fmla="*/ 4199222 h 4695128"/>
              <a:gd name="connsiteX213" fmla="*/ 3153370 w 6642393"/>
              <a:gd name="connsiteY213" fmla="*/ 4055359 h 4695128"/>
              <a:gd name="connsiteX214" fmla="*/ 3193224 w 6642393"/>
              <a:gd name="connsiteY214" fmla="*/ 4057672 h 4695128"/>
              <a:gd name="connsiteX215" fmla="*/ 3193567 w 6642393"/>
              <a:gd name="connsiteY215" fmla="*/ 4059573 h 4695128"/>
              <a:gd name="connsiteX216" fmla="*/ 3187039 w 6642393"/>
              <a:gd name="connsiteY216" fmla="*/ 4062517 h 4695128"/>
              <a:gd name="connsiteX217" fmla="*/ 3186994 w 6642393"/>
              <a:gd name="connsiteY217" fmla="*/ 4063960 h 4695128"/>
              <a:gd name="connsiteX218" fmla="*/ 3203702 w 6642393"/>
              <a:gd name="connsiteY218" fmla="*/ 4065128 h 4695128"/>
              <a:gd name="connsiteX219" fmla="*/ 3204619 w 6642393"/>
              <a:gd name="connsiteY219" fmla="*/ 4069548 h 4695128"/>
              <a:gd name="connsiteX220" fmla="*/ 3203473 w 6642393"/>
              <a:gd name="connsiteY220" fmla="*/ 4072034 h 4695128"/>
              <a:gd name="connsiteX221" fmla="*/ 3199133 w 6642393"/>
              <a:gd name="connsiteY221" fmla="*/ 4073144 h 4695128"/>
              <a:gd name="connsiteX222" fmla="*/ 3190326 w 6642393"/>
              <a:gd name="connsiteY222" fmla="*/ 4086269 h 4695128"/>
              <a:gd name="connsiteX223" fmla="*/ 3189983 w 6642393"/>
              <a:gd name="connsiteY223" fmla="*/ 4090231 h 4695128"/>
              <a:gd name="connsiteX224" fmla="*/ 3191208 w 6642393"/>
              <a:gd name="connsiteY224" fmla="*/ 4092155 h 4695128"/>
              <a:gd name="connsiteX225" fmla="*/ 3194632 w 6642393"/>
              <a:gd name="connsiteY225" fmla="*/ 4092682 h 4695128"/>
              <a:gd name="connsiteX226" fmla="*/ 3200312 w 6642393"/>
              <a:gd name="connsiteY226" fmla="*/ 4089303 h 4695128"/>
              <a:gd name="connsiteX227" fmla="*/ 3200381 w 6642393"/>
              <a:gd name="connsiteY227" fmla="*/ 4100595 h 4695128"/>
              <a:gd name="connsiteX228" fmla="*/ 3196064 w 6642393"/>
              <a:gd name="connsiteY228" fmla="*/ 4101306 h 4695128"/>
              <a:gd name="connsiteX229" fmla="*/ 3194220 w 6642393"/>
              <a:gd name="connsiteY229" fmla="*/ 4104810 h 4695128"/>
              <a:gd name="connsiteX230" fmla="*/ 3195216 w 6642393"/>
              <a:gd name="connsiteY230" fmla="*/ 4107146 h 4695128"/>
              <a:gd name="connsiteX231" fmla="*/ 3223297 w 6642393"/>
              <a:gd name="connsiteY231" fmla="*/ 4108463 h 4695128"/>
              <a:gd name="connsiteX232" fmla="*/ 3227489 w 6642393"/>
              <a:gd name="connsiteY232" fmla="*/ 4111933 h 4695128"/>
              <a:gd name="connsiteX233" fmla="*/ 3230901 w 6642393"/>
              <a:gd name="connsiteY233" fmla="*/ 4112437 h 4695128"/>
              <a:gd name="connsiteX234" fmla="*/ 3232906 w 6642393"/>
              <a:gd name="connsiteY234" fmla="*/ 4109803 h 4695128"/>
              <a:gd name="connsiteX235" fmla="*/ 3238895 w 6642393"/>
              <a:gd name="connsiteY235" fmla="*/ 4111452 h 4695128"/>
              <a:gd name="connsiteX236" fmla="*/ 3242113 w 6642393"/>
              <a:gd name="connsiteY236" fmla="*/ 4117820 h 4695128"/>
              <a:gd name="connsiteX237" fmla="*/ 3231646 w 6642393"/>
              <a:gd name="connsiteY237" fmla="*/ 4122744 h 4695128"/>
              <a:gd name="connsiteX238" fmla="*/ 3231635 w 6642393"/>
              <a:gd name="connsiteY238" fmla="*/ 4122779 h 4695128"/>
              <a:gd name="connsiteX239" fmla="*/ 3227019 w 6642393"/>
              <a:gd name="connsiteY239" fmla="*/ 4139373 h 4695128"/>
              <a:gd name="connsiteX240" fmla="*/ 3235471 w 6642393"/>
              <a:gd name="connsiteY240" fmla="*/ 4144045 h 4695128"/>
              <a:gd name="connsiteX241" fmla="*/ 3237452 w 6642393"/>
              <a:gd name="connsiteY241" fmla="*/ 4148912 h 4695128"/>
              <a:gd name="connsiteX242" fmla="*/ 3241655 w 6642393"/>
              <a:gd name="connsiteY242" fmla="*/ 4151547 h 4695128"/>
              <a:gd name="connsiteX243" fmla="*/ 3240281 w 6642393"/>
              <a:gd name="connsiteY243" fmla="*/ 4160708 h 4695128"/>
              <a:gd name="connsiteX244" fmla="*/ 3236124 w 6642393"/>
              <a:gd name="connsiteY244" fmla="*/ 4163297 h 4695128"/>
              <a:gd name="connsiteX245" fmla="*/ 3233650 w 6642393"/>
              <a:gd name="connsiteY245" fmla="*/ 4160067 h 4695128"/>
              <a:gd name="connsiteX246" fmla="*/ 3230260 w 6642393"/>
              <a:gd name="connsiteY246" fmla="*/ 4159128 h 4695128"/>
              <a:gd name="connsiteX247" fmla="*/ 3229012 w 6642393"/>
              <a:gd name="connsiteY247" fmla="*/ 4157628 h 4695128"/>
              <a:gd name="connsiteX248" fmla="*/ 3231291 w 6642393"/>
              <a:gd name="connsiteY248" fmla="*/ 4153093 h 4695128"/>
              <a:gd name="connsiteX249" fmla="*/ 3229699 w 6642393"/>
              <a:gd name="connsiteY249" fmla="*/ 4149290 h 4695128"/>
              <a:gd name="connsiteX250" fmla="*/ 3178542 w 6642393"/>
              <a:gd name="connsiteY250" fmla="*/ 4111235 h 4695128"/>
              <a:gd name="connsiteX251" fmla="*/ 3174843 w 6642393"/>
              <a:gd name="connsiteY251" fmla="*/ 4106940 h 4695128"/>
              <a:gd name="connsiteX252" fmla="*/ 3172632 w 6642393"/>
              <a:gd name="connsiteY252" fmla="*/ 4108543 h 4695128"/>
              <a:gd name="connsiteX253" fmla="*/ 3159165 w 6642393"/>
              <a:gd name="connsiteY253" fmla="*/ 4106871 h 4695128"/>
              <a:gd name="connsiteX254" fmla="*/ 3132527 w 6642393"/>
              <a:gd name="connsiteY254" fmla="*/ 4126306 h 4695128"/>
              <a:gd name="connsiteX255" fmla="*/ 3066459 w 6642393"/>
              <a:gd name="connsiteY255" fmla="*/ 4118232 h 4695128"/>
              <a:gd name="connsiteX256" fmla="*/ 3063435 w 6642393"/>
              <a:gd name="connsiteY256" fmla="*/ 4112907 h 4695128"/>
              <a:gd name="connsiteX257" fmla="*/ 3065061 w 6642393"/>
              <a:gd name="connsiteY257" fmla="*/ 4108967 h 4695128"/>
              <a:gd name="connsiteX258" fmla="*/ 3079045 w 6642393"/>
              <a:gd name="connsiteY258" fmla="*/ 4107971 h 4695128"/>
              <a:gd name="connsiteX259" fmla="*/ 3089294 w 6642393"/>
              <a:gd name="connsiteY259" fmla="*/ 4090941 h 4695128"/>
              <a:gd name="connsiteX260" fmla="*/ 3097425 w 6642393"/>
              <a:gd name="connsiteY260" fmla="*/ 4072366 h 4695128"/>
              <a:gd name="connsiteX261" fmla="*/ 3117215 w 6642393"/>
              <a:gd name="connsiteY261" fmla="*/ 4064853 h 4695128"/>
              <a:gd name="connsiteX262" fmla="*/ 3124281 w 6642393"/>
              <a:gd name="connsiteY262" fmla="*/ 4059654 h 4695128"/>
              <a:gd name="connsiteX263" fmla="*/ 3153370 w 6642393"/>
              <a:gd name="connsiteY263" fmla="*/ 4055359 h 4695128"/>
              <a:gd name="connsiteX264" fmla="*/ 773738 w 6642393"/>
              <a:gd name="connsiteY264" fmla="*/ 4022410 h 4695128"/>
              <a:gd name="connsiteX265" fmla="*/ 773922 w 6642393"/>
              <a:gd name="connsiteY265" fmla="*/ 4022971 h 4695128"/>
              <a:gd name="connsiteX266" fmla="*/ 761450 w 6642393"/>
              <a:gd name="connsiteY266" fmla="*/ 4032534 h 4695128"/>
              <a:gd name="connsiteX267" fmla="*/ 758747 w 6642393"/>
              <a:gd name="connsiteY267" fmla="*/ 4026293 h 4695128"/>
              <a:gd name="connsiteX268" fmla="*/ 758758 w 6642393"/>
              <a:gd name="connsiteY268" fmla="*/ 4026293 h 4695128"/>
              <a:gd name="connsiteX269" fmla="*/ 773738 w 6642393"/>
              <a:gd name="connsiteY269" fmla="*/ 4022410 h 4695128"/>
              <a:gd name="connsiteX270" fmla="*/ 951901 w 6642393"/>
              <a:gd name="connsiteY270" fmla="*/ 4001704 h 4695128"/>
              <a:gd name="connsiteX271" fmla="*/ 954191 w 6642393"/>
              <a:gd name="connsiteY271" fmla="*/ 4002895 h 4695128"/>
              <a:gd name="connsiteX272" fmla="*/ 946335 w 6642393"/>
              <a:gd name="connsiteY272" fmla="*/ 4011221 h 4695128"/>
              <a:gd name="connsiteX273" fmla="*/ 943781 w 6642393"/>
              <a:gd name="connsiteY273" fmla="*/ 4011038 h 4695128"/>
              <a:gd name="connsiteX274" fmla="*/ 942842 w 6642393"/>
              <a:gd name="connsiteY274" fmla="*/ 4009309 h 4695128"/>
              <a:gd name="connsiteX275" fmla="*/ 944011 w 6642393"/>
              <a:gd name="connsiteY275" fmla="*/ 4004338 h 4695128"/>
              <a:gd name="connsiteX276" fmla="*/ 951901 w 6642393"/>
              <a:gd name="connsiteY276" fmla="*/ 4001704 h 4695128"/>
              <a:gd name="connsiteX277" fmla="*/ 3198194 w 6642393"/>
              <a:gd name="connsiteY277" fmla="*/ 3906216 h 4695128"/>
              <a:gd name="connsiteX278" fmla="*/ 3218648 w 6642393"/>
              <a:gd name="connsiteY278" fmla="*/ 3916488 h 4695128"/>
              <a:gd name="connsiteX279" fmla="*/ 3227420 w 6642393"/>
              <a:gd name="connsiteY279" fmla="*/ 3929533 h 4695128"/>
              <a:gd name="connsiteX280" fmla="*/ 3247782 w 6642393"/>
              <a:gd name="connsiteY280" fmla="*/ 3935419 h 4695128"/>
              <a:gd name="connsiteX281" fmla="*/ 3281039 w 6642393"/>
              <a:gd name="connsiteY281" fmla="*/ 3927379 h 4695128"/>
              <a:gd name="connsiteX282" fmla="*/ 3309464 w 6642393"/>
              <a:gd name="connsiteY282" fmla="*/ 3929155 h 4695128"/>
              <a:gd name="connsiteX283" fmla="*/ 3333892 w 6642393"/>
              <a:gd name="connsiteY283" fmla="*/ 3955850 h 4695128"/>
              <a:gd name="connsiteX284" fmla="*/ 3344405 w 6642393"/>
              <a:gd name="connsiteY284" fmla="*/ 3968917 h 4695128"/>
              <a:gd name="connsiteX285" fmla="*/ 3343649 w 6642393"/>
              <a:gd name="connsiteY285" fmla="*/ 3972879 h 4695128"/>
              <a:gd name="connsiteX286" fmla="*/ 3325772 w 6642393"/>
              <a:gd name="connsiteY286" fmla="*/ 3981995 h 4695128"/>
              <a:gd name="connsiteX287" fmla="*/ 3278703 w 6642393"/>
              <a:gd name="connsiteY287" fmla="*/ 3986645 h 4695128"/>
              <a:gd name="connsiteX288" fmla="*/ 3274145 w 6642393"/>
              <a:gd name="connsiteY288" fmla="*/ 3988168 h 4695128"/>
              <a:gd name="connsiteX289" fmla="*/ 3262201 w 6642393"/>
              <a:gd name="connsiteY289" fmla="*/ 4000147 h 4695128"/>
              <a:gd name="connsiteX290" fmla="*/ 3265235 w 6642393"/>
              <a:gd name="connsiteY290" fmla="*/ 4006308 h 4695128"/>
              <a:gd name="connsiteX291" fmla="*/ 3264697 w 6642393"/>
              <a:gd name="connsiteY291" fmla="*/ 4009435 h 4695128"/>
              <a:gd name="connsiteX292" fmla="*/ 3259899 w 6642393"/>
              <a:gd name="connsiteY292" fmla="*/ 4012424 h 4695128"/>
              <a:gd name="connsiteX293" fmla="*/ 3258181 w 6642393"/>
              <a:gd name="connsiteY293" fmla="*/ 4018665 h 4695128"/>
              <a:gd name="connsiteX294" fmla="*/ 3255787 w 6642393"/>
              <a:gd name="connsiteY294" fmla="*/ 4020269 h 4695128"/>
              <a:gd name="connsiteX295" fmla="*/ 3251275 w 6642393"/>
              <a:gd name="connsiteY295" fmla="*/ 4020120 h 4695128"/>
              <a:gd name="connsiteX296" fmla="*/ 3249660 w 6642393"/>
              <a:gd name="connsiteY296" fmla="*/ 4017142 h 4695128"/>
              <a:gd name="connsiteX297" fmla="*/ 3240991 w 6642393"/>
              <a:gd name="connsiteY297" fmla="*/ 4019811 h 4695128"/>
              <a:gd name="connsiteX298" fmla="*/ 3233535 w 6642393"/>
              <a:gd name="connsiteY298" fmla="*/ 4031309 h 4695128"/>
              <a:gd name="connsiteX299" fmla="*/ 3230970 w 6642393"/>
              <a:gd name="connsiteY299" fmla="*/ 4031206 h 4695128"/>
              <a:gd name="connsiteX300" fmla="*/ 3227077 w 6642393"/>
              <a:gd name="connsiteY300" fmla="*/ 4025445 h 4695128"/>
              <a:gd name="connsiteX301" fmla="*/ 3211684 w 6642393"/>
              <a:gd name="connsiteY301" fmla="*/ 4023693 h 4695128"/>
              <a:gd name="connsiteX302" fmla="*/ 3179756 w 6642393"/>
              <a:gd name="connsiteY302" fmla="*/ 4010523 h 4695128"/>
              <a:gd name="connsiteX303" fmla="*/ 3181920 w 6642393"/>
              <a:gd name="connsiteY303" fmla="*/ 4016054 h 4695128"/>
              <a:gd name="connsiteX304" fmla="*/ 3180958 w 6642393"/>
              <a:gd name="connsiteY304" fmla="*/ 4018952 h 4695128"/>
              <a:gd name="connsiteX305" fmla="*/ 3174923 w 6642393"/>
              <a:gd name="connsiteY305" fmla="*/ 4020223 h 4695128"/>
              <a:gd name="connsiteX306" fmla="*/ 3174923 w 6642393"/>
              <a:gd name="connsiteY306" fmla="*/ 4020212 h 4695128"/>
              <a:gd name="connsiteX307" fmla="*/ 3174270 w 6642393"/>
              <a:gd name="connsiteY307" fmla="*/ 4014325 h 4695128"/>
              <a:gd name="connsiteX308" fmla="*/ 3179550 w 6642393"/>
              <a:gd name="connsiteY308" fmla="*/ 4004018 h 4695128"/>
              <a:gd name="connsiteX309" fmla="*/ 3178610 w 6642393"/>
              <a:gd name="connsiteY309" fmla="*/ 4000032 h 4695128"/>
              <a:gd name="connsiteX310" fmla="*/ 3174579 w 6642393"/>
              <a:gd name="connsiteY310" fmla="*/ 3998635 h 4695128"/>
              <a:gd name="connsiteX311" fmla="*/ 3178691 w 6642393"/>
              <a:gd name="connsiteY311" fmla="*/ 3990813 h 4695128"/>
              <a:gd name="connsiteX312" fmla="*/ 3175873 w 6642393"/>
              <a:gd name="connsiteY312" fmla="*/ 3978995 h 4695128"/>
              <a:gd name="connsiteX313" fmla="*/ 3186249 w 6642393"/>
              <a:gd name="connsiteY313" fmla="*/ 3937858 h 4695128"/>
              <a:gd name="connsiteX314" fmla="*/ 3198194 w 6642393"/>
              <a:gd name="connsiteY314" fmla="*/ 3906216 h 4695128"/>
              <a:gd name="connsiteX315" fmla="*/ 2756709 w 6642393"/>
              <a:gd name="connsiteY315" fmla="*/ 3874287 h 4695128"/>
              <a:gd name="connsiteX316" fmla="*/ 2756709 w 6642393"/>
              <a:gd name="connsiteY316" fmla="*/ 3874299 h 4695128"/>
              <a:gd name="connsiteX317" fmla="*/ 2756702 w 6642393"/>
              <a:gd name="connsiteY317" fmla="*/ 3874291 h 4695128"/>
              <a:gd name="connsiteX318" fmla="*/ 2739840 w 6642393"/>
              <a:gd name="connsiteY318" fmla="*/ 3867565 h 4695128"/>
              <a:gd name="connsiteX319" fmla="*/ 2740642 w 6642393"/>
              <a:gd name="connsiteY319" fmla="*/ 3868859 h 4695128"/>
              <a:gd name="connsiteX320" fmla="*/ 2740767 w 6642393"/>
              <a:gd name="connsiteY320" fmla="*/ 3876830 h 4695128"/>
              <a:gd name="connsiteX321" fmla="*/ 2744444 w 6642393"/>
              <a:gd name="connsiteY321" fmla="*/ 3875513 h 4695128"/>
              <a:gd name="connsiteX322" fmla="*/ 2747627 w 6642393"/>
              <a:gd name="connsiteY322" fmla="*/ 3871024 h 4695128"/>
              <a:gd name="connsiteX323" fmla="*/ 2754041 w 6642393"/>
              <a:gd name="connsiteY323" fmla="*/ 3871047 h 4695128"/>
              <a:gd name="connsiteX324" fmla="*/ 2756702 w 6642393"/>
              <a:gd name="connsiteY324" fmla="*/ 3874291 h 4695128"/>
              <a:gd name="connsiteX325" fmla="*/ 2744310 w 6642393"/>
              <a:gd name="connsiteY325" fmla="*/ 3881006 h 4695128"/>
              <a:gd name="connsiteX326" fmla="*/ 2730999 w 6642393"/>
              <a:gd name="connsiteY326" fmla="*/ 3885053 h 4695128"/>
              <a:gd name="connsiteX327" fmla="*/ 2726097 w 6642393"/>
              <a:gd name="connsiteY327" fmla="*/ 3879624 h 4695128"/>
              <a:gd name="connsiteX328" fmla="*/ 2736152 w 6642393"/>
              <a:gd name="connsiteY328" fmla="*/ 3868687 h 4695128"/>
              <a:gd name="connsiteX329" fmla="*/ 3195399 w 6642393"/>
              <a:gd name="connsiteY329" fmla="*/ 3848577 h 4695128"/>
              <a:gd name="connsiteX330" fmla="*/ 3195411 w 6642393"/>
              <a:gd name="connsiteY330" fmla="*/ 3848577 h 4695128"/>
              <a:gd name="connsiteX331" fmla="*/ 3197037 w 6642393"/>
              <a:gd name="connsiteY331" fmla="*/ 3850513 h 4695128"/>
              <a:gd name="connsiteX332" fmla="*/ 3195892 w 6642393"/>
              <a:gd name="connsiteY332" fmla="*/ 3852792 h 4695128"/>
              <a:gd name="connsiteX333" fmla="*/ 3196338 w 6642393"/>
              <a:gd name="connsiteY333" fmla="*/ 3858655 h 4695128"/>
              <a:gd name="connsiteX334" fmla="*/ 3199923 w 6642393"/>
              <a:gd name="connsiteY334" fmla="*/ 3860453 h 4695128"/>
              <a:gd name="connsiteX335" fmla="*/ 3201102 w 6642393"/>
              <a:gd name="connsiteY335" fmla="*/ 3863625 h 4695128"/>
              <a:gd name="connsiteX336" fmla="*/ 3196212 w 6642393"/>
              <a:gd name="connsiteY336" fmla="*/ 3875398 h 4695128"/>
              <a:gd name="connsiteX337" fmla="*/ 3181061 w 6642393"/>
              <a:gd name="connsiteY337" fmla="*/ 3867817 h 4695128"/>
              <a:gd name="connsiteX338" fmla="*/ 3183180 w 6642393"/>
              <a:gd name="connsiteY338" fmla="*/ 3855529 h 4695128"/>
              <a:gd name="connsiteX339" fmla="*/ 3188963 w 6642393"/>
              <a:gd name="connsiteY339" fmla="*/ 3855277 h 4695128"/>
              <a:gd name="connsiteX340" fmla="*/ 3190612 w 6642393"/>
              <a:gd name="connsiteY340" fmla="*/ 3850730 h 4695128"/>
              <a:gd name="connsiteX341" fmla="*/ 5019343 w 6642393"/>
              <a:gd name="connsiteY341" fmla="*/ 3548585 h 4695128"/>
              <a:gd name="connsiteX342" fmla="*/ 4983749 w 6642393"/>
              <a:gd name="connsiteY342" fmla="*/ 3581190 h 4695128"/>
              <a:gd name="connsiteX343" fmla="*/ 4991354 w 6642393"/>
              <a:gd name="connsiteY343" fmla="*/ 3562614 h 4695128"/>
              <a:gd name="connsiteX344" fmla="*/ 5010559 w 6642393"/>
              <a:gd name="connsiteY344" fmla="*/ 3554792 h 4695128"/>
              <a:gd name="connsiteX345" fmla="*/ 5010559 w 6642393"/>
              <a:gd name="connsiteY345" fmla="*/ 3554804 h 4695128"/>
              <a:gd name="connsiteX346" fmla="*/ 5016927 w 6642393"/>
              <a:gd name="connsiteY346" fmla="*/ 3549284 h 4695128"/>
              <a:gd name="connsiteX347" fmla="*/ 6591751 w 6642393"/>
              <a:gd name="connsiteY347" fmla="*/ 3231013 h 4695128"/>
              <a:gd name="connsiteX348" fmla="*/ 6599447 w 6642393"/>
              <a:gd name="connsiteY348" fmla="*/ 3249337 h 4695128"/>
              <a:gd name="connsiteX349" fmla="*/ 6591808 w 6642393"/>
              <a:gd name="connsiteY349" fmla="*/ 3247756 h 4695128"/>
              <a:gd name="connsiteX350" fmla="*/ 6589839 w 6642393"/>
              <a:gd name="connsiteY350" fmla="*/ 3244034 h 4695128"/>
              <a:gd name="connsiteX351" fmla="*/ 6591751 w 6642393"/>
              <a:gd name="connsiteY351" fmla="*/ 3231013 h 4695128"/>
              <a:gd name="connsiteX352" fmla="*/ 0 w 6642393"/>
              <a:gd name="connsiteY352" fmla="*/ 0 h 4695128"/>
              <a:gd name="connsiteX353" fmla="*/ 13239 w 6642393"/>
              <a:gd name="connsiteY353" fmla="*/ 27531 h 4695128"/>
              <a:gd name="connsiteX354" fmla="*/ 16617 w 6642393"/>
              <a:gd name="connsiteY354" fmla="*/ 29135 h 4695128"/>
              <a:gd name="connsiteX355" fmla="*/ 29467 w 6642393"/>
              <a:gd name="connsiteY355" fmla="*/ 18805 h 4695128"/>
              <a:gd name="connsiteX356" fmla="*/ 47493 w 6642393"/>
              <a:gd name="connsiteY356" fmla="*/ 44837 h 4695128"/>
              <a:gd name="connsiteX357" fmla="*/ 51134 w 6642393"/>
              <a:gd name="connsiteY357" fmla="*/ 41560 h 4695128"/>
              <a:gd name="connsiteX358" fmla="*/ 51043 w 6642393"/>
              <a:gd name="connsiteY358" fmla="*/ 26283 h 4695128"/>
              <a:gd name="connsiteX359" fmla="*/ 54925 w 6642393"/>
              <a:gd name="connsiteY359" fmla="*/ 23821 h 4695128"/>
              <a:gd name="connsiteX360" fmla="*/ 59369 w 6642393"/>
              <a:gd name="connsiteY360" fmla="*/ 28493 h 4695128"/>
              <a:gd name="connsiteX361" fmla="*/ 64339 w 6642393"/>
              <a:gd name="connsiteY361" fmla="*/ 49806 h 4695128"/>
              <a:gd name="connsiteX362" fmla="*/ 74142 w 6642393"/>
              <a:gd name="connsiteY362" fmla="*/ 45030 h 4695128"/>
              <a:gd name="connsiteX363" fmla="*/ 90106 w 6642393"/>
              <a:gd name="connsiteY363" fmla="*/ 51547 h 4695128"/>
              <a:gd name="connsiteX364" fmla="*/ 101525 w 6642393"/>
              <a:gd name="connsiteY364" fmla="*/ 42236 h 4695128"/>
              <a:gd name="connsiteX365" fmla="*/ 106942 w 6642393"/>
              <a:gd name="connsiteY365" fmla="*/ 43988 h 4695128"/>
              <a:gd name="connsiteX366" fmla="*/ 113332 w 6642393"/>
              <a:gd name="connsiteY366" fmla="*/ 51501 h 4695128"/>
              <a:gd name="connsiteX367" fmla="*/ 125448 w 6642393"/>
              <a:gd name="connsiteY367" fmla="*/ 50516 h 4695128"/>
              <a:gd name="connsiteX368" fmla="*/ 128517 w 6642393"/>
              <a:gd name="connsiteY368" fmla="*/ 47389 h 4695128"/>
              <a:gd name="connsiteX369" fmla="*/ 131667 w 6642393"/>
              <a:gd name="connsiteY369" fmla="*/ 48890 h 4695128"/>
              <a:gd name="connsiteX370" fmla="*/ 138366 w 6642393"/>
              <a:gd name="connsiteY370" fmla="*/ 47744 h 4695128"/>
              <a:gd name="connsiteX371" fmla="*/ 141780 w 6642393"/>
              <a:gd name="connsiteY371" fmla="*/ 49084 h 4695128"/>
              <a:gd name="connsiteX372" fmla="*/ 139294 w 6642393"/>
              <a:gd name="connsiteY372" fmla="*/ 57044 h 4695128"/>
              <a:gd name="connsiteX373" fmla="*/ 146234 w 6642393"/>
              <a:gd name="connsiteY373" fmla="*/ 66813 h 4695128"/>
              <a:gd name="connsiteX374" fmla="*/ 158477 w 6642393"/>
              <a:gd name="connsiteY374" fmla="*/ 66297 h 4695128"/>
              <a:gd name="connsiteX375" fmla="*/ 161717 w 6642393"/>
              <a:gd name="connsiteY375" fmla="*/ 70557 h 4695128"/>
              <a:gd name="connsiteX376" fmla="*/ 166951 w 6642393"/>
              <a:gd name="connsiteY376" fmla="*/ 71474 h 4695128"/>
              <a:gd name="connsiteX377" fmla="*/ 180556 w 6642393"/>
              <a:gd name="connsiteY377" fmla="*/ 52932 h 4695128"/>
              <a:gd name="connsiteX378" fmla="*/ 188013 w 6642393"/>
              <a:gd name="connsiteY378" fmla="*/ 51157 h 4695128"/>
              <a:gd name="connsiteX379" fmla="*/ 203621 w 6642393"/>
              <a:gd name="connsiteY379" fmla="*/ 59758 h 4695128"/>
              <a:gd name="connsiteX380" fmla="*/ 207114 w 6642393"/>
              <a:gd name="connsiteY380" fmla="*/ 56150 h 4695128"/>
              <a:gd name="connsiteX381" fmla="*/ 210424 w 6642393"/>
              <a:gd name="connsiteY381" fmla="*/ 59300 h 4695128"/>
              <a:gd name="connsiteX382" fmla="*/ 208362 w 6642393"/>
              <a:gd name="connsiteY382" fmla="*/ 64121 h 4695128"/>
              <a:gd name="connsiteX383" fmla="*/ 211168 w 6642393"/>
              <a:gd name="connsiteY383" fmla="*/ 68588 h 4695128"/>
              <a:gd name="connsiteX384" fmla="*/ 215864 w 6642393"/>
              <a:gd name="connsiteY384" fmla="*/ 65289 h 4695128"/>
              <a:gd name="connsiteX385" fmla="*/ 239765 w 6642393"/>
              <a:gd name="connsiteY385" fmla="*/ 87667 h 4695128"/>
              <a:gd name="connsiteX386" fmla="*/ 243784 w 6642393"/>
              <a:gd name="connsiteY386" fmla="*/ 88194 h 4695128"/>
              <a:gd name="connsiteX387" fmla="*/ 249510 w 6642393"/>
              <a:gd name="connsiteY387" fmla="*/ 93244 h 4695128"/>
              <a:gd name="connsiteX388" fmla="*/ 256416 w 6642393"/>
              <a:gd name="connsiteY388" fmla="*/ 93748 h 4695128"/>
              <a:gd name="connsiteX389" fmla="*/ 263036 w 6642393"/>
              <a:gd name="connsiteY389" fmla="*/ 108041 h 4695128"/>
              <a:gd name="connsiteX390" fmla="*/ 272060 w 6642393"/>
              <a:gd name="connsiteY390" fmla="*/ 116183 h 4695128"/>
              <a:gd name="connsiteX391" fmla="*/ 287040 w 6642393"/>
              <a:gd name="connsiteY391" fmla="*/ 99028 h 4695128"/>
              <a:gd name="connsiteX392" fmla="*/ 294484 w 6642393"/>
              <a:gd name="connsiteY392" fmla="*/ 96875 h 4695128"/>
              <a:gd name="connsiteX393" fmla="*/ 299970 w 6642393"/>
              <a:gd name="connsiteY393" fmla="*/ 103277 h 4695128"/>
              <a:gd name="connsiteX394" fmla="*/ 298584 w 6642393"/>
              <a:gd name="connsiteY394" fmla="*/ 108098 h 4695128"/>
              <a:gd name="connsiteX395" fmla="*/ 305042 w 6642393"/>
              <a:gd name="connsiteY395" fmla="*/ 110033 h 4695128"/>
              <a:gd name="connsiteX396" fmla="*/ 311009 w 6642393"/>
              <a:gd name="connsiteY396" fmla="*/ 108155 h 4695128"/>
              <a:gd name="connsiteX397" fmla="*/ 317239 w 6642393"/>
              <a:gd name="connsiteY397" fmla="*/ 114603 h 4695128"/>
              <a:gd name="connsiteX398" fmla="*/ 331486 w 6642393"/>
              <a:gd name="connsiteY398" fmla="*/ 109094 h 4695128"/>
              <a:gd name="connsiteX399" fmla="*/ 333387 w 6642393"/>
              <a:gd name="connsiteY399" fmla="*/ 113744 h 4695128"/>
              <a:gd name="connsiteX400" fmla="*/ 333227 w 6642393"/>
              <a:gd name="connsiteY400" fmla="*/ 128838 h 4695128"/>
              <a:gd name="connsiteX401" fmla="*/ 339686 w 6642393"/>
              <a:gd name="connsiteY401" fmla="*/ 131151 h 4695128"/>
              <a:gd name="connsiteX402" fmla="*/ 344977 w 6642393"/>
              <a:gd name="connsiteY402" fmla="*/ 128105 h 4695128"/>
              <a:gd name="connsiteX403" fmla="*/ 351630 w 6642393"/>
              <a:gd name="connsiteY403" fmla="*/ 128689 h 4695128"/>
              <a:gd name="connsiteX404" fmla="*/ 354574 w 6642393"/>
              <a:gd name="connsiteY404" fmla="*/ 145971 h 4695128"/>
              <a:gd name="connsiteX405" fmla="*/ 376425 w 6642393"/>
              <a:gd name="connsiteY405" fmla="*/ 142191 h 4695128"/>
              <a:gd name="connsiteX406" fmla="*/ 390980 w 6642393"/>
              <a:gd name="connsiteY406" fmla="*/ 136408 h 4695128"/>
              <a:gd name="connsiteX407" fmla="*/ 405284 w 6642393"/>
              <a:gd name="connsiteY407" fmla="*/ 176961 h 4695128"/>
              <a:gd name="connsiteX408" fmla="*/ 420195 w 6642393"/>
              <a:gd name="connsiteY408" fmla="*/ 185230 h 4695128"/>
              <a:gd name="connsiteX409" fmla="*/ 423963 w 6642393"/>
              <a:gd name="connsiteY409" fmla="*/ 172060 h 4695128"/>
              <a:gd name="connsiteX410" fmla="*/ 433972 w 6642393"/>
              <a:gd name="connsiteY410" fmla="*/ 174682 h 4695128"/>
              <a:gd name="connsiteX411" fmla="*/ 442893 w 6642393"/>
              <a:gd name="connsiteY411" fmla="*/ 169254 h 4695128"/>
              <a:gd name="connsiteX412" fmla="*/ 460679 w 6642393"/>
              <a:gd name="connsiteY412" fmla="*/ 174327 h 4695128"/>
              <a:gd name="connsiteX413" fmla="*/ 469566 w 6642393"/>
              <a:gd name="connsiteY413" fmla="*/ 140153 h 4695128"/>
              <a:gd name="connsiteX414" fmla="*/ 471020 w 6642393"/>
              <a:gd name="connsiteY414" fmla="*/ 137565 h 4695128"/>
              <a:gd name="connsiteX415" fmla="*/ 493157 w 6642393"/>
              <a:gd name="connsiteY415" fmla="*/ 121096 h 4695128"/>
              <a:gd name="connsiteX416" fmla="*/ 519795 w 6642393"/>
              <a:gd name="connsiteY416" fmla="*/ 99280 h 4695128"/>
              <a:gd name="connsiteX417" fmla="*/ 542356 w 6642393"/>
              <a:gd name="connsiteY417" fmla="*/ 88011 h 4695128"/>
              <a:gd name="connsiteX418" fmla="*/ 544292 w 6642393"/>
              <a:gd name="connsiteY418" fmla="*/ 84564 h 4695128"/>
              <a:gd name="connsiteX419" fmla="*/ 553385 w 6642393"/>
              <a:gd name="connsiteY419" fmla="*/ 84392 h 4695128"/>
              <a:gd name="connsiteX420" fmla="*/ 558722 w 6642393"/>
              <a:gd name="connsiteY420" fmla="*/ 94080 h 4695128"/>
              <a:gd name="connsiteX421" fmla="*/ 564116 w 6642393"/>
              <a:gd name="connsiteY421" fmla="*/ 92912 h 4695128"/>
              <a:gd name="connsiteX422" fmla="*/ 564116 w 6642393"/>
              <a:gd name="connsiteY422" fmla="*/ 82662 h 4695128"/>
              <a:gd name="connsiteX423" fmla="*/ 566326 w 6642393"/>
              <a:gd name="connsiteY423" fmla="*/ 79387 h 4695128"/>
              <a:gd name="connsiteX424" fmla="*/ 572362 w 6642393"/>
              <a:gd name="connsiteY424" fmla="*/ 79593 h 4695128"/>
              <a:gd name="connsiteX425" fmla="*/ 578832 w 6642393"/>
              <a:gd name="connsiteY425" fmla="*/ 87209 h 4695128"/>
              <a:gd name="connsiteX426" fmla="*/ 585440 w 6642393"/>
              <a:gd name="connsiteY426" fmla="*/ 83017 h 4695128"/>
              <a:gd name="connsiteX427" fmla="*/ 591922 w 6642393"/>
              <a:gd name="connsiteY427" fmla="*/ 84163 h 4695128"/>
              <a:gd name="connsiteX428" fmla="*/ 593159 w 6642393"/>
              <a:gd name="connsiteY428" fmla="*/ 85995 h 4695128"/>
              <a:gd name="connsiteX429" fmla="*/ 591521 w 6642393"/>
              <a:gd name="connsiteY429" fmla="*/ 87999 h 4695128"/>
              <a:gd name="connsiteX430" fmla="*/ 585131 w 6642393"/>
              <a:gd name="connsiteY430" fmla="*/ 91572 h 4695128"/>
              <a:gd name="connsiteX431" fmla="*/ 587753 w 6642393"/>
              <a:gd name="connsiteY431" fmla="*/ 95283 h 4695128"/>
              <a:gd name="connsiteX432" fmla="*/ 597224 w 6642393"/>
              <a:gd name="connsiteY432" fmla="*/ 88755 h 4695128"/>
              <a:gd name="connsiteX433" fmla="*/ 601336 w 6642393"/>
              <a:gd name="connsiteY433" fmla="*/ 87736 h 4695128"/>
              <a:gd name="connsiteX434" fmla="*/ 605275 w 6642393"/>
              <a:gd name="connsiteY434" fmla="*/ 89030 h 4695128"/>
              <a:gd name="connsiteX435" fmla="*/ 605848 w 6642393"/>
              <a:gd name="connsiteY435" fmla="*/ 91664 h 4695128"/>
              <a:gd name="connsiteX436" fmla="*/ 603420 w 6642393"/>
              <a:gd name="connsiteY436" fmla="*/ 100894 h 4695128"/>
              <a:gd name="connsiteX437" fmla="*/ 608207 w 6642393"/>
              <a:gd name="connsiteY437" fmla="*/ 101811 h 4695128"/>
              <a:gd name="connsiteX438" fmla="*/ 613074 w 6642393"/>
              <a:gd name="connsiteY438" fmla="*/ 99806 h 4695128"/>
              <a:gd name="connsiteX439" fmla="*/ 639655 w 6642393"/>
              <a:gd name="connsiteY439" fmla="*/ 110675 h 4695128"/>
              <a:gd name="connsiteX440" fmla="*/ 646045 w 6642393"/>
              <a:gd name="connsiteY440" fmla="*/ 116080 h 4695128"/>
              <a:gd name="connsiteX441" fmla="*/ 664060 w 6642393"/>
              <a:gd name="connsiteY441" fmla="*/ 109988 h 4695128"/>
              <a:gd name="connsiteX442" fmla="*/ 678146 w 6642393"/>
              <a:gd name="connsiteY442" fmla="*/ 112186 h 4695128"/>
              <a:gd name="connsiteX443" fmla="*/ 685029 w 6642393"/>
              <a:gd name="connsiteY443" fmla="*/ 97344 h 4695128"/>
              <a:gd name="connsiteX444" fmla="*/ 711220 w 6642393"/>
              <a:gd name="connsiteY444" fmla="*/ 94985 h 4695128"/>
              <a:gd name="connsiteX445" fmla="*/ 715687 w 6642393"/>
              <a:gd name="connsiteY445" fmla="*/ 104731 h 4695128"/>
              <a:gd name="connsiteX446" fmla="*/ 715091 w 6642393"/>
              <a:gd name="connsiteY446" fmla="*/ 118554 h 4695128"/>
              <a:gd name="connsiteX447" fmla="*/ 717989 w 6642393"/>
              <a:gd name="connsiteY447" fmla="*/ 119115 h 4695128"/>
              <a:gd name="connsiteX448" fmla="*/ 722752 w 6642393"/>
              <a:gd name="connsiteY448" fmla="*/ 106128 h 4695128"/>
              <a:gd name="connsiteX449" fmla="*/ 725043 w 6642393"/>
              <a:gd name="connsiteY449" fmla="*/ 104353 h 4695128"/>
              <a:gd name="connsiteX450" fmla="*/ 729956 w 6642393"/>
              <a:gd name="connsiteY450" fmla="*/ 105418 h 4695128"/>
              <a:gd name="connsiteX451" fmla="*/ 737526 w 6642393"/>
              <a:gd name="connsiteY451" fmla="*/ 114958 h 4695128"/>
              <a:gd name="connsiteX452" fmla="*/ 740618 w 6642393"/>
              <a:gd name="connsiteY452" fmla="*/ 115313 h 4695128"/>
              <a:gd name="connsiteX453" fmla="*/ 744031 w 6642393"/>
              <a:gd name="connsiteY453" fmla="*/ 113618 h 4695128"/>
              <a:gd name="connsiteX454" fmla="*/ 749827 w 6642393"/>
              <a:gd name="connsiteY454" fmla="*/ 98421 h 4695128"/>
              <a:gd name="connsiteX455" fmla="*/ 755884 w 6642393"/>
              <a:gd name="connsiteY455" fmla="*/ 98398 h 4695128"/>
              <a:gd name="connsiteX456" fmla="*/ 762595 w 6642393"/>
              <a:gd name="connsiteY456" fmla="*/ 103345 h 4695128"/>
              <a:gd name="connsiteX457" fmla="*/ 770405 w 6642393"/>
              <a:gd name="connsiteY457" fmla="*/ 102887 h 4695128"/>
              <a:gd name="connsiteX458" fmla="*/ 777105 w 6642393"/>
              <a:gd name="connsiteY458" fmla="*/ 106850 h 4695128"/>
              <a:gd name="connsiteX459" fmla="*/ 782293 w 6642393"/>
              <a:gd name="connsiteY459" fmla="*/ 106014 h 4695128"/>
              <a:gd name="connsiteX460" fmla="*/ 776979 w 6642393"/>
              <a:gd name="connsiteY460" fmla="*/ 92237 h 4695128"/>
              <a:gd name="connsiteX461" fmla="*/ 778559 w 6642393"/>
              <a:gd name="connsiteY461" fmla="*/ 90439 h 4695128"/>
              <a:gd name="connsiteX462" fmla="*/ 792405 w 6642393"/>
              <a:gd name="connsiteY462" fmla="*/ 85571 h 4695128"/>
              <a:gd name="connsiteX463" fmla="*/ 796436 w 6642393"/>
              <a:gd name="connsiteY463" fmla="*/ 85800 h 4695128"/>
              <a:gd name="connsiteX464" fmla="*/ 797742 w 6642393"/>
              <a:gd name="connsiteY464" fmla="*/ 88721 h 4695128"/>
              <a:gd name="connsiteX465" fmla="*/ 787710 w 6642393"/>
              <a:gd name="connsiteY465" fmla="*/ 107651 h 4695128"/>
              <a:gd name="connsiteX466" fmla="*/ 788408 w 6642393"/>
              <a:gd name="connsiteY466" fmla="*/ 111866 h 4695128"/>
              <a:gd name="connsiteX467" fmla="*/ 793963 w 6642393"/>
              <a:gd name="connsiteY467" fmla="*/ 114660 h 4695128"/>
              <a:gd name="connsiteX468" fmla="*/ 811130 w 6642393"/>
              <a:gd name="connsiteY468" fmla="*/ 108693 h 4695128"/>
              <a:gd name="connsiteX469" fmla="*/ 824128 w 6642393"/>
              <a:gd name="connsiteY469" fmla="*/ 113675 h 4695128"/>
              <a:gd name="connsiteX470" fmla="*/ 825972 w 6642393"/>
              <a:gd name="connsiteY470" fmla="*/ 120088 h 4695128"/>
              <a:gd name="connsiteX471" fmla="*/ 816501 w 6642393"/>
              <a:gd name="connsiteY471" fmla="*/ 131632 h 4695128"/>
              <a:gd name="connsiteX472" fmla="*/ 817875 w 6642393"/>
              <a:gd name="connsiteY472" fmla="*/ 135721 h 4695128"/>
              <a:gd name="connsiteX473" fmla="*/ 830232 w 6642393"/>
              <a:gd name="connsiteY473" fmla="*/ 152293 h 4695128"/>
              <a:gd name="connsiteX474" fmla="*/ 846689 w 6642393"/>
              <a:gd name="connsiteY474" fmla="*/ 156152 h 4695128"/>
              <a:gd name="connsiteX475" fmla="*/ 852358 w 6642393"/>
              <a:gd name="connsiteY475" fmla="*/ 153586 h 4695128"/>
              <a:gd name="connsiteX476" fmla="*/ 854408 w 6642393"/>
              <a:gd name="connsiteY476" fmla="*/ 149933 h 4695128"/>
              <a:gd name="connsiteX477" fmla="*/ 853962 w 6642393"/>
              <a:gd name="connsiteY477" fmla="*/ 141103 h 4695128"/>
              <a:gd name="connsiteX478" fmla="*/ 856641 w 6642393"/>
              <a:gd name="connsiteY478" fmla="*/ 137301 h 4695128"/>
              <a:gd name="connsiteX479" fmla="*/ 866948 w 6642393"/>
              <a:gd name="connsiteY479" fmla="*/ 138412 h 4695128"/>
              <a:gd name="connsiteX480" fmla="*/ 873945 w 6642393"/>
              <a:gd name="connsiteY480" fmla="*/ 130477 h 4695128"/>
              <a:gd name="connsiteX481" fmla="*/ 889681 w 6642393"/>
              <a:gd name="connsiteY481" fmla="*/ 135927 h 4695128"/>
              <a:gd name="connsiteX482" fmla="*/ 890539 w 6642393"/>
              <a:gd name="connsiteY482" fmla="*/ 138515 h 4695128"/>
              <a:gd name="connsiteX483" fmla="*/ 891834 w 6642393"/>
              <a:gd name="connsiteY483" fmla="*/ 160206 h 4695128"/>
              <a:gd name="connsiteX484" fmla="*/ 896231 w 6642393"/>
              <a:gd name="connsiteY484" fmla="*/ 161351 h 4695128"/>
              <a:gd name="connsiteX485" fmla="*/ 900766 w 6642393"/>
              <a:gd name="connsiteY485" fmla="*/ 157446 h 4695128"/>
              <a:gd name="connsiteX486" fmla="*/ 905267 w 6642393"/>
              <a:gd name="connsiteY486" fmla="*/ 157137 h 4695128"/>
              <a:gd name="connsiteX487" fmla="*/ 927794 w 6642393"/>
              <a:gd name="connsiteY487" fmla="*/ 161351 h 4695128"/>
              <a:gd name="connsiteX488" fmla="*/ 937333 w 6642393"/>
              <a:gd name="connsiteY488" fmla="*/ 178359 h 4695128"/>
              <a:gd name="connsiteX489" fmla="*/ 943449 w 6642393"/>
              <a:gd name="connsiteY489" fmla="*/ 181508 h 4695128"/>
              <a:gd name="connsiteX490" fmla="*/ 944388 w 6642393"/>
              <a:gd name="connsiteY490" fmla="*/ 192697 h 4695128"/>
              <a:gd name="connsiteX491" fmla="*/ 939761 w 6642393"/>
              <a:gd name="connsiteY491" fmla="*/ 198251 h 4695128"/>
              <a:gd name="connsiteX492" fmla="*/ 940231 w 6642393"/>
              <a:gd name="connsiteY492" fmla="*/ 200587 h 4695128"/>
              <a:gd name="connsiteX493" fmla="*/ 944984 w 6642393"/>
              <a:gd name="connsiteY493" fmla="*/ 202992 h 4695128"/>
              <a:gd name="connsiteX494" fmla="*/ 947824 w 6642393"/>
              <a:gd name="connsiteY494" fmla="*/ 216208 h 4695128"/>
              <a:gd name="connsiteX495" fmla="*/ 941067 w 6642393"/>
              <a:gd name="connsiteY495" fmla="*/ 226664 h 4695128"/>
              <a:gd name="connsiteX496" fmla="*/ 949129 w 6642393"/>
              <a:gd name="connsiteY496" fmla="*/ 234555 h 4695128"/>
              <a:gd name="connsiteX497" fmla="*/ 947606 w 6642393"/>
              <a:gd name="connsiteY497" fmla="*/ 265510 h 4695128"/>
              <a:gd name="connsiteX498" fmla="*/ 960490 w 6642393"/>
              <a:gd name="connsiteY498" fmla="*/ 268454 h 4695128"/>
              <a:gd name="connsiteX499" fmla="*/ 963845 w 6642393"/>
              <a:gd name="connsiteY499" fmla="*/ 267011 h 4695128"/>
              <a:gd name="connsiteX500" fmla="*/ 970007 w 6642393"/>
              <a:gd name="connsiteY500" fmla="*/ 269519 h 4695128"/>
              <a:gd name="connsiteX501" fmla="*/ 983246 w 6642393"/>
              <a:gd name="connsiteY501" fmla="*/ 269748 h 4695128"/>
              <a:gd name="connsiteX502" fmla="*/ 987048 w 6642393"/>
              <a:gd name="connsiteY502" fmla="*/ 276802 h 4695128"/>
              <a:gd name="connsiteX503" fmla="*/ 985570 w 6642393"/>
              <a:gd name="connsiteY503" fmla="*/ 280765 h 4695128"/>
              <a:gd name="connsiteX504" fmla="*/ 978459 w 6642393"/>
              <a:gd name="connsiteY504" fmla="*/ 283502 h 4695128"/>
              <a:gd name="connsiteX505" fmla="*/ 978905 w 6642393"/>
              <a:gd name="connsiteY505" fmla="*/ 291576 h 4695128"/>
              <a:gd name="connsiteX506" fmla="*/ 979947 w 6642393"/>
              <a:gd name="connsiteY506" fmla="*/ 291908 h 4695128"/>
              <a:gd name="connsiteX507" fmla="*/ 992270 w 6642393"/>
              <a:gd name="connsiteY507" fmla="*/ 294118 h 4695128"/>
              <a:gd name="connsiteX508" fmla="*/ 1018587 w 6642393"/>
              <a:gd name="connsiteY508" fmla="*/ 305238 h 4695128"/>
              <a:gd name="connsiteX509" fmla="*/ 1049898 w 6642393"/>
              <a:gd name="connsiteY509" fmla="*/ 297668 h 4695128"/>
              <a:gd name="connsiteX510" fmla="*/ 1060469 w 6642393"/>
              <a:gd name="connsiteY510" fmla="*/ 307300 h 4695128"/>
              <a:gd name="connsiteX511" fmla="*/ 1059873 w 6642393"/>
              <a:gd name="connsiteY511" fmla="*/ 310220 h 4695128"/>
              <a:gd name="connsiteX512" fmla="*/ 1053597 w 6642393"/>
              <a:gd name="connsiteY512" fmla="*/ 316519 h 4695128"/>
              <a:gd name="connsiteX513" fmla="*/ 1048581 w 6642393"/>
              <a:gd name="connsiteY513" fmla="*/ 335323 h 4695128"/>
              <a:gd name="connsiteX514" fmla="*/ 1042053 w 6642393"/>
              <a:gd name="connsiteY514" fmla="*/ 334716 h 4695128"/>
              <a:gd name="connsiteX515" fmla="*/ 1042031 w 6642393"/>
              <a:gd name="connsiteY515" fmla="*/ 352662 h 4695128"/>
              <a:gd name="connsiteX516" fmla="*/ 1030830 w 6642393"/>
              <a:gd name="connsiteY516" fmla="*/ 354517 h 4695128"/>
              <a:gd name="connsiteX517" fmla="*/ 1030521 w 6642393"/>
              <a:gd name="connsiteY517" fmla="*/ 372864 h 4695128"/>
              <a:gd name="connsiteX518" fmla="*/ 1036384 w 6642393"/>
              <a:gd name="connsiteY518" fmla="*/ 386160 h 4695128"/>
              <a:gd name="connsiteX519" fmla="*/ 1035674 w 6642393"/>
              <a:gd name="connsiteY519" fmla="*/ 406843 h 4695128"/>
              <a:gd name="connsiteX520" fmla="*/ 1030085 w 6642393"/>
              <a:gd name="connsiteY520" fmla="*/ 423941 h 4695128"/>
              <a:gd name="connsiteX521" fmla="*/ 1034151 w 6642393"/>
              <a:gd name="connsiteY521" fmla="*/ 426323 h 4695128"/>
              <a:gd name="connsiteX522" fmla="*/ 1047367 w 6642393"/>
              <a:gd name="connsiteY522" fmla="*/ 423815 h 4695128"/>
              <a:gd name="connsiteX523" fmla="*/ 1049783 w 6642393"/>
              <a:gd name="connsiteY523" fmla="*/ 434878 h 4695128"/>
              <a:gd name="connsiteX524" fmla="*/ 1048535 w 6642393"/>
              <a:gd name="connsiteY524" fmla="*/ 435336 h 4695128"/>
              <a:gd name="connsiteX525" fmla="*/ 1045935 w 6642393"/>
              <a:gd name="connsiteY525" fmla="*/ 434672 h 4695128"/>
              <a:gd name="connsiteX526" fmla="*/ 1033876 w 6642393"/>
              <a:gd name="connsiteY526" fmla="*/ 452125 h 4695128"/>
              <a:gd name="connsiteX527" fmla="*/ 1037254 w 6642393"/>
              <a:gd name="connsiteY527" fmla="*/ 454255 h 4695128"/>
              <a:gd name="connsiteX528" fmla="*/ 1057445 w 6642393"/>
              <a:gd name="connsiteY528" fmla="*/ 451953 h 4695128"/>
              <a:gd name="connsiteX529" fmla="*/ 1046955 w 6642393"/>
              <a:gd name="connsiteY529" fmla="*/ 466085 h 4695128"/>
              <a:gd name="connsiteX530" fmla="*/ 1049451 w 6642393"/>
              <a:gd name="connsiteY530" fmla="*/ 468364 h 4695128"/>
              <a:gd name="connsiteX531" fmla="*/ 1051742 w 6642393"/>
              <a:gd name="connsiteY531" fmla="*/ 468135 h 4695128"/>
              <a:gd name="connsiteX532" fmla="*/ 1053185 w 6642393"/>
              <a:gd name="connsiteY532" fmla="*/ 466944 h 4695128"/>
              <a:gd name="connsiteX533" fmla="*/ 1063114 w 6642393"/>
              <a:gd name="connsiteY533" fmla="*/ 467837 h 4695128"/>
              <a:gd name="connsiteX534" fmla="*/ 1062026 w 6642393"/>
              <a:gd name="connsiteY534" fmla="*/ 478545 h 4695128"/>
              <a:gd name="connsiteX535" fmla="*/ 1041812 w 6642393"/>
              <a:gd name="connsiteY535" fmla="*/ 481214 h 4695128"/>
              <a:gd name="connsiteX536" fmla="*/ 1042614 w 6642393"/>
              <a:gd name="connsiteY536" fmla="*/ 482531 h 4695128"/>
              <a:gd name="connsiteX537" fmla="*/ 1055716 w 6642393"/>
              <a:gd name="connsiteY537" fmla="*/ 496491 h 4695128"/>
              <a:gd name="connsiteX538" fmla="*/ 1061808 w 6642393"/>
              <a:gd name="connsiteY538" fmla="*/ 496823 h 4695128"/>
              <a:gd name="connsiteX539" fmla="*/ 1067592 w 6642393"/>
              <a:gd name="connsiteY539" fmla="*/ 493021 h 4695128"/>
              <a:gd name="connsiteX540" fmla="*/ 1068931 w 6642393"/>
              <a:gd name="connsiteY540" fmla="*/ 494166 h 4695128"/>
              <a:gd name="connsiteX541" fmla="*/ 1070077 w 6642393"/>
              <a:gd name="connsiteY541" fmla="*/ 512868 h 4695128"/>
              <a:gd name="connsiteX542" fmla="*/ 1072035 w 6642393"/>
              <a:gd name="connsiteY542" fmla="*/ 515834 h 4695128"/>
              <a:gd name="connsiteX543" fmla="*/ 1083556 w 6642393"/>
              <a:gd name="connsiteY543" fmla="*/ 513268 h 4695128"/>
              <a:gd name="connsiteX544" fmla="*/ 1113538 w 6642393"/>
              <a:gd name="connsiteY544" fmla="*/ 538898 h 4695128"/>
              <a:gd name="connsiteX545" fmla="*/ 1110744 w 6642393"/>
              <a:gd name="connsiteY545" fmla="*/ 551737 h 4695128"/>
              <a:gd name="connsiteX546" fmla="*/ 1112484 w 6642393"/>
              <a:gd name="connsiteY546" fmla="*/ 556455 h 4695128"/>
              <a:gd name="connsiteX547" fmla="*/ 1109072 w 6642393"/>
              <a:gd name="connsiteY547" fmla="*/ 562547 h 4695128"/>
              <a:gd name="connsiteX548" fmla="*/ 1109381 w 6642393"/>
              <a:gd name="connsiteY548" fmla="*/ 567598 h 4695128"/>
              <a:gd name="connsiteX549" fmla="*/ 1104216 w 6642393"/>
              <a:gd name="connsiteY549" fmla="*/ 574825 h 4695128"/>
              <a:gd name="connsiteX550" fmla="*/ 1107331 w 6642393"/>
              <a:gd name="connsiteY550" fmla="*/ 577744 h 4695128"/>
              <a:gd name="connsiteX551" fmla="*/ 1123020 w 6642393"/>
              <a:gd name="connsiteY551" fmla="*/ 578935 h 4695128"/>
              <a:gd name="connsiteX552" fmla="*/ 1122494 w 6642393"/>
              <a:gd name="connsiteY552" fmla="*/ 584570 h 4695128"/>
              <a:gd name="connsiteX553" fmla="*/ 1116687 w 6642393"/>
              <a:gd name="connsiteY553" fmla="*/ 606467 h 4695128"/>
              <a:gd name="connsiteX554" fmla="*/ 1121337 w 6642393"/>
              <a:gd name="connsiteY554" fmla="*/ 610762 h 4695128"/>
              <a:gd name="connsiteX555" fmla="*/ 1137130 w 6642393"/>
              <a:gd name="connsiteY555" fmla="*/ 611758 h 4695128"/>
              <a:gd name="connsiteX556" fmla="*/ 1143383 w 6642393"/>
              <a:gd name="connsiteY556" fmla="*/ 637765 h 4695128"/>
              <a:gd name="connsiteX557" fmla="*/ 1140989 w 6642393"/>
              <a:gd name="connsiteY557" fmla="*/ 662788 h 4695128"/>
              <a:gd name="connsiteX558" fmla="*/ 1138057 w 6642393"/>
              <a:gd name="connsiteY558" fmla="*/ 667233 h 4695128"/>
              <a:gd name="connsiteX559" fmla="*/ 1141344 w 6642393"/>
              <a:gd name="connsiteY559" fmla="*/ 670381 h 4695128"/>
              <a:gd name="connsiteX560" fmla="*/ 1144482 w 6642393"/>
              <a:gd name="connsiteY560" fmla="*/ 683173 h 4695128"/>
              <a:gd name="connsiteX561" fmla="*/ 1146108 w 6642393"/>
              <a:gd name="connsiteY561" fmla="*/ 685052 h 4695128"/>
              <a:gd name="connsiteX562" fmla="*/ 1162932 w 6642393"/>
              <a:gd name="connsiteY562" fmla="*/ 689804 h 4695128"/>
              <a:gd name="connsiteX563" fmla="*/ 1177579 w 6642393"/>
              <a:gd name="connsiteY563" fmla="*/ 702264 h 4695128"/>
              <a:gd name="connsiteX564" fmla="*/ 1208878 w 6642393"/>
              <a:gd name="connsiteY564" fmla="*/ 703558 h 4695128"/>
              <a:gd name="connsiteX565" fmla="*/ 1227362 w 6642393"/>
              <a:gd name="connsiteY565" fmla="*/ 714428 h 4695128"/>
              <a:gd name="connsiteX566" fmla="*/ 1236031 w 6642393"/>
              <a:gd name="connsiteY566" fmla="*/ 712365 h 4695128"/>
              <a:gd name="connsiteX567" fmla="*/ 1241174 w 6642393"/>
              <a:gd name="connsiteY567" fmla="*/ 694420 h 4695128"/>
              <a:gd name="connsiteX568" fmla="*/ 1227499 w 6642393"/>
              <a:gd name="connsiteY568" fmla="*/ 693377 h 4695128"/>
              <a:gd name="connsiteX569" fmla="*/ 1222987 w 6642393"/>
              <a:gd name="connsiteY569" fmla="*/ 690148 h 4695128"/>
              <a:gd name="connsiteX570" fmla="*/ 1221911 w 6642393"/>
              <a:gd name="connsiteY570" fmla="*/ 666785 h 4695128"/>
              <a:gd name="connsiteX571" fmla="*/ 1224304 w 6642393"/>
              <a:gd name="connsiteY571" fmla="*/ 664220 h 4695128"/>
              <a:gd name="connsiteX572" fmla="*/ 1239696 w 6642393"/>
              <a:gd name="connsiteY572" fmla="*/ 666808 h 4695128"/>
              <a:gd name="connsiteX573" fmla="*/ 1256210 w 6642393"/>
              <a:gd name="connsiteY573" fmla="*/ 657578 h 4695128"/>
              <a:gd name="connsiteX574" fmla="*/ 1257711 w 6642393"/>
              <a:gd name="connsiteY574" fmla="*/ 658356 h 4695128"/>
              <a:gd name="connsiteX575" fmla="*/ 1260230 w 6642393"/>
              <a:gd name="connsiteY575" fmla="*/ 663258 h 4695128"/>
              <a:gd name="connsiteX576" fmla="*/ 1259474 w 6642393"/>
              <a:gd name="connsiteY576" fmla="*/ 668354 h 4695128"/>
              <a:gd name="connsiteX577" fmla="*/ 1262417 w 6642393"/>
              <a:gd name="connsiteY577" fmla="*/ 671675 h 4695128"/>
              <a:gd name="connsiteX578" fmla="*/ 1268659 w 6642393"/>
              <a:gd name="connsiteY578" fmla="*/ 671114 h 4695128"/>
              <a:gd name="connsiteX579" fmla="*/ 1270789 w 6642393"/>
              <a:gd name="connsiteY579" fmla="*/ 666442 h 4695128"/>
              <a:gd name="connsiteX580" fmla="*/ 1267273 w 6642393"/>
              <a:gd name="connsiteY580" fmla="*/ 660429 h 4695128"/>
              <a:gd name="connsiteX581" fmla="*/ 1267353 w 6642393"/>
              <a:gd name="connsiteY581" fmla="*/ 659192 h 4695128"/>
              <a:gd name="connsiteX582" fmla="*/ 1279035 w 6642393"/>
              <a:gd name="connsiteY582" fmla="*/ 659799 h 4695128"/>
              <a:gd name="connsiteX583" fmla="*/ 1280455 w 6642393"/>
              <a:gd name="connsiteY583" fmla="*/ 659341 h 4695128"/>
              <a:gd name="connsiteX584" fmla="*/ 1280856 w 6642393"/>
              <a:gd name="connsiteY584" fmla="*/ 657944 h 4695128"/>
              <a:gd name="connsiteX585" fmla="*/ 1273515 w 6642393"/>
              <a:gd name="connsiteY585" fmla="*/ 649446 h 4695128"/>
              <a:gd name="connsiteX586" fmla="*/ 1273790 w 6642393"/>
              <a:gd name="connsiteY586" fmla="*/ 636380 h 4695128"/>
              <a:gd name="connsiteX587" fmla="*/ 1268235 w 6642393"/>
              <a:gd name="connsiteY587" fmla="*/ 626382 h 4695128"/>
              <a:gd name="connsiteX588" fmla="*/ 1268373 w 6642393"/>
              <a:gd name="connsiteY588" fmla="*/ 616190 h 4695128"/>
              <a:gd name="connsiteX589" fmla="*/ 1288677 w 6642393"/>
              <a:gd name="connsiteY589" fmla="*/ 617347 h 4695128"/>
              <a:gd name="connsiteX590" fmla="*/ 1276309 w 6642393"/>
              <a:gd name="connsiteY590" fmla="*/ 590902 h 4695128"/>
              <a:gd name="connsiteX591" fmla="*/ 1279275 w 6642393"/>
              <a:gd name="connsiteY591" fmla="*/ 579840 h 4695128"/>
              <a:gd name="connsiteX592" fmla="*/ 1284360 w 6642393"/>
              <a:gd name="connsiteY592" fmla="*/ 563223 h 4695128"/>
              <a:gd name="connsiteX593" fmla="*/ 1279172 w 6642393"/>
              <a:gd name="connsiteY593" fmla="*/ 559616 h 4695128"/>
              <a:gd name="connsiteX594" fmla="*/ 1279916 w 6642393"/>
              <a:gd name="connsiteY594" fmla="*/ 557383 h 4695128"/>
              <a:gd name="connsiteX595" fmla="*/ 1281944 w 6642393"/>
              <a:gd name="connsiteY595" fmla="*/ 555916 h 4695128"/>
              <a:gd name="connsiteX596" fmla="*/ 1283375 w 6642393"/>
              <a:gd name="connsiteY596" fmla="*/ 552997 h 4695128"/>
              <a:gd name="connsiteX597" fmla="*/ 1295366 w 6642393"/>
              <a:gd name="connsiteY597" fmla="*/ 544499 h 4695128"/>
              <a:gd name="connsiteX598" fmla="*/ 1312143 w 6642393"/>
              <a:gd name="connsiteY598" fmla="*/ 544682 h 4695128"/>
              <a:gd name="connsiteX599" fmla="*/ 1322473 w 6642393"/>
              <a:gd name="connsiteY599" fmla="*/ 545873 h 4695128"/>
              <a:gd name="connsiteX600" fmla="*/ 1324466 w 6642393"/>
              <a:gd name="connsiteY600" fmla="*/ 535852 h 4695128"/>
              <a:gd name="connsiteX601" fmla="*/ 1317686 w 6642393"/>
              <a:gd name="connsiteY601" fmla="*/ 532428 h 4695128"/>
              <a:gd name="connsiteX602" fmla="*/ 1317194 w 6642393"/>
              <a:gd name="connsiteY602" fmla="*/ 529405 h 4695128"/>
              <a:gd name="connsiteX603" fmla="*/ 1318133 w 6642393"/>
              <a:gd name="connsiteY603" fmla="*/ 527652 h 4695128"/>
              <a:gd name="connsiteX604" fmla="*/ 1336914 w 6642393"/>
              <a:gd name="connsiteY604" fmla="*/ 524377 h 4695128"/>
              <a:gd name="connsiteX605" fmla="*/ 1338438 w 6642393"/>
              <a:gd name="connsiteY605" fmla="*/ 521663 h 4695128"/>
              <a:gd name="connsiteX606" fmla="*/ 1338415 w 6642393"/>
              <a:gd name="connsiteY606" fmla="*/ 519888 h 4695128"/>
              <a:gd name="connsiteX607" fmla="*/ 1335345 w 6642393"/>
              <a:gd name="connsiteY607" fmla="*/ 515982 h 4695128"/>
              <a:gd name="connsiteX608" fmla="*/ 1336044 w 6642393"/>
              <a:gd name="connsiteY608" fmla="*/ 514334 h 4695128"/>
              <a:gd name="connsiteX609" fmla="*/ 1341278 w 6642393"/>
              <a:gd name="connsiteY609" fmla="*/ 511264 h 4695128"/>
              <a:gd name="connsiteX610" fmla="*/ 1363048 w 6642393"/>
              <a:gd name="connsiteY610" fmla="*/ 507840 h 4695128"/>
              <a:gd name="connsiteX611" fmla="*/ 1363266 w 6642393"/>
              <a:gd name="connsiteY611" fmla="*/ 509512 h 4695128"/>
              <a:gd name="connsiteX612" fmla="*/ 1356853 w 6642393"/>
              <a:gd name="connsiteY612" fmla="*/ 518239 h 4695128"/>
              <a:gd name="connsiteX613" fmla="*/ 1356567 w 6642393"/>
              <a:gd name="connsiteY613" fmla="*/ 527240 h 4695128"/>
              <a:gd name="connsiteX614" fmla="*/ 1347576 w 6642393"/>
              <a:gd name="connsiteY614" fmla="*/ 531099 h 4695128"/>
              <a:gd name="connsiteX615" fmla="*/ 1346683 w 6642393"/>
              <a:gd name="connsiteY615" fmla="*/ 532646 h 4695128"/>
              <a:gd name="connsiteX616" fmla="*/ 1356360 w 6642393"/>
              <a:gd name="connsiteY616" fmla="*/ 541040 h 4695128"/>
              <a:gd name="connsiteX617" fmla="*/ 1357689 w 6642393"/>
              <a:gd name="connsiteY617" fmla="*/ 537799 h 4695128"/>
              <a:gd name="connsiteX618" fmla="*/ 1359235 w 6642393"/>
              <a:gd name="connsiteY618" fmla="*/ 536355 h 4695128"/>
              <a:gd name="connsiteX619" fmla="*/ 1362487 w 6642393"/>
              <a:gd name="connsiteY619" fmla="*/ 536070 h 4695128"/>
              <a:gd name="connsiteX620" fmla="*/ 1363919 w 6642393"/>
              <a:gd name="connsiteY620" fmla="*/ 537031 h 4695128"/>
              <a:gd name="connsiteX621" fmla="*/ 1364652 w 6642393"/>
              <a:gd name="connsiteY621" fmla="*/ 539619 h 4695128"/>
              <a:gd name="connsiteX622" fmla="*/ 1359842 w 6642393"/>
              <a:gd name="connsiteY622" fmla="*/ 548426 h 4695128"/>
              <a:gd name="connsiteX623" fmla="*/ 1361732 w 6642393"/>
              <a:gd name="connsiteY623" fmla="*/ 552160 h 4695128"/>
              <a:gd name="connsiteX624" fmla="*/ 1368294 w 6642393"/>
              <a:gd name="connsiteY624" fmla="*/ 553385 h 4695128"/>
              <a:gd name="connsiteX625" fmla="*/ 1373390 w 6642393"/>
              <a:gd name="connsiteY625" fmla="*/ 545036 h 4695128"/>
              <a:gd name="connsiteX626" fmla="*/ 1375428 w 6642393"/>
              <a:gd name="connsiteY626" fmla="*/ 545139 h 4695128"/>
              <a:gd name="connsiteX627" fmla="*/ 1378360 w 6642393"/>
              <a:gd name="connsiteY627" fmla="*/ 554931 h 4695128"/>
              <a:gd name="connsiteX628" fmla="*/ 1383926 w 6642393"/>
              <a:gd name="connsiteY628" fmla="*/ 558664 h 4695128"/>
              <a:gd name="connsiteX629" fmla="*/ 1384556 w 6642393"/>
              <a:gd name="connsiteY629" fmla="*/ 564117 h 4695128"/>
              <a:gd name="connsiteX630" fmla="*/ 1386915 w 6642393"/>
              <a:gd name="connsiteY630" fmla="*/ 566957 h 4695128"/>
              <a:gd name="connsiteX631" fmla="*/ 1388839 w 6642393"/>
              <a:gd name="connsiteY631" fmla="*/ 566910 h 4695128"/>
              <a:gd name="connsiteX632" fmla="*/ 1391507 w 6642393"/>
              <a:gd name="connsiteY632" fmla="*/ 563406 h 4695128"/>
              <a:gd name="connsiteX633" fmla="*/ 1391588 w 6642393"/>
              <a:gd name="connsiteY633" fmla="*/ 561756 h 4695128"/>
              <a:gd name="connsiteX634" fmla="*/ 1393111 w 6642393"/>
              <a:gd name="connsiteY634" fmla="*/ 560612 h 4695128"/>
              <a:gd name="connsiteX635" fmla="*/ 1395481 w 6642393"/>
              <a:gd name="connsiteY635" fmla="*/ 560440 h 4695128"/>
              <a:gd name="connsiteX636" fmla="*/ 1406922 w 6642393"/>
              <a:gd name="connsiteY636" fmla="*/ 570484 h 4695128"/>
              <a:gd name="connsiteX637" fmla="*/ 1406533 w 6642393"/>
              <a:gd name="connsiteY637" fmla="*/ 572590 h 4695128"/>
              <a:gd name="connsiteX638" fmla="*/ 1401081 w 6642393"/>
              <a:gd name="connsiteY638" fmla="*/ 579108 h 4695128"/>
              <a:gd name="connsiteX639" fmla="*/ 1397909 w 6642393"/>
              <a:gd name="connsiteY639" fmla="*/ 581042 h 4695128"/>
              <a:gd name="connsiteX640" fmla="*/ 1398310 w 6642393"/>
              <a:gd name="connsiteY640" fmla="*/ 582405 h 4695128"/>
              <a:gd name="connsiteX641" fmla="*/ 1399226 w 6642393"/>
              <a:gd name="connsiteY641" fmla="*/ 583196 h 4695128"/>
              <a:gd name="connsiteX642" fmla="*/ 1404987 w 6642393"/>
              <a:gd name="connsiteY642" fmla="*/ 582611 h 4695128"/>
              <a:gd name="connsiteX643" fmla="*/ 1406647 w 6642393"/>
              <a:gd name="connsiteY643" fmla="*/ 582944 h 4695128"/>
              <a:gd name="connsiteX644" fmla="*/ 1403246 w 6642393"/>
              <a:gd name="connsiteY644" fmla="*/ 602023 h 4695128"/>
              <a:gd name="connsiteX645" fmla="*/ 1402937 w 6642393"/>
              <a:gd name="connsiteY645" fmla="*/ 603340 h 4695128"/>
              <a:gd name="connsiteX646" fmla="*/ 1415179 w 6642393"/>
              <a:gd name="connsiteY646" fmla="*/ 615950 h 4695128"/>
              <a:gd name="connsiteX647" fmla="*/ 1420963 w 6642393"/>
              <a:gd name="connsiteY647" fmla="*/ 614632 h 4695128"/>
              <a:gd name="connsiteX648" fmla="*/ 1425429 w 6642393"/>
              <a:gd name="connsiteY648" fmla="*/ 608597 h 4695128"/>
              <a:gd name="connsiteX649" fmla="*/ 1439836 w 6642393"/>
              <a:gd name="connsiteY649" fmla="*/ 594144 h 4695128"/>
              <a:gd name="connsiteX650" fmla="*/ 1446753 w 6642393"/>
              <a:gd name="connsiteY650" fmla="*/ 594693 h 4695128"/>
              <a:gd name="connsiteX651" fmla="*/ 1446112 w 6642393"/>
              <a:gd name="connsiteY651" fmla="*/ 598324 h 4695128"/>
              <a:gd name="connsiteX652" fmla="*/ 1447257 w 6642393"/>
              <a:gd name="connsiteY652" fmla="*/ 599367 h 4695128"/>
              <a:gd name="connsiteX653" fmla="*/ 1452960 w 6642393"/>
              <a:gd name="connsiteY653" fmla="*/ 599641 h 4695128"/>
              <a:gd name="connsiteX654" fmla="*/ 1465901 w 6642393"/>
              <a:gd name="connsiteY654" fmla="*/ 607360 h 4695128"/>
              <a:gd name="connsiteX655" fmla="*/ 1471387 w 6642393"/>
              <a:gd name="connsiteY655" fmla="*/ 608116 h 4695128"/>
              <a:gd name="connsiteX656" fmla="*/ 1474582 w 6642393"/>
              <a:gd name="connsiteY656" fmla="*/ 611219 h 4695128"/>
              <a:gd name="connsiteX657" fmla="*/ 1478774 w 6642393"/>
              <a:gd name="connsiteY657" fmla="*/ 624389 h 4695128"/>
              <a:gd name="connsiteX658" fmla="*/ 1488256 w 6642393"/>
              <a:gd name="connsiteY658" fmla="*/ 628546 h 4695128"/>
              <a:gd name="connsiteX659" fmla="*/ 1486928 w 6642393"/>
              <a:gd name="connsiteY659" fmla="*/ 609136 h 4695128"/>
              <a:gd name="connsiteX660" fmla="*/ 1496834 w 6642393"/>
              <a:gd name="connsiteY660" fmla="*/ 604107 h 4695128"/>
              <a:gd name="connsiteX661" fmla="*/ 1498426 w 6642393"/>
              <a:gd name="connsiteY661" fmla="*/ 604669 h 4695128"/>
              <a:gd name="connsiteX662" fmla="*/ 1499170 w 6642393"/>
              <a:gd name="connsiteY662" fmla="*/ 606489 h 4695128"/>
              <a:gd name="connsiteX663" fmla="*/ 1499078 w 6642393"/>
              <a:gd name="connsiteY663" fmla="*/ 611014 h 4695128"/>
              <a:gd name="connsiteX664" fmla="*/ 1513210 w 6642393"/>
              <a:gd name="connsiteY664" fmla="*/ 610726 h 4695128"/>
              <a:gd name="connsiteX665" fmla="*/ 1515238 w 6642393"/>
              <a:gd name="connsiteY665" fmla="*/ 612250 h 4695128"/>
              <a:gd name="connsiteX666" fmla="*/ 1510027 w 6642393"/>
              <a:gd name="connsiteY666" fmla="*/ 618698 h 4695128"/>
              <a:gd name="connsiteX667" fmla="*/ 1507164 w 6642393"/>
              <a:gd name="connsiteY667" fmla="*/ 627986 h 4695128"/>
              <a:gd name="connsiteX668" fmla="*/ 1509523 w 6642393"/>
              <a:gd name="connsiteY668" fmla="*/ 632875 h 4695128"/>
              <a:gd name="connsiteX669" fmla="*/ 1521078 w 6642393"/>
              <a:gd name="connsiteY669" fmla="*/ 624458 h 4695128"/>
              <a:gd name="connsiteX670" fmla="*/ 1524136 w 6642393"/>
              <a:gd name="connsiteY670" fmla="*/ 624127 h 4695128"/>
              <a:gd name="connsiteX671" fmla="*/ 1527652 w 6642393"/>
              <a:gd name="connsiteY671" fmla="*/ 634330 h 4695128"/>
              <a:gd name="connsiteX672" fmla="*/ 1529221 w 6642393"/>
              <a:gd name="connsiteY672" fmla="*/ 635350 h 4695128"/>
              <a:gd name="connsiteX673" fmla="*/ 1531099 w 6642393"/>
              <a:gd name="connsiteY673" fmla="*/ 635188 h 4695128"/>
              <a:gd name="connsiteX674" fmla="*/ 1532072 w 6642393"/>
              <a:gd name="connsiteY674" fmla="*/ 634272 h 4695128"/>
              <a:gd name="connsiteX675" fmla="*/ 1537558 w 6642393"/>
              <a:gd name="connsiteY675" fmla="*/ 626301 h 4695128"/>
              <a:gd name="connsiteX676" fmla="*/ 1539230 w 6642393"/>
              <a:gd name="connsiteY676" fmla="*/ 630562 h 4695128"/>
              <a:gd name="connsiteX677" fmla="*/ 1540604 w 6642393"/>
              <a:gd name="connsiteY677" fmla="*/ 631100 h 4695128"/>
              <a:gd name="connsiteX678" fmla="*/ 1551530 w 6642393"/>
              <a:gd name="connsiteY678" fmla="*/ 618721 h 4695128"/>
              <a:gd name="connsiteX679" fmla="*/ 1552274 w 6642393"/>
              <a:gd name="connsiteY679" fmla="*/ 617805 h 4695128"/>
              <a:gd name="connsiteX680" fmla="*/ 1563131 w 6642393"/>
              <a:gd name="connsiteY680" fmla="*/ 633459 h 4695128"/>
              <a:gd name="connsiteX681" fmla="*/ 1585131 w 6642393"/>
              <a:gd name="connsiteY681" fmla="*/ 618103 h 4695128"/>
              <a:gd name="connsiteX682" fmla="*/ 1587055 w 6642393"/>
              <a:gd name="connsiteY682" fmla="*/ 617015 h 4695128"/>
              <a:gd name="connsiteX683" fmla="*/ 1590032 w 6642393"/>
              <a:gd name="connsiteY683" fmla="*/ 617873 h 4695128"/>
              <a:gd name="connsiteX684" fmla="*/ 1591636 w 6642393"/>
              <a:gd name="connsiteY684" fmla="*/ 621148 h 4695128"/>
              <a:gd name="connsiteX685" fmla="*/ 1590181 w 6642393"/>
              <a:gd name="connsiteY685" fmla="*/ 622419 h 4695128"/>
              <a:gd name="connsiteX686" fmla="*/ 1588910 w 6642393"/>
              <a:gd name="connsiteY686" fmla="*/ 622111 h 4695128"/>
              <a:gd name="connsiteX687" fmla="*/ 1584363 w 6642393"/>
              <a:gd name="connsiteY687" fmla="*/ 632760 h 4695128"/>
              <a:gd name="connsiteX688" fmla="*/ 1587776 w 6642393"/>
              <a:gd name="connsiteY688" fmla="*/ 634434 h 4695128"/>
              <a:gd name="connsiteX689" fmla="*/ 1591075 w 6642393"/>
              <a:gd name="connsiteY689" fmla="*/ 629462 h 4695128"/>
              <a:gd name="connsiteX690" fmla="*/ 1600076 w 6642393"/>
              <a:gd name="connsiteY690" fmla="*/ 630481 h 4695128"/>
              <a:gd name="connsiteX691" fmla="*/ 1600030 w 6642393"/>
              <a:gd name="connsiteY691" fmla="*/ 631856 h 4695128"/>
              <a:gd name="connsiteX692" fmla="*/ 1598610 w 6642393"/>
              <a:gd name="connsiteY692" fmla="*/ 633379 h 4695128"/>
              <a:gd name="connsiteX693" fmla="*/ 1594235 w 6642393"/>
              <a:gd name="connsiteY693" fmla="*/ 634650 h 4695128"/>
              <a:gd name="connsiteX694" fmla="*/ 1592769 w 6642393"/>
              <a:gd name="connsiteY694" fmla="*/ 639221 h 4695128"/>
              <a:gd name="connsiteX695" fmla="*/ 1601840 w 6642393"/>
              <a:gd name="connsiteY695" fmla="*/ 640892 h 4695128"/>
              <a:gd name="connsiteX696" fmla="*/ 1607795 w 6642393"/>
              <a:gd name="connsiteY696" fmla="*/ 649847 h 4695128"/>
              <a:gd name="connsiteX697" fmla="*/ 1609971 w 6642393"/>
              <a:gd name="connsiteY697" fmla="*/ 648759 h 4695128"/>
              <a:gd name="connsiteX698" fmla="*/ 1624904 w 6642393"/>
              <a:gd name="connsiteY698" fmla="*/ 636734 h 4695128"/>
              <a:gd name="connsiteX699" fmla="*/ 1625786 w 6642393"/>
              <a:gd name="connsiteY699" fmla="*/ 651932 h 4695128"/>
              <a:gd name="connsiteX700" fmla="*/ 1629073 w 6642393"/>
              <a:gd name="connsiteY700" fmla="*/ 651302 h 4695128"/>
              <a:gd name="connsiteX701" fmla="*/ 1639185 w 6642393"/>
              <a:gd name="connsiteY701" fmla="*/ 646457 h 4695128"/>
              <a:gd name="connsiteX702" fmla="*/ 1640514 w 6642393"/>
              <a:gd name="connsiteY702" fmla="*/ 649069 h 4695128"/>
              <a:gd name="connsiteX703" fmla="*/ 1642071 w 6642393"/>
              <a:gd name="connsiteY703" fmla="*/ 649149 h 4695128"/>
              <a:gd name="connsiteX704" fmla="*/ 1643056 w 6642393"/>
              <a:gd name="connsiteY704" fmla="*/ 648210 h 4695128"/>
              <a:gd name="connsiteX705" fmla="*/ 1645003 w 6642393"/>
              <a:gd name="connsiteY705" fmla="*/ 647877 h 4695128"/>
              <a:gd name="connsiteX706" fmla="*/ 1651130 w 6642393"/>
              <a:gd name="connsiteY706" fmla="*/ 666785 h 4695128"/>
              <a:gd name="connsiteX707" fmla="*/ 1657876 w 6642393"/>
              <a:gd name="connsiteY707" fmla="*/ 666098 h 4695128"/>
              <a:gd name="connsiteX708" fmla="*/ 1664907 w 6642393"/>
              <a:gd name="connsiteY708" fmla="*/ 661277 h 4695128"/>
              <a:gd name="connsiteX709" fmla="*/ 1665445 w 6642393"/>
              <a:gd name="connsiteY709" fmla="*/ 676119 h 4695128"/>
              <a:gd name="connsiteX710" fmla="*/ 1666820 w 6642393"/>
              <a:gd name="connsiteY710" fmla="*/ 684490 h 4695128"/>
              <a:gd name="connsiteX711" fmla="*/ 1671710 w 6642393"/>
              <a:gd name="connsiteY711" fmla="*/ 685155 h 4695128"/>
              <a:gd name="connsiteX712" fmla="*/ 1674470 w 6642393"/>
              <a:gd name="connsiteY712" fmla="*/ 680459 h 4695128"/>
              <a:gd name="connsiteX713" fmla="*/ 1677092 w 6642393"/>
              <a:gd name="connsiteY713" fmla="*/ 679268 h 4695128"/>
              <a:gd name="connsiteX714" fmla="*/ 1682589 w 6642393"/>
              <a:gd name="connsiteY714" fmla="*/ 680814 h 4695128"/>
              <a:gd name="connsiteX715" fmla="*/ 1686609 w 6642393"/>
              <a:gd name="connsiteY715" fmla="*/ 686678 h 4695128"/>
              <a:gd name="connsiteX716" fmla="*/ 1690446 w 6642393"/>
              <a:gd name="connsiteY716" fmla="*/ 686861 h 4695128"/>
              <a:gd name="connsiteX717" fmla="*/ 1698726 w 6642393"/>
              <a:gd name="connsiteY717" fmla="*/ 683082 h 4695128"/>
              <a:gd name="connsiteX718" fmla="*/ 1702860 w 6642393"/>
              <a:gd name="connsiteY718" fmla="*/ 686758 h 4695128"/>
              <a:gd name="connsiteX719" fmla="*/ 1702299 w 6642393"/>
              <a:gd name="connsiteY719" fmla="*/ 689804 h 4695128"/>
              <a:gd name="connsiteX720" fmla="*/ 1694305 w 6642393"/>
              <a:gd name="connsiteY720" fmla="*/ 706960 h 4695128"/>
              <a:gd name="connsiteX721" fmla="*/ 1699001 w 6642393"/>
              <a:gd name="connsiteY721" fmla="*/ 706731 h 4695128"/>
              <a:gd name="connsiteX722" fmla="*/ 1705025 w 6642393"/>
              <a:gd name="connsiteY722" fmla="*/ 716167 h 4695128"/>
              <a:gd name="connsiteX723" fmla="*/ 1711988 w 6642393"/>
              <a:gd name="connsiteY723" fmla="*/ 718882 h 4695128"/>
              <a:gd name="connsiteX724" fmla="*/ 1710625 w 6642393"/>
              <a:gd name="connsiteY724" fmla="*/ 715102 h 4695128"/>
              <a:gd name="connsiteX725" fmla="*/ 1711140 w 6642393"/>
              <a:gd name="connsiteY725" fmla="*/ 713373 h 4695128"/>
              <a:gd name="connsiteX726" fmla="*/ 1713740 w 6642393"/>
              <a:gd name="connsiteY726" fmla="*/ 712617 h 4695128"/>
              <a:gd name="connsiteX727" fmla="*/ 1729578 w 6642393"/>
              <a:gd name="connsiteY727" fmla="*/ 712239 h 4695128"/>
              <a:gd name="connsiteX728" fmla="*/ 1739038 w 6642393"/>
              <a:gd name="connsiteY728" fmla="*/ 716351 h 4695128"/>
              <a:gd name="connsiteX729" fmla="*/ 1744604 w 6642393"/>
              <a:gd name="connsiteY729" fmla="*/ 716167 h 4695128"/>
              <a:gd name="connsiteX730" fmla="*/ 1760683 w 6642393"/>
              <a:gd name="connsiteY730" fmla="*/ 725834 h 4695128"/>
              <a:gd name="connsiteX731" fmla="*/ 1759835 w 6642393"/>
              <a:gd name="connsiteY731" fmla="*/ 736289 h 4695128"/>
              <a:gd name="connsiteX732" fmla="*/ 1763454 w 6642393"/>
              <a:gd name="connsiteY732" fmla="*/ 741694 h 4695128"/>
              <a:gd name="connsiteX733" fmla="*/ 1762160 w 6642393"/>
              <a:gd name="connsiteY733" fmla="*/ 764198 h 4695128"/>
              <a:gd name="connsiteX734" fmla="*/ 1751830 w 6642393"/>
              <a:gd name="connsiteY734" fmla="*/ 804339 h 4695128"/>
              <a:gd name="connsiteX735" fmla="*/ 1742679 w 6642393"/>
              <a:gd name="connsiteY735" fmla="*/ 805840 h 4695128"/>
              <a:gd name="connsiteX736" fmla="*/ 1741866 w 6642393"/>
              <a:gd name="connsiteY736" fmla="*/ 813981 h 4695128"/>
              <a:gd name="connsiteX737" fmla="*/ 1752265 w 6642393"/>
              <a:gd name="connsiteY737" fmla="*/ 835099 h 4695128"/>
              <a:gd name="connsiteX738" fmla="*/ 1751486 w 6642393"/>
              <a:gd name="connsiteY738" fmla="*/ 850583 h 4695128"/>
              <a:gd name="connsiteX739" fmla="*/ 1746883 w 6642393"/>
              <a:gd name="connsiteY739" fmla="*/ 856217 h 4695128"/>
              <a:gd name="connsiteX740" fmla="*/ 1742771 w 6642393"/>
              <a:gd name="connsiteY740" fmla="*/ 856194 h 4695128"/>
              <a:gd name="connsiteX741" fmla="*/ 1742462 w 6642393"/>
              <a:gd name="connsiteY741" fmla="*/ 902141 h 4695128"/>
              <a:gd name="connsiteX742" fmla="*/ 1748463 w 6642393"/>
              <a:gd name="connsiteY742" fmla="*/ 933508 h 4695128"/>
              <a:gd name="connsiteX743" fmla="*/ 1751120 w 6642393"/>
              <a:gd name="connsiteY743" fmla="*/ 953802 h 4695128"/>
              <a:gd name="connsiteX744" fmla="*/ 1758426 w 6642393"/>
              <a:gd name="connsiteY744" fmla="*/ 999703 h 4695128"/>
              <a:gd name="connsiteX745" fmla="*/ 1765103 w 6642393"/>
              <a:gd name="connsiteY745" fmla="*/ 1002165 h 4695128"/>
              <a:gd name="connsiteX746" fmla="*/ 1766202 w 6642393"/>
              <a:gd name="connsiteY746" fmla="*/ 1004754 h 4695128"/>
              <a:gd name="connsiteX747" fmla="*/ 1764656 w 6642393"/>
              <a:gd name="connsiteY747" fmla="*/ 1015153 h 4695128"/>
              <a:gd name="connsiteX748" fmla="*/ 1785236 w 6642393"/>
              <a:gd name="connsiteY748" fmla="*/ 1051491 h 4695128"/>
              <a:gd name="connsiteX749" fmla="*/ 1787114 w 6642393"/>
              <a:gd name="connsiteY749" fmla="*/ 1062737 h 4695128"/>
              <a:gd name="connsiteX750" fmla="*/ 1790413 w 6642393"/>
              <a:gd name="connsiteY750" fmla="*/ 1079055 h 4695128"/>
              <a:gd name="connsiteX751" fmla="*/ 1794283 w 6642393"/>
              <a:gd name="connsiteY751" fmla="*/ 1084084 h 4695128"/>
              <a:gd name="connsiteX752" fmla="*/ 1799929 w 6642393"/>
              <a:gd name="connsiteY752" fmla="*/ 1082308 h 4695128"/>
              <a:gd name="connsiteX753" fmla="*/ 1817852 w 6642393"/>
              <a:gd name="connsiteY753" fmla="*/ 1081998 h 4695128"/>
              <a:gd name="connsiteX754" fmla="*/ 1823784 w 6642393"/>
              <a:gd name="connsiteY754" fmla="*/ 1082710 h 4695128"/>
              <a:gd name="connsiteX755" fmla="*/ 1827816 w 6642393"/>
              <a:gd name="connsiteY755" fmla="*/ 1080624 h 4695128"/>
              <a:gd name="connsiteX756" fmla="*/ 1849060 w 6642393"/>
              <a:gd name="connsiteY756" fmla="*/ 1104605 h 4695128"/>
              <a:gd name="connsiteX757" fmla="*/ 1886818 w 6642393"/>
              <a:gd name="connsiteY757" fmla="*/ 1103644 h 4695128"/>
              <a:gd name="connsiteX758" fmla="*/ 1908566 w 6642393"/>
              <a:gd name="connsiteY758" fmla="*/ 1117775 h 4695128"/>
              <a:gd name="connsiteX759" fmla="*/ 1916777 w 6642393"/>
              <a:gd name="connsiteY759" fmla="*/ 1122998 h 4695128"/>
              <a:gd name="connsiteX760" fmla="*/ 1936635 w 6642393"/>
              <a:gd name="connsiteY760" fmla="*/ 1159049 h 4695128"/>
              <a:gd name="connsiteX761" fmla="*/ 1922491 w 6642393"/>
              <a:gd name="connsiteY761" fmla="*/ 1220019 h 4695128"/>
              <a:gd name="connsiteX762" fmla="*/ 1929145 w 6642393"/>
              <a:gd name="connsiteY762" fmla="*/ 1219080 h 4695128"/>
              <a:gd name="connsiteX763" fmla="*/ 1961968 w 6642393"/>
              <a:gd name="connsiteY763" fmla="*/ 1261247 h 4695128"/>
              <a:gd name="connsiteX764" fmla="*/ 1969618 w 6642393"/>
              <a:gd name="connsiteY764" fmla="*/ 1260995 h 4695128"/>
              <a:gd name="connsiteX765" fmla="*/ 1971312 w 6642393"/>
              <a:gd name="connsiteY765" fmla="*/ 1268634 h 4695128"/>
              <a:gd name="connsiteX766" fmla="*/ 1975676 w 6642393"/>
              <a:gd name="connsiteY766" fmla="*/ 1272207 h 4695128"/>
              <a:gd name="connsiteX767" fmla="*/ 1978356 w 6642393"/>
              <a:gd name="connsiteY767" fmla="*/ 1272333 h 4695128"/>
              <a:gd name="connsiteX768" fmla="*/ 1987586 w 6642393"/>
              <a:gd name="connsiteY768" fmla="*/ 1260858 h 4695128"/>
              <a:gd name="connsiteX769" fmla="*/ 1992568 w 6642393"/>
              <a:gd name="connsiteY769" fmla="*/ 1260480 h 4695128"/>
              <a:gd name="connsiteX770" fmla="*/ 1994652 w 6642393"/>
              <a:gd name="connsiteY770" fmla="*/ 1251341 h 4695128"/>
              <a:gd name="connsiteX771" fmla="*/ 1997710 w 6642393"/>
              <a:gd name="connsiteY771" fmla="*/ 1248146 h 4695128"/>
              <a:gd name="connsiteX772" fmla="*/ 2009094 w 6642393"/>
              <a:gd name="connsiteY772" fmla="*/ 1247459 h 4695128"/>
              <a:gd name="connsiteX773" fmla="*/ 2015381 w 6642393"/>
              <a:gd name="connsiteY773" fmla="*/ 1254491 h 4695128"/>
              <a:gd name="connsiteX774" fmla="*/ 2019057 w 6642393"/>
              <a:gd name="connsiteY774" fmla="*/ 1255075 h 4695128"/>
              <a:gd name="connsiteX775" fmla="*/ 2023466 w 6642393"/>
              <a:gd name="connsiteY775" fmla="*/ 1262232 h 4695128"/>
              <a:gd name="connsiteX776" fmla="*/ 2028391 w 6642393"/>
              <a:gd name="connsiteY776" fmla="*/ 1262690 h 4695128"/>
              <a:gd name="connsiteX777" fmla="*/ 2032101 w 6642393"/>
              <a:gd name="connsiteY777" fmla="*/ 1267695 h 4695128"/>
              <a:gd name="connsiteX778" fmla="*/ 2057067 w 6642393"/>
              <a:gd name="connsiteY778" fmla="*/ 1263687 h 4695128"/>
              <a:gd name="connsiteX779" fmla="*/ 2067798 w 6642393"/>
              <a:gd name="connsiteY779" fmla="*/ 1272390 h 4695128"/>
              <a:gd name="connsiteX780" fmla="*/ 2070879 w 6642393"/>
              <a:gd name="connsiteY780" fmla="*/ 1294562 h 4695128"/>
              <a:gd name="connsiteX781" fmla="*/ 2094390 w 6642393"/>
              <a:gd name="connsiteY781" fmla="*/ 1303701 h 4695128"/>
              <a:gd name="connsiteX782" fmla="*/ 2100322 w 6642393"/>
              <a:gd name="connsiteY782" fmla="*/ 1305018 h 4695128"/>
              <a:gd name="connsiteX783" fmla="*/ 2103632 w 6642393"/>
              <a:gd name="connsiteY783" fmla="*/ 1308328 h 4695128"/>
              <a:gd name="connsiteX784" fmla="*/ 2104067 w 6642393"/>
              <a:gd name="connsiteY784" fmla="*/ 1308774 h 4695128"/>
              <a:gd name="connsiteX785" fmla="*/ 2105441 w 6642393"/>
              <a:gd name="connsiteY785" fmla="*/ 1314935 h 4695128"/>
              <a:gd name="connsiteX786" fmla="*/ 2132331 w 6642393"/>
              <a:gd name="connsiteY786" fmla="*/ 1332160 h 4695128"/>
              <a:gd name="connsiteX787" fmla="*/ 2134622 w 6642393"/>
              <a:gd name="connsiteY787" fmla="*/ 1340451 h 4695128"/>
              <a:gd name="connsiteX788" fmla="*/ 2141333 w 6642393"/>
              <a:gd name="connsiteY788" fmla="*/ 1347483 h 4695128"/>
              <a:gd name="connsiteX789" fmla="*/ 2156782 w 6642393"/>
              <a:gd name="connsiteY789" fmla="*/ 1353037 h 4695128"/>
              <a:gd name="connsiteX790" fmla="*/ 2186535 w 6642393"/>
              <a:gd name="connsiteY790" fmla="*/ 1366837 h 4695128"/>
              <a:gd name="connsiteX791" fmla="*/ 2211112 w 6642393"/>
              <a:gd name="connsiteY791" fmla="*/ 1367169 h 4695128"/>
              <a:gd name="connsiteX792" fmla="*/ 2214570 w 6642393"/>
              <a:gd name="connsiteY792" fmla="*/ 1368796 h 4695128"/>
              <a:gd name="connsiteX793" fmla="*/ 2217067 w 6642393"/>
              <a:gd name="connsiteY793" fmla="*/ 1372907 h 4695128"/>
              <a:gd name="connsiteX794" fmla="*/ 2215990 w 6642393"/>
              <a:gd name="connsiteY794" fmla="*/ 1382504 h 4695128"/>
              <a:gd name="connsiteX795" fmla="*/ 2226492 w 6642393"/>
              <a:gd name="connsiteY795" fmla="*/ 1397472 h 4695128"/>
              <a:gd name="connsiteX796" fmla="*/ 2235436 w 6642393"/>
              <a:gd name="connsiteY796" fmla="*/ 1405638 h 4695128"/>
              <a:gd name="connsiteX797" fmla="*/ 2234772 w 6642393"/>
              <a:gd name="connsiteY797" fmla="*/ 1410631 h 4695128"/>
              <a:gd name="connsiteX798" fmla="*/ 2248217 w 6642393"/>
              <a:gd name="connsiteY798" fmla="*/ 1420274 h 4695128"/>
              <a:gd name="connsiteX799" fmla="*/ 2253451 w 6642393"/>
              <a:gd name="connsiteY799" fmla="*/ 1413803 h 4695128"/>
              <a:gd name="connsiteX800" fmla="*/ 2274099 w 6642393"/>
              <a:gd name="connsiteY800" fmla="*/ 1414559 h 4695128"/>
              <a:gd name="connsiteX801" fmla="*/ 2276813 w 6642393"/>
              <a:gd name="connsiteY801" fmla="*/ 1423892 h 4695128"/>
              <a:gd name="connsiteX802" fmla="*/ 2285437 w 6642393"/>
              <a:gd name="connsiteY802" fmla="*/ 1429756 h 4695128"/>
              <a:gd name="connsiteX803" fmla="*/ 2314228 w 6642393"/>
              <a:gd name="connsiteY803" fmla="*/ 1450484 h 4695128"/>
              <a:gd name="connsiteX804" fmla="*/ 2328314 w 6642393"/>
              <a:gd name="connsiteY804" fmla="*/ 1480787 h 4695128"/>
              <a:gd name="connsiteX805" fmla="*/ 2339995 w 6642393"/>
              <a:gd name="connsiteY805" fmla="*/ 1497256 h 4695128"/>
              <a:gd name="connsiteX806" fmla="*/ 2352948 w 6642393"/>
              <a:gd name="connsiteY806" fmla="*/ 1499512 h 4695128"/>
              <a:gd name="connsiteX807" fmla="*/ 2363713 w 6642393"/>
              <a:gd name="connsiteY807" fmla="*/ 1523917 h 4695128"/>
              <a:gd name="connsiteX808" fmla="*/ 2376688 w 6642393"/>
              <a:gd name="connsiteY808" fmla="*/ 1525543 h 4695128"/>
              <a:gd name="connsiteX809" fmla="*/ 2382918 w 6642393"/>
              <a:gd name="connsiteY809" fmla="*/ 1534830 h 4695128"/>
              <a:gd name="connsiteX810" fmla="*/ 2400658 w 6642393"/>
              <a:gd name="connsiteY810" fmla="*/ 1541702 h 4695128"/>
              <a:gd name="connsiteX811" fmla="*/ 2399158 w 6642393"/>
              <a:gd name="connsiteY811" fmla="*/ 1548298 h 4695128"/>
              <a:gd name="connsiteX812" fmla="*/ 2417573 w 6642393"/>
              <a:gd name="connsiteY812" fmla="*/ 1567710 h 4695128"/>
              <a:gd name="connsiteX813" fmla="*/ 2438049 w 6642393"/>
              <a:gd name="connsiteY813" fmla="*/ 1593466 h 4695128"/>
              <a:gd name="connsiteX814" fmla="*/ 2452960 w 6642393"/>
              <a:gd name="connsiteY814" fmla="*/ 1585953 h 4695128"/>
              <a:gd name="connsiteX815" fmla="*/ 2459053 w 6642393"/>
              <a:gd name="connsiteY815" fmla="*/ 1589733 h 4695128"/>
              <a:gd name="connsiteX816" fmla="*/ 2461721 w 6642393"/>
              <a:gd name="connsiteY816" fmla="*/ 1596329 h 4695128"/>
              <a:gd name="connsiteX817" fmla="*/ 2480606 w 6642393"/>
              <a:gd name="connsiteY817" fmla="*/ 1610438 h 4695128"/>
              <a:gd name="connsiteX818" fmla="*/ 2502148 w 6642393"/>
              <a:gd name="connsiteY818" fmla="*/ 1624605 h 4695128"/>
              <a:gd name="connsiteX819" fmla="*/ 2516062 w 6642393"/>
              <a:gd name="connsiteY819" fmla="*/ 1641909 h 4695128"/>
              <a:gd name="connsiteX820" fmla="*/ 2511321 w 6642393"/>
              <a:gd name="connsiteY820" fmla="*/ 1656831 h 4695128"/>
              <a:gd name="connsiteX821" fmla="*/ 2517757 w 6642393"/>
              <a:gd name="connsiteY821" fmla="*/ 1662615 h 4695128"/>
              <a:gd name="connsiteX822" fmla="*/ 2516040 w 6642393"/>
              <a:gd name="connsiteY822" fmla="*/ 1672555 h 4695128"/>
              <a:gd name="connsiteX823" fmla="*/ 2522922 w 6642393"/>
              <a:gd name="connsiteY823" fmla="*/ 1687306 h 4695128"/>
              <a:gd name="connsiteX824" fmla="*/ 2535669 w 6642393"/>
              <a:gd name="connsiteY824" fmla="*/ 1702526 h 4695128"/>
              <a:gd name="connsiteX825" fmla="*/ 2547785 w 6642393"/>
              <a:gd name="connsiteY825" fmla="*/ 1730859 h 4695128"/>
              <a:gd name="connsiteX826" fmla="*/ 2566819 w 6642393"/>
              <a:gd name="connsiteY826" fmla="*/ 1761700 h 4695128"/>
              <a:gd name="connsiteX827" fmla="*/ 2585028 w 6642393"/>
              <a:gd name="connsiteY827" fmla="*/ 1763303 h 4695128"/>
              <a:gd name="connsiteX828" fmla="*/ 2597591 w 6642393"/>
              <a:gd name="connsiteY828" fmla="*/ 1786895 h 4695128"/>
              <a:gd name="connsiteX829" fmla="*/ 2621011 w 6642393"/>
              <a:gd name="connsiteY829" fmla="*/ 1814472 h 4695128"/>
              <a:gd name="connsiteX830" fmla="*/ 2619522 w 6642393"/>
              <a:gd name="connsiteY830" fmla="*/ 1815457 h 4695128"/>
              <a:gd name="connsiteX831" fmla="*/ 2623061 w 6642393"/>
              <a:gd name="connsiteY831" fmla="*/ 1820427 h 4695128"/>
              <a:gd name="connsiteX832" fmla="*/ 2669397 w 6642393"/>
              <a:gd name="connsiteY832" fmla="*/ 1848519 h 4695128"/>
              <a:gd name="connsiteX833" fmla="*/ 2671493 w 6642393"/>
              <a:gd name="connsiteY833" fmla="*/ 1858036 h 4695128"/>
              <a:gd name="connsiteX834" fmla="*/ 2674333 w 6642393"/>
              <a:gd name="connsiteY834" fmla="*/ 1859640 h 4695128"/>
              <a:gd name="connsiteX835" fmla="*/ 2692530 w 6642393"/>
              <a:gd name="connsiteY835" fmla="*/ 1857635 h 4695128"/>
              <a:gd name="connsiteX836" fmla="*/ 2693985 w 6642393"/>
              <a:gd name="connsiteY836" fmla="*/ 1862938 h 4695128"/>
              <a:gd name="connsiteX837" fmla="*/ 2691717 w 6642393"/>
              <a:gd name="connsiteY837" fmla="*/ 1889255 h 4695128"/>
              <a:gd name="connsiteX838" fmla="*/ 2698176 w 6642393"/>
              <a:gd name="connsiteY838" fmla="*/ 1889106 h 4695128"/>
              <a:gd name="connsiteX839" fmla="*/ 2697180 w 6642393"/>
              <a:gd name="connsiteY839" fmla="*/ 1877104 h 4695128"/>
              <a:gd name="connsiteX840" fmla="*/ 2700100 w 6642393"/>
              <a:gd name="connsiteY840" fmla="*/ 1871779 h 4695128"/>
              <a:gd name="connsiteX841" fmla="*/ 2710350 w 6642393"/>
              <a:gd name="connsiteY841" fmla="*/ 1870107 h 4695128"/>
              <a:gd name="connsiteX842" fmla="*/ 2713614 w 6642393"/>
              <a:gd name="connsiteY842" fmla="*/ 1872306 h 4695128"/>
              <a:gd name="connsiteX843" fmla="*/ 2718573 w 6642393"/>
              <a:gd name="connsiteY843" fmla="*/ 1872306 h 4695128"/>
              <a:gd name="connsiteX844" fmla="*/ 2719764 w 6642393"/>
              <a:gd name="connsiteY844" fmla="*/ 1890606 h 4695128"/>
              <a:gd name="connsiteX845" fmla="*/ 2732086 w 6642393"/>
              <a:gd name="connsiteY845" fmla="*/ 1889622 h 4695128"/>
              <a:gd name="connsiteX846" fmla="*/ 2736038 w 6642393"/>
              <a:gd name="connsiteY846" fmla="*/ 1884308 h 4695128"/>
              <a:gd name="connsiteX847" fmla="*/ 2742119 w 6642393"/>
              <a:gd name="connsiteY847" fmla="*/ 1883094 h 4695128"/>
              <a:gd name="connsiteX848" fmla="*/ 2746207 w 6642393"/>
              <a:gd name="connsiteY848" fmla="*/ 1884720 h 4695128"/>
              <a:gd name="connsiteX849" fmla="*/ 2747043 w 6642393"/>
              <a:gd name="connsiteY849" fmla="*/ 1890206 h 4695128"/>
              <a:gd name="connsiteX850" fmla="*/ 2741901 w 6642393"/>
              <a:gd name="connsiteY850" fmla="*/ 1899242 h 4695128"/>
              <a:gd name="connsiteX851" fmla="*/ 2742016 w 6642393"/>
              <a:gd name="connsiteY851" fmla="*/ 1902391 h 4695128"/>
              <a:gd name="connsiteX852" fmla="*/ 2745566 w 6642393"/>
              <a:gd name="connsiteY852" fmla="*/ 1906731 h 4695128"/>
              <a:gd name="connsiteX853" fmla="*/ 2769100 w 6642393"/>
              <a:gd name="connsiteY853" fmla="*/ 1901349 h 4695128"/>
              <a:gd name="connsiteX854" fmla="*/ 2771940 w 6642393"/>
              <a:gd name="connsiteY854" fmla="*/ 1903353 h 4695128"/>
              <a:gd name="connsiteX855" fmla="*/ 2771196 w 6642393"/>
              <a:gd name="connsiteY855" fmla="*/ 1922810 h 4695128"/>
              <a:gd name="connsiteX856" fmla="*/ 2773921 w 6642393"/>
              <a:gd name="connsiteY856" fmla="*/ 1927529 h 4695128"/>
              <a:gd name="connsiteX857" fmla="*/ 2784641 w 6642393"/>
              <a:gd name="connsiteY857" fmla="*/ 1925421 h 4695128"/>
              <a:gd name="connsiteX858" fmla="*/ 2788191 w 6642393"/>
              <a:gd name="connsiteY858" fmla="*/ 1930609 h 4695128"/>
              <a:gd name="connsiteX859" fmla="*/ 2804476 w 6642393"/>
              <a:gd name="connsiteY859" fmla="*/ 1929544 h 4695128"/>
              <a:gd name="connsiteX860" fmla="*/ 2812378 w 6642393"/>
              <a:gd name="connsiteY860" fmla="*/ 1935305 h 4695128"/>
              <a:gd name="connsiteX861" fmla="*/ 2837814 w 6642393"/>
              <a:gd name="connsiteY861" fmla="*/ 1929338 h 4695128"/>
              <a:gd name="connsiteX862" fmla="*/ 2837264 w 6642393"/>
              <a:gd name="connsiteY862" fmla="*/ 1921367 h 4695128"/>
              <a:gd name="connsiteX863" fmla="*/ 2851511 w 6642393"/>
              <a:gd name="connsiteY863" fmla="*/ 1913500 h 4695128"/>
              <a:gd name="connsiteX864" fmla="*/ 2853480 w 6642393"/>
              <a:gd name="connsiteY864" fmla="*/ 1911266 h 4695128"/>
              <a:gd name="connsiteX865" fmla="*/ 2854648 w 6642393"/>
              <a:gd name="connsiteY865" fmla="*/ 1909079 h 4695128"/>
              <a:gd name="connsiteX866" fmla="*/ 2876946 w 6642393"/>
              <a:gd name="connsiteY866" fmla="*/ 1877963 h 4695128"/>
              <a:gd name="connsiteX867" fmla="*/ 2890918 w 6642393"/>
              <a:gd name="connsiteY867" fmla="*/ 1877436 h 4695128"/>
              <a:gd name="connsiteX868" fmla="*/ 2894583 w 6642393"/>
              <a:gd name="connsiteY868" fmla="*/ 1879475 h 4695128"/>
              <a:gd name="connsiteX869" fmla="*/ 2940575 w 6642393"/>
              <a:gd name="connsiteY869" fmla="*/ 1897111 h 4695128"/>
              <a:gd name="connsiteX870" fmla="*/ 2965896 w 6642393"/>
              <a:gd name="connsiteY870" fmla="*/ 1881456 h 4695128"/>
              <a:gd name="connsiteX871" fmla="*/ 2967900 w 6642393"/>
              <a:gd name="connsiteY871" fmla="*/ 1871481 h 4695128"/>
              <a:gd name="connsiteX872" fmla="*/ 2965999 w 6642393"/>
              <a:gd name="connsiteY872" fmla="*/ 1866591 h 4695128"/>
              <a:gd name="connsiteX873" fmla="*/ 2953356 w 6642393"/>
              <a:gd name="connsiteY873" fmla="*/ 1859411 h 4695128"/>
              <a:gd name="connsiteX874" fmla="*/ 2949370 w 6642393"/>
              <a:gd name="connsiteY874" fmla="*/ 1842507 h 4695128"/>
              <a:gd name="connsiteX875" fmla="*/ 2925424 w 6642393"/>
              <a:gd name="connsiteY875" fmla="*/ 1812697 h 4695128"/>
              <a:gd name="connsiteX876" fmla="*/ 2926042 w 6642393"/>
              <a:gd name="connsiteY876" fmla="*/ 1800397 h 4695128"/>
              <a:gd name="connsiteX877" fmla="*/ 2942980 w 6642393"/>
              <a:gd name="connsiteY877" fmla="*/ 1788246 h 4695128"/>
              <a:gd name="connsiteX878" fmla="*/ 2944205 w 6642393"/>
              <a:gd name="connsiteY878" fmla="*/ 1745586 h 4695128"/>
              <a:gd name="connsiteX879" fmla="*/ 2953608 w 6642393"/>
              <a:gd name="connsiteY879" fmla="*/ 1733413 h 4695128"/>
              <a:gd name="connsiteX880" fmla="*/ 2952806 w 6642393"/>
              <a:gd name="connsiteY880" fmla="*/ 1699640 h 4695128"/>
              <a:gd name="connsiteX881" fmla="*/ 2988617 w 6642393"/>
              <a:gd name="connsiteY881" fmla="*/ 1691566 h 4695128"/>
              <a:gd name="connsiteX882" fmla="*/ 3012621 w 6642393"/>
              <a:gd name="connsiteY882" fmla="*/ 1676678 h 4695128"/>
              <a:gd name="connsiteX883" fmla="*/ 3030876 w 6642393"/>
              <a:gd name="connsiteY883" fmla="*/ 1667642 h 4695128"/>
              <a:gd name="connsiteX884" fmla="*/ 3050952 w 6642393"/>
              <a:gd name="connsiteY884" fmla="*/ 1668982 h 4695128"/>
              <a:gd name="connsiteX885" fmla="*/ 3054674 w 6642393"/>
              <a:gd name="connsiteY885" fmla="*/ 1663016 h 4695128"/>
              <a:gd name="connsiteX886" fmla="*/ 3068142 w 6642393"/>
              <a:gd name="connsiteY886" fmla="*/ 1663909 h 4695128"/>
              <a:gd name="connsiteX887" fmla="*/ 3083820 w 6642393"/>
              <a:gd name="connsiteY887" fmla="*/ 1670551 h 4695128"/>
              <a:gd name="connsiteX888" fmla="*/ 3100529 w 6642393"/>
              <a:gd name="connsiteY888" fmla="*/ 1675739 h 4695128"/>
              <a:gd name="connsiteX889" fmla="*/ 3107537 w 6642393"/>
              <a:gd name="connsiteY889" fmla="*/ 1675144 h 4695128"/>
              <a:gd name="connsiteX890" fmla="*/ 3137061 w 6642393"/>
              <a:gd name="connsiteY890" fmla="*/ 1674456 h 4695128"/>
              <a:gd name="connsiteX891" fmla="*/ 3162714 w 6642393"/>
              <a:gd name="connsiteY891" fmla="*/ 1670952 h 4695128"/>
              <a:gd name="connsiteX892" fmla="*/ 3200965 w 6642393"/>
              <a:gd name="connsiteY892" fmla="*/ 1693101 h 4695128"/>
              <a:gd name="connsiteX893" fmla="*/ 3223789 w 6642393"/>
              <a:gd name="connsiteY893" fmla="*/ 1691452 h 4695128"/>
              <a:gd name="connsiteX894" fmla="*/ 3231405 w 6642393"/>
              <a:gd name="connsiteY894" fmla="*/ 1696674 h 4695128"/>
              <a:gd name="connsiteX895" fmla="*/ 3243567 w 6642393"/>
              <a:gd name="connsiteY895" fmla="*/ 1699365 h 4695128"/>
              <a:gd name="connsiteX896" fmla="*/ 3248710 w 6642393"/>
              <a:gd name="connsiteY896" fmla="*/ 1694498 h 4695128"/>
              <a:gd name="connsiteX897" fmla="*/ 3266346 w 6642393"/>
              <a:gd name="connsiteY897" fmla="*/ 1687753 h 4695128"/>
              <a:gd name="connsiteX898" fmla="*/ 3277626 w 6642393"/>
              <a:gd name="connsiteY898" fmla="*/ 1685794 h 4695128"/>
              <a:gd name="connsiteX899" fmla="*/ 3304677 w 6642393"/>
              <a:gd name="connsiteY899" fmla="*/ 1690009 h 4695128"/>
              <a:gd name="connsiteX900" fmla="*/ 3314732 w 6642393"/>
              <a:gd name="connsiteY900" fmla="*/ 1679633 h 4695128"/>
              <a:gd name="connsiteX901" fmla="*/ 3330914 w 6642393"/>
              <a:gd name="connsiteY901" fmla="*/ 1679301 h 4695128"/>
              <a:gd name="connsiteX902" fmla="*/ 3341587 w 6642393"/>
              <a:gd name="connsiteY902" fmla="*/ 1676484 h 4695128"/>
              <a:gd name="connsiteX903" fmla="*/ 3343420 w 6642393"/>
              <a:gd name="connsiteY903" fmla="*/ 1678007 h 4695128"/>
              <a:gd name="connsiteX904" fmla="*/ 3355330 w 6642393"/>
              <a:gd name="connsiteY904" fmla="*/ 1667883 h 4695128"/>
              <a:gd name="connsiteX905" fmla="*/ 3374490 w 6642393"/>
              <a:gd name="connsiteY905" fmla="*/ 1665547 h 4695128"/>
              <a:gd name="connsiteX906" fmla="*/ 3394669 w 6642393"/>
              <a:gd name="connsiteY906" fmla="*/ 1670975 h 4695128"/>
              <a:gd name="connsiteX907" fmla="*/ 3413072 w 6642393"/>
              <a:gd name="connsiteY907" fmla="*/ 1686401 h 4695128"/>
              <a:gd name="connsiteX908" fmla="*/ 3414871 w 6642393"/>
              <a:gd name="connsiteY908" fmla="*/ 1690032 h 4695128"/>
              <a:gd name="connsiteX909" fmla="*/ 3412488 w 6642393"/>
              <a:gd name="connsiteY909" fmla="*/ 1693307 h 4695128"/>
              <a:gd name="connsiteX910" fmla="*/ 3413416 w 6642393"/>
              <a:gd name="connsiteY910" fmla="*/ 1696685 h 4695128"/>
              <a:gd name="connsiteX911" fmla="*/ 3416703 w 6642393"/>
              <a:gd name="connsiteY911" fmla="*/ 1698254 h 4695128"/>
              <a:gd name="connsiteX912" fmla="*/ 3418421 w 6642393"/>
              <a:gd name="connsiteY912" fmla="*/ 1703122 h 4695128"/>
              <a:gd name="connsiteX913" fmla="*/ 3421914 w 6642393"/>
              <a:gd name="connsiteY913" fmla="*/ 1704702 h 4695128"/>
              <a:gd name="connsiteX914" fmla="*/ 3425544 w 6642393"/>
              <a:gd name="connsiteY914" fmla="*/ 1701243 h 4695128"/>
              <a:gd name="connsiteX915" fmla="*/ 3439458 w 6642393"/>
              <a:gd name="connsiteY915" fmla="*/ 1700613 h 4695128"/>
              <a:gd name="connsiteX916" fmla="*/ 3436779 w 6642393"/>
              <a:gd name="connsiteY916" fmla="*/ 1706809 h 4695128"/>
              <a:gd name="connsiteX917" fmla="*/ 3450121 w 6642393"/>
              <a:gd name="connsiteY917" fmla="*/ 1726702 h 4695128"/>
              <a:gd name="connsiteX918" fmla="*/ 3456545 w 6642393"/>
              <a:gd name="connsiteY918" fmla="*/ 1727309 h 4695128"/>
              <a:gd name="connsiteX919" fmla="*/ 3471090 w 6642393"/>
              <a:gd name="connsiteY919" fmla="*/ 1748701 h 4695128"/>
              <a:gd name="connsiteX920" fmla="*/ 3474617 w 6642393"/>
              <a:gd name="connsiteY920" fmla="*/ 1749641 h 4695128"/>
              <a:gd name="connsiteX921" fmla="*/ 3476529 w 6642393"/>
              <a:gd name="connsiteY921" fmla="*/ 1755355 h 4695128"/>
              <a:gd name="connsiteX922" fmla="*/ 3485084 w 6642393"/>
              <a:gd name="connsiteY922" fmla="*/ 1761265 h 4695128"/>
              <a:gd name="connsiteX923" fmla="*/ 3495403 w 6642393"/>
              <a:gd name="connsiteY923" fmla="*/ 1757302 h 4695128"/>
              <a:gd name="connsiteX924" fmla="*/ 3507932 w 6642393"/>
              <a:gd name="connsiteY924" fmla="*/ 1768823 h 4695128"/>
              <a:gd name="connsiteX925" fmla="*/ 3510153 w 6642393"/>
              <a:gd name="connsiteY925" fmla="*/ 1778340 h 4695128"/>
              <a:gd name="connsiteX926" fmla="*/ 3513681 w 6642393"/>
              <a:gd name="connsiteY926" fmla="*/ 1778443 h 4695128"/>
              <a:gd name="connsiteX927" fmla="*/ 3517414 w 6642393"/>
              <a:gd name="connsiteY927" fmla="*/ 1786082 h 4695128"/>
              <a:gd name="connsiteX928" fmla="*/ 3538372 w 6642393"/>
              <a:gd name="connsiteY928" fmla="*/ 1787731 h 4695128"/>
              <a:gd name="connsiteX929" fmla="*/ 3550935 w 6642393"/>
              <a:gd name="connsiteY929" fmla="*/ 1791430 h 4695128"/>
              <a:gd name="connsiteX930" fmla="*/ 3578168 w 6642393"/>
              <a:gd name="connsiteY930" fmla="*/ 1814392 h 4695128"/>
              <a:gd name="connsiteX931" fmla="*/ 3583093 w 6642393"/>
              <a:gd name="connsiteY931" fmla="*/ 1808654 h 4695128"/>
              <a:gd name="connsiteX932" fmla="*/ 3588109 w 6642393"/>
              <a:gd name="connsiteY932" fmla="*/ 1807543 h 4695128"/>
              <a:gd name="connsiteX933" fmla="*/ 3590938 w 6642393"/>
              <a:gd name="connsiteY933" fmla="*/ 1802997 h 4695128"/>
              <a:gd name="connsiteX934" fmla="*/ 3595255 w 6642393"/>
              <a:gd name="connsiteY934" fmla="*/ 1804795 h 4695128"/>
              <a:gd name="connsiteX935" fmla="*/ 3596732 w 6642393"/>
              <a:gd name="connsiteY935" fmla="*/ 1808986 h 4695128"/>
              <a:gd name="connsiteX936" fmla="*/ 3604692 w 6642393"/>
              <a:gd name="connsiteY936" fmla="*/ 1802115 h 4695128"/>
              <a:gd name="connsiteX937" fmla="*/ 3609055 w 6642393"/>
              <a:gd name="connsiteY937" fmla="*/ 1801611 h 4695128"/>
              <a:gd name="connsiteX938" fmla="*/ 3609605 w 6642393"/>
              <a:gd name="connsiteY938" fmla="*/ 1796812 h 4695128"/>
              <a:gd name="connsiteX939" fmla="*/ 3605425 w 6642393"/>
              <a:gd name="connsiteY939" fmla="*/ 1789151 h 4695128"/>
              <a:gd name="connsiteX940" fmla="*/ 3611609 w 6642393"/>
              <a:gd name="connsiteY940" fmla="*/ 1783448 h 4695128"/>
              <a:gd name="connsiteX941" fmla="*/ 3646298 w 6642393"/>
              <a:gd name="connsiteY941" fmla="*/ 1781650 h 4695128"/>
              <a:gd name="connsiteX942" fmla="*/ 3644500 w 6642393"/>
              <a:gd name="connsiteY942" fmla="*/ 1789586 h 4695128"/>
              <a:gd name="connsiteX943" fmla="*/ 3647134 w 6642393"/>
              <a:gd name="connsiteY943" fmla="*/ 1791945 h 4695128"/>
              <a:gd name="connsiteX944" fmla="*/ 3675318 w 6642393"/>
              <a:gd name="connsiteY944" fmla="*/ 1794785 h 4695128"/>
              <a:gd name="connsiteX945" fmla="*/ 3678937 w 6642393"/>
              <a:gd name="connsiteY945" fmla="*/ 1799275 h 4695128"/>
              <a:gd name="connsiteX946" fmla="*/ 3675994 w 6642393"/>
              <a:gd name="connsiteY946" fmla="*/ 1801096 h 4695128"/>
              <a:gd name="connsiteX947" fmla="*/ 3675238 w 6642393"/>
              <a:gd name="connsiteY947" fmla="*/ 1806100 h 4695128"/>
              <a:gd name="connsiteX948" fmla="*/ 3677242 w 6642393"/>
              <a:gd name="connsiteY948" fmla="*/ 1808665 h 4695128"/>
              <a:gd name="connsiteX949" fmla="*/ 3680380 w 6642393"/>
              <a:gd name="connsiteY949" fmla="*/ 1808769 h 4695128"/>
              <a:gd name="connsiteX950" fmla="*/ 3680906 w 6642393"/>
              <a:gd name="connsiteY950" fmla="*/ 1814151 h 4695128"/>
              <a:gd name="connsiteX951" fmla="*/ 3683907 w 6642393"/>
              <a:gd name="connsiteY951" fmla="*/ 1825821 h 4695128"/>
              <a:gd name="connsiteX952" fmla="*/ 3696905 w 6642393"/>
              <a:gd name="connsiteY952" fmla="*/ 1830379 h 4695128"/>
              <a:gd name="connsiteX953" fmla="*/ 3710465 w 6642393"/>
              <a:gd name="connsiteY953" fmla="*/ 1830963 h 4695128"/>
              <a:gd name="connsiteX954" fmla="*/ 3713488 w 6642393"/>
              <a:gd name="connsiteY954" fmla="*/ 1830780 h 4695128"/>
              <a:gd name="connsiteX955" fmla="*/ 3747272 w 6642393"/>
              <a:gd name="connsiteY955" fmla="*/ 1821572 h 4695128"/>
              <a:gd name="connsiteX956" fmla="*/ 3775537 w 6642393"/>
              <a:gd name="connsiteY956" fmla="*/ 1834456 h 4695128"/>
              <a:gd name="connsiteX957" fmla="*/ 3810798 w 6642393"/>
              <a:gd name="connsiteY957" fmla="*/ 1837731 h 4695128"/>
              <a:gd name="connsiteX958" fmla="*/ 3824529 w 6642393"/>
              <a:gd name="connsiteY958" fmla="*/ 1841614 h 4695128"/>
              <a:gd name="connsiteX959" fmla="*/ 3840322 w 6642393"/>
              <a:gd name="connsiteY959" fmla="*/ 1839632 h 4695128"/>
              <a:gd name="connsiteX960" fmla="*/ 3845315 w 6642393"/>
              <a:gd name="connsiteY960" fmla="*/ 1843240 h 4695128"/>
              <a:gd name="connsiteX961" fmla="*/ 3849564 w 6642393"/>
              <a:gd name="connsiteY961" fmla="*/ 1852218 h 4695128"/>
              <a:gd name="connsiteX962" fmla="*/ 3847823 w 6642393"/>
              <a:gd name="connsiteY962" fmla="*/ 1860029 h 4695128"/>
              <a:gd name="connsiteX963" fmla="*/ 3859608 w 6642393"/>
              <a:gd name="connsiteY963" fmla="*/ 1854956 h 4695128"/>
              <a:gd name="connsiteX964" fmla="*/ 3872205 w 6642393"/>
              <a:gd name="connsiteY964" fmla="*/ 1853959 h 4695128"/>
              <a:gd name="connsiteX965" fmla="*/ 3898614 w 6642393"/>
              <a:gd name="connsiteY965" fmla="*/ 1834651 h 4695128"/>
              <a:gd name="connsiteX966" fmla="*/ 3902954 w 6642393"/>
              <a:gd name="connsiteY966" fmla="*/ 1835590 h 4695128"/>
              <a:gd name="connsiteX967" fmla="*/ 3912093 w 6642393"/>
              <a:gd name="connsiteY967" fmla="*/ 1845656 h 4695128"/>
              <a:gd name="connsiteX968" fmla="*/ 3926546 w 6642393"/>
              <a:gd name="connsiteY968" fmla="*/ 1849745 h 4695128"/>
              <a:gd name="connsiteX969" fmla="*/ 3929386 w 6642393"/>
              <a:gd name="connsiteY969" fmla="*/ 1863018 h 4695128"/>
              <a:gd name="connsiteX970" fmla="*/ 3933108 w 6642393"/>
              <a:gd name="connsiteY970" fmla="*/ 1863522 h 4695128"/>
              <a:gd name="connsiteX971" fmla="*/ 3948145 w 6642393"/>
              <a:gd name="connsiteY971" fmla="*/ 1860304 h 4695128"/>
              <a:gd name="connsiteX972" fmla="*/ 3955509 w 6642393"/>
              <a:gd name="connsiteY972" fmla="*/ 1847695 h 4695128"/>
              <a:gd name="connsiteX973" fmla="*/ 3957524 w 6642393"/>
              <a:gd name="connsiteY973" fmla="*/ 1850226 h 4695128"/>
              <a:gd name="connsiteX974" fmla="*/ 3967282 w 6642393"/>
              <a:gd name="connsiteY974" fmla="*/ 1850661 h 4695128"/>
              <a:gd name="connsiteX975" fmla="*/ 3987174 w 6642393"/>
              <a:gd name="connsiteY975" fmla="*/ 1864518 h 4695128"/>
              <a:gd name="connsiteX976" fmla="*/ 3995351 w 6642393"/>
              <a:gd name="connsiteY976" fmla="*/ 1850237 h 4695128"/>
              <a:gd name="connsiteX977" fmla="*/ 3993347 w 6642393"/>
              <a:gd name="connsiteY977" fmla="*/ 1837422 h 4695128"/>
              <a:gd name="connsiteX978" fmla="*/ 4006712 w 6642393"/>
              <a:gd name="connsiteY978" fmla="*/ 1824275 h 4695128"/>
              <a:gd name="connsiteX979" fmla="*/ 4026708 w 6642393"/>
              <a:gd name="connsiteY979" fmla="*/ 1791396 h 4695128"/>
              <a:gd name="connsiteX980" fmla="*/ 4037392 w 6642393"/>
              <a:gd name="connsiteY980" fmla="*/ 1797488 h 4695128"/>
              <a:gd name="connsiteX981" fmla="*/ 4049337 w 6642393"/>
              <a:gd name="connsiteY981" fmla="*/ 1792713 h 4695128"/>
              <a:gd name="connsiteX982" fmla="*/ 4059026 w 6642393"/>
              <a:gd name="connsiteY982" fmla="*/ 1807154 h 4695128"/>
              <a:gd name="connsiteX983" fmla="*/ 4082171 w 6642393"/>
              <a:gd name="connsiteY983" fmla="*/ 1813498 h 4695128"/>
              <a:gd name="connsiteX984" fmla="*/ 4088470 w 6642393"/>
              <a:gd name="connsiteY984" fmla="*/ 1804337 h 4695128"/>
              <a:gd name="connsiteX985" fmla="*/ 4098971 w 6642393"/>
              <a:gd name="connsiteY985" fmla="*/ 1797076 h 4695128"/>
              <a:gd name="connsiteX986" fmla="*/ 4126010 w 6642393"/>
              <a:gd name="connsiteY986" fmla="*/ 1802229 h 4695128"/>
              <a:gd name="connsiteX987" fmla="*/ 4158455 w 6642393"/>
              <a:gd name="connsiteY987" fmla="*/ 1801817 h 4695128"/>
              <a:gd name="connsiteX988" fmla="*/ 4160917 w 6642393"/>
              <a:gd name="connsiteY988" fmla="*/ 1802275 h 4695128"/>
              <a:gd name="connsiteX989" fmla="*/ 4165612 w 6642393"/>
              <a:gd name="connsiteY989" fmla="*/ 1807601 h 4695128"/>
              <a:gd name="connsiteX990" fmla="*/ 4166265 w 6642393"/>
              <a:gd name="connsiteY990" fmla="*/ 1816430 h 4695128"/>
              <a:gd name="connsiteX991" fmla="*/ 4168097 w 6642393"/>
              <a:gd name="connsiteY991" fmla="*/ 1818973 h 4695128"/>
              <a:gd name="connsiteX992" fmla="*/ 4172873 w 6642393"/>
              <a:gd name="connsiteY992" fmla="*/ 1819270 h 4695128"/>
              <a:gd name="connsiteX993" fmla="*/ 4183111 w 6642393"/>
              <a:gd name="connsiteY993" fmla="*/ 1827642 h 4695128"/>
              <a:gd name="connsiteX994" fmla="*/ 4189364 w 6642393"/>
              <a:gd name="connsiteY994" fmla="*/ 1827539 h 4695128"/>
              <a:gd name="connsiteX995" fmla="*/ 4194724 w 6642393"/>
              <a:gd name="connsiteY995" fmla="*/ 1848748 h 4695128"/>
              <a:gd name="connsiteX996" fmla="*/ 4219770 w 6642393"/>
              <a:gd name="connsiteY996" fmla="*/ 1851142 h 4695128"/>
              <a:gd name="connsiteX997" fmla="*/ 4240270 w 6642393"/>
              <a:gd name="connsiteY997" fmla="*/ 1847328 h 4695128"/>
              <a:gd name="connsiteX998" fmla="*/ 4250702 w 6642393"/>
              <a:gd name="connsiteY998" fmla="*/ 1843515 h 4695128"/>
              <a:gd name="connsiteX999" fmla="*/ 4253337 w 6642393"/>
              <a:gd name="connsiteY999" fmla="*/ 1853696 h 4695128"/>
              <a:gd name="connsiteX1000" fmla="*/ 4251401 w 6642393"/>
              <a:gd name="connsiteY1000" fmla="*/ 1857624 h 4695128"/>
              <a:gd name="connsiteX1001" fmla="*/ 4253989 w 6642393"/>
              <a:gd name="connsiteY1001" fmla="*/ 1863969 h 4695128"/>
              <a:gd name="connsiteX1002" fmla="*/ 4264170 w 6642393"/>
              <a:gd name="connsiteY1002" fmla="*/ 1863946 h 4695128"/>
              <a:gd name="connsiteX1003" fmla="*/ 4264881 w 6642393"/>
              <a:gd name="connsiteY1003" fmla="*/ 1871916 h 4695128"/>
              <a:gd name="connsiteX1004" fmla="*/ 4271992 w 6642393"/>
              <a:gd name="connsiteY1004" fmla="*/ 1869935 h 4695128"/>
              <a:gd name="connsiteX1005" fmla="*/ 4274844 w 6642393"/>
              <a:gd name="connsiteY1005" fmla="*/ 1872523 h 4695128"/>
              <a:gd name="connsiteX1006" fmla="*/ 4285151 w 6642393"/>
              <a:gd name="connsiteY1006" fmla="*/ 1877723 h 4695128"/>
              <a:gd name="connsiteX1007" fmla="*/ 4297016 w 6642393"/>
              <a:gd name="connsiteY1007" fmla="*/ 1877929 h 4695128"/>
              <a:gd name="connsiteX1008" fmla="*/ 4302730 w 6642393"/>
              <a:gd name="connsiteY1008" fmla="*/ 1872798 h 4695128"/>
              <a:gd name="connsiteX1009" fmla="*/ 4305627 w 6642393"/>
              <a:gd name="connsiteY1009" fmla="*/ 1872833 h 4695128"/>
              <a:gd name="connsiteX1010" fmla="*/ 4316874 w 6642393"/>
              <a:gd name="connsiteY1010" fmla="*/ 1885625 h 4695128"/>
              <a:gd name="connsiteX1011" fmla="*/ 4322027 w 6642393"/>
              <a:gd name="connsiteY1011" fmla="*/ 1887171 h 4695128"/>
              <a:gd name="connsiteX1012" fmla="*/ 4324272 w 6642393"/>
              <a:gd name="connsiteY1012" fmla="*/ 1890778 h 4695128"/>
              <a:gd name="connsiteX1013" fmla="*/ 4320630 w 6642393"/>
              <a:gd name="connsiteY1013" fmla="*/ 1895955 h 4695128"/>
              <a:gd name="connsiteX1014" fmla="*/ 4322039 w 6642393"/>
              <a:gd name="connsiteY1014" fmla="*/ 1898692 h 4695128"/>
              <a:gd name="connsiteX1015" fmla="*/ 4326402 w 6642393"/>
              <a:gd name="connsiteY1015" fmla="*/ 1899608 h 4695128"/>
              <a:gd name="connsiteX1016" fmla="*/ 4342859 w 6642393"/>
              <a:gd name="connsiteY1016" fmla="*/ 1898417 h 4695128"/>
              <a:gd name="connsiteX1017" fmla="*/ 4354391 w 6642393"/>
              <a:gd name="connsiteY1017" fmla="*/ 1892760 h 4695128"/>
              <a:gd name="connsiteX1018" fmla="*/ 4362786 w 6642393"/>
              <a:gd name="connsiteY1018" fmla="*/ 1901692 h 4695128"/>
              <a:gd name="connsiteX1019" fmla="*/ 4377777 w 6642393"/>
              <a:gd name="connsiteY1019" fmla="*/ 1900043 h 4695128"/>
              <a:gd name="connsiteX1020" fmla="*/ 4381258 w 6642393"/>
              <a:gd name="connsiteY1020" fmla="*/ 1904074 h 4695128"/>
              <a:gd name="connsiteX1021" fmla="*/ 4384328 w 6642393"/>
              <a:gd name="connsiteY1021" fmla="*/ 1920268 h 4695128"/>
              <a:gd name="connsiteX1022" fmla="*/ 4397475 w 6642393"/>
              <a:gd name="connsiteY1022" fmla="*/ 1919226 h 4695128"/>
              <a:gd name="connsiteX1023" fmla="*/ 4410496 w 6642393"/>
              <a:gd name="connsiteY1023" fmla="*/ 1923841 h 4695128"/>
              <a:gd name="connsiteX1024" fmla="*/ 4417757 w 6642393"/>
              <a:gd name="connsiteY1024" fmla="*/ 1897753 h 4695128"/>
              <a:gd name="connsiteX1025" fmla="*/ 4429610 w 6642393"/>
              <a:gd name="connsiteY1025" fmla="*/ 1898772 h 4695128"/>
              <a:gd name="connsiteX1026" fmla="*/ 4436355 w 6642393"/>
              <a:gd name="connsiteY1026" fmla="*/ 1905162 h 4695128"/>
              <a:gd name="connsiteX1027" fmla="*/ 4442196 w 6642393"/>
              <a:gd name="connsiteY1027" fmla="*/ 1905666 h 4695128"/>
              <a:gd name="connsiteX1028" fmla="*/ 4447681 w 6642393"/>
              <a:gd name="connsiteY1028" fmla="*/ 1900925 h 4695128"/>
              <a:gd name="connsiteX1029" fmla="*/ 4455950 w 6642393"/>
              <a:gd name="connsiteY1029" fmla="*/ 1903788 h 4695128"/>
              <a:gd name="connsiteX1030" fmla="*/ 4470311 w 6642393"/>
              <a:gd name="connsiteY1030" fmla="*/ 1921757 h 4695128"/>
              <a:gd name="connsiteX1031" fmla="*/ 4470964 w 6642393"/>
              <a:gd name="connsiteY1031" fmla="*/ 1921837 h 4695128"/>
              <a:gd name="connsiteX1032" fmla="*/ 4478969 w 6642393"/>
              <a:gd name="connsiteY1032" fmla="*/ 1922753 h 4695128"/>
              <a:gd name="connsiteX1033" fmla="*/ 4493319 w 6642393"/>
              <a:gd name="connsiteY1033" fmla="*/ 1902402 h 4695128"/>
              <a:gd name="connsiteX1034" fmla="*/ 4505378 w 6642393"/>
              <a:gd name="connsiteY1034" fmla="*/ 1874791 h 4695128"/>
              <a:gd name="connsiteX1035" fmla="*/ 4507474 w 6642393"/>
              <a:gd name="connsiteY1035" fmla="*/ 1866969 h 4695128"/>
              <a:gd name="connsiteX1036" fmla="*/ 4512673 w 6642393"/>
              <a:gd name="connsiteY1036" fmla="*/ 1861243 h 4695128"/>
              <a:gd name="connsiteX1037" fmla="*/ 4525225 w 6642393"/>
              <a:gd name="connsiteY1037" fmla="*/ 1837800 h 4695128"/>
              <a:gd name="connsiteX1038" fmla="*/ 4544396 w 6642393"/>
              <a:gd name="connsiteY1038" fmla="*/ 1838407 h 4695128"/>
              <a:gd name="connsiteX1039" fmla="*/ 4577699 w 6642393"/>
              <a:gd name="connsiteY1039" fmla="*/ 1854337 h 4695128"/>
              <a:gd name="connsiteX1040" fmla="*/ 4583677 w 6642393"/>
              <a:gd name="connsiteY1040" fmla="*/ 1856628 h 4695128"/>
              <a:gd name="connsiteX1041" fmla="*/ 4584215 w 6642393"/>
              <a:gd name="connsiteY1041" fmla="*/ 1856868 h 4695128"/>
              <a:gd name="connsiteX1042" fmla="*/ 4589438 w 6642393"/>
              <a:gd name="connsiteY1042" fmla="*/ 1859319 h 4695128"/>
              <a:gd name="connsiteX1043" fmla="*/ 4590434 w 6642393"/>
              <a:gd name="connsiteY1043" fmla="*/ 1859823 h 4695128"/>
              <a:gd name="connsiteX1044" fmla="*/ 4595461 w 6642393"/>
              <a:gd name="connsiteY1044" fmla="*/ 1862904 h 4695128"/>
              <a:gd name="connsiteX1045" fmla="*/ 4596424 w 6642393"/>
              <a:gd name="connsiteY1045" fmla="*/ 1863614 h 4695128"/>
              <a:gd name="connsiteX1046" fmla="*/ 4601004 w 6642393"/>
              <a:gd name="connsiteY1046" fmla="*/ 1867530 h 4695128"/>
              <a:gd name="connsiteX1047" fmla="*/ 4648520 w 6642393"/>
              <a:gd name="connsiteY1047" fmla="*/ 1858804 h 4695128"/>
              <a:gd name="connsiteX1048" fmla="*/ 4667702 w 6642393"/>
              <a:gd name="connsiteY1048" fmla="*/ 1861690 h 4695128"/>
              <a:gd name="connsiteX1049" fmla="*/ 4686965 w 6642393"/>
              <a:gd name="connsiteY1049" fmla="*/ 1873817 h 4695128"/>
              <a:gd name="connsiteX1050" fmla="*/ 4714989 w 6642393"/>
              <a:gd name="connsiteY1050" fmla="*/ 1813269 h 4695128"/>
              <a:gd name="connsiteX1051" fmla="*/ 4717233 w 6642393"/>
              <a:gd name="connsiteY1051" fmla="*/ 1811506 h 4695128"/>
              <a:gd name="connsiteX1052" fmla="*/ 4736210 w 6642393"/>
              <a:gd name="connsiteY1052" fmla="*/ 1794969 h 4695128"/>
              <a:gd name="connsiteX1053" fmla="*/ 4753514 w 6642393"/>
              <a:gd name="connsiteY1053" fmla="*/ 1773473 h 4695128"/>
              <a:gd name="connsiteX1054" fmla="*/ 4773395 w 6642393"/>
              <a:gd name="connsiteY1054" fmla="*/ 1780149 h 4695128"/>
              <a:gd name="connsiteX1055" fmla="*/ 4786016 w 6642393"/>
              <a:gd name="connsiteY1055" fmla="*/ 1786517 h 4695128"/>
              <a:gd name="connsiteX1056" fmla="*/ 4797880 w 6642393"/>
              <a:gd name="connsiteY1056" fmla="*/ 1776897 h 4695128"/>
              <a:gd name="connsiteX1057" fmla="*/ 4798235 w 6642393"/>
              <a:gd name="connsiteY1057" fmla="*/ 1774458 h 4695128"/>
              <a:gd name="connsiteX1058" fmla="*/ 4804488 w 6642393"/>
              <a:gd name="connsiteY1058" fmla="*/ 1770117 h 4695128"/>
              <a:gd name="connsiteX1059" fmla="*/ 4806779 w 6642393"/>
              <a:gd name="connsiteY1059" fmla="*/ 1770140 h 4695128"/>
              <a:gd name="connsiteX1060" fmla="*/ 4816089 w 6642393"/>
              <a:gd name="connsiteY1060" fmla="*/ 1773599 h 4695128"/>
              <a:gd name="connsiteX1061" fmla="*/ 4830531 w 6642393"/>
              <a:gd name="connsiteY1061" fmla="*/ 1786941 h 4695128"/>
              <a:gd name="connsiteX1062" fmla="*/ 4832145 w 6642393"/>
              <a:gd name="connsiteY1062" fmla="*/ 1789254 h 4695128"/>
              <a:gd name="connsiteX1063" fmla="*/ 4855153 w 6642393"/>
              <a:gd name="connsiteY1063" fmla="*/ 1821126 h 4695128"/>
              <a:gd name="connsiteX1064" fmla="*/ 4864303 w 6642393"/>
              <a:gd name="connsiteY1064" fmla="*/ 1819958 h 4695128"/>
              <a:gd name="connsiteX1065" fmla="*/ 4877703 w 6642393"/>
              <a:gd name="connsiteY1065" fmla="*/ 1808562 h 4695128"/>
              <a:gd name="connsiteX1066" fmla="*/ 4876683 w 6642393"/>
              <a:gd name="connsiteY1066" fmla="*/ 1805390 h 4695128"/>
              <a:gd name="connsiteX1067" fmla="*/ 4864063 w 6642393"/>
              <a:gd name="connsiteY1067" fmla="*/ 1799424 h 4695128"/>
              <a:gd name="connsiteX1068" fmla="*/ 4855520 w 6642393"/>
              <a:gd name="connsiteY1068" fmla="*/ 1801428 h 4695128"/>
              <a:gd name="connsiteX1069" fmla="*/ 4853492 w 6642393"/>
              <a:gd name="connsiteY1069" fmla="*/ 1796812 h 4695128"/>
              <a:gd name="connsiteX1070" fmla="*/ 4853928 w 6642393"/>
              <a:gd name="connsiteY1070" fmla="*/ 1793457 h 4695128"/>
              <a:gd name="connsiteX1071" fmla="*/ 4882593 w 6642393"/>
              <a:gd name="connsiteY1071" fmla="*/ 1794751 h 4695128"/>
              <a:gd name="connsiteX1072" fmla="*/ 4890414 w 6642393"/>
              <a:gd name="connsiteY1072" fmla="*/ 1800912 h 4695128"/>
              <a:gd name="connsiteX1073" fmla="*/ 4896026 w 6642393"/>
              <a:gd name="connsiteY1073" fmla="*/ 1800970 h 4695128"/>
              <a:gd name="connsiteX1074" fmla="*/ 4910639 w 6642393"/>
              <a:gd name="connsiteY1074" fmla="*/ 1794396 h 4695128"/>
              <a:gd name="connsiteX1075" fmla="*/ 4946714 w 6642393"/>
              <a:gd name="connsiteY1075" fmla="*/ 1772900 h 4695128"/>
              <a:gd name="connsiteX1076" fmla="*/ 4975264 w 6642393"/>
              <a:gd name="connsiteY1076" fmla="*/ 1762856 h 4695128"/>
              <a:gd name="connsiteX1077" fmla="*/ 4980761 w 6642393"/>
              <a:gd name="connsiteY1077" fmla="*/ 1775259 h 4695128"/>
              <a:gd name="connsiteX1078" fmla="*/ 5015393 w 6642393"/>
              <a:gd name="connsiteY1078" fmla="*/ 1785188 h 4695128"/>
              <a:gd name="connsiteX1079" fmla="*/ 5016172 w 6642393"/>
              <a:gd name="connsiteY1079" fmla="*/ 1791247 h 4695128"/>
              <a:gd name="connsiteX1080" fmla="*/ 5018634 w 6642393"/>
              <a:gd name="connsiteY1080" fmla="*/ 1793789 h 4695128"/>
              <a:gd name="connsiteX1081" fmla="*/ 5048937 w 6642393"/>
              <a:gd name="connsiteY1081" fmla="*/ 1796526 h 4695128"/>
              <a:gd name="connsiteX1082" fmla="*/ 5049738 w 6642393"/>
              <a:gd name="connsiteY1082" fmla="*/ 1803226 h 4695128"/>
              <a:gd name="connsiteX1083" fmla="*/ 5052212 w 6642393"/>
              <a:gd name="connsiteY1083" fmla="*/ 1805333 h 4695128"/>
              <a:gd name="connsiteX1084" fmla="*/ 5088939 w 6642393"/>
              <a:gd name="connsiteY1084" fmla="*/ 1813556 h 4695128"/>
              <a:gd name="connsiteX1085" fmla="*/ 5118624 w 6642393"/>
              <a:gd name="connsiteY1085" fmla="*/ 1821068 h 4695128"/>
              <a:gd name="connsiteX1086" fmla="*/ 5123159 w 6642393"/>
              <a:gd name="connsiteY1086" fmla="*/ 1826313 h 4695128"/>
              <a:gd name="connsiteX1087" fmla="*/ 5121808 w 6642393"/>
              <a:gd name="connsiteY1087" fmla="*/ 1845175 h 4695128"/>
              <a:gd name="connsiteX1088" fmla="*/ 5131542 w 6642393"/>
              <a:gd name="connsiteY1088" fmla="*/ 1851314 h 4695128"/>
              <a:gd name="connsiteX1089" fmla="*/ 5132561 w 6642393"/>
              <a:gd name="connsiteY1089" fmla="*/ 1858437 h 4695128"/>
              <a:gd name="connsiteX1090" fmla="*/ 5171407 w 6642393"/>
              <a:gd name="connsiteY1090" fmla="*/ 1864507 h 4695128"/>
              <a:gd name="connsiteX1091" fmla="*/ 5179504 w 6642393"/>
              <a:gd name="connsiteY1091" fmla="*/ 1870622 h 4695128"/>
              <a:gd name="connsiteX1092" fmla="*/ 5182791 w 6642393"/>
              <a:gd name="connsiteY1092" fmla="*/ 1877539 h 4695128"/>
              <a:gd name="connsiteX1093" fmla="*/ 5180947 w 6642393"/>
              <a:gd name="connsiteY1093" fmla="*/ 1916718 h 4695128"/>
              <a:gd name="connsiteX1094" fmla="*/ 5183844 w 6642393"/>
              <a:gd name="connsiteY1094" fmla="*/ 1935568 h 4695128"/>
              <a:gd name="connsiteX1095" fmla="*/ 5209520 w 6642393"/>
              <a:gd name="connsiteY1095" fmla="*/ 1950376 h 4695128"/>
              <a:gd name="connsiteX1096" fmla="*/ 5212005 w 6642393"/>
              <a:gd name="connsiteY1096" fmla="*/ 1954167 h 4695128"/>
              <a:gd name="connsiteX1097" fmla="*/ 5212005 w 6642393"/>
              <a:gd name="connsiteY1097" fmla="*/ 1958553 h 4695128"/>
              <a:gd name="connsiteX1098" fmla="*/ 5204264 w 6642393"/>
              <a:gd name="connsiteY1098" fmla="*/ 1961679 h 4695128"/>
              <a:gd name="connsiteX1099" fmla="*/ 5204046 w 6642393"/>
              <a:gd name="connsiteY1099" fmla="*/ 1967108 h 4695128"/>
              <a:gd name="connsiteX1100" fmla="*/ 5210494 w 6642393"/>
              <a:gd name="connsiteY1100" fmla="*/ 1970715 h 4695128"/>
              <a:gd name="connsiteX1101" fmla="*/ 5210895 w 6642393"/>
              <a:gd name="connsiteY1101" fmla="*/ 1972799 h 4695128"/>
              <a:gd name="connsiteX1102" fmla="*/ 5204001 w 6642393"/>
              <a:gd name="connsiteY1102" fmla="*/ 1979705 h 4695128"/>
              <a:gd name="connsiteX1103" fmla="*/ 5217022 w 6642393"/>
              <a:gd name="connsiteY1103" fmla="*/ 2008576 h 4695128"/>
              <a:gd name="connsiteX1104" fmla="*/ 5208375 w 6642393"/>
              <a:gd name="connsiteY1104" fmla="*/ 2026236 h 4695128"/>
              <a:gd name="connsiteX1105" fmla="*/ 5213677 w 6642393"/>
              <a:gd name="connsiteY1105" fmla="*/ 2056206 h 4695128"/>
              <a:gd name="connsiteX1106" fmla="*/ 5212132 w 6642393"/>
              <a:gd name="connsiteY1106" fmla="*/ 2076534 h 4695128"/>
              <a:gd name="connsiteX1107" fmla="*/ 5215041 w 6642393"/>
              <a:gd name="connsiteY1107" fmla="*/ 2080519 h 4695128"/>
              <a:gd name="connsiteX1108" fmla="*/ 5213048 w 6642393"/>
              <a:gd name="connsiteY1108" fmla="*/ 2104397 h 4695128"/>
              <a:gd name="connsiteX1109" fmla="*/ 5220331 w 6642393"/>
              <a:gd name="connsiteY1109" fmla="*/ 2111349 h 4695128"/>
              <a:gd name="connsiteX1110" fmla="*/ 5225221 w 6642393"/>
              <a:gd name="connsiteY1110" fmla="*/ 2125733 h 4695128"/>
              <a:gd name="connsiteX1111" fmla="*/ 5215281 w 6642393"/>
              <a:gd name="connsiteY1111" fmla="*/ 2171027 h 4695128"/>
              <a:gd name="connsiteX1112" fmla="*/ 5226470 w 6642393"/>
              <a:gd name="connsiteY1112" fmla="*/ 2195386 h 4695128"/>
              <a:gd name="connsiteX1113" fmla="*/ 5247313 w 6642393"/>
              <a:gd name="connsiteY1113" fmla="*/ 2209495 h 4695128"/>
              <a:gd name="connsiteX1114" fmla="*/ 5249810 w 6642393"/>
              <a:gd name="connsiteY1114" fmla="*/ 2215587 h 4695128"/>
              <a:gd name="connsiteX1115" fmla="*/ 5248103 w 6642393"/>
              <a:gd name="connsiteY1115" fmla="*/ 2220203 h 4695128"/>
              <a:gd name="connsiteX1116" fmla="*/ 5250188 w 6642393"/>
              <a:gd name="connsiteY1116" fmla="*/ 2221875 h 4695128"/>
              <a:gd name="connsiteX1117" fmla="*/ 5251630 w 6642393"/>
              <a:gd name="connsiteY1117" fmla="*/ 2231105 h 4695128"/>
              <a:gd name="connsiteX1118" fmla="*/ 5270412 w 6642393"/>
              <a:gd name="connsiteY1118" fmla="*/ 2236614 h 4695128"/>
              <a:gd name="connsiteX1119" fmla="*/ 5277615 w 6642393"/>
              <a:gd name="connsiteY1119" fmla="*/ 2270799 h 4695128"/>
              <a:gd name="connsiteX1120" fmla="*/ 5281155 w 6642393"/>
              <a:gd name="connsiteY1120" fmla="*/ 2274990 h 4695128"/>
              <a:gd name="connsiteX1121" fmla="*/ 5280902 w 6642393"/>
              <a:gd name="connsiteY1121" fmla="*/ 2285893 h 4695128"/>
              <a:gd name="connsiteX1122" fmla="*/ 5288003 w 6642393"/>
              <a:gd name="connsiteY1122" fmla="*/ 2293028 h 4695128"/>
              <a:gd name="connsiteX1123" fmla="*/ 5285804 w 6642393"/>
              <a:gd name="connsiteY1123" fmla="*/ 2332401 h 4695128"/>
              <a:gd name="connsiteX1124" fmla="*/ 5290614 w 6642393"/>
              <a:gd name="connsiteY1124" fmla="*/ 2334508 h 4695128"/>
              <a:gd name="connsiteX1125" fmla="*/ 5296054 w 6642393"/>
              <a:gd name="connsiteY1125" fmla="*/ 2330351 h 4695128"/>
              <a:gd name="connsiteX1126" fmla="*/ 5303738 w 6642393"/>
              <a:gd name="connsiteY1126" fmla="*/ 2347346 h 4695128"/>
              <a:gd name="connsiteX1127" fmla="*/ 5322165 w 6642393"/>
              <a:gd name="connsiteY1127" fmla="*/ 2347838 h 4695128"/>
              <a:gd name="connsiteX1128" fmla="*/ 5322383 w 6642393"/>
              <a:gd name="connsiteY1128" fmla="*/ 2346773 h 4695128"/>
              <a:gd name="connsiteX1129" fmla="*/ 5326540 w 6642393"/>
              <a:gd name="connsiteY1129" fmla="*/ 2353931 h 4695128"/>
              <a:gd name="connsiteX1130" fmla="*/ 5331349 w 6642393"/>
              <a:gd name="connsiteY1130" fmla="*/ 2354561 h 4695128"/>
              <a:gd name="connsiteX1131" fmla="*/ 5339950 w 6642393"/>
              <a:gd name="connsiteY1131" fmla="*/ 2359817 h 4695128"/>
              <a:gd name="connsiteX1132" fmla="*/ 5347188 w 6642393"/>
              <a:gd name="connsiteY1132" fmla="*/ 2368727 h 4695128"/>
              <a:gd name="connsiteX1133" fmla="*/ 5342596 w 6642393"/>
              <a:gd name="connsiteY1133" fmla="*/ 2377431 h 4695128"/>
              <a:gd name="connsiteX1134" fmla="*/ 5336320 w 6642393"/>
              <a:gd name="connsiteY1134" fmla="*/ 2378244 h 4695128"/>
              <a:gd name="connsiteX1135" fmla="*/ 5338828 w 6642393"/>
              <a:gd name="connsiteY1135" fmla="*/ 2382458 h 4695128"/>
              <a:gd name="connsiteX1136" fmla="*/ 5343432 w 6642393"/>
              <a:gd name="connsiteY1136" fmla="*/ 2383500 h 4695128"/>
              <a:gd name="connsiteX1137" fmla="*/ 5346776 w 6642393"/>
              <a:gd name="connsiteY1137" fmla="*/ 2386879 h 4695128"/>
              <a:gd name="connsiteX1138" fmla="*/ 5347383 w 6642393"/>
              <a:gd name="connsiteY1138" fmla="*/ 2390028 h 4695128"/>
              <a:gd name="connsiteX1139" fmla="*/ 5342745 w 6642393"/>
              <a:gd name="connsiteY1139" fmla="*/ 2409085 h 4695128"/>
              <a:gd name="connsiteX1140" fmla="*/ 5341130 w 6642393"/>
              <a:gd name="connsiteY1140" fmla="*/ 2411456 h 4695128"/>
              <a:gd name="connsiteX1141" fmla="*/ 5331991 w 6642393"/>
              <a:gd name="connsiteY1141" fmla="*/ 2432505 h 4695128"/>
              <a:gd name="connsiteX1142" fmla="*/ 5324856 w 6642393"/>
              <a:gd name="connsiteY1142" fmla="*/ 2441483 h 4695128"/>
              <a:gd name="connsiteX1143" fmla="*/ 5323791 w 6642393"/>
              <a:gd name="connsiteY1143" fmla="*/ 2448412 h 4695128"/>
              <a:gd name="connsiteX1144" fmla="*/ 5311365 w 6642393"/>
              <a:gd name="connsiteY1144" fmla="*/ 2470767 h 4695128"/>
              <a:gd name="connsiteX1145" fmla="*/ 5306120 w 6642393"/>
              <a:gd name="connsiteY1145" fmla="*/ 2472244 h 4695128"/>
              <a:gd name="connsiteX1146" fmla="*/ 5302559 w 6642393"/>
              <a:gd name="connsiteY1146" fmla="*/ 2477879 h 4695128"/>
              <a:gd name="connsiteX1147" fmla="*/ 5284464 w 6642393"/>
              <a:gd name="connsiteY1147" fmla="*/ 2491862 h 4695128"/>
              <a:gd name="connsiteX1148" fmla="*/ 5287190 w 6642393"/>
              <a:gd name="connsiteY1148" fmla="*/ 2493133 h 4695128"/>
              <a:gd name="connsiteX1149" fmla="*/ 5288438 w 6642393"/>
              <a:gd name="connsiteY1149" fmla="*/ 2495847 h 4695128"/>
              <a:gd name="connsiteX1150" fmla="*/ 5288438 w 6642393"/>
              <a:gd name="connsiteY1150" fmla="*/ 2495905 h 4695128"/>
              <a:gd name="connsiteX1151" fmla="*/ 5279379 w 6642393"/>
              <a:gd name="connsiteY1151" fmla="*/ 2507975 h 4695128"/>
              <a:gd name="connsiteX1152" fmla="*/ 5261663 w 6642393"/>
              <a:gd name="connsiteY1152" fmla="*/ 2538702 h 4695128"/>
              <a:gd name="connsiteX1153" fmla="*/ 5263312 w 6642393"/>
              <a:gd name="connsiteY1153" fmla="*/ 2544565 h 4695128"/>
              <a:gd name="connsiteX1154" fmla="*/ 5263392 w 6642393"/>
              <a:gd name="connsiteY1154" fmla="*/ 2544623 h 4695128"/>
              <a:gd name="connsiteX1155" fmla="*/ 5271912 w 6642393"/>
              <a:gd name="connsiteY1155" fmla="*/ 2551723 h 4695128"/>
              <a:gd name="connsiteX1156" fmla="*/ 5277776 w 6642393"/>
              <a:gd name="connsiteY1156" fmla="*/ 2552582 h 4695128"/>
              <a:gd name="connsiteX1157" fmla="*/ 5317034 w 6642393"/>
              <a:gd name="connsiteY1157" fmla="*/ 2553979 h 4695128"/>
              <a:gd name="connsiteX1158" fmla="*/ 5322703 w 6642393"/>
              <a:gd name="connsiteY1158" fmla="*/ 2554185 h 4695128"/>
              <a:gd name="connsiteX1159" fmla="*/ 5333228 w 6642393"/>
              <a:gd name="connsiteY1159" fmla="*/ 2544393 h 4695128"/>
              <a:gd name="connsiteX1160" fmla="*/ 5340111 w 6642393"/>
              <a:gd name="connsiteY1160" fmla="*/ 2552948 h 4695128"/>
              <a:gd name="connsiteX1161" fmla="*/ 5425464 w 6642393"/>
              <a:gd name="connsiteY1161" fmla="*/ 2595654 h 4695128"/>
              <a:gd name="connsiteX1162" fmla="*/ 5500408 w 6642393"/>
              <a:gd name="connsiteY1162" fmla="*/ 2634248 h 4695128"/>
              <a:gd name="connsiteX1163" fmla="*/ 5613625 w 6642393"/>
              <a:gd name="connsiteY1163" fmla="*/ 2690730 h 4695128"/>
              <a:gd name="connsiteX1164" fmla="*/ 5625341 w 6642393"/>
              <a:gd name="connsiteY1164" fmla="*/ 2697728 h 4695128"/>
              <a:gd name="connsiteX1165" fmla="*/ 5680208 w 6642393"/>
              <a:gd name="connsiteY1165" fmla="*/ 2723484 h 4695128"/>
              <a:gd name="connsiteX1166" fmla="*/ 5715825 w 6642393"/>
              <a:gd name="connsiteY1166" fmla="*/ 2739929 h 4695128"/>
              <a:gd name="connsiteX1167" fmla="*/ 5724884 w 6642393"/>
              <a:gd name="connsiteY1167" fmla="*/ 2746377 h 4695128"/>
              <a:gd name="connsiteX1168" fmla="*/ 5787768 w 6642393"/>
              <a:gd name="connsiteY1168" fmla="*/ 2777665 h 4695128"/>
              <a:gd name="connsiteX1169" fmla="*/ 5814028 w 6642393"/>
              <a:gd name="connsiteY1169" fmla="*/ 2791235 h 4695128"/>
              <a:gd name="connsiteX1170" fmla="*/ 5841216 w 6642393"/>
              <a:gd name="connsiteY1170" fmla="*/ 2804051 h 4695128"/>
              <a:gd name="connsiteX1171" fmla="*/ 5868255 w 6642393"/>
              <a:gd name="connsiteY1171" fmla="*/ 2818114 h 4695128"/>
              <a:gd name="connsiteX1172" fmla="*/ 5930875 w 6642393"/>
              <a:gd name="connsiteY1172" fmla="*/ 2851715 h 4695128"/>
              <a:gd name="connsiteX1173" fmla="*/ 6185139 w 6642393"/>
              <a:gd name="connsiteY1173" fmla="*/ 2971586 h 4695128"/>
              <a:gd name="connsiteX1174" fmla="*/ 6215075 w 6642393"/>
              <a:gd name="connsiteY1174" fmla="*/ 2984802 h 4695128"/>
              <a:gd name="connsiteX1175" fmla="*/ 6239949 w 6642393"/>
              <a:gd name="connsiteY1175" fmla="*/ 3000125 h 4695128"/>
              <a:gd name="connsiteX1176" fmla="*/ 6302754 w 6642393"/>
              <a:gd name="connsiteY1176" fmla="*/ 3028595 h 4695128"/>
              <a:gd name="connsiteX1177" fmla="*/ 6549057 w 6642393"/>
              <a:gd name="connsiteY1177" fmla="*/ 3147871 h 4695128"/>
              <a:gd name="connsiteX1178" fmla="*/ 6582761 w 6642393"/>
              <a:gd name="connsiteY1178" fmla="*/ 3163480 h 4695128"/>
              <a:gd name="connsiteX1179" fmla="*/ 6586552 w 6642393"/>
              <a:gd name="connsiteY1179" fmla="*/ 3162953 h 4695128"/>
              <a:gd name="connsiteX1180" fmla="*/ 6631342 w 6642393"/>
              <a:gd name="connsiteY1180" fmla="*/ 3187873 h 4695128"/>
              <a:gd name="connsiteX1181" fmla="*/ 6631422 w 6642393"/>
              <a:gd name="connsiteY1181" fmla="*/ 3187862 h 4695128"/>
              <a:gd name="connsiteX1182" fmla="*/ 6642393 w 6642393"/>
              <a:gd name="connsiteY1182" fmla="*/ 3192752 h 4695128"/>
              <a:gd name="connsiteX1183" fmla="*/ 6601463 w 6642393"/>
              <a:gd name="connsiteY1183" fmla="*/ 3213137 h 4695128"/>
              <a:gd name="connsiteX1184" fmla="*/ 6591075 w 6642393"/>
              <a:gd name="connsiteY1184" fmla="*/ 3223902 h 4695128"/>
              <a:gd name="connsiteX1185" fmla="*/ 6564586 w 6642393"/>
              <a:gd name="connsiteY1185" fmla="*/ 3224921 h 4695128"/>
              <a:gd name="connsiteX1186" fmla="*/ 6546011 w 6642393"/>
              <a:gd name="connsiteY1186" fmla="*/ 3228952 h 4695128"/>
              <a:gd name="connsiteX1187" fmla="*/ 6495713 w 6642393"/>
              <a:gd name="connsiteY1187" fmla="*/ 3239695 h 4695128"/>
              <a:gd name="connsiteX1188" fmla="*/ 6494430 w 6642393"/>
              <a:gd name="connsiteY1188" fmla="*/ 3236797 h 4695128"/>
              <a:gd name="connsiteX1189" fmla="*/ 6495404 w 6642393"/>
              <a:gd name="connsiteY1189" fmla="*/ 3232984 h 4695128"/>
              <a:gd name="connsiteX1190" fmla="*/ 6511734 w 6642393"/>
              <a:gd name="connsiteY1190" fmla="*/ 3219126 h 4695128"/>
              <a:gd name="connsiteX1191" fmla="*/ 6511231 w 6642393"/>
              <a:gd name="connsiteY1191" fmla="*/ 3214328 h 4695128"/>
              <a:gd name="connsiteX1192" fmla="*/ 6505252 w 6642393"/>
              <a:gd name="connsiteY1192" fmla="*/ 3211488 h 4695128"/>
              <a:gd name="connsiteX1193" fmla="*/ 6503317 w 6642393"/>
              <a:gd name="connsiteY1193" fmla="*/ 3207926 h 4695128"/>
              <a:gd name="connsiteX1194" fmla="*/ 6509593 w 6642393"/>
              <a:gd name="connsiteY1194" fmla="*/ 3202395 h 4695128"/>
              <a:gd name="connsiteX1195" fmla="*/ 6505275 w 6642393"/>
              <a:gd name="connsiteY1195" fmla="*/ 3198054 h 4695128"/>
              <a:gd name="connsiteX1196" fmla="*/ 6505894 w 6642393"/>
              <a:gd name="connsiteY1196" fmla="*/ 3196176 h 4695128"/>
              <a:gd name="connsiteX1197" fmla="*/ 6512467 w 6642393"/>
              <a:gd name="connsiteY1197" fmla="*/ 3196508 h 4695128"/>
              <a:gd name="connsiteX1198" fmla="*/ 6514128 w 6642393"/>
              <a:gd name="connsiteY1198" fmla="*/ 3193130 h 4695128"/>
              <a:gd name="connsiteX1199" fmla="*/ 6513452 w 6642393"/>
              <a:gd name="connsiteY1199" fmla="*/ 3190416 h 4695128"/>
              <a:gd name="connsiteX1200" fmla="*/ 6520736 w 6642393"/>
              <a:gd name="connsiteY1200" fmla="*/ 3181941 h 4695128"/>
              <a:gd name="connsiteX1201" fmla="*/ 6521767 w 6642393"/>
              <a:gd name="connsiteY1201" fmla="*/ 3178574 h 4695128"/>
              <a:gd name="connsiteX1202" fmla="*/ 6518949 w 6642393"/>
              <a:gd name="connsiteY1202" fmla="*/ 3175070 h 4695128"/>
              <a:gd name="connsiteX1203" fmla="*/ 6501336 w 6642393"/>
              <a:gd name="connsiteY1203" fmla="*/ 3186613 h 4695128"/>
              <a:gd name="connsiteX1204" fmla="*/ 6496148 w 6642393"/>
              <a:gd name="connsiteY1204" fmla="*/ 3180601 h 4695128"/>
              <a:gd name="connsiteX1205" fmla="*/ 6492128 w 6642393"/>
              <a:gd name="connsiteY1205" fmla="*/ 3179811 h 4695128"/>
              <a:gd name="connsiteX1206" fmla="*/ 6495965 w 6642393"/>
              <a:gd name="connsiteY1206" fmla="*/ 3197138 h 4695128"/>
              <a:gd name="connsiteX1207" fmla="*/ 6490341 w 6642393"/>
              <a:gd name="connsiteY1207" fmla="*/ 3204754 h 4695128"/>
              <a:gd name="connsiteX1208" fmla="*/ 6483997 w 6642393"/>
              <a:gd name="connsiteY1208" fmla="*/ 3205899 h 4695128"/>
              <a:gd name="connsiteX1209" fmla="*/ 6479061 w 6642393"/>
              <a:gd name="connsiteY1209" fmla="*/ 3201124 h 4695128"/>
              <a:gd name="connsiteX1210" fmla="*/ 6476736 w 6642393"/>
              <a:gd name="connsiteY1210" fmla="*/ 3201146 h 4695128"/>
              <a:gd name="connsiteX1211" fmla="*/ 6473644 w 6642393"/>
              <a:gd name="connsiteY1211" fmla="*/ 3207262 h 4695128"/>
              <a:gd name="connsiteX1212" fmla="*/ 6471331 w 6642393"/>
              <a:gd name="connsiteY1212" fmla="*/ 3208751 h 4695128"/>
              <a:gd name="connsiteX1213" fmla="*/ 6464517 w 6642393"/>
              <a:gd name="connsiteY1213" fmla="*/ 3205911 h 4695128"/>
              <a:gd name="connsiteX1214" fmla="*/ 6466933 w 6642393"/>
              <a:gd name="connsiteY1214" fmla="*/ 3196668 h 4695128"/>
              <a:gd name="connsiteX1215" fmla="*/ 6475729 w 6642393"/>
              <a:gd name="connsiteY1215" fmla="*/ 3190072 h 4695128"/>
              <a:gd name="connsiteX1216" fmla="*/ 6475225 w 6642393"/>
              <a:gd name="connsiteY1216" fmla="*/ 3183166 h 4695128"/>
              <a:gd name="connsiteX1217" fmla="*/ 6472442 w 6642393"/>
              <a:gd name="connsiteY1217" fmla="*/ 3180681 h 4695128"/>
              <a:gd name="connsiteX1218" fmla="*/ 6468410 w 6642393"/>
              <a:gd name="connsiteY1218" fmla="*/ 3179891 h 4695128"/>
              <a:gd name="connsiteX1219" fmla="*/ 6458321 w 6642393"/>
              <a:gd name="connsiteY1219" fmla="*/ 3187553 h 4695128"/>
              <a:gd name="connsiteX1220" fmla="*/ 6451782 w 6642393"/>
              <a:gd name="connsiteY1220" fmla="*/ 3187862 h 4695128"/>
              <a:gd name="connsiteX1221" fmla="*/ 6435279 w 6642393"/>
              <a:gd name="connsiteY1221" fmla="*/ 3174863 h 4695128"/>
              <a:gd name="connsiteX1222" fmla="*/ 6436218 w 6642393"/>
              <a:gd name="connsiteY1222" fmla="*/ 3166057 h 4695128"/>
              <a:gd name="connsiteX1223" fmla="*/ 6434283 w 6642393"/>
              <a:gd name="connsiteY1223" fmla="*/ 3162507 h 4695128"/>
              <a:gd name="connsiteX1224" fmla="*/ 6427514 w 6642393"/>
              <a:gd name="connsiteY1224" fmla="*/ 3161544 h 4695128"/>
              <a:gd name="connsiteX1225" fmla="*/ 6426610 w 6642393"/>
              <a:gd name="connsiteY1225" fmla="*/ 3157387 h 4695128"/>
              <a:gd name="connsiteX1226" fmla="*/ 6430985 w 6642393"/>
              <a:gd name="connsiteY1226" fmla="*/ 3153150 h 4695128"/>
              <a:gd name="connsiteX1227" fmla="*/ 6429690 w 6642393"/>
              <a:gd name="connsiteY1227" fmla="*/ 3151672 h 4695128"/>
              <a:gd name="connsiteX1228" fmla="*/ 6423140 w 6642393"/>
              <a:gd name="connsiteY1228" fmla="*/ 3153219 h 4695128"/>
              <a:gd name="connsiteX1229" fmla="*/ 6418559 w 6642393"/>
              <a:gd name="connsiteY1229" fmla="*/ 3158086 h 4695128"/>
              <a:gd name="connsiteX1230" fmla="*/ 6418169 w 6642393"/>
              <a:gd name="connsiteY1230" fmla="*/ 3160823 h 4695128"/>
              <a:gd name="connsiteX1231" fmla="*/ 6429118 w 6642393"/>
              <a:gd name="connsiteY1231" fmla="*/ 3171783 h 4695128"/>
              <a:gd name="connsiteX1232" fmla="*/ 6428935 w 6642393"/>
              <a:gd name="connsiteY1232" fmla="*/ 3174291 h 4695128"/>
              <a:gd name="connsiteX1233" fmla="*/ 6422396 w 6642393"/>
              <a:gd name="connsiteY1233" fmla="*/ 3176879 h 4695128"/>
              <a:gd name="connsiteX1234" fmla="*/ 6420551 w 6642393"/>
              <a:gd name="connsiteY1234" fmla="*/ 3181094 h 4695128"/>
              <a:gd name="connsiteX1235" fmla="*/ 6425247 w 6642393"/>
              <a:gd name="connsiteY1235" fmla="*/ 3185022 h 4695128"/>
              <a:gd name="connsiteX1236" fmla="*/ 6437088 w 6642393"/>
              <a:gd name="connsiteY1236" fmla="*/ 3181930 h 4695128"/>
              <a:gd name="connsiteX1237" fmla="*/ 6440570 w 6642393"/>
              <a:gd name="connsiteY1237" fmla="*/ 3188595 h 4695128"/>
              <a:gd name="connsiteX1238" fmla="*/ 6437844 w 6642393"/>
              <a:gd name="connsiteY1238" fmla="*/ 3190931 h 4695128"/>
              <a:gd name="connsiteX1239" fmla="*/ 6434237 w 6642393"/>
              <a:gd name="connsiteY1239" fmla="*/ 3190759 h 4695128"/>
              <a:gd name="connsiteX1240" fmla="*/ 6434317 w 6642393"/>
              <a:gd name="connsiteY1240" fmla="*/ 3196646 h 4695128"/>
              <a:gd name="connsiteX1241" fmla="*/ 6451530 w 6642393"/>
              <a:gd name="connsiteY1241" fmla="*/ 3201043 h 4695128"/>
              <a:gd name="connsiteX1242" fmla="*/ 6451988 w 6642393"/>
              <a:gd name="connsiteY1242" fmla="*/ 3203128 h 4695128"/>
              <a:gd name="connsiteX1243" fmla="*/ 6448632 w 6642393"/>
              <a:gd name="connsiteY1243" fmla="*/ 3206529 h 4695128"/>
              <a:gd name="connsiteX1244" fmla="*/ 6434707 w 6642393"/>
              <a:gd name="connsiteY1244" fmla="*/ 3208579 h 4695128"/>
              <a:gd name="connsiteX1245" fmla="*/ 6434935 w 6642393"/>
              <a:gd name="connsiteY1245" fmla="*/ 3210457 h 4695128"/>
              <a:gd name="connsiteX1246" fmla="*/ 6437283 w 6642393"/>
              <a:gd name="connsiteY1246" fmla="*/ 3212312 h 4695128"/>
              <a:gd name="connsiteX1247" fmla="*/ 6458413 w 6642393"/>
              <a:gd name="connsiteY1247" fmla="*/ 3206403 h 4695128"/>
              <a:gd name="connsiteX1248" fmla="*/ 6471560 w 6642393"/>
              <a:gd name="connsiteY1248" fmla="*/ 3224040 h 4695128"/>
              <a:gd name="connsiteX1249" fmla="*/ 6480309 w 6642393"/>
              <a:gd name="connsiteY1249" fmla="*/ 3227693 h 4695128"/>
              <a:gd name="connsiteX1250" fmla="*/ 6480997 w 6642393"/>
              <a:gd name="connsiteY1250" fmla="*/ 3231850 h 4695128"/>
              <a:gd name="connsiteX1251" fmla="*/ 6476817 w 6642393"/>
              <a:gd name="connsiteY1251" fmla="*/ 3237358 h 4695128"/>
              <a:gd name="connsiteX1252" fmla="*/ 6488200 w 6642393"/>
              <a:gd name="connsiteY1252" fmla="*/ 3246646 h 4695128"/>
              <a:gd name="connsiteX1253" fmla="*/ 6486196 w 6642393"/>
              <a:gd name="connsiteY1253" fmla="*/ 3254216 h 4695128"/>
              <a:gd name="connsiteX1254" fmla="*/ 6453328 w 6642393"/>
              <a:gd name="connsiteY1254" fmla="*/ 3293875 h 4695128"/>
              <a:gd name="connsiteX1255" fmla="*/ 6427915 w 6642393"/>
              <a:gd name="connsiteY1255" fmla="*/ 3338917 h 4695128"/>
              <a:gd name="connsiteX1256" fmla="*/ 6422785 w 6642393"/>
              <a:gd name="connsiteY1256" fmla="*/ 3351549 h 4695128"/>
              <a:gd name="connsiteX1257" fmla="*/ 6394051 w 6642393"/>
              <a:gd name="connsiteY1257" fmla="*/ 3362131 h 4695128"/>
              <a:gd name="connsiteX1258" fmla="*/ 6378648 w 6642393"/>
              <a:gd name="connsiteY1258" fmla="*/ 3369644 h 4695128"/>
              <a:gd name="connsiteX1259" fmla="*/ 6362145 w 6642393"/>
              <a:gd name="connsiteY1259" fmla="*/ 3392250 h 4695128"/>
              <a:gd name="connsiteX1260" fmla="*/ 6347486 w 6642393"/>
              <a:gd name="connsiteY1260" fmla="*/ 3393029 h 4695128"/>
              <a:gd name="connsiteX1261" fmla="*/ 6303326 w 6642393"/>
              <a:gd name="connsiteY1261" fmla="*/ 3413403 h 4695128"/>
              <a:gd name="connsiteX1262" fmla="*/ 6295230 w 6642393"/>
              <a:gd name="connsiteY1262" fmla="*/ 3409932 h 4695128"/>
              <a:gd name="connsiteX1263" fmla="*/ 6289732 w 6642393"/>
              <a:gd name="connsiteY1263" fmla="*/ 3393441 h 4695128"/>
              <a:gd name="connsiteX1264" fmla="*/ 6285964 w 6642393"/>
              <a:gd name="connsiteY1264" fmla="*/ 3398721 h 4695128"/>
              <a:gd name="connsiteX1265" fmla="*/ 6289675 w 6642393"/>
              <a:gd name="connsiteY1265" fmla="*/ 3408512 h 4695128"/>
              <a:gd name="connsiteX1266" fmla="*/ 6288656 w 6642393"/>
              <a:gd name="connsiteY1266" fmla="*/ 3411880 h 4695128"/>
              <a:gd name="connsiteX1267" fmla="*/ 6289755 w 6642393"/>
              <a:gd name="connsiteY1267" fmla="*/ 3414170 h 4695128"/>
              <a:gd name="connsiteX1268" fmla="*/ 6294221 w 6642393"/>
              <a:gd name="connsiteY1268" fmla="*/ 3415384 h 4695128"/>
              <a:gd name="connsiteX1269" fmla="*/ 6288106 w 6642393"/>
              <a:gd name="connsiteY1269" fmla="*/ 3421098 h 4695128"/>
              <a:gd name="connsiteX1270" fmla="*/ 6286137 w 6642393"/>
              <a:gd name="connsiteY1270" fmla="*/ 3435757 h 4695128"/>
              <a:gd name="connsiteX1271" fmla="*/ 6282357 w 6642393"/>
              <a:gd name="connsiteY1271" fmla="*/ 3437899 h 4695128"/>
              <a:gd name="connsiteX1272" fmla="*/ 6250462 w 6642393"/>
              <a:gd name="connsiteY1272" fmla="*/ 3435918 h 4695128"/>
              <a:gd name="connsiteX1273" fmla="*/ 6236044 w 6642393"/>
              <a:gd name="connsiteY1273" fmla="*/ 3441300 h 4695128"/>
              <a:gd name="connsiteX1274" fmla="*/ 6211800 w 6642393"/>
              <a:gd name="connsiteY1274" fmla="*/ 3440258 h 4695128"/>
              <a:gd name="connsiteX1275" fmla="*/ 6206715 w 6642393"/>
              <a:gd name="connsiteY1275" fmla="*/ 3442617 h 4695128"/>
              <a:gd name="connsiteX1276" fmla="*/ 6186524 w 6642393"/>
              <a:gd name="connsiteY1276" fmla="*/ 3441117 h 4695128"/>
              <a:gd name="connsiteX1277" fmla="*/ 6160356 w 6642393"/>
              <a:gd name="connsiteY1277" fmla="*/ 3440510 h 4695128"/>
              <a:gd name="connsiteX1278" fmla="*/ 6158066 w 6642393"/>
              <a:gd name="connsiteY1278" fmla="*/ 3445160 h 4695128"/>
              <a:gd name="connsiteX1279" fmla="*/ 6127614 w 6642393"/>
              <a:gd name="connsiteY1279" fmla="*/ 3464033 h 4695128"/>
              <a:gd name="connsiteX1280" fmla="*/ 6122300 w 6642393"/>
              <a:gd name="connsiteY1280" fmla="*/ 3463655 h 4695128"/>
              <a:gd name="connsiteX1281" fmla="*/ 6120170 w 6642393"/>
              <a:gd name="connsiteY1281" fmla="*/ 3461571 h 4695128"/>
              <a:gd name="connsiteX1282" fmla="*/ 6105992 w 6642393"/>
              <a:gd name="connsiteY1282" fmla="*/ 3445790 h 4695128"/>
              <a:gd name="connsiteX1283" fmla="*/ 6070043 w 6642393"/>
              <a:gd name="connsiteY1283" fmla="*/ 3441243 h 4695128"/>
              <a:gd name="connsiteX1284" fmla="*/ 6059221 w 6642393"/>
              <a:gd name="connsiteY1284" fmla="*/ 3443407 h 4695128"/>
              <a:gd name="connsiteX1285" fmla="*/ 6033064 w 6642393"/>
              <a:gd name="connsiteY1285" fmla="*/ 3441907 h 4695128"/>
              <a:gd name="connsiteX1286" fmla="*/ 6025975 w 6642393"/>
              <a:gd name="connsiteY1286" fmla="*/ 3433788 h 4695128"/>
              <a:gd name="connsiteX1287" fmla="*/ 6023135 w 6642393"/>
              <a:gd name="connsiteY1287" fmla="*/ 3395491 h 4695128"/>
              <a:gd name="connsiteX1288" fmla="*/ 6020844 w 6642393"/>
              <a:gd name="connsiteY1288" fmla="*/ 3401172 h 4695128"/>
              <a:gd name="connsiteX1289" fmla="*/ 6022814 w 6642393"/>
              <a:gd name="connsiteY1289" fmla="*/ 3408283 h 4695128"/>
              <a:gd name="connsiteX1290" fmla="*/ 6010091 w 6642393"/>
              <a:gd name="connsiteY1290" fmla="*/ 3409830 h 4695128"/>
              <a:gd name="connsiteX1291" fmla="*/ 6005075 w 6642393"/>
              <a:gd name="connsiteY1291" fmla="*/ 3420102 h 4695128"/>
              <a:gd name="connsiteX1292" fmla="*/ 6006129 w 6642393"/>
              <a:gd name="connsiteY1292" fmla="*/ 3422816 h 4695128"/>
              <a:gd name="connsiteX1293" fmla="*/ 6011900 w 6642393"/>
              <a:gd name="connsiteY1293" fmla="*/ 3425508 h 4695128"/>
              <a:gd name="connsiteX1294" fmla="*/ 6012599 w 6642393"/>
              <a:gd name="connsiteY1294" fmla="*/ 3434509 h 4695128"/>
              <a:gd name="connsiteX1295" fmla="*/ 6023249 w 6642393"/>
              <a:gd name="connsiteY1295" fmla="*/ 3440934 h 4695128"/>
              <a:gd name="connsiteX1296" fmla="*/ 6012004 w 6642393"/>
              <a:gd name="connsiteY1296" fmla="*/ 3441621 h 4695128"/>
              <a:gd name="connsiteX1297" fmla="*/ 6007995 w 6642393"/>
              <a:gd name="connsiteY1297" fmla="*/ 3443957 h 4695128"/>
              <a:gd name="connsiteX1298" fmla="*/ 5939980 w 6642393"/>
              <a:gd name="connsiteY1298" fmla="*/ 3444793 h 4695128"/>
              <a:gd name="connsiteX1299" fmla="*/ 5938228 w 6642393"/>
              <a:gd name="connsiteY1299" fmla="*/ 3439972 h 4695128"/>
              <a:gd name="connsiteX1300" fmla="*/ 5926524 w 6642393"/>
              <a:gd name="connsiteY1300" fmla="*/ 3437544 h 4695128"/>
              <a:gd name="connsiteX1301" fmla="*/ 5925665 w 6642393"/>
              <a:gd name="connsiteY1301" fmla="*/ 3435437 h 4695128"/>
              <a:gd name="connsiteX1302" fmla="*/ 5929272 w 6642393"/>
              <a:gd name="connsiteY1302" fmla="*/ 3431864 h 4695128"/>
              <a:gd name="connsiteX1303" fmla="*/ 5931608 w 6642393"/>
              <a:gd name="connsiteY1303" fmla="*/ 3431864 h 4695128"/>
              <a:gd name="connsiteX1304" fmla="*/ 5933086 w 6642393"/>
              <a:gd name="connsiteY1304" fmla="*/ 3429127 h 4695128"/>
              <a:gd name="connsiteX1305" fmla="*/ 5931368 w 6642393"/>
              <a:gd name="connsiteY1305" fmla="*/ 3425794 h 4695128"/>
              <a:gd name="connsiteX1306" fmla="*/ 5925836 w 6642393"/>
              <a:gd name="connsiteY1306" fmla="*/ 3426859 h 4695128"/>
              <a:gd name="connsiteX1307" fmla="*/ 5917110 w 6642393"/>
              <a:gd name="connsiteY1307" fmla="*/ 3422290 h 4695128"/>
              <a:gd name="connsiteX1308" fmla="*/ 5916251 w 6642393"/>
              <a:gd name="connsiteY1308" fmla="*/ 3420847 h 4695128"/>
              <a:gd name="connsiteX1309" fmla="*/ 5917705 w 6642393"/>
              <a:gd name="connsiteY1309" fmla="*/ 3416861 h 4695128"/>
              <a:gd name="connsiteX1310" fmla="*/ 5915782 w 6642393"/>
              <a:gd name="connsiteY1310" fmla="*/ 3413105 h 4695128"/>
              <a:gd name="connsiteX1311" fmla="*/ 5912369 w 6642393"/>
              <a:gd name="connsiteY1311" fmla="*/ 3411857 h 4695128"/>
              <a:gd name="connsiteX1312" fmla="*/ 5903482 w 6642393"/>
              <a:gd name="connsiteY1312" fmla="*/ 3417342 h 4695128"/>
              <a:gd name="connsiteX1313" fmla="*/ 5900756 w 6642393"/>
              <a:gd name="connsiteY1313" fmla="*/ 3425943 h 4695128"/>
              <a:gd name="connsiteX1314" fmla="*/ 5886567 w 6642393"/>
              <a:gd name="connsiteY1314" fmla="*/ 3429974 h 4695128"/>
              <a:gd name="connsiteX1315" fmla="*/ 5886154 w 6642393"/>
              <a:gd name="connsiteY1315" fmla="*/ 3433959 h 4695128"/>
              <a:gd name="connsiteX1316" fmla="*/ 5881917 w 6642393"/>
              <a:gd name="connsiteY1316" fmla="*/ 3439445 h 4695128"/>
              <a:gd name="connsiteX1317" fmla="*/ 5884918 w 6642393"/>
              <a:gd name="connsiteY1317" fmla="*/ 3442560 h 4695128"/>
              <a:gd name="connsiteX1318" fmla="*/ 5900206 w 6642393"/>
              <a:gd name="connsiteY1318" fmla="*/ 3439548 h 4695128"/>
              <a:gd name="connsiteX1319" fmla="*/ 5919744 w 6642393"/>
              <a:gd name="connsiteY1319" fmla="*/ 3439445 h 4695128"/>
              <a:gd name="connsiteX1320" fmla="*/ 5928906 w 6642393"/>
              <a:gd name="connsiteY1320" fmla="*/ 3442136 h 4695128"/>
              <a:gd name="connsiteX1321" fmla="*/ 5929330 w 6642393"/>
              <a:gd name="connsiteY1321" fmla="*/ 3444644 h 4695128"/>
              <a:gd name="connsiteX1322" fmla="*/ 5925012 w 6642393"/>
              <a:gd name="connsiteY1322" fmla="*/ 3444679 h 4695128"/>
              <a:gd name="connsiteX1323" fmla="*/ 5886395 w 6642393"/>
              <a:gd name="connsiteY1323" fmla="*/ 3446259 h 4695128"/>
              <a:gd name="connsiteX1324" fmla="*/ 5863662 w 6642393"/>
              <a:gd name="connsiteY1324" fmla="*/ 3444759 h 4695128"/>
              <a:gd name="connsiteX1325" fmla="*/ 5835421 w 6642393"/>
              <a:gd name="connsiteY1325" fmla="*/ 3453268 h 4695128"/>
              <a:gd name="connsiteX1326" fmla="*/ 5807317 w 6642393"/>
              <a:gd name="connsiteY1326" fmla="*/ 3448137 h 4695128"/>
              <a:gd name="connsiteX1327" fmla="*/ 5804775 w 6642393"/>
              <a:gd name="connsiteY1327" fmla="*/ 3449615 h 4695128"/>
              <a:gd name="connsiteX1328" fmla="*/ 5737000 w 6642393"/>
              <a:gd name="connsiteY1328" fmla="*/ 3460529 h 4695128"/>
              <a:gd name="connsiteX1329" fmla="*/ 5722376 w 6642393"/>
              <a:gd name="connsiteY1329" fmla="*/ 3473951 h 4695128"/>
              <a:gd name="connsiteX1330" fmla="*/ 5700640 w 6642393"/>
              <a:gd name="connsiteY1330" fmla="*/ 3462922 h 4695128"/>
              <a:gd name="connsiteX1331" fmla="*/ 5644535 w 6642393"/>
              <a:gd name="connsiteY1331" fmla="*/ 3468877 h 4695128"/>
              <a:gd name="connsiteX1332" fmla="*/ 5638786 w 6642393"/>
              <a:gd name="connsiteY1332" fmla="*/ 3463655 h 4695128"/>
              <a:gd name="connsiteX1333" fmla="*/ 5592198 w 6642393"/>
              <a:gd name="connsiteY1333" fmla="*/ 3465785 h 4695128"/>
              <a:gd name="connsiteX1334" fmla="*/ 5591568 w 6642393"/>
              <a:gd name="connsiteY1334" fmla="*/ 3461399 h 4695128"/>
              <a:gd name="connsiteX1335" fmla="*/ 5567747 w 6642393"/>
              <a:gd name="connsiteY1335" fmla="*/ 3447794 h 4695128"/>
              <a:gd name="connsiteX1336" fmla="*/ 5568251 w 6642393"/>
              <a:gd name="connsiteY1336" fmla="*/ 3442388 h 4695128"/>
              <a:gd name="connsiteX1337" fmla="*/ 5575168 w 6642393"/>
              <a:gd name="connsiteY1337" fmla="*/ 3438815 h 4695128"/>
              <a:gd name="connsiteX1338" fmla="*/ 5574229 w 6642393"/>
              <a:gd name="connsiteY1338" fmla="*/ 3424809 h 4695128"/>
              <a:gd name="connsiteX1339" fmla="*/ 5565857 w 6642393"/>
              <a:gd name="connsiteY1339" fmla="*/ 3432906 h 4695128"/>
              <a:gd name="connsiteX1340" fmla="*/ 5562204 w 6642393"/>
              <a:gd name="connsiteY1340" fmla="*/ 3448229 h 4695128"/>
              <a:gd name="connsiteX1341" fmla="*/ 5567541 w 6642393"/>
              <a:gd name="connsiteY1341" fmla="*/ 3460781 h 4695128"/>
              <a:gd name="connsiteX1342" fmla="*/ 5577127 w 6642393"/>
              <a:gd name="connsiteY1342" fmla="*/ 3462659 h 4695128"/>
              <a:gd name="connsiteX1343" fmla="*/ 5578604 w 6642393"/>
              <a:gd name="connsiteY1343" fmla="*/ 3465373 h 4695128"/>
              <a:gd name="connsiteX1344" fmla="*/ 5577321 w 6642393"/>
              <a:gd name="connsiteY1344" fmla="*/ 3467045 h 4695128"/>
              <a:gd name="connsiteX1345" fmla="*/ 5540960 w 6642393"/>
              <a:gd name="connsiteY1345" fmla="*/ 3464766 h 4695128"/>
              <a:gd name="connsiteX1346" fmla="*/ 5457817 w 6642393"/>
              <a:gd name="connsiteY1346" fmla="*/ 3470378 h 4695128"/>
              <a:gd name="connsiteX1347" fmla="*/ 5361034 w 6642393"/>
              <a:gd name="connsiteY1347" fmla="*/ 3484865 h 4695128"/>
              <a:gd name="connsiteX1348" fmla="*/ 5336503 w 6642393"/>
              <a:gd name="connsiteY1348" fmla="*/ 3490316 h 4695128"/>
              <a:gd name="connsiteX1349" fmla="*/ 5273538 w 6642393"/>
              <a:gd name="connsiteY1349" fmla="*/ 3509934 h 4695128"/>
              <a:gd name="connsiteX1350" fmla="*/ 5269507 w 6642393"/>
              <a:gd name="connsiteY1350" fmla="*/ 3509510 h 4695128"/>
              <a:gd name="connsiteX1351" fmla="*/ 5268855 w 6642393"/>
              <a:gd name="connsiteY1351" fmla="*/ 3506990 h 4695128"/>
              <a:gd name="connsiteX1352" fmla="*/ 5278681 w 6642393"/>
              <a:gd name="connsiteY1352" fmla="*/ 3494462 h 4695128"/>
              <a:gd name="connsiteX1353" fmla="*/ 5282792 w 6642393"/>
              <a:gd name="connsiteY1353" fmla="*/ 3476905 h 4695128"/>
              <a:gd name="connsiteX1354" fmla="*/ 5285987 w 6642393"/>
              <a:gd name="connsiteY1354" fmla="*/ 3473149 h 4695128"/>
              <a:gd name="connsiteX1355" fmla="*/ 5290041 w 6642393"/>
              <a:gd name="connsiteY1355" fmla="*/ 3472920 h 4695128"/>
              <a:gd name="connsiteX1356" fmla="*/ 5291759 w 6642393"/>
              <a:gd name="connsiteY1356" fmla="*/ 3463529 h 4695128"/>
              <a:gd name="connsiteX1357" fmla="*/ 5284556 w 6642393"/>
              <a:gd name="connsiteY1357" fmla="*/ 3457001 h 4695128"/>
              <a:gd name="connsiteX1358" fmla="*/ 5275325 w 6642393"/>
              <a:gd name="connsiteY1358" fmla="*/ 3485243 h 4695128"/>
              <a:gd name="connsiteX1359" fmla="*/ 5265327 w 6642393"/>
              <a:gd name="connsiteY1359" fmla="*/ 3489182 h 4695128"/>
              <a:gd name="connsiteX1360" fmla="*/ 5257597 w 6642393"/>
              <a:gd name="connsiteY1360" fmla="*/ 3501516 h 4695128"/>
              <a:gd name="connsiteX1361" fmla="*/ 5253543 w 6642393"/>
              <a:gd name="connsiteY1361" fmla="*/ 3503166 h 4695128"/>
              <a:gd name="connsiteX1362" fmla="*/ 5250153 w 6642393"/>
              <a:gd name="connsiteY1362" fmla="*/ 3501253 h 4695128"/>
              <a:gd name="connsiteX1363" fmla="*/ 5249512 w 6642393"/>
              <a:gd name="connsiteY1363" fmla="*/ 3498344 h 4695128"/>
              <a:gd name="connsiteX1364" fmla="*/ 5257231 w 6642393"/>
              <a:gd name="connsiteY1364" fmla="*/ 3488117 h 4695128"/>
              <a:gd name="connsiteX1365" fmla="*/ 5256165 w 6642393"/>
              <a:gd name="connsiteY1365" fmla="*/ 3486411 h 4695128"/>
              <a:gd name="connsiteX1366" fmla="*/ 5253199 w 6642393"/>
              <a:gd name="connsiteY1366" fmla="*/ 3485369 h 4695128"/>
              <a:gd name="connsiteX1367" fmla="*/ 5249981 w 6642393"/>
              <a:gd name="connsiteY1367" fmla="*/ 3489331 h 4695128"/>
              <a:gd name="connsiteX1368" fmla="*/ 5246362 w 6642393"/>
              <a:gd name="connsiteY1368" fmla="*/ 3489102 h 4695128"/>
              <a:gd name="connsiteX1369" fmla="*/ 5235563 w 6642393"/>
              <a:gd name="connsiteY1369" fmla="*/ 3480673 h 4695128"/>
              <a:gd name="connsiteX1370" fmla="*/ 5233398 w 6642393"/>
              <a:gd name="connsiteY1370" fmla="*/ 3484430 h 4695128"/>
              <a:gd name="connsiteX1371" fmla="*/ 5235540 w 6642393"/>
              <a:gd name="connsiteY1371" fmla="*/ 3485288 h 4695128"/>
              <a:gd name="connsiteX1372" fmla="*/ 5237407 w 6642393"/>
              <a:gd name="connsiteY1372" fmla="*/ 3490511 h 4695128"/>
              <a:gd name="connsiteX1373" fmla="*/ 5236777 w 6642393"/>
              <a:gd name="connsiteY1373" fmla="*/ 3492824 h 4695128"/>
              <a:gd name="connsiteX1374" fmla="*/ 5240808 w 6642393"/>
              <a:gd name="connsiteY1374" fmla="*/ 3494519 h 4695128"/>
              <a:gd name="connsiteX1375" fmla="*/ 5242675 w 6642393"/>
              <a:gd name="connsiteY1375" fmla="*/ 3510632 h 4695128"/>
              <a:gd name="connsiteX1376" fmla="*/ 5247760 w 6642393"/>
              <a:gd name="connsiteY1376" fmla="*/ 3511296 h 4695128"/>
              <a:gd name="connsiteX1377" fmla="*/ 5249672 w 6642393"/>
              <a:gd name="connsiteY1377" fmla="*/ 3514240 h 4695128"/>
              <a:gd name="connsiteX1378" fmla="*/ 5249672 w 6642393"/>
              <a:gd name="connsiteY1378" fmla="*/ 3517584 h 4695128"/>
              <a:gd name="connsiteX1379" fmla="*/ 5243064 w 6642393"/>
              <a:gd name="connsiteY1379" fmla="*/ 3522783 h 4695128"/>
              <a:gd name="connsiteX1380" fmla="*/ 5192559 w 6642393"/>
              <a:gd name="connsiteY1380" fmla="*/ 3536389 h 4695128"/>
              <a:gd name="connsiteX1381" fmla="*/ 5186799 w 6642393"/>
              <a:gd name="connsiteY1381" fmla="*/ 3537202 h 4695128"/>
              <a:gd name="connsiteX1382" fmla="*/ 5169713 w 6642393"/>
              <a:gd name="connsiteY1382" fmla="*/ 3549261 h 4695128"/>
              <a:gd name="connsiteX1383" fmla="*/ 5154149 w 6642393"/>
              <a:gd name="connsiteY1383" fmla="*/ 3556922 h 4695128"/>
              <a:gd name="connsiteX1384" fmla="*/ 5149889 w 6642393"/>
              <a:gd name="connsiteY1384" fmla="*/ 3556052 h 4695128"/>
              <a:gd name="connsiteX1385" fmla="*/ 5154171 w 6642393"/>
              <a:gd name="connsiteY1385" fmla="*/ 3552296 h 4695128"/>
              <a:gd name="connsiteX1386" fmla="*/ 5167811 w 6642393"/>
              <a:gd name="connsiteY1386" fmla="*/ 3545676 h 4695128"/>
              <a:gd name="connsiteX1387" fmla="*/ 5167182 w 6642393"/>
              <a:gd name="connsiteY1387" fmla="*/ 3543363 h 4695128"/>
              <a:gd name="connsiteX1388" fmla="*/ 5152053 w 6642393"/>
              <a:gd name="connsiteY1388" fmla="*/ 3546844 h 4695128"/>
              <a:gd name="connsiteX1389" fmla="*/ 5161260 w 6642393"/>
              <a:gd name="connsiteY1389" fmla="*/ 3535610 h 4695128"/>
              <a:gd name="connsiteX1390" fmla="*/ 5161478 w 6642393"/>
              <a:gd name="connsiteY1390" fmla="*/ 3531819 h 4695128"/>
              <a:gd name="connsiteX1391" fmla="*/ 5133168 w 6642393"/>
              <a:gd name="connsiteY1391" fmla="*/ 3534178 h 4695128"/>
              <a:gd name="connsiteX1392" fmla="*/ 5130443 w 6642393"/>
              <a:gd name="connsiteY1392" fmla="*/ 3528956 h 4695128"/>
              <a:gd name="connsiteX1393" fmla="*/ 5128290 w 6642393"/>
              <a:gd name="connsiteY1393" fmla="*/ 3529128 h 4695128"/>
              <a:gd name="connsiteX1394" fmla="*/ 5122930 w 6642393"/>
              <a:gd name="connsiteY1394" fmla="*/ 3536434 h 4695128"/>
              <a:gd name="connsiteX1395" fmla="*/ 5097769 w 6642393"/>
              <a:gd name="connsiteY1395" fmla="*/ 3546329 h 4695128"/>
              <a:gd name="connsiteX1396" fmla="*/ 5091837 w 6642393"/>
              <a:gd name="connsiteY1396" fmla="*/ 3540843 h 4695128"/>
              <a:gd name="connsiteX1397" fmla="*/ 5086935 w 6642393"/>
              <a:gd name="connsiteY1397" fmla="*/ 3540820 h 4695128"/>
              <a:gd name="connsiteX1398" fmla="*/ 5076892 w 6642393"/>
              <a:gd name="connsiteY1398" fmla="*/ 3549547 h 4695128"/>
              <a:gd name="connsiteX1399" fmla="*/ 5054560 w 6642393"/>
              <a:gd name="connsiteY1399" fmla="*/ 3544165 h 4695128"/>
              <a:gd name="connsiteX1400" fmla="*/ 5046016 w 6642393"/>
              <a:gd name="connsiteY1400" fmla="*/ 3515648 h 4695128"/>
              <a:gd name="connsiteX1401" fmla="*/ 5036019 w 6642393"/>
              <a:gd name="connsiteY1401" fmla="*/ 3514939 h 4695128"/>
              <a:gd name="connsiteX1402" fmla="*/ 5031575 w 6642393"/>
              <a:gd name="connsiteY1402" fmla="*/ 3510094 h 4695128"/>
              <a:gd name="connsiteX1403" fmla="*/ 5008155 w 6642393"/>
              <a:gd name="connsiteY1403" fmla="*/ 3515797 h 4695128"/>
              <a:gd name="connsiteX1404" fmla="*/ 4976306 w 6642393"/>
              <a:gd name="connsiteY1404" fmla="*/ 3503612 h 4695128"/>
              <a:gd name="connsiteX1405" fmla="*/ 4970535 w 6642393"/>
              <a:gd name="connsiteY1405" fmla="*/ 3508823 h 4695128"/>
              <a:gd name="connsiteX1406" fmla="*/ 4951707 w 6642393"/>
              <a:gd name="connsiteY1406" fmla="*/ 3521226 h 4695128"/>
              <a:gd name="connsiteX1407" fmla="*/ 4944469 w 6642393"/>
              <a:gd name="connsiteY1407" fmla="*/ 3521581 h 4695128"/>
              <a:gd name="connsiteX1408" fmla="*/ 4940576 w 6642393"/>
              <a:gd name="connsiteY1408" fmla="*/ 3502501 h 4695128"/>
              <a:gd name="connsiteX1409" fmla="*/ 4927577 w 6642393"/>
              <a:gd name="connsiteY1409" fmla="*/ 3505536 h 4695128"/>
              <a:gd name="connsiteX1410" fmla="*/ 4937747 w 6642393"/>
              <a:gd name="connsiteY1410" fmla="*/ 3536801 h 4695128"/>
              <a:gd name="connsiteX1411" fmla="*/ 4947092 w 6642393"/>
              <a:gd name="connsiteY1411" fmla="*/ 3538782 h 4695128"/>
              <a:gd name="connsiteX1412" fmla="*/ 4949199 w 6642393"/>
              <a:gd name="connsiteY1412" fmla="*/ 3540683 h 4695128"/>
              <a:gd name="connsiteX1413" fmla="*/ 4986831 w 6642393"/>
              <a:gd name="connsiteY1413" fmla="*/ 3517927 h 4695128"/>
              <a:gd name="connsiteX1414" fmla="*/ 4990656 w 6642393"/>
              <a:gd name="connsiteY1414" fmla="*/ 3518179 h 4695128"/>
              <a:gd name="connsiteX1415" fmla="*/ 4991068 w 6642393"/>
              <a:gd name="connsiteY1415" fmla="*/ 3519851 h 4695128"/>
              <a:gd name="connsiteX1416" fmla="*/ 4954925 w 6642393"/>
              <a:gd name="connsiteY1416" fmla="*/ 3543226 h 4695128"/>
              <a:gd name="connsiteX1417" fmla="*/ 4955715 w 6642393"/>
              <a:gd name="connsiteY1417" fmla="*/ 3550990 h 4695128"/>
              <a:gd name="connsiteX1418" fmla="*/ 4957192 w 6642393"/>
              <a:gd name="connsiteY1418" fmla="*/ 3552662 h 4695128"/>
              <a:gd name="connsiteX1419" fmla="*/ 4980178 w 6642393"/>
              <a:gd name="connsiteY1419" fmla="*/ 3554105 h 4695128"/>
              <a:gd name="connsiteX1420" fmla="*/ 4983223 w 6642393"/>
              <a:gd name="connsiteY1420" fmla="*/ 3572120 h 4695128"/>
              <a:gd name="connsiteX1421" fmla="*/ 4954479 w 6642393"/>
              <a:gd name="connsiteY1421" fmla="*/ 3572532 h 4695128"/>
              <a:gd name="connsiteX1422" fmla="*/ 4951066 w 6642393"/>
              <a:gd name="connsiteY1422" fmla="*/ 3575647 h 4695128"/>
              <a:gd name="connsiteX1423" fmla="*/ 4971233 w 6642393"/>
              <a:gd name="connsiteY1423" fmla="*/ 3581029 h 4695128"/>
              <a:gd name="connsiteX1424" fmla="*/ 4970569 w 6642393"/>
              <a:gd name="connsiteY1424" fmla="*/ 3586481 h 4695128"/>
              <a:gd name="connsiteX1425" fmla="*/ 4937633 w 6642393"/>
              <a:gd name="connsiteY1425" fmla="*/ 3602743 h 4695128"/>
              <a:gd name="connsiteX1426" fmla="*/ 4917671 w 6642393"/>
              <a:gd name="connsiteY1426" fmla="*/ 3619543 h 4695128"/>
              <a:gd name="connsiteX1427" fmla="*/ 4910582 w 6642393"/>
              <a:gd name="connsiteY1427" fmla="*/ 3627434 h 4695128"/>
              <a:gd name="connsiteX1428" fmla="*/ 4886922 w 6642393"/>
              <a:gd name="connsiteY1428" fmla="*/ 3650442 h 4695128"/>
              <a:gd name="connsiteX1429" fmla="*/ 4860581 w 6642393"/>
              <a:gd name="connsiteY1429" fmla="*/ 3662776 h 4695128"/>
              <a:gd name="connsiteX1430" fmla="*/ 4856905 w 6642393"/>
              <a:gd name="connsiteY1430" fmla="*/ 3670059 h 4695128"/>
              <a:gd name="connsiteX1431" fmla="*/ 4823247 w 6642393"/>
              <a:gd name="connsiteY1431" fmla="*/ 3665146 h 4695128"/>
              <a:gd name="connsiteX1432" fmla="*/ 4823911 w 6642393"/>
              <a:gd name="connsiteY1432" fmla="*/ 3662226 h 4695128"/>
              <a:gd name="connsiteX1433" fmla="*/ 4832088 w 6642393"/>
              <a:gd name="connsiteY1433" fmla="*/ 3655606 h 4695128"/>
              <a:gd name="connsiteX1434" fmla="*/ 4832134 w 6642393"/>
              <a:gd name="connsiteY1434" fmla="*/ 3652056 h 4695128"/>
              <a:gd name="connsiteX1435" fmla="*/ 4827221 w 6642393"/>
              <a:gd name="connsiteY1435" fmla="*/ 3651598 h 4695128"/>
              <a:gd name="connsiteX1436" fmla="*/ 4795636 w 6642393"/>
              <a:gd name="connsiteY1436" fmla="*/ 3676393 h 4695128"/>
              <a:gd name="connsiteX1437" fmla="*/ 4794135 w 6642393"/>
              <a:gd name="connsiteY1437" fmla="*/ 3677206 h 4695128"/>
              <a:gd name="connsiteX1438" fmla="*/ 4782443 w 6642393"/>
              <a:gd name="connsiteY1438" fmla="*/ 3673117 h 4695128"/>
              <a:gd name="connsiteX1439" fmla="*/ 4779878 w 6642393"/>
              <a:gd name="connsiteY1439" fmla="*/ 3675602 h 4695128"/>
              <a:gd name="connsiteX1440" fmla="*/ 4789188 w 6642393"/>
              <a:gd name="connsiteY1440" fmla="*/ 3682405 h 4695128"/>
              <a:gd name="connsiteX1441" fmla="*/ 4785947 w 6642393"/>
              <a:gd name="connsiteY1441" fmla="*/ 3685497 h 4695128"/>
              <a:gd name="connsiteX1442" fmla="*/ 4786348 w 6642393"/>
              <a:gd name="connsiteY1442" fmla="*/ 3710623 h 4695128"/>
              <a:gd name="connsiteX1443" fmla="*/ 4780507 w 6642393"/>
              <a:gd name="connsiteY1443" fmla="*/ 3716430 h 4695128"/>
              <a:gd name="connsiteX1444" fmla="*/ 4780484 w 6642393"/>
              <a:gd name="connsiteY1444" fmla="*/ 3719144 h 4695128"/>
              <a:gd name="connsiteX1445" fmla="*/ 4782591 w 6642393"/>
              <a:gd name="connsiteY1445" fmla="*/ 3722522 h 4695128"/>
              <a:gd name="connsiteX1446" fmla="*/ 4794616 w 6642393"/>
              <a:gd name="connsiteY1446" fmla="*/ 3716991 h 4695128"/>
              <a:gd name="connsiteX1447" fmla="*/ 4816078 w 6642393"/>
              <a:gd name="connsiteY1447" fmla="*/ 3715880 h 4695128"/>
              <a:gd name="connsiteX1448" fmla="*/ 4817212 w 6642393"/>
              <a:gd name="connsiteY1448" fmla="*/ 3715112 h 4695128"/>
              <a:gd name="connsiteX1449" fmla="*/ 4832753 w 6642393"/>
              <a:gd name="connsiteY1449" fmla="*/ 3698747 h 4695128"/>
              <a:gd name="connsiteX1450" fmla="*/ 4838902 w 6642393"/>
              <a:gd name="connsiteY1450" fmla="*/ 3702149 h 4695128"/>
              <a:gd name="connsiteX1451" fmla="*/ 4843380 w 6642393"/>
              <a:gd name="connsiteY1451" fmla="*/ 3701965 h 4695128"/>
              <a:gd name="connsiteX1452" fmla="*/ 4872881 w 6642393"/>
              <a:gd name="connsiteY1452" fmla="*/ 3694888 h 4695128"/>
              <a:gd name="connsiteX1453" fmla="*/ 4896782 w 6642393"/>
              <a:gd name="connsiteY1453" fmla="*/ 3671491 h 4695128"/>
              <a:gd name="connsiteX1454" fmla="*/ 4901363 w 6642393"/>
              <a:gd name="connsiteY1454" fmla="*/ 3659592 h 4695128"/>
              <a:gd name="connsiteX1455" fmla="*/ 4924073 w 6642393"/>
              <a:gd name="connsiteY1455" fmla="*/ 3644715 h 4695128"/>
              <a:gd name="connsiteX1456" fmla="*/ 4933876 w 6642393"/>
              <a:gd name="connsiteY1456" fmla="*/ 3618432 h 4695128"/>
              <a:gd name="connsiteX1457" fmla="*/ 4968691 w 6642393"/>
              <a:gd name="connsiteY1457" fmla="*/ 3609901 h 4695128"/>
              <a:gd name="connsiteX1458" fmla="*/ 4972493 w 6642393"/>
              <a:gd name="connsiteY1458" fmla="*/ 3613703 h 4695128"/>
              <a:gd name="connsiteX1459" fmla="*/ 4972699 w 6642393"/>
              <a:gd name="connsiteY1459" fmla="*/ 3616417 h 4695128"/>
              <a:gd name="connsiteX1460" fmla="*/ 4923958 w 6642393"/>
              <a:gd name="connsiteY1460" fmla="*/ 3660394 h 4695128"/>
              <a:gd name="connsiteX1461" fmla="*/ 4915037 w 6642393"/>
              <a:gd name="connsiteY1461" fmla="*/ 3669956 h 4695128"/>
              <a:gd name="connsiteX1462" fmla="*/ 4903436 w 6642393"/>
              <a:gd name="connsiteY1462" fmla="*/ 3674858 h 4695128"/>
              <a:gd name="connsiteX1463" fmla="*/ 4904295 w 6642393"/>
              <a:gd name="connsiteY1463" fmla="*/ 3676553 h 4695128"/>
              <a:gd name="connsiteX1464" fmla="*/ 4917247 w 6642393"/>
              <a:gd name="connsiteY1464" fmla="*/ 3672270 h 4695128"/>
              <a:gd name="connsiteX1465" fmla="*/ 4947447 w 6642393"/>
              <a:gd name="connsiteY1465" fmla="*/ 3656614 h 4695128"/>
              <a:gd name="connsiteX1466" fmla="*/ 4968691 w 6642393"/>
              <a:gd name="connsiteY1466" fmla="*/ 3641028 h 4695128"/>
              <a:gd name="connsiteX1467" fmla="*/ 4990748 w 6642393"/>
              <a:gd name="connsiteY1467" fmla="*/ 3624720 h 4695128"/>
              <a:gd name="connsiteX1468" fmla="*/ 4990633 w 6642393"/>
              <a:gd name="connsiteY1468" fmla="*/ 3611756 h 4695128"/>
              <a:gd name="connsiteX1469" fmla="*/ 5006357 w 6642393"/>
              <a:gd name="connsiteY1469" fmla="*/ 3616257 h 4695128"/>
              <a:gd name="connsiteX1470" fmla="*/ 5039076 w 6642393"/>
              <a:gd name="connsiteY1470" fmla="*/ 3598689 h 4695128"/>
              <a:gd name="connsiteX1471" fmla="*/ 5051903 w 6642393"/>
              <a:gd name="connsiteY1471" fmla="*/ 3593971 h 4695128"/>
              <a:gd name="connsiteX1472" fmla="*/ 5108294 w 6642393"/>
              <a:gd name="connsiteY1472" fmla="*/ 3567103 h 4695128"/>
              <a:gd name="connsiteX1473" fmla="*/ 5109371 w 6642393"/>
              <a:gd name="connsiteY1473" fmla="*/ 3565454 h 4695128"/>
              <a:gd name="connsiteX1474" fmla="*/ 5107252 w 6642393"/>
              <a:gd name="connsiteY1474" fmla="*/ 3563553 h 4695128"/>
              <a:gd name="connsiteX1475" fmla="*/ 5017958 w 6642393"/>
              <a:gd name="connsiteY1475" fmla="*/ 3605663 h 4695128"/>
              <a:gd name="connsiteX1476" fmla="*/ 5010732 w 6642393"/>
              <a:gd name="connsiteY1476" fmla="*/ 3603533 h 4695128"/>
              <a:gd name="connsiteX1477" fmla="*/ 5008430 w 6642393"/>
              <a:gd name="connsiteY1477" fmla="*/ 3597841 h 4695128"/>
              <a:gd name="connsiteX1478" fmla="*/ 5010171 w 6642393"/>
              <a:gd name="connsiteY1478" fmla="*/ 3592619 h 4695128"/>
              <a:gd name="connsiteX1479" fmla="*/ 5018085 w 6642393"/>
              <a:gd name="connsiteY1479" fmla="*/ 3588714 h 4695128"/>
              <a:gd name="connsiteX1480" fmla="*/ 5056300 w 6642393"/>
              <a:gd name="connsiteY1480" fmla="*/ 3576838 h 4695128"/>
              <a:gd name="connsiteX1481" fmla="*/ 5050151 w 6642393"/>
              <a:gd name="connsiteY1481" fmla="*/ 3569886 h 4695128"/>
              <a:gd name="connsiteX1482" fmla="*/ 5057892 w 6642393"/>
              <a:gd name="connsiteY1482" fmla="*/ 3557587 h 4695128"/>
              <a:gd name="connsiteX1483" fmla="*/ 5061534 w 6642393"/>
              <a:gd name="connsiteY1483" fmla="*/ 3556773 h 4695128"/>
              <a:gd name="connsiteX1484" fmla="*/ 5078289 w 6642393"/>
              <a:gd name="connsiteY1484" fmla="*/ 3563370 h 4695128"/>
              <a:gd name="connsiteX1485" fmla="*/ 5085996 w 6642393"/>
              <a:gd name="connsiteY1485" fmla="*/ 3556281 h 4695128"/>
              <a:gd name="connsiteX1486" fmla="*/ 5114100 w 6642393"/>
              <a:gd name="connsiteY1486" fmla="*/ 3559373 h 4695128"/>
              <a:gd name="connsiteX1487" fmla="*/ 5140315 w 6642393"/>
              <a:gd name="connsiteY1487" fmla="*/ 3553258 h 4695128"/>
              <a:gd name="connsiteX1488" fmla="*/ 5138368 w 6642393"/>
              <a:gd name="connsiteY1488" fmla="*/ 3558686 h 4695128"/>
              <a:gd name="connsiteX1489" fmla="*/ 5105282 w 6642393"/>
              <a:gd name="connsiteY1489" fmla="*/ 3574193 h 4695128"/>
              <a:gd name="connsiteX1490" fmla="*/ 5087554 w 6642393"/>
              <a:gd name="connsiteY1490" fmla="*/ 3579953 h 4695128"/>
              <a:gd name="connsiteX1491" fmla="*/ 5053186 w 6642393"/>
              <a:gd name="connsiteY1491" fmla="*/ 3597303 h 4695128"/>
              <a:gd name="connsiteX1492" fmla="*/ 5044642 w 6642393"/>
              <a:gd name="connsiteY1492" fmla="*/ 3600395 h 4695128"/>
              <a:gd name="connsiteX1493" fmla="*/ 5022791 w 6642393"/>
              <a:gd name="connsiteY1493" fmla="*/ 3614688 h 4695128"/>
              <a:gd name="connsiteX1494" fmla="*/ 4995649 w 6642393"/>
              <a:gd name="connsiteY1494" fmla="*/ 3628110 h 4695128"/>
              <a:gd name="connsiteX1495" fmla="*/ 4971634 w 6642393"/>
              <a:gd name="connsiteY1495" fmla="*/ 3644601 h 4695128"/>
              <a:gd name="connsiteX1496" fmla="*/ 4971520 w 6642393"/>
              <a:gd name="connsiteY1496" fmla="*/ 3644681 h 4695128"/>
              <a:gd name="connsiteX1497" fmla="*/ 4968221 w 6642393"/>
              <a:gd name="connsiteY1497" fmla="*/ 3646937 h 4695128"/>
              <a:gd name="connsiteX1498" fmla="*/ 4919755 w 6642393"/>
              <a:gd name="connsiteY1498" fmla="*/ 3684237 h 4695128"/>
              <a:gd name="connsiteX1499" fmla="*/ 4892865 w 6642393"/>
              <a:gd name="connsiteY1499" fmla="*/ 3708699 h 4695128"/>
              <a:gd name="connsiteX1500" fmla="*/ 4853928 w 6642393"/>
              <a:gd name="connsiteY1500" fmla="*/ 3741201 h 4695128"/>
              <a:gd name="connsiteX1501" fmla="*/ 4795773 w 6642393"/>
              <a:gd name="connsiteY1501" fmla="*/ 3793171 h 4695128"/>
              <a:gd name="connsiteX1502" fmla="*/ 4793425 w 6642393"/>
              <a:gd name="connsiteY1502" fmla="*/ 3793137 h 4695128"/>
              <a:gd name="connsiteX1503" fmla="*/ 4793609 w 6642393"/>
              <a:gd name="connsiteY1503" fmla="*/ 3795049 h 4695128"/>
              <a:gd name="connsiteX1504" fmla="*/ 4635350 w 6642393"/>
              <a:gd name="connsiteY1504" fmla="*/ 3950273 h 4695128"/>
              <a:gd name="connsiteX1505" fmla="*/ 4611449 w 6642393"/>
              <a:gd name="connsiteY1505" fmla="*/ 3974632 h 4695128"/>
              <a:gd name="connsiteX1506" fmla="*/ 4609525 w 6642393"/>
              <a:gd name="connsiteY1506" fmla="*/ 3974208 h 4695128"/>
              <a:gd name="connsiteX1507" fmla="*/ 4609708 w 6642393"/>
              <a:gd name="connsiteY1507" fmla="*/ 3976293 h 4695128"/>
              <a:gd name="connsiteX1508" fmla="*/ 4597363 w 6642393"/>
              <a:gd name="connsiteY1508" fmla="*/ 3986817 h 4695128"/>
              <a:gd name="connsiteX1509" fmla="*/ 4582406 w 6642393"/>
              <a:gd name="connsiteY1509" fmla="*/ 4001488 h 4695128"/>
              <a:gd name="connsiteX1510" fmla="*/ 4565502 w 6642393"/>
              <a:gd name="connsiteY1510" fmla="*/ 4014658 h 4695128"/>
              <a:gd name="connsiteX1511" fmla="*/ 4533127 w 6642393"/>
              <a:gd name="connsiteY1511" fmla="*/ 4046862 h 4695128"/>
              <a:gd name="connsiteX1512" fmla="*/ 4504233 w 6642393"/>
              <a:gd name="connsiteY1512" fmla="*/ 4073248 h 4695128"/>
              <a:gd name="connsiteX1513" fmla="*/ 4488062 w 6642393"/>
              <a:gd name="connsiteY1513" fmla="*/ 4092888 h 4695128"/>
              <a:gd name="connsiteX1514" fmla="*/ 4477182 w 6642393"/>
              <a:gd name="connsiteY1514" fmla="*/ 4103848 h 4695128"/>
              <a:gd name="connsiteX1515" fmla="*/ 4470597 w 6642393"/>
              <a:gd name="connsiteY1515" fmla="*/ 4114407 h 4695128"/>
              <a:gd name="connsiteX1516" fmla="*/ 4405972 w 6642393"/>
              <a:gd name="connsiteY1516" fmla="*/ 4183350 h 4695128"/>
              <a:gd name="connsiteX1517" fmla="*/ 4402102 w 6642393"/>
              <a:gd name="connsiteY1517" fmla="*/ 4184335 h 4695128"/>
              <a:gd name="connsiteX1518" fmla="*/ 4402491 w 6642393"/>
              <a:gd name="connsiteY1518" fmla="*/ 4186018 h 4695128"/>
              <a:gd name="connsiteX1519" fmla="*/ 4396398 w 6642393"/>
              <a:gd name="connsiteY1519" fmla="*/ 4192408 h 4695128"/>
              <a:gd name="connsiteX1520" fmla="*/ 4393398 w 6642393"/>
              <a:gd name="connsiteY1520" fmla="*/ 4190473 h 4695128"/>
              <a:gd name="connsiteX1521" fmla="*/ 4378888 w 6642393"/>
              <a:gd name="connsiteY1521" fmla="*/ 4196944 h 4695128"/>
              <a:gd name="connsiteX1522" fmla="*/ 4366050 w 6642393"/>
              <a:gd name="connsiteY1522" fmla="*/ 4206151 h 4695128"/>
              <a:gd name="connsiteX1523" fmla="*/ 4363782 w 6642393"/>
              <a:gd name="connsiteY1523" fmla="*/ 4200471 h 4695128"/>
              <a:gd name="connsiteX1524" fmla="*/ 4360163 w 6642393"/>
              <a:gd name="connsiteY1524" fmla="*/ 4199154 h 4695128"/>
              <a:gd name="connsiteX1525" fmla="*/ 4333502 w 6642393"/>
              <a:gd name="connsiteY1525" fmla="*/ 4199360 h 4695128"/>
              <a:gd name="connsiteX1526" fmla="*/ 4331464 w 6642393"/>
              <a:gd name="connsiteY1526" fmla="*/ 4205808 h 4695128"/>
              <a:gd name="connsiteX1527" fmla="*/ 4317996 w 6642393"/>
              <a:gd name="connsiteY1527" fmla="*/ 4202029 h 4695128"/>
              <a:gd name="connsiteX1528" fmla="*/ 4300818 w 6642393"/>
              <a:gd name="connsiteY1528" fmla="*/ 4212839 h 4695128"/>
              <a:gd name="connsiteX1529" fmla="*/ 4300554 w 6642393"/>
              <a:gd name="connsiteY1529" fmla="*/ 4216390 h 4695128"/>
              <a:gd name="connsiteX1530" fmla="*/ 4295195 w 6642393"/>
              <a:gd name="connsiteY1530" fmla="*/ 4215256 h 4695128"/>
              <a:gd name="connsiteX1531" fmla="*/ 4293019 w 6642393"/>
              <a:gd name="connsiteY1531" fmla="*/ 4216676 h 4695128"/>
              <a:gd name="connsiteX1532" fmla="*/ 4294496 w 6642393"/>
              <a:gd name="connsiteY1532" fmla="*/ 4219207 h 4695128"/>
              <a:gd name="connsiteX1533" fmla="*/ 4291908 w 6642393"/>
              <a:gd name="connsiteY1533" fmla="*/ 4220020 h 4695128"/>
              <a:gd name="connsiteX1534" fmla="*/ 4287418 w 6642393"/>
              <a:gd name="connsiteY1534" fmla="*/ 4217844 h 4695128"/>
              <a:gd name="connsiteX1535" fmla="*/ 4283914 w 6642393"/>
              <a:gd name="connsiteY1535" fmla="*/ 4220936 h 4695128"/>
              <a:gd name="connsiteX1536" fmla="*/ 4286010 w 6642393"/>
              <a:gd name="connsiteY1536" fmla="*/ 4223673 h 4695128"/>
              <a:gd name="connsiteX1537" fmla="*/ 4291152 w 6642393"/>
              <a:gd name="connsiteY1537" fmla="*/ 4224807 h 4695128"/>
              <a:gd name="connsiteX1538" fmla="*/ 4290442 w 6642393"/>
              <a:gd name="connsiteY1538" fmla="*/ 4228964 h 4695128"/>
              <a:gd name="connsiteX1539" fmla="*/ 4292961 w 6642393"/>
              <a:gd name="connsiteY1539" fmla="*/ 4231930 h 4695128"/>
              <a:gd name="connsiteX1540" fmla="*/ 4293145 w 6642393"/>
              <a:gd name="connsiteY1540" fmla="*/ 4234244 h 4695128"/>
              <a:gd name="connsiteX1541" fmla="*/ 4281853 w 6642393"/>
              <a:gd name="connsiteY1541" fmla="*/ 4240737 h 4695128"/>
              <a:gd name="connsiteX1542" fmla="*/ 4286720 w 6642393"/>
              <a:gd name="connsiteY1542" fmla="*/ 4245227 h 4695128"/>
              <a:gd name="connsiteX1543" fmla="*/ 4289537 w 6642393"/>
              <a:gd name="connsiteY1543" fmla="*/ 4243394 h 4695128"/>
              <a:gd name="connsiteX1544" fmla="*/ 4289285 w 6642393"/>
              <a:gd name="connsiteY1544" fmla="*/ 4246921 h 4695128"/>
              <a:gd name="connsiteX1545" fmla="*/ 4284052 w 6642393"/>
              <a:gd name="connsiteY1545" fmla="*/ 4250403 h 4695128"/>
              <a:gd name="connsiteX1546" fmla="*/ 4275039 w 6642393"/>
              <a:gd name="connsiteY1546" fmla="*/ 4250048 h 4695128"/>
              <a:gd name="connsiteX1547" fmla="*/ 4269553 w 6642393"/>
              <a:gd name="connsiteY1547" fmla="*/ 4243887 h 4695128"/>
              <a:gd name="connsiteX1548" fmla="*/ 4264457 w 6642393"/>
              <a:gd name="connsiteY1548" fmla="*/ 4251113 h 4695128"/>
              <a:gd name="connsiteX1549" fmla="*/ 4261880 w 6642393"/>
              <a:gd name="connsiteY1549" fmla="*/ 4251903 h 4695128"/>
              <a:gd name="connsiteX1550" fmla="*/ 4245652 w 6642393"/>
              <a:gd name="connsiteY1550" fmla="*/ 4244711 h 4695128"/>
              <a:gd name="connsiteX1551" fmla="*/ 4244885 w 6642393"/>
              <a:gd name="connsiteY1551" fmla="*/ 4240096 h 4695128"/>
              <a:gd name="connsiteX1552" fmla="*/ 4240590 w 6642393"/>
              <a:gd name="connsiteY1552" fmla="*/ 4240657 h 4695128"/>
              <a:gd name="connsiteX1553" fmla="*/ 4240659 w 6642393"/>
              <a:gd name="connsiteY1553" fmla="*/ 4247986 h 4695128"/>
              <a:gd name="connsiteX1554" fmla="*/ 4235815 w 6642393"/>
              <a:gd name="connsiteY1554" fmla="*/ 4255007 h 4695128"/>
              <a:gd name="connsiteX1555" fmla="*/ 4231726 w 6642393"/>
              <a:gd name="connsiteY1555" fmla="*/ 4254732 h 4695128"/>
              <a:gd name="connsiteX1556" fmla="*/ 4225405 w 6642393"/>
              <a:gd name="connsiteY1556" fmla="*/ 4258591 h 4695128"/>
              <a:gd name="connsiteX1557" fmla="*/ 4224294 w 6642393"/>
              <a:gd name="connsiteY1557" fmla="*/ 4261512 h 4695128"/>
              <a:gd name="connsiteX1558" fmla="*/ 4194174 w 6642393"/>
              <a:gd name="connsiteY1558" fmla="*/ 4261386 h 4695128"/>
              <a:gd name="connsiteX1559" fmla="*/ 4193590 w 6642393"/>
              <a:gd name="connsiteY1559" fmla="*/ 4256965 h 4695128"/>
              <a:gd name="connsiteX1560" fmla="*/ 4200267 w 6642393"/>
              <a:gd name="connsiteY1560" fmla="*/ 4257938 h 4695128"/>
              <a:gd name="connsiteX1561" fmla="*/ 4204836 w 6642393"/>
              <a:gd name="connsiteY1561" fmla="*/ 4255087 h 4695128"/>
              <a:gd name="connsiteX1562" fmla="*/ 4206428 w 6642393"/>
              <a:gd name="connsiteY1562" fmla="*/ 4250082 h 4695128"/>
              <a:gd name="connsiteX1563" fmla="*/ 4202901 w 6642393"/>
              <a:gd name="connsiteY1563" fmla="*/ 4243119 h 4695128"/>
              <a:gd name="connsiteX1564" fmla="*/ 4182939 w 6642393"/>
              <a:gd name="connsiteY1564" fmla="*/ 4230396 h 4695128"/>
              <a:gd name="connsiteX1565" fmla="*/ 4180924 w 6642393"/>
              <a:gd name="connsiteY1565" fmla="*/ 4233316 h 4695128"/>
              <a:gd name="connsiteX1566" fmla="*/ 4190544 w 6642393"/>
              <a:gd name="connsiteY1566" fmla="*/ 4236614 h 4695128"/>
              <a:gd name="connsiteX1567" fmla="*/ 4193143 w 6642393"/>
              <a:gd name="connsiteY1567" fmla="*/ 4246509 h 4695128"/>
              <a:gd name="connsiteX1568" fmla="*/ 4197805 w 6642393"/>
              <a:gd name="connsiteY1568" fmla="*/ 4250575 h 4695128"/>
              <a:gd name="connsiteX1569" fmla="*/ 4158867 w 6642393"/>
              <a:gd name="connsiteY1569" fmla="*/ 4273685 h 4695128"/>
              <a:gd name="connsiteX1570" fmla="*/ 4154584 w 6642393"/>
              <a:gd name="connsiteY1570" fmla="*/ 4272368 h 4695128"/>
              <a:gd name="connsiteX1571" fmla="*/ 4154904 w 6642393"/>
              <a:gd name="connsiteY1571" fmla="*/ 4268177 h 4695128"/>
              <a:gd name="connsiteX1572" fmla="*/ 4151480 w 6642393"/>
              <a:gd name="connsiteY1572" fmla="*/ 4266448 h 4695128"/>
              <a:gd name="connsiteX1573" fmla="*/ 4149820 w 6642393"/>
              <a:gd name="connsiteY1573" fmla="*/ 4274143 h 4695128"/>
              <a:gd name="connsiteX1574" fmla="*/ 4142834 w 6642393"/>
              <a:gd name="connsiteY1574" fmla="*/ 4280511 h 4695128"/>
              <a:gd name="connsiteX1575" fmla="*/ 4140268 w 6642393"/>
              <a:gd name="connsiteY1575" fmla="*/ 4278782 h 4695128"/>
              <a:gd name="connsiteX1576" fmla="*/ 4140120 w 6642393"/>
              <a:gd name="connsiteY1576" fmla="*/ 4276686 h 4695128"/>
              <a:gd name="connsiteX1577" fmla="*/ 4142971 w 6642393"/>
              <a:gd name="connsiteY1577" fmla="*/ 4273181 h 4695128"/>
              <a:gd name="connsiteX1578" fmla="*/ 4141299 w 6642393"/>
              <a:gd name="connsiteY1578" fmla="*/ 4270009 h 4695128"/>
              <a:gd name="connsiteX1579" fmla="*/ 4137772 w 6642393"/>
              <a:gd name="connsiteY1579" fmla="*/ 4274544 h 4695128"/>
              <a:gd name="connsiteX1580" fmla="*/ 4135653 w 6642393"/>
              <a:gd name="connsiteY1580" fmla="*/ 4273685 h 4695128"/>
              <a:gd name="connsiteX1581" fmla="*/ 4134210 w 6642393"/>
              <a:gd name="connsiteY1581" fmla="*/ 4269036 h 4695128"/>
              <a:gd name="connsiteX1582" fmla="*/ 4125678 w 6642393"/>
              <a:gd name="connsiteY1582" fmla="*/ 4265531 h 4695128"/>
              <a:gd name="connsiteX1583" fmla="*/ 4122597 w 6642393"/>
              <a:gd name="connsiteY1583" fmla="*/ 4270284 h 4695128"/>
              <a:gd name="connsiteX1584" fmla="*/ 4101640 w 6642393"/>
              <a:gd name="connsiteY1584" fmla="*/ 4273857 h 4695128"/>
              <a:gd name="connsiteX1585" fmla="*/ 4096349 w 6642393"/>
              <a:gd name="connsiteY1585" fmla="*/ 4280018 h 4695128"/>
              <a:gd name="connsiteX1586" fmla="*/ 4083270 w 6642393"/>
              <a:gd name="connsiteY1586" fmla="*/ 4277888 h 4695128"/>
              <a:gd name="connsiteX1587" fmla="*/ 4086592 w 6642393"/>
              <a:gd name="connsiteY1587" fmla="*/ 4273548 h 4695128"/>
              <a:gd name="connsiteX1588" fmla="*/ 4085985 w 6642393"/>
              <a:gd name="connsiteY1588" fmla="*/ 4271441 h 4695128"/>
              <a:gd name="connsiteX1589" fmla="*/ 4083648 w 6642393"/>
              <a:gd name="connsiteY1589" fmla="*/ 4270147 h 4695128"/>
              <a:gd name="connsiteX1590" fmla="*/ 4079926 w 6642393"/>
              <a:gd name="connsiteY1590" fmla="*/ 4273857 h 4695128"/>
              <a:gd name="connsiteX1591" fmla="*/ 4075872 w 6642393"/>
              <a:gd name="connsiteY1591" fmla="*/ 4271670 h 4695128"/>
              <a:gd name="connsiteX1592" fmla="*/ 4071429 w 6642393"/>
              <a:gd name="connsiteY1592" fmla="*/ 4278266 h 4695128"/>
              <a:gd name="connsiteX1593" fmla="*/ 4068863 w 6642393"/>
              <a:gd name="connsiteY1593" fmla="*/ 4278850 h 4695128"/>
              <a:gd name="connsiteX1594" fmla="*/ 4067489 w 6642393"/>
              <a:gd name="connsiteY1594" fmla="*/ 4282172 h 4695128"/>
              <a:gd name="connsiteX1595" fmla="*/ 4034633 w 6642393"/>
              <a:gd name="connsiteY1595" fmla="*/ 4285012 h 4695128"/>
              <a:gd name="connsiteX1596" fmla="*/ 4012804 w 6642393"/>
              <a:gd name="connsiteY1596" fmla="*/ 4303656 h 4695128"/>
              <a:gd name="connsiteX1597" fmla="*/ 3996394 w 6642393"/>
              <a:gd name="connsiteY1597" fmla="*/ 4304778 h 4695128"/>
              <a:gd name="connsiteX1598" fmla="*/ 3995764 w 6642393"/>
              <a:gd name="connsiteY1598" fmla="*/ 4294299 h 4695128"/>
              <a:gd name="connsiteX1599" fmla="*/ 3987839 w 6642393"/>
              <a:gd name="connsiteY1599" fmla="*/ 4273640 h 4695128"/>
              <a:gd name="connsiteX1600" fmla="*/ 3976066 w 6642393"/>
              <a:gd name="connsiteY1600" fmla="*/ 4271280 h 4695128"/>
              <a:gd name="connsiteX1601" fmla="*/ 3967224 w 6642393"/>
              <a:gd name="connsiteY1601" fmla="*/ 4261890 h 4695128"/>
              <a:gd name="connsiteX1602" fmla="*/ 3964602 w 6642393"/>
              <a:gd name="connsiteY1602" fmla="*/ 4263103 h 4695128"/>
              <a:gd name="connsiteX1603" fmla="*/ 3961132 w 6642393"/>
              <a:gd name="connsiteY1603" fmla="*/ 4274945 h 4695128"/>
              <a:gd name="connsiteX1604" fmla="*/ 3941480 w 6642393"/>
              <a:gd name="connsiteY1604" fmla="*/ 4277671 h 4695128"/>
              <a:gd name="connsiteX1605" fmla="*/ 3917441 w 6642393"/>
              <a:gd name="connsiteY1605" fmla="*/ 4275667 h 4695128"/>
              <a:gd name="connsiteX1606" fmla="*/ 3900481 w 6642393"/>
              <a:gd name="connsiteY1606" fmla="*/ 4283248 h 4695128"/>
              <a:gd name="connsiteX1607" fmla="*/ 3893174 w 6642393"/>
              <a:gd name="connsiteY1607" fmla="*/ 4282458 h 4695128"/>
              <a:gd name="connsiteX1608" fmla="*/ 3891743 w 6642393"/>
              <a:gd name="connsiteY1608" fmla="*/ 4279492 h 4695128"/>
              <a:gd name="connsiteX1609" fmla="*/ 3893174 w 6642393"/>
              <a:gd name="connsiteY1609" fmla="*/ 4273250 h 4695128"/>
              <a:gd name="connsiteX1610" fmla="*/ 3890655 w 6642393"/>
              <a:gd name="connsiteY1610" fmla="*/ 4271796 h 4695128"/>
              <a:gd name="connsiteX1611" fmla="*/ 3879592 w 6642393"/>
              <a:gd name="connsiteY1611" fmla="*/ 4274613 h 4695128"/>
              <a:gd name="connsiteX1612" fmla="*/ 3881230 w 6642393"/>
              <a:gd name="connsiteY1612" fmla="*/ 4278427 h 4695128"/>
              <a:gd name="connsiteX1613" fmla="*/ 3878813 w 6642393"/>
              <a:gd name="connsiteY1613" fmla="*/ 4280660 h 4695128"/>
              <a:gd name="connsiteX1614" fmla="*/ 3870453 w 6642393"/>
              <a:gd name="connsiteY1614" fmla="*/ 4279641 h 4695128"/>
              <a:gd name="connsiteX1615" fmla="*/ 3868689 w 6642393"/>
              <a:gd name="connsiteY1615" fmla="*/ 4281072 h 4695128"/>
              <a:gd name="connsiteX1616" fmla="*/ 3871632 w 6642393"/>
              <a:gd name="connsiteY1616" fmla="*/ 4284267 h 4695128"/>
              <a:gd name="connsiteX1617" fmla="*/ 3874633 w 6642393"/>
              <a:gd name="connsiteY1617" fmla="*/ 4284771 h 4695128"/>
              <a:gd name="connsiteX1618" fmla="*/ 3879855 w 6642393"/>
              <a:gd name="connsiteY1618" fmla="*/ 4282790 h 4695128"/>
              <a:gd name="connsiteX1619" fmla="*/ 3882787 w 6642393"/>
              <a:gd name="connsiteY1619" fmla="*/ 4286420 h 4695128"/>
              <a:gd name="connsiteX1620" fmla="*/ 3874610 w 6642393"/>
              <a:gd name="connsiteY1620" fmla="*/ 4294815 h 4695128"/>
              <a:gd name="connsiteX1621" fmla="*/ 3869205 w 6642393"/>
              <a:gd name="connsiteY1621" fmla="*/ 4305981 h 4695128"/>
              <a:gd name="connsiteX1622" fmla="*/ 3862253 w 6642393"/>
              <a:gd name="connsiteY1622" fmla="*/ 4308145 h 4695128"/>
              <a:gd name="connsiteX1623" fmla="*/ 3861348 w 6642393"/>
              <a:gd name="connsiteY1623" fmla="*/ 4310195 h 4695128"/>
              <a:gd name="connsiteX1624" fmla="*/ 3862161 w 6642393"/>
              <a:gd name="connsiteY1624" fmla="*/ 4311696 h 4695128"/>
              <a:gd name="connsiteX1625" fmla="*/ 3867739 w 6642393"/>
              <a:gd name="connsiteY1625" fmla="*/ 4313700 h 4695128"/>
              <a:gd name="connsiteX1626" fmla="*/ 3867326 w 6642393"/>
              <a:gd name="connsiteY1626" fmla="*/ 4321636 h 4695128"/>
              <a:gd name="connsiteX1627" fmla="*/ 3864418 w 6642393"/>
              <a:gd name="connsiteY1627" fmla="*/ 4325747 h 4695128"/>
              <a:gd name="connsiteX1628" fmla="*/ 3857603 w 6642393"/>
              <a:gd name="connsiteY1628" fmla="*/ 4313677 h 4695128"/>
              <a:gd name="connsiteX1629" fmla="*/ 3855061 w 6642393"/>
              <a:gd name="connsiteY1629" fmla="*/ 4311524 h 4695128"/>
              <a:gd name="connsiteX1630" fmla="*/ 3853527 w 6642393"/>
              <a:gd name="connsiteY1630" fmla="*/ 4312738 h 4695128"/>
              <a:gd name="connsiteX1631" fmla="*/ 3846976 w 6642393"/>
              <a:gd name="connsiteY1631" fmla="*/ 4335196 h 4695128"/>
              <a:gd name="connsiteX1632" fmla="*/ 3848465 w 6642393"/>
              <a:gd name="connsiteY1632" fmla="*/ 4335860 h 4695128"/>
              <a:gd name="connsiteX1633" fmla="*/ 3854030 w 6642393"/>
              <a:gd name="connsiteY1633" fmla="*/ 4328244 h 4695128"/>
              <a:gd name="connsiteX1634" fmla="*/ 3860890 w 6642393"/>
              <a:gd name="connsiteY1634" fmla="*/ 4338448 h 4695128"/>
              <a:gd name="connsiteX1635" fmla="*/ 3863937 w 6642393"/>
              <a:gd name="connsiteY1635" fmla="*/ 4346464 h 4695128"/>
              <a:gd name="connsiteX1636" fmla="*/ 3881642 w 6642393"/>
              <a:gd name="connsiteY1636" fmla="*/ 4380970 h 4695128"/>
              <a:gd name="connsiteX1637" fmla="*/ 3904672 w 6642393"/>
              <a:gd name="connsiteY1637" fmla="*/ 4381886 h 4695128"/>
              <a:gd name="connsiteX1638" fmla="*/ 3908119 w 6642393"/>
              <a:gd name="connsiteY1638" fmla="*/ 4382596 h 4695128"/>
              <a:gd name="connsiteX1639" fmla="*/ 3907455 w 6642393"/>
              <a:gd name="connsiteY1639" fmla="*/ 4401424 h 4695128"/>
              <a:gd name="connsiteX1640" fmla="*/ 3915174 w 6642393"/>
              <a:gd name="connsiteY1640" fmla="*/ 4431726 h 4695128"/>
              <a:gd name="connsiteX1641" fmla="*/ 3929432 w 6642393"/>
              <a:gd name="connsiteY1641" fmla="*/ 4448974 h 4695128"/>
              <a:gd name="connsiteX1642" fmla="*/ 3926569 w 6642393"/>
              <a:gd name="connsiteY1642" fmla="*/ 4452249 h 4695128"/>
              <a:gd name="connsiteX1643" fmla="*/ 3927039 w 6642393"/>
              <a:gd name="connsiteY1643" fmla="*/ 4469428 h 4695128"/>
              <a:gd name="connsiteX1644" fmla="*/ 3930623 w 6642393"/>
              <a:gd name="connsiteY1644" fmla="*/ 4473459 h 4695128"/>
              <a:gd name="connsiteX1645" fmla="*/ 3940564 w 6642393"/>
              <a:gd name="connsiteY1645" fmla="*/ 4472222 h 4695128"/>
              <a:gd name="connsiteX1646" fmla="*/ 3947046 w 6642393"/>
              <a:gd name="connsiteY1646" fmla="*/ 4473207 h 4695128"/>
              <a:gd name="connsiteX1647" fmla="*/ 3973008 w 6642393"/>
              <a:gd name="connsiteY1647" fmla="*/ 4440075 h 4695128"/>
              <a:gd name="connsiteX1648" fmla="*/ 4000745 w 6642393"/>
              <a:gd name="connsiteY1648" fmla="*/ 4424546 h 4695128"/>
              <a:gd name="connsiteX1649" fmla="*/ 4015633 w 6642393"/>
              <a:gd name="connsiteY1649" fmla="*/ 4423813 h 4695128"/>
              <a:gd name="connsiteX1650" fmla="*/ 4023902 w 6642393"/>
              <a:gd name="connsiteY1650" fmla="*/ 4379000 h 4695128"/>
              <a:gd name="connsiteX1651" fmla="*/ 4030922 w 6642393"/>
              <a:gd name="connsiteY1651" fmla="*/ 4373698 h 4695128"/>
              <a:gd name="connsiteX1652" fmla="*/ 4033293 w 6642393"/>
              <a:gd name="connsiteY1652" fmla="*/ 4363093 h 4695128"/>
              <a:gd name="connsiteX1653" fmla="*/ 4036385 w 6642393"/>
              <a:gd name="connsiteY1653" fmla="*/ 4360001 h 4695128"/>
              <a:gd name="connsiteX1654" fmla="*/ 4053815 w 6642393"/>
              <a:gd name="connsiteY1654" fmla="*/ 4359749 h 4695128"/>
              <a:gd name="connsiteX1655" fmla="*/ 4063893 w 6642393"/>
              <a:gd name="connsiteY1655" fmla="*/ 4371854 h 4695128"/>
              <a:gd name="connsiteX1656" fmla="*/ 4057514 w 6642393"/>
              <a:gd name="connsiteY1656" fmla="*/ 4393121 h 4695128"/>
              <a:gd name="connsiteX1657" fmla="*/ 4061889 w 6642393"/>
              <a:gd name="connsiteY1657" fmla="*/ 4417022 h 4695128"/>
              <a:gd name="connsiteX1658" fmla="*/ 4058888 w 6642393"/>
              <a:gd name="connsiteY1658" fmla="*/ 4447703 h 4695128"/>
              <a:gd name="connsiteX1659" fmla="*/ 4074360 w 6642393"/>
              <a:gd name="connsiteY1659" fmla="*/ 4482105 h 4695128"/>
              <a:gd name="connsiteX1660" fmla="*/ 4072356 w 6642393"/>
              <a:gd name="connsiteY1660" fmla="*/ 4485002 h 4695128"/>
              <a:gd name="connsiteX1661" fmla="*/ 4065622 w 6642393"/>
              <a:gd name="connsiteY1661" fmla="*/ 4487190 h 4695128"/>
              <a:gd name="connsiteX1662" fmla="*/ 4060263 w 6642393"/>
              <a:gd name="connsiteY1662" fmla="*/ 4484980 h 4695128"/>
              <a:gd name="connsiteX1663" fmla="*/ 4034701 w 6642393"/>
              <a:gd name="connsiteY1663" fmla="*/ 4540958 h 4695128"/>
              <a:gd name="connsiteX1664" fmla="*/ 4038332 w 6642393"/>
              <a:gd name="connsiteY1664" fmla="*/ 4574708 h 4695128"/>
              <a:gd name="connsiteX1665" fmla="*/ 4041034 w 6642393"/>
              <a:gd name="connsiteY1665" fmla="*/ 4579140 h 4695128"/>
              <a:gd name="connsiteX1666" fmla="*/ 4043634 w 6642393"/>
              <a:gd name="connsiteY1666" fmla="*/ 4578991 h 4695128"/>
              <a:gd name="connsiteX1667" fmla="*/ 4044046 w 6642393"/>
              <a:gd name="connsiteY1667" fmla="*/ 4580240 h 4695128"/>
              <a:gd name="connsiteX1668" fmla="*/ 4059965 w 6642393"/>
              <a:gd name="connsiteY1668" fmla="*/ 4583286 h 4695128"/>
              <a:gd name="connsiteX1669" fmla="*/ 4062507 w 6642393"/>
              <a:gd name="connsiteY1669" fmla="*/ 4586481 h 4695128"/>
              <a:gd name="connsiteX1670" fmla="*/ 4059026 w 6642393"/>
              <a:gd name="connsiteY1670" fmla="*/ 4587042 h 4695128"/>
              <a:gd name="connsiteX1671" fmla="*/ 4057400 w 6642393"/>
              <a:gd name="connsiteY1671" fmla="*/ 4592448 h 4695128"/>
              <a:gd name="connsiteX1672" fmla="*/ 4054330 w 6642393"/>
              <a:gd name="connsiteY1672" fmla="*/ 4593845 h 4695128"/>
              <a:gd name="connsiteX1673" fmla="*/ 4053208 w 6642393"/>
              <a:gd name="connsiteY1673" fmla="*/ 4595929 h 4695128"/>
              <a:gd name="connsiteX1674" fmla="*/ 4054056 w 6642393"/>
              <a:gd name="connsiteY1674" fmla="*/ 4598036 h 4695128"/>
              <a:gd name="connsiteX1675" fmla="*/ 4056232 w 6642393"/>
              <a:gd name="connsiteY1675" fmla="*/ 4597647 h 4695128"/>
              <a:gd name="connsiteX1676" fmla="*/ 4064065 w 6642393"/>
              <a:gd name="connsiteY1676" fmla="*/ 4605114 h 4695128"/>
              <a:gd name="connsiteX1677" fmla="*/ 4061992 w 6642393"/>
              <a:gd name="connsiteY1677" fmla="*/ 4610325 h 4695128"/>
              <a:gd name="connsiteX1678" fmla="*/ 4067764 w 6642393"/>
              <a:gd name="connsiteY1678" fmla="*/ 4614207 h 4695128"/>
              <a:gd name="connsiteX1679" fmla="*/ 4068337 w 6642393"/>
              <a:gd name="connsiteY1679" fmla="*/ 4617356 h 4695128"/>
              <a:gd name="connsiteX1680" fmla="*/ 4065863 w 6642393"/>
              <a:gd name="connsiteY1680" fmla="*/ 4622132 h 4695128"/>
              <a:gd name="connsiteX1681" fmla="*/ 4049647 w 6642393"/>
              <a:gd name="connsiteY1681" fmla="*/ 4611962 h 4695128"/>
              <a:gd name="connsiteX1682" fmla="*/ 4039546 w 6642393"/>
              <a:gd name="connsiteY1682" fmla="*/ 4619727 h 4695128"/>
              <a:gd name="connsiteX1683" fmla="*/ 4028517 w 6642393"/>
              <a:gd name="connsiteY1683" fmla="*/ 4632817 h 4695128"/>
              <a:gd name="connsiteX1684" fmla="*/ 4027864 w 6642393"/>
              <a:gd name="connsiteY1684" fmla="*/ 4639139 h 4695128"/>
              <a:gd name="connsiteX1685" fmla="*/ 4030418 w 6642393"/>
              <a:gd name="connsiteY1685" fmla="*/ 4641898 h 4695128"/>
              <a:gd name="connsiteX1686" fmla="*/ 4037748 w 6642393"/>
              <a:gd name="connsiteY1686" fmla="*/ 4643090 h 4695128"/>
              <a:gd name="connsiteX1687" fmla="*/ 4038561 w 6642393"/>
              <a:gd name="connsiteY1687" fmla="*/ 4645414 h 4695128"/>
              <a:gd name="connsiteX1688" fmla="*/ 4028677 w 6642393"/>
              <a:gd name="connsiteY1688" fmla="*/ 4662570 h 4695128"/>
              <a:gd name="connsiteX1689" fmla="*/ 4028357 w 6642393"/>
              <a:gd name="connsiteY1689" fmla="*/ 4667368 h 4695128"/>
              <a:gd name="connsiteX1690" fmla="*/ 4024589 w 6642393"/>
              <a:gd name="connsiteY1690" fmla="*/ 4672316 h 4695128"/>
              <a:gd name="connsiteX1691" fmla="*/ 4025711 w 6642393"/>
              <a:gd name="connsiteY1691" fmla="*/ 4680080 h 4695128"/>
              <a:gd name="connsiteX1692" fmla="*/ 4024406 w 6642393"/>
              <a:gd name="connsiteY1692" fmla="*/ 4680687 h 4695128"/>
              <a:gd name="connsiteX1693" fmla="*/ 4020146 w 6642393"/>
              <a:gd name="connsiteY1693" fmla="*/ 4677870 h 4695128"/>
              <a:gd name="connsiteX1694" fmla="*/ 4006575 w 6642393"/>
              <a:gd name="connsiteY1694" fmla="*/ 4684925 h 4695128"/>
              <a:gd name="connsiteX1695" fmla="*/ 3996073 w 6642393"/>
              <a:gd name="connsiteY1695" fmla="*/ 4679897 h 4695128"/>
              <a:gd name="connsiteX1696" fmla="*/ 3992511 w 6642393"/>
              <a:gd name="connsiteY1696" fmla="*/ 4684616 h 4695128"/>
              <a:gd name="connsiteX1697" fmla="*/ 3988148 w 6642393"/>
              <a:gd name="connsiteY1697" fmla="*/ 4685578 h 4695128"/>
              <a:gd name="connsiteX1698" fmla="*/ 3965541 w 6642393"/>
              <a:gd name="connsiteY1698" fmla="*/ 4671732 h 4695128"/>
              <a:gd name="connsiteX1699" fmla="*/ 3962941 w 6642393"/>
              <a:gd name="connsiteY1699" fmla="*/ 4662032 h 4695128"/>
              <a:gd name="connsiteX1700" fmla="*/ 3948019 w 6642393"/>
              <a:gd name="connsiteY1700" fmla="*/ 4642059 h 4695128"/>
              <a:gd name="connsiteX1701" fmla="*/ 3949233 w 6642393"/>
              <a:gd name="connsiteY1701" fmla="*/ 4636024 h 4695128"/>
              <a:gd name="connsiteX1702" fmla="*/ 3951879 w 6642393"/>
              <a:gd name="connsiteY1702" fmla="*/ 4633561 h 4695128"/>
              <a:gd name="connsiteX1703" fmla="*/ 3961853 w 6642393"/>
              <a:gd name="connsiteY1703" fmla="*/ 4632325 h 4695128"/>
              <a:gd name="connsiteX1704" fmla="*/ 3964087 w 6642393"/>
              <a:gd name="connsiteY1704" fmla="*/ 4620048 h 4695128"/>
              <a:gd name="connsiteX1705" fmla="*/ 3960033 w 6642393"/>
              <a:gd name="connsiteY1705" fmla="*/ 4617231 h 4695128"/>
              <a:gd name="connsiteX1706" fmla="*/ 3955245 w 6642393"/>
              <a:gd name="connsiteY1706" fmla="*/ 4609180 h 4695128"/>
              <a:gd name="connsiteX1707" fmla="*/ 3949577 w 6642393"/>
              <a:gd name="connsiteY1707" fmla="*/ 4610932 h 4695128"/>
              <a:gd name="connsiteX1708" fmla="*/ 3948340 w 6642393"/>
              <a:gd name="connsiteY1708" fmla="*/ 4607759 h 4695128"/>
              <a:gd name="connsiteX1709" fmla="*/ 3950928 w 6642393"/>
              <a:gd name="connsiteY1709" fmla="*/ 4599468 h 4695128"/>
              <a:gd name="connsiteX1710" fmla="*/ 3948214 w 6642393"/>
              <a:gd name="connsiteY1710" fmla="*/ 4594188 h 4695128"/>
              <a:gd name="connsiteX1711" fmla="*/ 3944125 w 6642393"/>
              <a:gd name="connsiteY1711" fmla="*/ 4593444 h 4695128"/>
              <a:gd name="connsiteX1712" fmla="*/ 3940151 w 6642393"/>
              <a:gd name="connsiteY1712" fmla="*/ 4597326 h 4695128"/>
              <a:gd name="connsiteX1713" fmla="*/ 3937334 w 6642393"/>
              <a:gd name="connsiteY1713" fmla="*/ 4597910 h 4695128"/>
              <a:gd name="connsiteX1714" fmla="*/ 3936487 w 6642393"/>
              <a:gd name="connsiteY1714" fmla="*/ 4596215 h 4695128"/>
              <a:gd name="connsiteX1715" fmla="*/ 3939911 w 6642393"/>
              <a:gd name="connsiteY1715" fmla="*/ 4588554 h 4695128"/>
              <a:gd name="connsiteX1716" fmla="*/ 3938502 w 6642393"/>
              <a:gd name="connsiteY1716" fmla="*/ 4584775 h 4695128"/>
              <a:gd name="connsiteX1717" fmla="*/ 3930108 w 6642393"/>
              <a:gd name="connsiteY1717" fmla="*/ 4582690 h 4695128"/>
              <a:gd name="connsiteX1718" fmla="*/ 3923717 w 6642393"/>
              <a:gd name="connsiteY1718" fmla="*/ 4587993 h 4695128"/>
              <a:gd name="connsiteX1719" fmla="*/ 3923191 w 6642393"/>
              <a:gd name="connsiteY1719" fmla="*/ 4582542 h 4695128"/>
              <a:gd name="connsiteX1720" fmla="*/ 3927233 w 6642393"/>
              <a:gd name="connsiteY1720" fmla="*/ 4576987 h 4695128"/>
              <a:gd name="connsiteX1721" fmla="*/ 3910387 w 6642393"/>
              <a:gd name="connsiteY1721" fmla="*/ 4557598 h 4695128"/>
              <a:gd name="connsiteX1722" fmla="*/ 3907512 w 6642393"/>
              <a:gd name="connsiteY1722" fmla="*/ 4560439 h 4695128"/>
              <a:gd name="connsiteX1723" fmla="*/ 3898958 w 6642393"/>
              <a:gd name="connsiteY1723" fmla="*/ 4556499 h 4695128"/>
              <a:gd name="connsiteX1724" fmla="*/ 3905806 w 6642393"/>
              <a:gd name="connsiteY1724" fmla="*/ 4550155 h 4695128"/>
              <a:gd name="connsiteX1725" fmla="*/ 3909082 w 6642393"/>
              <a:gd name="connsiteY1725" fmla="*/ 4538943 h 4695128"/>
              <a:gd name="connsiteX1726" fmla="*/ 3880267 w 6642393"/>
              <a:gd name="connsiteY1726" fmla="*/ 4478246 h 4695128"/>
              <a:gd name="connsiteX1727" fmla="*/ 3858508 w 6642393"/>
              <a:gd name="connsiteY1727" fmla="*/ 4453199 h 4695128"/>
              <a:gd name="connsiteX1728" fmla="*/ 3850091 w 6642393"/>
              <a:gd name="connsiteY1728" fmla="*/ 4430284 h 4695128"/>
              <a:gd name="connsiteX1729" fmla="*/ 3846793 w 6642393"/>
              <a:gd name="connsiteY1729" fmla="*/ 4424351 h 4695128"/>
              <a:gd name="connsiteX1730" fmla="*/ 3842326 w 6642393"/>
              <a:gd name="connsiteY1730" fmla="*/ 4422164 h 4695128"/>
              <a:gd name="connsiteX1731" fmla="*/ 3832523 w 6642393"/>
              <a:gd name="connsiteY1731" fmla="*/ 4390338 h 4695128"/>
              <a:gd name="connsiteX1732" fmla="*/ 3829488 w 6642393"/>
              <a:gd name="connsiteY1732" fmla="*/ 4390258 h 4695128"/>
              <a:gd name="connsiteX1733" fmla="*/ 3828366 w 6642393"/>
              <a:gd name="connsiteY1733" fmla="*/ 4392342 h 4695128"/>
              <a:gd name="connsiteX1734" fmla="*/ 3830439 w 6642393"/>
              <a:gd name="connsiteY1734" fmla="*/ 4396362 h 4695128"/>
              <a:gd name="connsiteX1735" fmla="*/ 3825102 w 6642393"/>
              <a:gd name="connsiteY1735" fmla="*/ 4412132 h 4695128"/>
              <a:gd name="connsiteX1736" fmla="*/ 3829248 w 6642393"/>
              <a:gd name="connsiteY1736" fmla="*/ 4420183 h 4695128"/>
              <a:gd name="connsiteX1737" fmla="*/ 3844181 w 6642393"/>
              <a:gd name="connsiteY1737" fmla="*/ 4426607 h 4695128"/>
              <a:gd name="connsiteX1738" fmla="*/ 3844685 w 6642393"/>
              <a:gd name="connsiteY1738" fmla="*/ 4432059 h 4695128"/>
              <a:gd name="connsiteX1739" fmla="*/ 3835169 w 6642393"/>
              <a:gd name="connsiteY1739" fmla="*/ 4433513 h 4695128"/>
              <a:gd name="connsiteX1740" fmla="*/ 3818505 w 6642393"/>
              <a:gd name="connsiteY1740" fmla="*/ 4417217 h 4695128"/>
              <a:gd name="connsiteX1741" fmla="*/ 3779957 w 6642393"/>
              <a:gd name="connsiteY1741" fmla="*/ 4395893 h 4695128"/>
              <a:gd name="connsiteX1742" fmla="*/ 3738958 w 6642393"/>
              <a:gd name="connsiteY1742" fmla="*/ 4391758 h 4695128"/>
              <a:gd name="connsiteX1743" fmla="*/ 3717004 w 6642393"/>
              <a:gd name="connsiteY1743" fmla="*/ 4409864 h 4695128"/>
              <a:gd name="connsiteX1744" fmla="*/ 3711415 w 6642393"/>
              <a:gd name="connsiteY1744" fmla="*/ 4430971 h 4695128"/>
              <a:gd name="connsiteX1745" fmla="*/ 3714794 w 6642393"/>
              <a:gd name="connsiteY1745" fmla="*/ 4434830 h 4695128"/>
              <a:gd name="connsiteX1746" fmla="*/ 3717050 w 6642393"/>
              <a:gd name="connsiteY1746" fmla="*/ 4447233 h 4695128"/>
              <a:gd name="connsiteX1747" fmla="*/ 3715218 w 6642393"/>
              <a:gd name="connsiteY1747" fmla="*/ 4451379 h 4695128"/>
              <a:gd name="connsiteX1748" fmla="*/ 3699356 w 6642393"/>
              <a:gd name="connsiteY1748" fmla="*/ 4463953 h 4695128"/>
              <a:gd name="connsiteX1749" fmla="*/ 3667152 w 6642393"/>
              <a:gd name="connsiteY1749" fmla="*/ 4465866 h 4695128"/>
              <a:gd name="connsiteX1750" fmla="*/ 3655437 w 6642393"/>
              <a:gd name="connsiteY1750" fmla="*/ 4476448 h 4695128"/>
              <a:gd name="connsiteX1751" fmla="*/ 3649218 w 6642393"/>
              <a:gd name="connsiteY1751" fmla="*/ 4466885 h 4695128"/>
              <a:gd name="connsiteX1752" fmla="*/ 3648966 w 6642393"/>
              <a:gd name="connsiteY1752" fmla="*/ 4459750 h 4695128"/>
              <a:gd name="connsiteX1753" fmla="*/ 3653192 w 6642393"/>
              <a:gd name="connsiteY1753" fmla="*/ 4447313 h 4695128"/>
              <a:gd name="connsiteX1754" fmla="*/ 3639736 w 6642393"/>
              <a:gd name="connsiteY1754" fmla="*/ 4409704 h 4695128"/>
              <a:gd name="connsiteX1755" fmla="*/ 3624229 w 6642393"/>
              <a:gd name="connsiteY1755" fmla="*/ 4369564 h 4695128"/>
              <a:gd name="connsiteX1756" fmla="*/ 3591980 w 6642393"/>
              <a:gd name="connsiteY1756" fmla="*/ 4311810 h 4695128"/>
              <a:gd name="connsiteX1757" fmla="*/ 3581077 w 6642393"/>
              <a:gd name="connsiteY1757" fmla="*/ 4301251 h 4695128"/>
              <a:gd name="connsiteX1758" fmla="*/ 3549458 w 6642393"/>
              <a:gd name="connsiteY1758" fmla="*/ 4261695 h 4695128"/>
              <a:gd name="connsiteX1759" fmla="*/ 3538933 w 6642393"/>
              <a:gd name="connsiteY1759" fmla="*/ 4254308 h 4695128"/>
              <a:gd name="connsiteX1760" fmla="*/ 3522430 w 6642393"/>
              <a:gd name="connsiteY1760" fmla="*/ 4244001 h 4695128"/>
              <a:gd name="connsiteX1761" fmla="*/ 3517288 w 6642393"/>
              <a:gd name="connsiteY1761" fmla="*/ 4236741 h 4695128"/>
              <a:gd name="connsiteX1762" fmla="*/ 3539368 w 6642393"/>
              <a:gd name="connsiteY1762" fmla="*/ 4239031 h 4695128"/>
              <a:gd name="connsiteX1763" fmla="*/ 3542265 w 6642393"/>
              <a:gd name="connsiteY1763" fmla="*/ 4243703 h 4695128"/>
              <a:gd name="connsiteX1764" fmla="*/ 3565090 w 6642393"/>
              <a:gd name="connsiteY1764" fmla="*/ 4250174 h 4695128"/>
              <a:gd name="connsiteX1765" fmla="*/ 3567380 w 6642393"/>
              <a:gd name="connsiteY1765" fmla="*/ 4252361 h 4695128"/>
              <a:gd name="connsiteX1766" fmla="*/ 3565708 w 6642393"/>
              <a:gd name="connsiteY1766" fmla="*/ 4259210 h 4695128"/>
              <a:gd name="connsiteX1767" fmla="*/ 3570621 w 6642393"/>
              <a:gd name="connsiteY1767" fmla="*/ 4267914 h 4695128"/>
              <a:gd name="connsiteX1768" fmla="*/ 3599492 w 6642393"/>
              <a:gd name="connsiteY1768" fmla="*/ 4281668 h 4695128"/>
              <a:gd name="connsiteX1769" fmla="*/ 3593549 w 6642393"/>
              <a:gd name="connsiteY1769" fmla="*/ 4271441 h 4695128"/>
              <a:gd name="connsiteX1770" fmla="*/ 3581386 w 6642393"/>
              <a:gd name="connsiteY1770" fmla="*/ 4236397 h 4695128"/>
              <a:gd name="connsiteX1771" fmla="*/ 3580333 w 6642393"/>
              <a:gd name="connsiteY1771" fmla="*/ 4236374 h 4695128"/>
              <a:gd name="connsiteX1772" fmla="*/ 3561803 w 6642393"/>
              <a:gd name="connsiteY1772" fmla="*/ 4229365 h 4695128"/>
              <a:gd name="connsiteX1773" fmla="*/ 3552573 w 6642393"/>
              <a:gd name="connsiteY1773" fmla="*/ 4228506 h 4695128"/>
              <a:gd name="connsiteX1774" fmla="*/ 3544911 w 6642393"/>
              <a:gd name="connsiteY1774" fmla="*/ 4225792 h 4695128"/>
              <a:gd name="connsiteX1775" fmla="*/ 3513016 w 6642393"/>
              <a:gd name="connsiteY1775" fmla="*/ 4228277 h 4695128"/>
              <a:gd name="connsiteX1776" fmla="*/ 3500717 w 6642393"/>
              <a:gd name="connsiteY1776" fmla="*/ 4236935 h 4695128"/>
              <a:gd name="connsiteX1777" fmla="*/ 3487707 w 6642393"/>
              <a:gd name="connsiteY1777" fmla="*/ 4240565 h 4695128"/>
              <a:gd name="connsiteX1778" fmla="*/ 3468891 w 6642393"/>
              <a:gd name="connsiteY1778" fmla="*/ 4259290 h 4695128"/>
              <a:gd name="connsiteX1779" fmla="*/ 3464997 w 6642393"/>
              <a:gd name="connsiteY1779" fmla="*/ 4259794 h 4695128"/>
              <a:gd name="connsiteX1780" fmla="*/ 3457954 w 6642393"/>
              <a:gd name="connsiteY1780" fmla="*/ 4265245 h 4695128"/>
              <a:gd name="connsiteX1781" fmla="*/ 3420780 w 6642393"/>
              <a:gd name="connsiteY1781" fmla="*/ 4263974 h 4695128"/>
              <a:gd name="connsiteX1782" fmla="*/ 3401311 w 6642393"/>
              <a:gd name="connsiteY1782" fmla="*/ 4246028 h 4695128"/>
              <a:gd name="connsiteX1783" fmla="*/ 3391932 w 6642393"/>
              <a:gd name="connsiteY1783" fmla="*/ 4243669 h 4695128"/>
              <a:gd name="connsiteX1784" fmla="*/ 3356578 w 6642393"/>
              <a:gd name="connsiteY1784" fmla="*/ 4182571 h 4695128"/>
              <a:gd name="connsiteX1785" fmla="*/ 3354826 w 6642393"/>
              <a:gd name="connsiteY1785" fmla="*/ 4176856 h 4695128"/>
              <a:gd name="connsiteX1786" fmla="*/ 3350325 w 6642393"/>
              <a:gd name="connsiteY1786" fmla="*/ 4176730 h 4695128"/>
              <a:gd name="connsiteX1787" fmla="*/ 3324890 w 6642393"/>
              <a:gd name="connsiteY1787" fmla="*/ 4151490 h 4695128"/>
              <a:gd name="connsiteX1788" fmla="*/ 3310460 w 6642393"/>
              <a:gd name="connsiteY1788" fmla="*/ 4145603 h 4695128"/>
              <a:gd name="connsiteX1789" fmla="*/ 3300187 w 6642393"/>
              <a:gd name="connsiteY1789" fmla="*/ 4137770 h 4695128"/>
              <a:gd name="connsiteX1790" fmla="*/ 3273630 w 6642393"/>
              <a:gd name="connsiteY1790" fmla="*/ 4135491 h 4695128"/>
              <a:gd name="connsiteX1791" fmla="*/ 3270240 w 6642393"/>
              <a:gd name="connsiteY1791" fmla="*/ 4134151 h 4695128"/>
              <a:gd name="connsiteX1792" fmla="*/ 3251469 w 6642393"/>
              <a:gd name="connsiteY1792" fmla="*/ 4136716 h 4695128"/>
              <a:gd name="connsiteX1793" fmla="*/ 3246671 w 6642393"/>
              <a:gd name="connsiteY1793" fmla="*/ 4126077 h 4695128"/>
              <a:gd name="connsiteX1794" fmla="*/ 3243281 w 6642393"/>
              <a:gd name="connsiteY1794" fmla="*/ 4124302 h 4695128"/>
              <a:gd name="connsiteX1795" fmla="*/ 3245743 w 6642393"/>
              <a:gd name="connsiteY1795" fmla="*/ 4121233 h 4695128"/>
              <a:gd name="connsiteX1796" fmla="*/ 3265728 w 6642393"/>
              <a:gd name="connsiteY1796" fmla="*/ 4120191 h 4695128"/>
              <a:gd name="connsiteX1797" fmla="*/ 3287876 w 6642393"/>
              <a:gd name="connsiteY1797" fmla="*/ 4112907 h 4695128"/>
              <a:gd name="connsiteX1798" fmla="*/ 3293740 w 6642393"/>
              <a:gd name="connsiteY1798" fmla="*/ 4083784 h 4695128"/>
              <a:gd name="connsiteX1799" fmla="*/ 3283650 w 6642393"/>
              <a:gd name="connsiteY1799" fmla="*/ 4076981 h 4695128"/>
              <a:gd name="connsiteX1800" fmla="*/ 3290052 w 6642393"/>
              <a:gd name="connsiteY1800" fmla="*/ 4071324 h 4695128"/>
              <a:gd name="connsiteX1801" fmla="*/ 3290762 w 6642393"/>
              <a:gd name="connsiteY1801" fmla="*/ 4054798 h 4695128"/>
              <a:gd name="connsiteX1802" fmla="*/ 3282803 w 6642393"/>
              <a:gd name="connsiteY1802" fmla="*/ 4022033 h 4695128"/>
              <a:gd name="connsiteX1803" fmla="*/ 3282253 w 6642393"/>
              <a:gd name="connsiteY1803" fmla="*/ 4018735 h 4695128"/>
              <a:gd name="connsiteX1804" fmla="*/ 3303428 w 6642393"/>
              <a:gd name="connsiteY1804" fmla="*/ 4020842 h 4695128"/>
              <a:gd name="connsiteX1805" fmla="*/ 3308032 w 6642393"/>
              <a:gd name="connsiteY1805" fmla="*/ 4024346 h 4695128"/>
              <a:gd name="connsiteX1806" fmla="*/ 3310827 w 6642393"/>
              <a:gd name="connsiteY1806" fmla="*/ 4024015 h 4695128"/>
              <a:gd name="connsiteX1807" fmla="*/ 3315236 w 6642393"/>
              <a:gd name="connsiteY1807" fmla="*/ 4020590 h 4695128"/>
              <a:gd name="connsiteX1808" fmla="*/ 3329185 w 6642393"/>
              <a:gd name="connsiteY1808" fmla="*/ 4019319 h 4695128"/>
              <a:gd name="connsiteX1809" fmla="*/ 3336697 w 6642393"/>
              <a:gd name="connsiteY1809" fmla="*/ 4026236 h 4695128"/>
              <a:gd name="connsiteX1810" fmla="*/ 3359464 w 6642393"/>
              <a:gd name="connsiteY1810" fmla="*/ 4025022 h 4695128"/>
              <a:gd name="connsiteX1811" fmla="*/ 3380869 w 6642393"/>
              <a:gd name="connsiteY1811" fmla="*/ 3962447 h 4695128"/>
              <a:gd name="connsiteX1812" fmla="*/ 3366290 w 6642393"/>
              <a:gd name="connsiteY1812" fmla="*/ 3955530 h 4695128"/>
              <a:gd name="connsiteX1813" fmla="*/ 3361778 w 6642393"/>
              <a:gd name="connsiteY1813" fmla="*/ 3956034 h 4695128"/>
              <a:gd name="connsiteX1814" fmla="*/ 3358491 w 6642393"/>
              <a:gd name="connsiteY1814" fmla="*/ 3959057 h 4695128"/>
              <a:gd name="connsiteX1815" fmla="*/ 3356166 w 6642393"/>
              <a:gd name="connsiteY1815" fmla="*/ 3957969 h 4695128"/>
              <a:gd name="connsiteX1816" fmla="*/ 3358972 w 6642393"/>
              <a:gd name="connsiteY1816" fmla="*/ 3927563 h 4695128"/>
              <a:gd name="connsiteX1817" fmla="*/ 3359464 w 6642393"/>
              <a:gd name="connsiteY1817" fmla="*/ 3919959 h 4695128"/>
              <a:gd name="connsiteX1818" fmla="*/ 3342481 w 6642393"/>
              <a:gd name="connsiteY1818" fmla="*/ 3901235 h 4695128"/>
              <a:gd name="connsiteX1819" fmla="*/ 3338049 w 6642393"/>
              <a:gd name="connsiteY1819" fmla="*/ 3871802 h 4695128"/>
              <a:gd name="connsiteX1820" fmla="*/ 3335323 w 6642393"/>
              <a:gd name="connsiteY1820" fmla="*/ 3862686 h 4695128"/>
              <a:gd name="connsiteX1821" fmla="*/ 3314343 w 6642393"/>
              <a:gd name="connsiteY1821" fmla="*/ 3856422 h 4695128"/>
              <a:gd name="connsiteX1822" fmla="*/ 3309303 w 6642393"/>
              <a:gd name="connsiteY1822" fmla="*/ 3847466 h 4695128"/>
              <a:gd name="connsiteX1823" fmla="*/ 3287258 w 6642393"/>
              <a:gd name="connsiteY1823" fmla="*/ 3847214 h 4695128"/>
              <a:gd name="connsiteX1824" fmla="*/ 3281623 w 6642393"/>
              <a:gd name="connsiteY1824" fmla="*/ 3856468 h 4695128"/>
              <a:gd name="connsiteX1825" fmla="*/ 3254848 w 6642393"/>
              <a:gd name="connsiteY1825" fmla="*/ 3850604 h 4695128"/>
              <a:gd name="connsiteX1826" fmla="*/ 3254149 w 6642393"/>
              <a:gd name="connsiteY1826" fmla="*/ 3845989 h 4695128"/>
              <a:gd name="connsiteX1827" fmla="*/ 3251882 w 6642393"/>
              <a:gd name="connsiteY1827" fmla="*/ 3843172 h 4695128"/>
              <a:gd name="connsiteX1828" fmla="*/ 3250164 w 6642393"/>
              <a:gd name="connsiteY1828" fmla="*/ 3843550 h 4695128"/>
              <a:gd name="connsiteX1829" fmla="*/ 3245698 w 6642393"/>
              <a:gd name="connsiteY1829" fmla="*/ 3849688 h 4695128"/>
              <a:gd name="connsiteX1830" fmla="*/ 3240762 w 6642393"/>
              <a:gd name="connsiteY1830" fmla="*/ 3849734 h 4695128"/>
              <a:gd name="connsiteX1831" fmla="*/ 3236834 w 6642393"/>
              <a:gd name="connsiteY1831" fmla="*/ 3845646 h 4695128"/>
              <a:gd name="connsiteX1832" fmla="*/ 3229527 w 6642393"/>
              <a:gd name="connsiteY1832" fmla="*/ 3846229 h 4695128"/>
              <a:gd name="connsiteX1833" fmla="*/ 3220457 w 6642393"/>
              <a:gd name="connsiteY1833" fmla="*/ 3861862 h 4695128"/>
              <a:gd name="connsiteX1834" fmla="*/ 3212727 w 6642393"/>
              <a:gd name="connsiteY1834" fmla="*/ 3863110 h 4695128"/>
              <a:gd name="connsiteX1835" fmla="*/ 3212177 w 6642393"/>
              <a:gd name="connsiteY1835" fmla="*/ 3860568 h 4695128"/>
              <a:gd name="connsiteX1836" fmla="*/ 3215189 w 6642393"/>
              <a:gd name="connsiteY1836" fmla="*/ 3860029 h 4695128"/>
              <a:gd name="connsiteX1837" fmla="*/ 3215487 w 6642393"/>
              <a:gd name="connsiteY1837" fmla="*/ 3857120 h 4695128"/>
              <a:gd name="connsiteX1838" fmla="*/ 3213425 w 6642393"/>
              <a:gd name="connsiteY1838" fmla="*/ 3854933 h 4695128"/>
              <a:gd name="connsiteX1839" fmla="*/ 3202076 w 6642393"/>
              <a:gd name="connsiteY1839" fmla="*/ 3855414 h 4695128"/>
              <a:gd name="connsiteX1840" fmla="*/ 3200839 w 6642393"/>
              <a:gd name="connsiteY1840" fmla="*/ 3853719 h 4695128"/>
              <a:gd name="connsiteX1841" fmla="*/ 3206325 w 6642393"/>
              <a:gd name="connsiteY1841" fmla="*/ 3849505 h 4695128"/>
              <a:gd name="connsiteX1842" fmla="*/ 3207092 w 6642393"/>
              <a:gd name="connsiteY1842" fmla="*/ 3845955 h 4695128"/>
              <a:gd name="connsiteX1843" fmla="*/ 3200072 w 6642393"/>
              <a:gd name="connsiteY1843" fmla="*/ 3844890 h 4695128"/>
              <a:gd name="connsiteX1844" fmla="*/ 3197999 w 6642393"/>
              <a:gd name="connsiteY1844" fmla="*/ 3842931 h 4695128"/>
              <a:gd name="connsiteX1845" fmla="*/ 3186787 w 6642393"/>
              <a:gd name="connsiteY1845" fmla="*/ 3839427 h 4695128"/>
              <a:gd name="connsiteX1846" fmla="*/ 3187383 w 6642393"/>
              <a:gd name="connsiteY1846" fmla="*/ 3846985 h 4695128"/>
              <a:gd name="connsiteX1847" fmla="*/ 3182733 w 6642393"/>
              <a:gd name="connsiteY1847" fmla="*/ 3851658 h 4695128"/>
              <a:gd name="connsiteX1848" fmla="*/ 3163069 w 6642393"/>
              <a:gd name="connsiteY1848" fmla="*/ 3851257 h 4695128"/>
              <a:gd name="connsiteX1849" fmla="*/ 3157836 w 6642393"/>
              <a:gd name="connsiteY1849" fmla="*/ 3861129 h 4695128"/>
              <a:gd name="connsiteX1850" fmla="*/ 3164364 w 6642393"/>
              <a:gd name="connsiteY1850" fmla="*/ 3870336 h 4695128"/>
              <a:gd name="connsiteX1851" fmla="*/ 3152396 w 6642393"/>
              <a:gd name="connsiteY1851" fmla="*/ 3889015 h 4695128"/>
              <a:gd name="connsiteX1852" fmla="*/ 3137382 w 6642393"/>
              <a:gd name="connsiteY1852" fmla="*/ 3908622 h 4695128"/>
              <a:gd name="connsiteX1853" fmla="*/ 3139180 w 6642393"/>
              <a:gd name="connsiteY1853" fmla="*/ 3912446 h 4695128"/>
              <a:gd name="connsiteX1854" fmla="*/ 3142581 w 6642393"/>
              <a:gd name="connsiteY1854" fmla="*/ 3913386 h 4695128"/>
              <a:gd name="connsiteX1855" fmla="*/ 3142272 w 6642393"/>
              <a:gd name="connsiteY1855" fmla="*/ 3922364 h 4695128"/>
              <a:gd name="connsiteX1856" fmla="*/ 3139043 w 6642393"/>
              <a:gd name="connsiteY1856" fmla="*/ 3922891 h 4695128"/>
              <a:gd name="connsiteX1857" fmla="*/ 3139695 w 6642393"/>
              <a:gd name="connsiteY1857" fmla="*/ 3928983 h 4695128"/>
              <a:gd name="connsiteX1858" fmla="*/ 3137474 w 6642393"/>
              <a:gd name="connsiteY1858" fmla="*/ 3930782 h 4695128"/>
              <a:gd name="connsiteX1859" fmla="*/ 3135653 w 6642393"/>
              <a:gd name="connsiteY1859" fmla="*/ 3928010 h 4695128"/>
              <a:gd name="connsiteX1860" fmla="*/ 3128610 w 6642393"/>
              <a:gd name="connsiteY1860" fmla="*/ 3926945 h 4695128"/>
              <a:gd name="connsiteX1861" fmla="*/ 3121876 w 6642393"/>
              <a:gd name="connsiteY1861" fmla="*/ 3916879 h 4695128"/>
              <a:gd name="connsiteX1862" fmla="*/ 3118830 w 6642393"/>
              <a:gd name="connsiteY1862" fmla="*/ 3918676 h 4695128"/>
              <a:gd name="connsiteX1863" fmla="*/ 3117226 w 6642393"/>
              <a:gd name="connsiteY1863" fmla="*/ 3921746 h 4695128"/>
              <a:gd name="connsiteX1864" fmla="*/ 3113848 w 6642393"/>
              <a:gd name="connsiteY1864" fmla="*/ 3944879 h 4695128"/>
              <a:gd name="connsiteX1865" fmla="*/ 3119482 w 6642393"/>
              <a:gd name="connsiteY1865" fmla="*/ 3949884 h 4695128"/>
              <a:gd name="connsiteX1866" fmla="*/ 3121017 w 6642393"/>
              <a:gd name="connsiteY1866" fmla="*/ 3955369 h 4695128"/>
              <a:gd name="connsiteX1867" fmla="*/ 3129343 w 6642393"/>
              <a:gd name="connsiteY1867" fmla="*/ 3962149 h 4695128"/>
              <a:gd name="connsiteX1868" fmla="*/ 3134244 w 6642393"/>
              <a:gd name="connsiteY1868" fmla="*/ 3962733 h 4695128"/>
              <a:gd name="connsiteX1869" fmla="*/ 3136283 w 6642393"/>
              <a:gd name="connsiteY1869" fmla="*/ 3965928 h 4695128"/>
              <a:gd name="connsiteX1870" fmla="*/ 3132194 w 6642393"/>
              <a:gd name="connsiteY1870" fmla="*/ 3979408 h 4695128"/>
              <a:gd name="connsiteX1871" fmla="*/ 3138333 w 6642393"/>
              <a:gd name="connsiteY1871" fmla="*/ 3988409 h 4695128"/>
              <a:gd name="connsiteX1872" fmla="*/ 3138436 w 6642393"/>
              <a:gd name="connsiteY1872" fmla="*/ 3991559 h 4695128"/>
              <a:gd name="connsiteX1873" fmla="*/ 3135344 w 6642393"/>
              <a:gd name="connsiteY1873" fmla="*/ 3993975 h 4695128"/>
              <a:gd name="connsiteX1874" fmla="*/ 3131954 w 6642393"/>
              <a:gd name="connsiteY1874" fmla="*/ 3993448 h 4695128"/>
              <a:gd name="connsiteX1875" fmla="*/ 3124567 w 6642393"/>
              <a:gd name="connsiteY1875" fmla="*/ 3989646 h 4695128"/>
              <a:gd name="connsiteX1876" fmla="*/ 3120284 w 6642393"/>
              <a:gd name="connsiteY1876" fmla="*/ 3982798 h 4695128"/>
              <a:gd name="connsiteX1877" fmla="*/ 3118165 w 6642393"/>
              <a:gd name="connsiteY1877" fmla="*/ 3982523 h 4695128"/>
              <a:gd name="connsiteX1878" fmla="*/ 3117856 w 6642393"/>
              <a:gd name="connsiteY1878" fmla="*/ 3986989 h 4695128"/>
              <a:gd name="connsiteX1879" fmla="*/ 3111993 w 6642393"/>
              <a:gd name="connsiteY1879" fmla="*/ 3987974 h 4695128"/>
              <a:gd name="connsiteX1880" fmla="*/ 3111065 w 6642393"/>
              <a:gd name="connsiteY1880" fmla="*/ 3989818 h 4695128"/>
              <a:gd name="connsiteX1881" fmla="*/ 3132515 w 6642393"/>
              <a:gd name="connsiteY1881" fmla="*/ 3995968 h 4695128"/>
              <a:gd name="connsiteX1882" fmla="*/ 3135779 w 6642393"/>
              <a:gd name="connsiteY1882" fmla="*/ 4000056 h 4695128"/>
              <a:gd name="connsiteX1883" fmla="*/ 3137703 w 6642393"/>
              <a:gd name="connsiteY1883" fmla="*/ 4012894 h 4695128"/>
              <a:gd name="connsiteX1884" fmla="*/ 3141814 w 6642393"/>
              <a:gd name="connsiteY1884" fmla="*/ 4011772 h 4695128"/>
              <a:gd name="connsiteX1885" fmla="*/ 3147815 w 6642393"/>
              <a:gd name="connsiteY1885" fmla="*/ 4018678 h 4695128"/>
              <a:gd name="connsiteX1886" fmla="*/ 3146029 w 6642393"/>
              <a:gd name="connsiteY1886" fmla="*/ 4020705 h 4695128"/>
              <a:gd name="connsiteX1887" fmla="*/ 3124052 w 6642393"/>
              <a:gd name="connsiteY1887" fmla="*/ 4017280 h 4695128"/>
              <a:gd name="connsiteX1888" fmla="*/ 3106083 w 6642393"/>
              <a:gd name="connsiteY1888" fmla="*/ 4009562 h 4695128"/>
              <a:gd name="connsiteX1889" fmla="*/ 3097059 w 6642393"/>
              <a:gd name="connsiteY1889" fmla="*/ 4010295 h 4695128"/>
              <a:gd name="connsiteX1890" fmla="*/ 3073055 w 6642393"/>
              <a:gd name="connsiteY1890" fmla="*/ 4004053 h 4695128"/>
              <a:gd name="connsiteX1891" fmla="*/ 3063286 w 6642393"/>
              <a:gd name="connsiteY1891" fmla="*/ 4007077 h 4695128"/>
              <a:gd name="connsiteX1892" fmla="*/ 3057480 w 6642393"/>
              <a:gd name="connsiteY1892" fmla="*/ 4013799 h 4695128"/>
              <a:gd name="connsiteX1893" fmla="*/ 3045409 w 6642393"/>
              <a:gd name="connsiteY1893" fmla="*/ 4015471 h 4695128"/>
              <a:gd name="connsiteX1894" fmla="*/ 3030532 w 6642393"/>
              <a:gd name="connsiteY1894" fmla="*/ 4030267 h 4695128"/>
              <a:gd name="connsiteX1895" fmla="*/ 3032331 w 6642393"/>
              <a:gd name="connsiteY1895" fmla="*/ 4034092 h 4695128"/>
              <a:gd name="connsiteX1896" fmla="*/ 3017969 w 6642393"/>
              <a:gd name="connsiteY1896" fmla="*/ 4039647 h 4695128"/>
              <a:gd name="connsiteX1897" fmla="*/ 3014534 w 6642393"/>
              <a:gd name="connsiteY1897" fmla="*/ 4039750 h 4695128"/>
              <a:gd name="connsiteX1898" fmla="*/ 2999898 w 6642393"/>
              <a:gd name="connsiteY1898" fmla="*/ 4089281 h 4695128"/>
              <a:gd name="connsiteX1899" fmla="*/ 2997893 w 6642393"/>
              <a:gd name="connsiteY1899" fmla="*/ 4091308 h 4695128"/>
              <a:gd name="connsiteX1900" fmla="*/ 2983922 w 6642393"/>
              <a:gd name="connsiteY1900" fmla="*/ 4085593 h 4695128"/>
              <a:gd name="connsiteX1901" fmla="*/ 2978883 w 6642393"/>
              <a:gd name="connsiteY1901" fmla="*/ 4088765 h 4695128"/>
              <a:gd name="connsiteX1902" fmla="*/ 2941777 w 6642393"/>
              <a:gd name="connsiteY1902" fmla="*/ 4093335 h 4695128"/>
              <a:gd name="connsiteX1903" fmla="*/ 2906401 w 6642393"/>
              <a:gd name="connsiteY1903" fmla="*/ 4097927 h 4695128"/>
              <a:gd name="connsiteX1904" fmla="*/ 2897056 w 6642393"/>
              <a:gd name="connsiteY1904" fmla="*/ 4101581 h 4695128"/>
              <a:gd name="connsiteX1905" fmla="*/ 2892017 w 6642393"/>
              <a:gd name="connsiteY1905" fmla="*/ 4098042 h 4695128"/>
              <a:gd name="connsiteX1906" fmla="*/ 2893186 w 6642393"/>
              <a:gd name="connsiteY1906" fmla="*/ 4084265 h 4695128"/>
              <a:gd name="connsiteX1907" fmla="*/ 2881172 w 6642393"/>
              <a:gd name="connsiteY1907" fmla="*/ 4066651 h 4695128"/>
              <a:gd name="connsiteX1908" fmla="*/ 2841009 w 6642393"/>
              <a:gd name="connsiteY1908" fmla="*/ 4028332 h 4695128"/>
              <a:gd name="connsiteX1909" fmla="*/ 2805095 w 6642393"/>
              <a:gd name="connsiteY1909" fmla="*/ 3991845 h 4695128"/>
              <a:gd name="connsiteX1910" fmla="*/ 2800857 w 6642393"/>
              <a:gd name="connsiteY1910" fmla="*/ 3990425 h 4695128"/>
              <a:gd name="connsiteX1911" fmla="*/ 2789909 w 6642393"/>
              <a:gd name="connsiteY1911" fmla="*/ 3979751 h 4695128"/>
              <a:gd name="connsiteX1912" fmla="*/ 2753399 w 6642393"/>
              <a:gd name="connsiteY1912" fmla="*/ 3954098 h 4695128"/>
              <a:gd name="connsiteX1913" fmla="*/ 2732075 w 6642393"/>
              <a:gd name="connsiteY1913" fmla="*/ 3940298 h 4695128"/>
              <a:gd name="connsiteX1914" fmla="*/ 2719489 w 6642393"/>
              <a:gd name="connsiteY1914" fmla="*/ 3928720 h 4695128"/>
              <a:gd name="connsiteX1915" fmla="*/ 2719592 w 6642393"/>
              <a:gd name="connsiteY1915" fmla="*/ 3925777 h 4695128"/>
              <a:gd name="connsiteX1916" fmla="*/ 2740492 w 6642393"/>
              <a:gd name="connsiteY1916" fmla="*/ 3928262 h 4695128"/>
              <a:gd name="connsiteX1917" fmla="*/ 2760626 w 6642393"/>
              <a:gd name="connsiteY1917" fmla="*/ 3939073 h 4695128"/>
              <a:gd name="connsiteX1918" fmla="*/ 2779086 w 6642393"/>
              <a:gd name="connsiteY1918" fmla="*/ 3943746 h 4695128"/>
              <a:gd name="connsiteX1919" fmla="*/ 2789256 w 6642393"/>
              <a:gd name="connsiteY1919" fmla="*/ 3957946 h 4695128"/>
              <a:gd name="connsiteX1920" fmla="*/ 2801602 w 6642393"/>
              <a:gd name="connsiteY1920" fmla="*/ 3965940 h 4695128"/>
              <a:gd name="connsiteX1921" fmla="*/ 2802438 w 6642393"/>
              <a:gd name="connsiteY1921" fmla="*/ 3971620 h 4695128"/>
              <a:gd name="connsiteX1922" fmla="*/ 2805976 w 6642393"/>
              <a:gd name="connsiteY1922" fmla="*/ 3974277 h 4695128"/>
              <a:gd name="connsiteX1923" fmla="*/ 2843059 w 6642393"/>
              <a:gd name="connsiteY1923" fmla="*/ 3985695 h 4695128"/>
              <a:gd name="connsiteX1924" fmla="*/ 2950779 w 6642393"/>
              <a:gd name="connsiteY1924" fmla="*/ 3950709 h 4695128"/>
              <a:gd name="connsiteX1925" fmla="*/ 2969881 w 6642393"/>
              <a:gd name="connsiteY1925" fmla="*/ 3928251 h 4695128"/>
              <a:gd name="connsiteX1926" fmla="*/ 2962861 w 6642393"/>
              <a:gd name="connsiteY1926" fmla="*/ 3921093 h 4695128"/>
              <a:gd name="connsiteX1927" fmla="*/ 2975951 w 6642393"/>
              <a:gd name="connsiteY1927" fmla="*/ 3897043 h 4695128"/>
              <a:gd name="connsiteX1928" fmla="*/ 2996416 w 6642393"/>
              <a:gd name="connsiteY1928" fmla="*/ 3869512 h 4695128"/>
              <a:gd name="connsiteX1929" fmla="*/ 2993141 w 6642393"/>
              <a:gd name="connsiteY1929" fmla="*/ 3859331 h 4695128"/>
              <a:gd name="connsiteX1930" fmla="*/ 2997951 w 6642393"/>
              <a:gd name="connsiteY1930" fmla="*/ 3844214 h 4695128"/>
              <a:gd name="connsiteX1931" fmla="*/ 3006952 w 6642393"/>
              <a:gd name="connsiteY1931" fmla="*/ 3843676 h 4695128"/>
              <a:gd name="connsiteX1932" fmla="*/ 3029078 w 6642393"/>
              <a:gd name="connsiteY1932" fmla="*/ 3816809 h 4695128"/>
              <a:gd name="connsiteX1933" fmla="*/ 3040633 w 6642393"/>
              <a:gd name="connsiteY1933" fmla="*/ 3798130 h 4695128"/>
              <a:gd name="connsiteX1934" fmla="*/ 3046863 w 6642393"/>
              <a:gd name="connsiteY1934" fmla="*/ 3797729 h 4695128"/>
              <a:gd name="connsiteX1935" fmla="*/ 3061213 w 6642393"/>
              <a:gd name="connsiteY1935" fmla="*/ 3783975 h 4695128"/>
              <a:gd name="connsiteX1936" fmla="*/ 3065244 w 6642393"/>
              <a:gd name="connsiteY1936" fmla="*/ 3770347 h 4695128"/>
              <a:gd name="connsiteX1937" fmla="*/ 3038606 w 6642393"/>
              <a:gd name="connsiteY1937" fmla="*/ 3660886 h 4695128"/>
              <a:gd name="connsiteX1938" fmla="*/ 3038664 w 6642393"/>
              <a:gd name="connsiteY1938" fmla="*/ 3659203 h 4695128"/>
              <a:gd name="connsiteX1939" fmla="*/ 3036762 w 6642393"/>
              <a:gd name="connsiteY1939" fmla="*/ 3658721 h 4695128"/>
              <a:gd name="connsiteX1940" fmla="*/ 3016400 w 6642393"/>
              <a:gd name="connsiteY1940" fmla="*/ 3637077 h 4695128"/>
              <a:gd name="connsiteX1941" fmla="*/ 3011716 w 6642393"/>
              <a:gd name="connsiteY1941" fmla="*/ 3637558 h 4695128"/>
              <a:gd name="connsiteX1942" fmla="*/ 3001615 w 6642393"/>
              <a:gd name="connsiteY1942" fmla="*/ 3645781 h 4695128"/>
              <a:gd name="connsiteX1943" fmla="*/ 2998214 w 6642393"/>
              <a:gd name="connsiteY1943" fmla="*/ 3644853 h 4695128"/>
              <a:gd name="connsiteX1944" fmla="*/ 2982181 w 6642393"/>
              <a:gd name="connsiteY1944" fmla="*/ 3610771 h 4695128"/>
              <a:gd name="connsiteX1945" fmla="*/ 2972320 w 6642393"/>
              <a:gd name="connsiteY1945" fmla="*/ 3600361 h 4695128"/>
              <a:gd name="connsiteX1946" fmla="*/ 2972011 w 6642393"/>
              <a:gd name="connsiteY1946" fmla="*/ 3597211 h 4695128"/>
              <a:gd name="connsiteX1947" fmla="*/ 2973615 w 6642393"/>
              <a:gd name="connsiteY1947" fmla="*/ 3593913 h 4695128"/>
              <a:gd name="connsiteX1948" fmla="*/ 2963938 w 6642393"/>
              <a:gd name="connsiteY1948" fmla="*/ 3578487 h 4695128"/>
              <a:gd name="connsiteX1949" fmla="*/ 2962506 w 6642393"/>
              <a:gd name="connsiteY1949" fmla="*/ 3547428 h 4695128"/>
              <a:gd name="connsiteX1950" fmla="*/ 2957421 w 6642393"/>
              <a:gd name="connsiteY1950" fmla="*/ 3540557 h 4695128"/>
              <a:gd name="connsiteX1951" fmla="*/ 2955566 w 6642393"/>
              <a:gd name="connsiteY1951" fmla="*/ 3527078 h 4695128"/>
              <a:gd name="connsiteX1952" fmla="*/ 2913674 w 6642393"/>
              <a:gd name="connsiteY1952" fmla="*/ 3502341 h 4695128"/>
              <a:gd name="connsiteX1953" fmla="*/ 2906963 w 6642393"/>
              <a:gd name="connsiteY1953" fmla="*/ 3505433 h 4695128"/>
              <a:gd name="connsiteX1954" fmla="*/ 2907512 w 6642393"/>
              <a:gd name="connsiteY1954" fmla="*/ 3489984 h 4695128"/>
              <a:gd name="connsiteX1955" fmla="*/ 2935307 w 6642393"/>
              <a:gd name="connsiteY1955" fmla="*/ 3484659 h 4695128"/>
              <a:gd name="connsiteX1956" fmla="*/ 2931825 w 6642393"/>
              <a:gd name="connsiteY1956" fmla="*/ 3477432 h 4695128"/>
              <a:gd name="connsiteX1957" fmla="*/ 2929272 w 6642393"/>
              <a:gd name="connsiteY1957" fmla="*/ 3477558 h 4695128"/>
              <a:gd name="connsiteX1958" fmla="*/ 2924530 w 6642393"/>
              <a:gd name="connsiteY1958" fmla="*/ 3473401 h 4695128"/>
              <a:gd name="connsiteX1959" fmla="*/ 2921851 w 6642393"/>
              <a:gd name="connsiteY1959" fmla="*/ 3476883 h 4695128"/>
              <a:gd name="connsiteX1960" fmla="*/ 2906699 w 6642393"/>
              <a:gd name="connsiteY1960" fmla="*/ 3477799 h 4695128"/>
              <a:gd name="connsiteX1961" fmla="*/ 2900973 w 6642393"/>
              <a:gd name="connsiteY1961" fmla="*/ 3490969 h 4695128"/>
              <a:gd name="connsiteX1962" fmla="*/ 2903389 w 6642393"/>
              <a:gd name="connsiteY1962" fmla="*/ 3510151 h 4695128"/>
              <a:gd name="connsiteX1963" fmla="*/ 2898866 w 6642393"/>
              <a:gd name="connsiteY1963" fmla="*/ 3511675 h 4695128"/>
              <a:gd name="connsiteX1964" fmla="*/ 2910959 w 6642393"/>
              <a:gd name="connsiteY1964" fmla="*/ 3524043 h 4695128"/>
              <a:gd name="connsiteX1965" fmla="*/ 2910158 w 6642393"/>
              <a:gd name="connsiteY1965" fmla="*/ 3528406 h 4695128"/>
              <a:gd name="connsiteX1966" fmla="*/ 2907111 w 6642393"/>
              <a:gd name="connsiteY1966" fmla="*/ 3530388 h 4695128"/>
              <a:gd name="connsiteX1967" fmla="*/ 2884436 w 6642393"/>
              <a:gd name="connsiteY1967" fmla="*/ 3527479 h 4695128"/>
              <a:gd name="connsiteX1968" fmla="*/ 2879992 w 6642393"/>
              <a:gd name="connsiteY1968" fmla="*/ 3521031 h 4695128"/>
              <a:gd name="connsiteX1969" fmla="*/ 2878298 w 6642393"/>
              <a:gd name="connsiteY1969" fmla="*/ 3520539 h 4695128"/>
              <a:gd name="connsiteX1970" fmla="*/ 2864749 w 6642393"/>
              <a:gd name="connsiteY1970" fmla="*/ 3524455 h 4695128"/>
              <a:gd name="connsiteX1971" fmla="*/ 2836714 w 6642393"/>
              <a:gd name="connsiteY1971" fmla="*/ 3539148 h 4695128"/>
              <a:gd name="connsiteX1972" fmla="*/ 2829545 w 6642393"/>
              <a:gd name="connsiteY1972" fmla="*/ 3557220 h 4695128"/>
              <a:gd name="connsiteX1973" fmla="*/ 2826247 w 6642393"/>
              <a:gd name="connsiteY1973" fmla="*/ 3578750 h 4695128"/>
              <a:gd name="connsiteX1974" fmla="*/ 2807534 w 6642393"/>
              <a:gd name="connsiteY1974" fmla="*/ 3583721 h 4695128"/>
              <a:gd name="connsiteX1975" fmla="*/ 2796517 w 6642393"/>
              <a:gd name="connsiteY1975" fmla="*/ 3592528 h 4695128"/>
              <a:gd name="connsiteX1976" fmla="*/ 2768230 w 6642393"/>
              <a:gd name="connsiteY1976" fmla="*/ 3607163 h 4695128"/>
              <a:gd name="connsiteX1977" fmla="*/ 2750570 w 6642393"/>
              <a:gd name="connsiteY1977" fmla="*/ 3628476 h 4695128"/>
              <a:gd name="connsiteX1978" fmla="*/ 2747146 w 6642393"/>
              <a:gd name="connsiteY1978" fmla="*/ 3628556 h 4695128"/>
              <a:gd name="connsiteX1979" fmla="*/ 2741810 w 6642393"/>
              <a:gd name="connsiteY1979" fmla="*/ 3623334 h 4695128"/>
              <a:gd name="connsiteX1980" fmla="*/ 2715389 w 6642393"/>
              <a:gd name="connsiteY1980" fmla="*/ 3649342 h 4695128"/>
              <a:gd name="connsiteX1981" fmla="*/ 2687251 w 6642393"/>
              <a:gd name="connsiteY1981" fmla="*/ 3649090 h 4695128"/>
              <a:gd name="connsiteX1982" fmla="*/ 2677528 w 6642393"/>
              <a:gd name="connsiteY1982" fmla="*/ 3653362 h 4695128"/>
              <a:gd name="connsiteX1983" fmla="*/ 2672019 w 6642393"/>
              <a:gd name="connsiteY1983" fmla="*/ 3656042 h 4695128"/>
              <a:gd name="connsiteX1984" fmla="*/ 2668320 w 6642393"/>
              <a:gd name="connsiteY1984" fmla="*/ 3657794 h 4695128"/>
              <a:gd name="connsiteX1985" fmla="*/ 2647420 w 6642393"/>
              <a:gd name="connsiteY1985" fmla="*/ 3683779 h 4695128"/>
              <a:gd name="connsiteX1986" fmla="*/ 2639735 w 6642393"/>
              <a:gd name="connsiteY1986" fmla="*/ 3684317 h 4695128"/>
              <a:gd name="connsiteX1987" fmla="*/ 2630883 w 6642393"/>
              <a:gd name="connsiteY1987" fmla="*/ 3691292 h 4695128"/>
              <a:gd name="connsiteX1988" fmla="*/ 2627917 w 6642393"/>
              <a:gd name="connsiteY1988" fmla="*/ 3690765 h 4695128"/>
              <a:gd name="connsiteX1989" fmla="*/ 2625958 w 6642393"/>
              <a:gd name="connsiteY1989" fmla="*/ 3686700 h 4695128"/>
              <a:gd name="connsiteX1990" fmla="*/ 2615411 w 6642393"/>
              <a:gd name="connsiteY1990" fmla="*/ 3693800 h 4695128"/>
              <a:gd name="connsiteX1991" fmla="*/ 2612937 w 6642393"/>
              <a:gd name="connsiteY1991" fmla="*/ 3702103 h 4695128"/>
              <a:gd name="connsiteX1992" fmla="*/ 2614506 w 6642393"/>
              <a:gd name="connsiteY1992" fmla="*/ 3705298 h 4695128"/>
              <a:gd name="connsiteX1993" fmla="*/ 2617495 w 6642393"/>
              <a:gd name="connsiteY1993" fmla="*/ 3700190 h 4695128"/>
              <a:gd name="connsiteX1994" fmla="*/ 2619614 w 6642393"/>
              <a:gd name="connsiteY1994" fmla="*/ 3700270 h 4695128"/>
              <a:gd name="connsiteX1995" fmla="*/ 2620209 w 6642393"/>
              <a:gd name="connsiteY1995" fmla="*/ 3701748 h 4695128"/>
              <a:gd name="connsiteX1996" fmla="*/ 2609112 w 6642393"/>
              <a:gd name="connsiteY1996" fmla="*/ 3732119 h 4695128"/>
              <a:gd name="connsiteX1997" fmla="*/ 2593113 w 6642393"/>
              <a:gd name="connsiteY1997" fmla="*/ 3721411 h 4695128"/>
              <a:gd name="connsiteX1998" fmla="*/ 2587330 w 6642393"/>
              <a:gd name="connsiteY1998" fmla="*/ 3721583 h 4695128"/>
              <a:gd name="connsiteX1999" fmla="*/ 2584203 w 6642393"/>
              <a:gd name="connsiteY1999" fmla="*/ 3725030 h 4695128"/>
              <a:gd name="connsiteX2000" fmla="*/ 2581844 w 6642393"/>
              <a:gd name="connsiteY2000" fmla="*/ 3724927 h 4695128"/>
              <a:gd name="connsiteX2001" fmla="*/ 2578202 w 6642393"/>
              <a:gd name="connsiteY2001" fmla="*/ 3720392 h 4695128"/>
              <a:gd name="connsiteX2002" fmla="*/ 2574561 w 6642393"/>
              <a:gd name="connsiteY2002" fmla="*/ 3720667 h 4695128"/>
              <a:gd name="connsiteX2003" fmla="*/ 2573335 w 6642393"/>
              <a:gd name="connsiteY2003" fmla="*/ 3724366 h 4695128"/>
              <a:gd name="connsiteX2004" fmla="*/ 2563154 w 6642393"/>
              <a:gd name="connsiteY2004" fmla="*/ 3732532 h 4695128"/>
              <a:gd name="connsiteX2005" fmla="*/ 2559489 w 6642393"/>
              <a:gd name="connsiteY2005" fmla="*/ 3728203 h 4695128"/>
              <a:gd name="connsiteX2006" fmla="*/ 2539505 w 6642393"/>
              <a:gd name="connsiteY2006" fmla="*/ 3726141 h 4695128"/>
              <a:gd name="connsiteX2007" fmla="*/ 2535634 w 6642393"/>
              <a:gd name="connsiteY2007" fmla="*/ 3721572 h 4695128"/>
              <a:gd name="connsiteX2008" fmla="*/ 2537009 w 6642393"/>
              <a:gd name="connsiteY2008" fmla="*/ 3719545 h 4695128"/>
              <a:gd name="connsiteX2009" fmla="*/ 2541097 w 6642393"/>
              <a:gd name="connsiteY2009" fmla="*/ 3718869 h 4695128"/>
              <a:gd name="connsiteX2010" fmla="*/ 2544590 w 6642393"/>
              <a:gd name="connsiteY2010" fmla="*/ 3701209 h 4695128"/>
              <a:gd name="connsiteX2011" fmla="*/ 2542242 w 6642393"/>
              <a:gd name="connsiteY2011" fmla="*/ 3701542 h 4695128"/>
              <a:gd name="connsiteX2012" fmla="*/ 2536310 w 6642393"/>
              <a:gd name="connsiteY2012" fmla="*/ 3716189 h 4695128"/>
              <a:gd name="connsiteX2013" fmla="*/ 2520472 w 6642393"/>
              <a:gd name="connsiteY2013" fmla="*/ 3726840 h 4695128"/>
              <a:gd name="connsiteX2014" fmla="*/ 2516979 w 6642393"/>
              <a:gd name="connsiteY2014" fmla="*/ 3728363 h 4695128"/>
              <a:gd name="connsiteX2015" fmla="*/ 2518261 w 6642393"/>
              <a:gd name="connsiteY2015" fmla="*/ 3733241 h 4695128"/>
              <a:gd name="connsiteX2016" fmla="*/ 2515833 w 6642393"/>
              <a:gd name="connsiteY2016" fmla="*/ 3740273 h 4695128"/>
              <a:gd name="connsiteX2017" fmla="*/ 2511974 w 6642393"/>
              <a:gd name="connsiteY2017" fmla="*/ 3740525 h 4695128"/>
              <a:gd name="connsiteX2018" fmla="*/ 2505137 w 6642393"/>
              <a:gd name="connsiteY2018" fmla="*/ 3746114 h 4695128"/>
              <a:gd name="connsiteX2019" fmla="*/ 2506958 w 6642393"/>
              <a:gd name="connsiteY2019" fmla="*/ 3748496 h 4695128"/>
              <a:gd name="connsiteX2020" fmla="*/ 2499010 w 6642393"/>
              <a:gd name="connsiteY2020" fmla="*/ 3768892 h 4695128"/>
              <a:gd name="connsiteX2021" fmla="*/ 2501781 w 6642393"/>
              <a:gd name="connsiteY2021" fmla="*/ 3779497 h 4695128"/>
              <a:gd name="connsiteX2022" fmla="*/ 2511860 w 6642393"/>
              <a:gd name="connsiteY2022" fmla="*/ 3783460 h 4695128"/>
              <a:gd name="connsiteX2023" fmla="*/ 2519452 w 6642393"/>
              <a:gd name="connsiteY2023" fmla="*/ 3781272 h 4695128"/>
              <a:gd name="connsiteX2024" fmla="*/ 2543410 w 6642393"/>
              <a:gd name="connsiteY2024" fmla="*/ 3790434 h 4695128"/>
              <a:gd name="connsiteX2025" fmla="*/ 2546640 w 6642393"/>
              <a:gd name="connsiteY2025" fmla="*/ 3779646 h 4695128"/>
              <a:gd name="connsiteX2026" fmla="*/ 2545655 w 6642393"/>
              <a:gd name="connsiteY2026" fmla="*/ 3777711 h 4695128"/>
              <a:gd name="connsiteX2027" fmla="*/ 2549583 w 6642393"/>
              <a:gd name="connsiteY2027" fmla="*/ 3765949 h 4695128"/>
              <a:gd name="connsiteX2028" fmla="*/ 2551301 w 6642393"/>
              <a:gd name="connsiteY2028" fmla="*/ 3765182 h 4695128"/>
              <a:gd name="connsiteX2029" fmla="*/ 2593949 w 6642393"/>
              <a:gd name="connsiteY2029" fmla="*/ 3798955 h 4695128"/>
              <a:gd name="connsiteX2030" fmla="*/ 2609215 w 6642393"/>
              <a:gd name="connsiteY2030" fmla="*/ 3796653 h 4695128"/>
              <a:gd name="connsiteX2031" fmla="*/ 2641087 w 6642393"/>
              <a:gd name="connsiteY2031" fmla="*/ 3793938 h 4695128"/>
              <a:gd name="connsiteX2032" fmla="*/ 2662445 w 6642393"/>
              <a:gd name="connsiteY2032" fmla="*/ 3781146 h 4695128"/>
              <a:gd name="connsiteX2033" fmla="*/ 2686495 w 6642393"/>
              <a:gd name="connsiteY2033" fmla="*/ 3762823 h 4695128"/>
              <a:gd name="connsiteX2034" fmla="*/ 2702002 w 6642393"/>
              <a:gd name="connsiteY2034" fmla="*/ 3748759 h 4695128"/>
              <a:gd name="connsiteX2035" fmla="*/ 2729853 w 6642393"/>
              <a:gd name="connsiteY2035" fmla="*/ 3752344 h 4695128"/>
              <a:gd name="connsiteX2036" fmla="*/ 2741729 w 6642393"/>
              <a:gd name="connsiteY2036" fmla="*/ 3754669 h 4695128"/>
              <a:gd name="connsiteX2037" fmla="*/ 2768757 w 6642393"/>
              <a:gd name="connsiteY2037" fmla="*/ 3784605 h 4695128"/>
              <a:gd name="connsiteX2038" fmla="*/ 2767600 w 6642393"/>
              <a:gd name="connsiteY2038" fmla="*/ 3798061 h 4695128"/>
              <a:gd name="connsiteX2039" fmla="*/ 2768722 w 6642393"/>
              <a:gd name="connsiteY2039" fmla="*/ 3808059 h 4695128"/>
              <a:gd name="connsiteX2040" fmla="*/ 2752781 w 6642393"/>
              <a:gd name="connsiteY2040" fmla="*/ 3848944 h 4695128"/>
              <a:gd name="connsiteX2041" fmla="*/ 2750914 w 6642393"/>
              <a:gd name="connsiteY2041" fmla="*/ 3847592 h 4695128"/>
              <a:gd name="connsiteX2042" fmla="*/ 2757705 w 6642393"/>
              <a:gd name="connsiteY2042" fmla="*/ 3838030 h 4695128"/>
              <a:gd name="connsiteX2043" fmla="*/ 2756365 w 6642393"/>
              <a:gd name="connsiteY2043" fmla="*/ 3834193 h 4695128"/>
              <a:gd name="connsiteX2044" fmla="*/ 2748830 w 6642393"/>
              <a:gd name="connsiteY2044" fmla="*/ 3829498 h 4695128"/>
              <a:gd name="connsiteX2045" fmla="*/ 2741054 w 6642393"/>
              <a:gd name="connsiteY2045" fmla="*/ 3831502 h 4695128"/>
              <a:gd name="connsiteX2046" fmla="*/ 2733896 w 6642393"/>
              <a:gd name="connsiteY2046" fmla="*/ 3839622 h 4695128"/>
              <a:gd name="connsiteX2047" fmla="*/ 2728708 w 6642393"/>
              <a:gd name="connsiteY2047" fmla="*/ 3841294 h 4695128"/>
              <a:gd name="connsiteX2048" fmla="*/ 2699780 w 6642393"/>
              <a:gd name="connsiteY2048" fmla="*/ 3880197 h 4695128"/>
              <a:gd name="connsiteX2049" fmla="*/ 2699001 w 6642393"/>
              <a:gd name="connsiteY2049" fmla="*/ 3883518 h 4695128"/>
              <a:gd name="connsiteX2050" fmla="*/ 2704051 w 6642393"/>
              <a:gd name="connsiteY2050" fmla="*/ 3891065 h 4695128"/>
              <a:gd name="connsiteX2051" fmla="*/ 2709136 w 6642393"/>
              <a:gd name="connsiteY2051" fmla="*/ 3892714 h 4695128"/>
              <a:gd name="connsiteX2052" fmla="*/ 2729372 w 6642393"/>
              <a:gd name="connsiteY2052" fmla="*/ 3889519 h 4695128"/>
              <a:gd name="connsiteX2053" fmla="*/ 2730369 w 6642393"/>
              <a:gd name="connsiteY2053" fmla="*/ 3891225 h 4695128"/>
              <a:gd name="connsiteX2054" fmla="*/ 2725341 w 6642393"/>
              <a:gd name="connsiteY2054" fmla="*/ 3899414 h 4695128"/>
              <a:gd name="connsiteX2055" fmla="*/ 2694397 w 6642393"/>
              <a:gd name="connsiteY2055" fmla="*/ 3902414 h 4695128"/>
              <a:gd name="connsiteX2056" fmla="*/ 2691133 w 6642393"/>
              <a:gd name="connsiteY2056" fmla="*/ 3909423 h 4695128"/>
              <a:gd name="connsiteX2057" fmla="*/ 2692576 w 6642393"/>
              <a:gd name="connsiteY2057" fmla="*/ 3915733 h 4695128"/>
              <a:gd name="connsiteX2058" fmla="*/ 2676016 w 6642393"/>
              <a:gd name="connsiteY2058" fmla="*/ 3909297 h 4695128"/>
              <a:gd name="connsiteX2059" fmla="*/ 2621595 w 6642393"/>
              <a:gd name="connsiteY2059" fmla="*/ 3897272 h 4695128"/>
              <a:gd name="connsiteX2060" fmla="*/ 2607726 w 6642393"/>
              <a:gd name="connsiteY2060" fmla="*/ 3906755 h 4695128"/>
              <a:gd name="connsiteX2061" fmla="*/ 2606238 w 6642393"/>
              <a:gd name="connsiteY2061" fmla="*/ 3906274 h 4695128"/>
              <a:gd name="connsiteX2062" fmla="*/ 2605493 w 6642393"/>
              <a:gd name="connsiteY2062" fmla="*/ 3903537 h 4695128"/>
              <a:gd name="connsiteX2063" fmla="*/ 2606925 w 6642393"/>
              <a:gd name="connsiteY2063" fmla="*/ 3900238 h 4695128"/>
              <a:gd name="connsiteX2064" fmla="*/ 2613086 w 6642393"/>
              <a:gd name="connsiteY2064" fmla="*/ 3895875 h 4695128"/>
              <a:gd name="connsiteX2065" fmla="*/ 2610807 w 6642393"/>
              <a:gd name="connsiteY2065" fmla="*/ 3894031 h 4695128"/>
              <a:gd name="connsiteX2066" fmla="*/ 2603294 w 6642393"/>
              <a:gd name="connsiteY2066" fmla="*/ 3899460 h 4695128"/>
              <a:gd name="connsiteX2067" fmla="*/ 2601347 w 6642393"/>
              <a:gd name="connsiteY2067" fmla="*/ 3905048 h 4695128"/>
              <a:gd name="connsiteX2068" fmla="*/ 2606329 w 6642393"/>
              <a:gd name="connsiteY2068" fmla="*/ 3914668 h 4695128"/>
              <a:gd name="connsiteX2069" fmla="*/ 2604783 w 6642393"/>
              <a:gd name="connsiteY2069" fmla="*/ 3915447 h 4695128"/>
              <a:gd name="connsiteX2070" fmla="*/ 2602493 w 6642393"/>
              <a:gd name="connsiteY2070" fmla="*/ 3913901 h 4695128"/>
              <a:gd name="connsiteX2071" fmla="*/ 2556764 w 6642393"/>
              <a:gd name="connsiteY2071" fmla="*/ 3906182 h 4695128"/>
              <a:gd name="connsiteX2072" fmla="*/ 2553649 w 6642393"/>
              <a:gd name="connsiteY2072" fmla="*/ 3907854 h 4695128"/>
              <a:gd name="connsiteX2073" fmla="*/ 2518697 w 6642393"/>
              <a:gd name="connsiteY2073" fmla="*/ 3924930 h 4695128"/>
              <a:gd name="connsiteX2074" fmla="*/ 2515204 w 6642393"/>
              <a:gd name="connsiteY2074" fmla="*/ 3929831 h 4695128"/>
              <a:gd name="connsiteX2075" fmla="*/ 2507336 w 6642393"/>
              <a:gd name="connsiteY2075" fmla="*/ 3935362 h 4695128"/>
              <a:gd name="connsiteX2076" fmla="*/ 2483996 w 6642393"/>
              <a:gd name="connsiteY2076" fmla="*/ 3945085 h 4695128"/>
              <a:gd name="connsiteX2077" fmla="*/ 2477606 w 6642393"/>
              <a:gd name="connsiteY2077" fmla="*/ 3959069 h 4695128"/>
              <a:gd name="connsiteX2078" fmla="*/ 2474582 w 6642393"/>
              <a:gd name="connsiteY2078" fmla="*/ 3959779 h 4695128"/>
              <a:gd name="connsiteX2079" fmla="*/ 2469898 w 6642393"/>
              <a:gd name="connsiteY2079" fmla="*/ 3963753 h 4695128"/>
              <a:gd name="connsiteX2080" fmla="*/ 2465352 w 6642393"/>
              <a:gd name="connsiteY2080" fmla="*/ 3964394 h 4695128"/>
              <a:gd name="connsiteX2081" fmla="*/ 2447589 w 6642393"/>
              <a:gd name="connsiteY2081" fmla="*/ 3982156 h 4695128"/>
              <a:gd name="connsiteX2082" fmla="*/ 2444635 w 6642393"/>
              <a:gd name="connsiteY2082" fmla="*/ 3987207 h 4695128"/>
              <a:gd name="connsiteX2083" fmla="*/ 2442138 w 6642393"/>
              <a:gd name="connsiteY2083" fmla="*/ 3988638 h 4695128"/>
              <a:gd name="connsiteX2084" fmla="*/ 2433343 w 6642393"/>
              <a:gd name="connsiteY2084" fmla="*/ 3995750 h 4695128"/>
              <a:gd name="connsiteX2085" fmla="*/ 2424948 w 6642393"/>
              <a:gd name="connsiteY2085" fmla="*/ 4001030 h 4695128"/>
              <a:gd name="connsiteX2086" fmla="*/ 2425590 w 6642393"/>
              <a:gd name="connsiteY2086" fmla="*/ 4006515 h 4695128"/>
              <a:gd name="connsiteX2087" fmla="*/ 2423104 w 6642393"/>
              <a:gd name="connsiteY2087" fmla="*/ 4008726 h 4695128"/>
              <a:gd name="connsiteX2088" fmla="*/ 2370149 w 6642393"/>
              <a:gd name="connsiteY2088" fmla="*/ 4032420 h 4695128"/>
              <a:gd name="connsiteX2089" fmla="*/ 2371867 w 6642393"/>
              <a:gd name="connsiteY2089" fmla="*/ 4037322 h 4695128"/>
              <a:gd name="connsiteX2090" fmla="*/ 2334785 w 6642393"/>
              <a:gd name="connsiteY2090" fmla="*/ 4045774 h 4695128"/>
              <a:gd name="connsiteX2091" fmla="*/ 2325932 w 6642393"/>
              <a:gd name="connsiteY2091" fmla="*/ 4056276 h 4695128"/>
              <a:gd name="connsiteX2092" fmla="*/ 2316553 w 6642393"/>
              <a:gd name="connsiteY2092" fmla="*/ 4073660 h 4695128"/>
              <a:gd name="connsiteX2093" fmla="*/ 2263277 w 6642393"/>
              <a:gd name="connsiteY2093" fmla="*/ 4088502 h 4695128"/>
              <a:gd name="connsiteX2094" fmla="*/ 2224030 w 6642393"/>
              <a:gd name="connsiteY2094" fmla="*/ 4133441 h 4695128"/>
              <a:gd name="connsiteX2095" fmla="*/ 2223778 w 6642393"/>
              <a:gd name="connsiteY2095" fmla="*/ 4143084 h 4695128"/>
              <a:gd name="connsiteX2096" fmla="*/ 2229527 w 6642393"/>
              <a:gd name="connsiteY2096" fmla="*/ 4148764 h 4695128"/>
              <a:gd name="connsiteX2097" fmla="*/ 2228771 w 6642393"/>
              <a:gd name="connsiteY2097" fmla="*/ 4151455 h 4695128"/>
              <a:gd name="connsiteX2098" fmla="*/ 2222541 w 6642393"/>
              <a:gd name="connsiteY2098" fmla="*/ 4155361 h 4695128"/>
              <a:gd name="connsiteX2099" fmla="*/ 2220995 w 6642393"/>
              <a:gd name="connsiteY2099" fmla="*/ 4161373 h 4695128"/>
              <a:gd name="connsiteX2100" fmla="*/ 2208626 w 6642393"/>
              <a:gd name="connsiteY2100" fmla="*/ 4172333 h 4695128"/>
              <a:gd name="connsiteX2101" fmla="*/ 2200324 w 6642393"/>
              <a:gd name="connsiteY2101" fmla="*/ 4177120 h 4695128"/>
              <a:gd name="connsiteX2102" fmla="*/ 2185699 w 6642393"/>
              <a:gd name="connsiteY2102" fmla="*/ 4184690 h 4695128"/>
              <a:gd name="connsiteX2103" fmla="*/ 2160447 w 6642393"/>
              <a:gd name="connsiteY2103" fmla="*/ 4226880 h 4695128"/>
              <a:gd name="connsiteX2104" fmla="*/ 2159943 w 6642393"/>
              <a:gd name="connsiteY2104" fmla="*/ 4233144 h 4695128"/>
              <a:gd name="connsiteX2105" fmla="*/ 2138527 w 6642393"/>
              <a:gd name="connsiteY2105" fmla="*/ 4252888 h 4695128"/>
              <a:gd name="connsiteX2106" fmla="*/ 2140394 w 6642393"/>
              <a:gd name="connsiteY2106" fmla="*/ 4258843 h 4695128"/>
              <a:gd name="connsiteX2107" fmla="*/ 2137474 w 6642393"/>
              <a:gd name="connsiteY2107" fmla="*/ 4262038 h 4695128"/>
              <a:gd name="connsiteX2108" fmla="*/ 2119688 w 6642393"/>
              <a:gd name="connsiteY2108" fmla="*/ 4277568 h 4695128"/>
              <a:gd name="connsiteX2109" fmla="*/ 2102830 w 6642393"/>
              <a:gd name="connsiteY2109" fmla="*/ 4279091 h 4695128"/>
              <a:gd name="connsiteX2110" fmla="*/ 2062152 w 6642393"/>
              <a:gd name="connsiteY2110" fmla="*/ 4291849 h 4695128"/>
              <a:gd name="connsiteX2111" fmla="*/ 2044848 w 6642393"/>
              <a:gd name="connsiteY2111" fmla="*/ 4301927 h 4695128"/>
              <a:gd name="connsiteX2112" fmla="*/ 2043679 w 6642393"/>
              <a:gd name="connsiteY2112" fmla="*/ 4302580 h 4695128"/>
              <a:gd name="connsiteX2113" fmla="*/ 2005647 w 6642393"/>
              <a:gd name="connsiteY2113" fmla="*/ 4319300 h 4695128"/>
              <a:gd name="connsiteX2114" fmla="*/ 1996920 w 6642393"/>
              <a:gd name="connsiteY2114" fmla="*/ 4333764 h 4695128"/>
              <a:gd name="connsiteX2115" fmla="*/ 2002508 w 6642393"/>
              <a:gd name="connsiteY2115" fmla="*/ 4342834 h 4695128"/>
              <a:gd name="connsiteX2116" fmla="*/ 1997023 w 6642393"/>
              <a:gd name="connsiteY2116" fmla="*/ 4344449 h 4695128"/>
              <a:gd name="connsiteX2117" fmla="*/ 1993129 w 6642393"/>
              <a:gd name="connsiteY2117" fmla="*/ 4358100 h 4695128"/>
              <a:gd name="connsiteX2118" fmla="*/ 1979409 w 6642393"/>
              <a:gd name="connsiteY2118" fmla="*/ 4369163 h 4695128"/>
              <a:gd name="connsiteX2119" fmla="*/ 1939487 w 6642393"/>
              <a:gd name="connsiteY2119" fmla="*/ 4391861 h 4695128"/>
              <a:gd name="connsiteX2120" fmla="*/ 1929248 w 6642393"/>
              <a:gd name="connsiteY2120" fmla="*/ 4409234 h 4695128"/>
              <a:gd name="connsiteX2121" fmla="*/ 1910615 w 6642393"/>
              <a:gd name="connsiteY2121" fmla="*/ 4427798 h 4695128"/>
              <a:gd name="connsiteX2122" fmla="*/ 1879385 w 6642393"/>
              <a:gd name="connsiteY2122" fmla="*/ 4430238 h 4695128"/>
              <a:gd name="connsiteX2123" fmla="*/ 1842223 w 6642393"/>
              <a:gd name="connsiteY2123" fmla="*/ 4386089 h 4695128"/>
              <a:gd name="connsiteX2124" fmla="*/ 1854740 w 6642393"/>
              <a:gd name="connsiteY2124" fmla="*/ 4377512 h 4695128"/>
              <a:gd name="connsiteX2125" fmla="*/ 1855919 w 6642393"/>
              <a:gd name="connsiteY2125" fmla="*/ 4367285 h 4695128"/>
              <a:gd name="connsiteX2126" fmla="*/ 1852621 w 6642393"/>
              <a:gd name="connsiteY2126" fmla="*/ 4364215 h 4695128"/>
              <a:gd name="connsiteX2127" fmla="*/ 1851797 w 6642393"/>
              <a:gd name="connsiteY2127" fmla="*/ 4375886 h 4695128"/>
              <a:gd name="connsiteX2128" fmla="*/ 1836210 w 6642393"/>
              <a:gd name="connsiteY2128" fmla="*/ 4380959 h 4695128"/>
              <a:gd name="connsiteX2129" fmla="*/ 1801040 w 6642393"/>
              <a:gd name="connsiteY2129" fmla="*/ 4360986 h 4695128"/>
              <a:gd name="connsiteX2130" fmla="*/ 1797295 w 6642393"/>
              <a:gd name="connsiteY2130" fmla="*/ 4358478 h 4695128"/>
              <a:gd name="connsiteX2131" fmla="*/ 1795612 w 6642393"/>
              <a:gd name="connsiteY2131" fmla="*/ 4353576 h 4695128"/>
              <a:gd name="connsiteX2132" fmla="*/ 1749368 w 6642393"/>
              <a:gd name="connsiteY2132" fmla="*/ 4339502 h 4695128"/>
              <a:gd name="connsiteX2133" fmla="*/ 1730311 w 6642393"/>
              <a:gd name="connsiteY2133" fmla="*/ 4332882 h 4695128"/>
              <a:gd name="connsiteX2134" fmla="*/ 1725146 w 6642393"/>
              <a:gd name="connsiteY2134" fmla="*/ 4333042 h 4695128"/>
              <a:gd name="connsiteX2135" fmla="*/ 1710785 w 6642393"/>
              <a:gd name="connsiteY2135" fmla="*/ 4340624 h 4695128"/>
              <a:gd name="connsiteX2136" fmla="*/ 1694248 w 6642393"/>
              <a:gd name="connsiteY2136" fmla="*/ 4350061 h 4695128"/>
              <a:gd name="connsiteX2137" fmla="*/ 1683471 w 6642393"/>
              <a:gd name="connsiteY2137" fmla="*/ 4350141 h 4695128"/>
              <a:gd name="connsiteX2138" fmla="*/ 1661975 w 6642393"/>
              <a:gd name="connsiteY2138" fmla="*/ 4340624 h 4695128"/>
              <a:gd name="connsiteX2139" fmla="*/ 1643915 w 6642393"/>
              <a:gd name="connsiteY2139" fmla="*/ 4324591 h 4695128"/>
              <a:gd name="connsiteX2140" fmla="*/ 1639976 w 6642393"/>
              <a:gd name="connsiteY2140" fmla="*/ 4325427 h 4695128"/>
              <a:gd name="connsiteX2141" fmla="*/ 1629256 w 6642393"/>
              <a:gd name="connsiteY2141" fmla="*/ 4305168 h 4695128"/>
              <a:gd name="connsiteX2142" fmla="*/ 1625786 w 6642393"/>
              <a:gd name="connsiteY2142" fmla="*/ 4301572 h 4695128"/>
              <a:gd name="connsiteX2143" fmla="*/ 1611918 w 6642393"/>
              <a:gd name="connsiteY2143" fmla="*/ 4287485 h 4695128"/>
              <a:gd name="connsiteX2144" fmla="*/ 1600889 w 6642393"/>
              <a:gd name="connsiteY2144" fmla="*/ 4272872 h 4695128"/>
              <a:gd name="connsiteX2145" fmla="*/ 1591189 w 6642393"/>
              <a:gd name="connsiteY2145" fmla="*/ 4267673 h 4695128"/>
              <a:gd name="connsiteX2146" fmla="*/ 1589586 w 6642393"/>
              <a:gd name="connsiteY2146" fmla="*/ 4266837 h 4695128"/>
              <a:gd name="connsiteX2147" fmla="*/ 1571422 w 6642393"/>
              <a:gd name="connsiteY2147" fmla="*/ 4249304 h 4695128"/>
              <a:gd name="connsiteX2148" fmla="*/ 1553637 w 6642393"/>
              <a:gd name="connsiteY2148" fmla="*/ 4239764 h 4695128"/>
              <a:gd name="connsiteX2149" fmla="*/ 1543090 w 6642393"/>
              <a:gd name="connsiteY2149" fmla="*/ 4239592 h 4695128"/>
              <a:gd name="connsiteX2150" fmla="*/ 1541635 w 6642393"/>
              <a:gd name="connsiteY2150" fmla="*/ 4234919 h 4695128"/>
              <a:gd name="connsiteX2151" fmla="*/ 1531626 w 6642393"/>
              <a:gd name="connsiteY2151" fmla="*/ 4225357 h 4695128"/>
              <a:gd name="connsiteX2152" fmla="*/ 1517791 w 6642393"/>
              <a:gd name="connsiteY2152" fmla="*/ 4218737 h 4695128"/>
              <a:gd name="connsiteX2153" fmla="*/ 1496341 w 6642393"/>
              <a:gd name="connsiteY2153" fmla="*/ 4213813 h 4695128"/>
              <a:gd name="connsiteX2154" fmla="*/ 1484580 w 6642393"/>
              <a:gd name="connsiteY2154" fmla="*/ 4216298 h 4695128"/>
              <a:gd name="connsiteX2155" fmla="*/ 1460839 w 6642393"/>
              <a:gd name="connsiteY2155" fmla="*/ 4209747 h 4695128"/>
              <a:gd name="connsiteX2156" fmla="*/ 1453979 w 6642393"/>
              <a:gd name="connsiteY2156" fmla="*/ 4212920 h 4695128"/>
              <a:gd name="connsiteX2157" fmla="*/ 1453006 w 6642393"/>
              <a:gd name="connsiteY2157" fmla="*/ 4214546 h 4695128"/>
              <a:gd name="connsiteX2158" fmla="*/ 1448001 w 6642393"/>
              <a:gd name="connsiteY2158" fmla="*/ 4215531 h 4695128"/>
              <a:gd name="connsiteX2159" fmla="*/ 1432758 w 6642393"/>
              <a:gd name="connsiteY2159" fmla="*/ 4203781 h 4695128"/>
              <a:gd name="connsiteX2160" fmla="*/ 1418065 w 6642393"/>
              <a:gd name="connsiteY2160" fmla="*/ 4205052 h 4695128"/>
              <a:gd name="connsiteX2161" fmla="*/ 1416290 w 6642393"/>
              <a:gd name="connsiteY2161" fmla="*/ 4202235 h 4695128"/>
              <a:gd name="connsiteX2162" fmla="*/ 1422199 w 6642393"/>
              <a:gd name="connsiteY2162" fmla="*/ 4196909 h 4695128"/>
              <a:gd name="connsiteX2163" fmla="*/ 1424352 w 6642393"/>
              <a:gd name="connsiteY2163" fmla="*/ 4193256 h 4695128"/>
              <a:gd name="connsiteX2164" fmla="*/ 1410381 w 6642393"/>
              <a:gd name="connsiteY2164" fmla="*/ 4174887 h 4695128"/>
              <a:gd name="connsiteX2165" fmla="*/ 1407220 w 6642393"/>
              <a:gd name="connsiteY2165" fmla="*/ 4173237 h 4695128"/>
              <a:gd name="connsiteX2166" fmla="*/ 1405365 w 6642393"/>
              <a:gd name="connsiteY2166" fmla="*/ 4175654 h 4695128"/>
              <a:gd name="connsiteX2167" fmla="*/ 1415591 w 6642393"/>
              <a:gd name="connsiteY2167" fmla="*/ 4195924 h 4695128"/>
              <a:gd name="connsiteX2168" fmla="*/ 1410633 w 6642393"/>
              <a:gd name="connsiteY2168" fmla="*/ 4202979 h 4695128"/>
              <a:gd name="connsiteX2169" fmla="*/ 1406315 w 6642393"/>
              <a:gd name="connsiteY2169" fmla="*/ 4203162 h 4695128"/>
              <a:gd name="connsiteX2170" fmla="*/ 1375165 w 6642393"/>
              <a:gd name="connsiteY2170" fmla="*/ 4184232 h 4695128"/>
              <a:gd name="connsiteX2171" fmla="*/ 1369027 w 6642393"/>
              <a:gd name="connsiteY2171" fmla="*/ 4175276 h 4695128"/>
              <a:gd name="connsiteX2172" fmla="*/ 1362006 w 6642393"/>
              <a:gd name="connsiteY2172" fmla="*/ 4173764 h 4695128"/>
              <a:gd name="connsiteX2173" fmla="*/ 1347989 w 6642393"/>
              <a:gd name="connsiteY2173" fmla="*/ 4170741 h 4695128"/>
              <a:gd name="connsiteX2174" fmla="*/ 1307677 w 6642393"/>
              <a:gd name="connsiteY2174" fmla="*/ 4132800 h 4695128"/>
              <a:gd name="connsiteX2175" fmla="*/ 1291563 w 6642393"/>
              <a:gd name="connsiteY2175" fmla="*/ 4125390 h 4695128"/>
              <a:gd name="connsiteX2176" fmla="*/ 1265338 w 6642393"/>
              <a:gd name="connsiteY2176" fmla="*/ 4099061 h 4695128"/>
              <a:gd name="connsiteX2177" fmla="*/ 1264147 w 6642393"/>
              <a:gd name="connsiteY2177" fmla="*/ 4098649 h 4695128"/>
              <a:gd name="connsiteX2178" fmla="*/ 1249087 w 6642393"/>
              <a:gd name="connsiteY2178" fmla="*/ 4088342 h 4695128"/>
              <a:gd name="connsiteX2179" fmla="*/ 1214284 w 6642393"/>
              <a:gd name="connsiteY2179" fmla="*/ 4057581 h 4695128"/>
              <a:gd name="connsiteX2180" fmla="*/ 1172941 w 6642393"/>
              <a:gd name="connsiteY2180" fmla="*/ 4027038 h 4695128"/>
              <a:gd name="connsiteX2181" fmla="*/ 1169093 w 6642393"/>
              <a:gd name="connsiteY2181" fmla="*/ 4026809 h 4695128"/>
              <a:gd name="connsiteX2182" fmla="*/ 1141218 w 6642393"/>
              <a:gd name="connsiteY2182" fmla="*/ 4015517 h 4695128"/>
              <a:gd name="connsiteX2183" fmla="*/ 1121005 w 6642393"/>
              <a:gd name="connsiteY2183" fmla="*/ 4006126 h 4695128"/>
              <a:gd name="connsiteX2184" fmla="*/ 1117890 w 6642393"/>
              <a:gd name="connsiteY2184" fmla="*/ 4007821 h 4695128"/>
              <a:gd name="connsiteX2185" fmla="*/ 1115004 w 6642393"/>
              <a:gd name="connsiteY2185" fmla="*/ 4012471 h 4695128"/>
              <a:gd name="connsiteX2186" fmla="*/ 1102361 w 6642393"/>
              <a:gd name="connsiteY2186" fmla="*/ 4008989 h 4695128"/>
              <a:gd name="connsiteX2187" fmla="*/ 1099234 w 6642393"/>
              <a:gd name="connsiteY2187" fmla="*/ 4004168 h 4695128"/>
              <a:gd name="connsiteX2188" fmla="*/ 1074600 w 6642393"/>
              <a:gd name="connsiteY2188" fmla="*/ 3984710 h 4695128"/>
              <a:gd name="connsiteX2189" fmla="*/ 1012770 w 6642393"/>
              <a:gd name="connsiteY2189" fmla="*/ 3969559 h 4695128"/>
              <a:gd name="connsiteX2190" fmla="*/ 1010445 w 6642393"/>
              <a:gd name="connsiteY2190" fmla="*/ 3972754 h 4695128"/>
              <a:gd name="connsiteX2191" fmla="*/ 998924 w 6642393"/>
              <a:gd name="connsiteY2191" fmla="*/ 3974987 h 4695128"/>
              <a:gd name="connsiteX2192" fmla="*/ 990026 w 6642393"/>
              <a:gd name="connsiteY2192" fmla="*/ 3973384 h 4695128"/>
              <a:gd name="connsiteX2193" fmla="*/ 979569 w 6642393"/>
              <a:gd name="connsiteY2193" fmla="*/ 3975468 h 4695128"/>
              <a:gd name="connsiteX2194" fmla="*/ 975057 w 6642393"/>
              <a:gd name="connsiteY2194" fmla="*/ 3978744 h 4695128"/>
              <a:gd name="connsiteX2195" fmla="*/ 943850 w 6642393"/>
              <a:gd name="connsiteY2195" fmla="*/ 3993357 h 4695128"/>
              <a:gd name="connsiteX2196" fmla="*/ 943999 w 6642393"/>
              <a:gd name="connsiteY2196" fmla="*/ 4004271 h 4695128"/>
              <a:gd name="connsiteX2197" fmla="*/ 940185 w 6642393"/>
              <a:gd name="connsiteY2197" fmla="*/ 4006756 h 4695128"/>
              <a:gd name="connsiteX2198" fmla="*/ 928069 w 6642393"/>
              <a:gd name="connsiteY2198" fmla="*/ 4004752 h 4695128"/>
              <a:gd name="connsiteX2199" fmla="*/ 923648 w 6642393"/>
              <a:gd name="connsiteY2199" fmla="*/ 4006790 h 4695128"/>
              <a:gd name="connsiteX2200" fmla="*/ 904740 w 6642393"/>
              <a:gd name="connsiteY2200" fmla="*/ 4006836 h 4695128"/>
              <a:gd name="connsiteX2201" fmla="*/ 899484 w 6642393"/>
              <a:gd name="connsiteY2201" fmla="*/ 4005061 h 4695128"/>
              <a:gd name="connsiteX2202" fmla="*/ 894937 w 6642393"/>
              <a:gd name="connsiteY2202" fmla="*/ 4005817 h 4695128"/>
              <a:gd name="connsiteX2203" fmla="*/ 869525 w 6642393"/>
              <a:gd name="connsiteY2203" fmla="*/ 4003767 h 4695128"/>
              <a:gd name="connsiteX2204" fmla="*/ 863695 w 6642393"/>
              <a:gd name="connsiteY2204" fmla="*/ 3994410 h 4695128"/>
              <a:gd name="connsiteX2205" fmla="*/ 818276 w 6642393"/>
              <a:gd name="connsiteY2205" fmla="*/ 3970945 h 4695128"/>
              <a:gd name="connsiteX2206" fmla="*/ 779475 w 6642393"/>
              <a:gd name="connsiteY2206" fmla="*/ 3938237 h 4695128"/>
              <a:gd name="connsiteX2207" fmla="*/ 721905 w 6642393"/>
              <a:gd name="connsiteY2207" fmla="*/ 3905129 h 4695128"/>
              <a:gd name="connsiteX2208" fmla="*/ 698508 w 6642393"/>
              <a:gd name="connsiteY2208" fmla="*/ 3896047 h 4695128"/>
              <a:gd name="connsiteX2209" fmla="*/ 690835 w 6642393"/>
              <a:gd name="connsiteY2209" fmla="*/ 3895108 h 4695128"/>
              <a:gd name="connsiteX2210" fmla="*/ 677688 w 6642393"/>
              <a:gd name="connsiteY2210" fmla="*/ 3889851 h 4695128"/>
              <a:gd name="connsiteX2211" fmla="*/ 667988 w 6642393"/>
              <a:gd name="connsiteY2211" fmla="*/ 3888156 h 4695128"/>
              <a:gd name="connsiteX2212" fmla="*/ 642541 w 6642393"/>
              <a:gd name="connsiteY2212" fmla="*/ 3883713 h 4695128"/>
              <a:gd name="connsiteX2213" fmla="*/ 641544 w 6642393"/>
              <a:gd name="connsiteY2213" fmla="*/ 3885534 h 4695128"/>
              <a:gd name="connsiteX2214" fmla="*/ 608047 w 6642393"/>
              <a:gd name="connsiteY2214" fmla="*/ 3880163 h 4695128"/>
              <a:gd name="connsiteX2215" fmla="*/ 560909 w 6642393"/>
              <a:gd name="connsiteY2215" fmla="*/ 3879705 h 4695128"/>
              <a:gd name="connsiteX2216" fmla="*/ 529083 w 6642393"/>
              <a:gd name="connsiteY2216" fmla="*/ 3889908 h 4695128"/>
              <a:gd name="connsiteX2217" fmla="*/ 511160 w 6642393"/>
              <a:gd name="connsiteY2217" fmla="*/ 3903995 h 4695128"/>
              <a:gd name="connsiteX2218" fmla="*/ 506957 w 6642393"/>
              <a:gd name="connsiteY2218" fmla="*/ 3905392 h 4695128"/>
              <a:gd name="connsiteX2219" fmla="*/ 497612 w 6642393"/>
              <a:gd name="connsiteY2219" fmla="*/ 3913363 h 4695128"/>
              <a:gd name="connsiteX2220" fmla="*/ 468890 w 6642393"/>
              <a:gd name="connsiteY2220" fmla="*/ 3936954 h 4695128"/>
              <a:gd name="connsiteX2221" fmla="*/ 475578 w 6642393"/>
              <a:gd name="connsiteY2221" fmla="*/ 3966398 h 4695128"/>
              <a:gd name="connsiteX2222" fmla="*/ 499674 w 6642393"/>
              <a:gd name="connsiteY2222" fmla="*/ 3992383 h 4695128"/>
              <a:gd name="connsiteX2223" fmla="*/ 505102 w 6642393"/>
              <a:gd name="connsiteY2223" fmla="*/ 4003881 h 4695128"/>
              <a:gd name="connsiteX2224" fmla="*/ 504117 w 6642393"/>
              <a:gd name="connsiteY2224" fmla="*/ 4005485 h 4695128"/>
              <a:gd name="connsiteX2225" fmla="*/ 491657 w 6642393"/>
              <a:gd name="connsiteY2225" fmla="*/ 4005691 h 4695128"/>
              <a:gd name="connsiteX2226" fmla="*/ 490317 w 6642393"/>
              <a:gd name="connsiteY2226" fmla="*/ 4015253 h 4695128"/>
              <a:gd name="connsiteX2227" fmla="*/ 487145 w 6642393"/>
              <a:gd name="connsiteY2227" fmla="*/ 4017338 h 4695128"/>
              <a:gd name="connsiteX2228" fmla="*/ 483858 w 6642393"/>
              <a:gd name="connsiteY2228" fmla="*/ 4015437 h 4695128"/>
              <a:gd name="connsiteX2229" fmla="*/ 476872 w 6642393"/>
              <a:gd name="connsiteY2229" fmla="*/ 4005290 h 4695128"/>
              <a:gd name="connsiteX2230" fmla="*/ 450189 w 6642393"/>
              <a:gd name="connsiteY2230" fmla="*/ 4002828 h 4695128"/>
              <a:gd name="connsiteX2231" fmla="*/ 439538 w 6642393"/>
              <a:gd name="connsiteY2231" fmla="*/ 4016353 h 4695128"/>
              <a:gd name="connsiteX2232" fmla="*/ 437121 w 6642393"/>
              <a:gd name="connsiteY2232" fmla="*/ 4031699 h 4695128"/>
              <a:gd name="connsiteX2233" fmla="*/ 430639 w 6642393"/>
              <a:gd name="connsiteY2233" fmla="*/ 4038398 h 4695128"/>
              <a:gd name="connsiteX2234" fmla="*/ 413450 w 6642393"/>
              <a:gd name="connsiteY2234" fmla="*/ 4020636 h 4695128"/>
              <a:gd name="connsiteX2235" fmla="*/ 417298 w 6642393"/>
              <a:gd name="connsiteY2235" fmla="*/ 4015013 h 4695128"/>
              <a:gd name="connsiteX2236" fmla="*/ 378474 w 6642393"/>
              <a:gd name="connsiteY2236" fmla="*/ 3982500 h 4695128"/>
              <a:gd name="connsiteX2237" fmla="*/ 365167 w 6642393"/>
              <a:gd name="connsiteY2237" fmla="*/ 3976110 h 4695128"/>
              <a:gd name="connsiteX2238" fmla="*/ 328578 w 6642393"/>
              <a:gd name="connsiteY2238" fmla="*/ 3983187 h 4695128"/>
              <a:gd name="connsiteX2239" fmla="*/ 327615 w 6642393"/>
              <a:gd name="connsiteY2239" fmla="*/ 3987321 h 4695128"/>
              <a:gd name="connsiteX2240" fmla="*/ 332700 w 6642393"/>
              <a:gd name="connsiteY2240" fmla="*/ 4005725 h 4695128"/>
              <a:gd name="connsiteX2241" fmla="*/ 328726 w 6642393"/>
              <a:gd name="connsiteY2241" fmla="*/ 4010066 h 4695128"/>
              <a:gd name="connsiteX2242" fmla="*/ 326161 w 6642393"/>
              <a:gd name="connsiteY2242" fmla="*/ 4009859 h 4695128"/>
              <a:gd name="connsiteX2243" fmla="*/ 319140 w 6642393"/>
              <a:gd name="connsiteY2243" fmla="*/ 4000148 h 4695128"/>
              <a:gd name="connsiteX2244" fmla="*/ 303668 w 6642393"/>
              <a:gd name="connsiteY2244" fmla="*/ 3997354 h 4695128"/>
              <a:gd name="connsiteX2245" fmla="*/ 300440 w 6642393"/>
              <a:gd name="connsiteY2245" fmla="*/ 3994616 h 4695128"/>
              <a:gd name="connsiteX2246" fmla="*/ 303085 w 6642393"/>
              <a:gd name="connsiteY2246" fmla="*/ 3973395 h 4695128"/>
              <a:gd name="connsiteX2247" fmla="*/ 317010 w 6642393"/>
              <a:gd name="connsiteY2247" fmla="*/ 3962229 h 4695128"/>
              <a:gd name="connsiteX2248" fmla="*/ 320652 w 6642393"/>
              <a:gd name="connsiteY2248" fmla="*/ 3947788 h 4695128"/>
              <a:gd name="connsiteX2249" fmla="*/ 304241 w 6642393"/>
              <a:gd name="connsiteY2249" fmla="*/ 3916936 h 4695128"/>
              <a:gd name="connsiteX2250" fmla="*/ 283638 w 6642393"/>
              <a:gd name="connsiteY2250" fmla="*/ 3888694 h 4695128"/>
              <a:gd name="connsiteX2251" fmla="*/ 274705 w 6642393"/>
              <a:gd name="connsiteY2251" fmla="*/ 3881995 h 4695128"/>
              <a:gd name="connsiteX2252" fmla="*/ 265807 w 6642393"/>
              <a:gd name="connsiteY2252" fmla="*/ 3869157 h 4695128"/>
              <a:gd name="connsiteX2253" fmla="*/ 222563 w 6642393"/>
              <a:gd name="connsiteY2253" fmla="*/ 3825547 h 4695128"/>
              <a:gd name="connsiteX2254" fmla="*/ 197941 w 6642393"/>
              <a:gd name="connsiteY2254" fmla="*/ 3805299 h 4695128"/>
              <a:gd name="connsiteX2255" fmla="*/ 122906 w 6642393"/>
              <a:gd name="connsiteY2255" fmla="*/ 3755688 h 4695128"/>
              <a:gd name="connsiteX2256" fmla="*/ 97814 w 6642393"/>
              <a:gd name="connsiteY2256" fmla="*/ 3745037 h 4695128"/>
              <a:gd name="connsiteX2257" fmla="*/ 72504 w 6642393"/>
              <a:gd name="connsiteY2257" fmla="*/ 3728764 h 4695128"/>
              <a:gd name="connsiteX2258" fmla="*/ 38365 w 6642393"/>
              <a:gd name="connsiteY2258" fmla="*/ 3711184 h 4695128"/>
              <a:gd name="connsiteX2259" fmla="*/ 21221 w 6642393"/>
              <a:gd name="connsiteY2259" fmla="*/ 3704622 h 4695128"/>
              <a:gd name="connsiteX2260" fmla="*/ 18782 w 6642393"/>
              <a:gd name="connsiteY2260" fmla="*/ 3700809 h 4695128"/>
              <a:gd name="connsiteX2261" fmla="*/ 15312 w 6642393"/>
              <a:gd name="connsiteY2261" fmla="*/ 3702767 h 4695128"/>
              <a:gd name="connsiteX2262" fmla="*/ 0 w 6642393"/>
              <a:gd name="connsiteY2262" fmla="*/ 3701072 h 4695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Lst>
            <a:rect l="l" t="t" r="r" b="b"/>
            <a:pathLst>
              <a:path w="6642393" h="4695128">
                <a:moveTo>
                  <a:pt x="3945420" y="4686379"/>
                </a:moveTo>
                <a:lnTo>
                  <a:pt x="3955223" y="4693078"/>
                </a:lnTo>
                <a:lnTo>
                  <a:pt x="3953035" y="4695128"/>
                </a:lnTo>
                <a:lnTo>
                  <a:pt x="3949783" y="4694624"/>
                </a:lnTo>
                <a:lnTo>
                  <a:pt x="3944950" y="4688463"/>
                </a:lnTo>
                <a:close/>
                <a:moveTo>
                  <a:pt x="3878447" y="4626346"/>
                </a:moveTo>
                <a:lnTo>
                  <a:pt x="3879718" y="4627239"/>
                </a:lnTo>
                <a:lnTo>
                  <a:pt x="3882913" y="4639207"/>
                </a:lnTo>
                <a:lnTo>
                  <a:pt x="3886165" y="4638657"/>
                </a:lnTo>
                <a:lnTo>
                  <a:pt x="3889337" y="4641245"/>
                </a:lnTo>
                <a:lnTo>
                  <a:pt x="3890368" y="4644177"/>
                </a:lnTo>
                <a:lnTo>
                  <a:pt x="3888742" y="4648976"/>
                </a:lnTo>
                <a:lnTo>
                  <a:pt x="3886303" y="4650808"/>
                </a:lnTo>
                <a:lnTo>
                  <a:pt x="3883646" y="4644040"/>
                </a:lnTo>
                <a:lnTo>
                  <a:pt x="3879614" y="4641440"/>
                </a:lnTo>
                <a:lnTo>
                  <a:pt x="3877095" y="4628831"/>
                </a:lnTo>
                <a:close/>
                <a:moveTo>
                  <a:pt x="3891033" y="4577479"/>
                </a:moveTo>
                <a:lnTo>
                  <a:pt x="3894125" y="4584041"/>
                </a:lnTo>
                <a:lnTo>
                  <a:pt x="3892086" y="4588187"/>
                </a:lnTo>
                <a:lnTo>
                  <a:pt x="3890174" y="4587294"/>
                </a:lnTo>
                <a:lnTo>
                  <a:pt x="3890895" y="4584580"/>
                </a:lnTo>
                <a:lnTo>
                  <a:pt x="3888124" y="4581407"/>
                </a:lnTo>
                <a:close/>
                <a:moveTo>
                  <a:pt x="3929650" y="4419335"/>
                </a:moveTo>
                <a:lnTo>
                  <a:pt x="3931757" y="4420858"/>
                </a:lnTo>
                <a:lnTo>
                  <a:pt x="3932937" y="4426321"/>
                </a:lnTo>
                <a:lnTo>
                  <a:pt x="3931345" y="4430054"/>
                </a:lnTo>
                <a:lnTo>
                  <a:pt x="3925470" y="4431806"/>
                </a:lnTo>
                <a:lnTo>
                  <a:pt x="3924359" y="4423630"/>
                </a:lnTo>
                <a:lnTo>
                  <a:pt x="3925940" y="4419896"/>
                </a:lnTo>
                <a:close/>
                <a:moveTo>
                  <a:pt x="4199597" y="4325130"/>
                </a:moveTo>
                <a:lnTo>
                  <a:pt x="4204732" y="4325632"/>
                </a:lnTo>
                <a:lnTo>
                  <a:pt x="4205534" y="4328369"/>
                </a:lnTo>
                <a:lnTo>
                  <a:pt x="4203942" y="4333981"/>
                </a:lnTo>
                <a:cubicBezTo>
                  <a:pt x="4198640" y="4338757"/>
                  <a:pt x="4186844" y="4345319"/>
                  <a:pt x="4179377" y="4344838"/>
                </a:cubicBezTo>
                <a:lnTo>
                  <a:pt x="4171498" y="4340726"/>
                </a:lnTo>
                <a:lnTo>
                  <a:pt x="4171979" y="4338413"/>
                </a:lnTo>
                <a:lnTo>
                  <a:pt x="4178816" y="4341287"/>
                </a:lnTo>
                <a:cubicBezTo>
                  <a:pt x="4187852" y="4342043"/>
                  <a:pt x="4196063" y="4333317"/>
                  <a:pt x="4198972" y="4334095"/>
                </a:cubicBezTo>
                <a:lnTo>
                  <a:pt x="4202087" y="4329560"/>
                </a:lnTo>
                <a:close/>
                <a:moveTo>
                  <a:pt x="4199590" y="4325117"/>
                </a:moveTo>
                <a:lnTo>
                  <a:pt x="4199597" y="4325130"/>
                </a:lnTo>
                <a:lnTo>
                  <a:pt x="4199579" y="4325128"/>
                </a:lnTo>
                <a:close/>
                <a:moveTo>
                  <a:pt x="4082205" y="4306621"/>
                </a:moveTo>
                <a:lnTo>
                  <a:pt x="4084782" y="4307285"/>
                </a:lnTo>
                <a:lnTo>
                  <a:pt x="4083201" y="4310194"/>
                </a:lnTo>
                <a:lnTo>
                  <a:pt x="4083820" y="4311866"/>
                </a:lnTo>
                <a:lnTo>
                  <a:pt x="4087691" y="4312576"/>
                </a:lnTo>
                <a:lnTo>
                  <a:pt x="4089580" y="4315313"/>
                </a:lnTo>
                <a:lnTo>
                  <a:pt x="4080464" y="4317879"/>
                </a:lnTo>
                <a:lnTo>
                  <a:pt x="4078059" y="4320948"/>
                </a:lnTo>
                <a:lnTo>
                  <a:pt x="4077991" y="4323662"/>
                </a:lnTo>
                <a:lnTo>
                  <a:pt x="4080338" y="4325815"/>
                </a:lnTo>
                <a:lnTo>
                  <a:pt x="4085160" y="4320055"/>
                </a:lnTo>
                <a:lnTo>
                  <a:pt x="4095112" y="4318360"/>
                </a:lnTo>
                <a:lnTo>
                  <a:pt x="4098673" y="4313011"/>
                </a:lnTo>
                <a:cubicBezTo>
                  <a:pt x="4102258" y="4311924"/>
                  <a:pt x="4106003" y="4312095"/>
                  <a:pt x="4109450" y="4311099"/>
                </a:cubicBezTo>
                <a:cubicBezTo>
                  <a:pt x="4109931" y="4312187"/>
                  <a:pt x="4110103" y="4313492"/>
                  <a:pt x="4110240" y="4314672"/>
                </a:cubicBezTo>
                <a:lnTo>
                  <a:pt x="4105579" y="4322104"/>
                </a:lnTo>
                <a:lnTo>
                  <a:pt x="4101056" y="4321830"/>
                </a:lnTo>
                <a:cubicBezTo>
                  <a:pt x="4096131" y="4323651"/>
                  <a:pt x="4089294" y="4328438"/>
                  <a:pt x="4087290" y="4333626"/>
                </a:cubicBezTo>
                <a:cubicBezTo>
                  <a:pt x="4087668" y="4335126"/>
                  <a:pt x="4092982" y="4337164"/>
                  <a:pt x="4094287" y="4337588"/>
                </a:cubicBezTo>
                <a:lnTo>
                  <a:pt x="4092959" y="4339432"/>
                </a:lnTo>
                <a:lnTo>
                  <a:pt x="4089695" y="4340623"/>
                </a:lnTo>
                <a:lnTo>
                  <a:pt x="4074475" y="4337828"/>
                </a:lnTo>
                <a:lnTo>
                  <a:pt x="4073776" y="4339478"/>
                </a:lnTo>
                <a:lnTo>
                  <a:pt x="4078185" y="4346257"/>
                </a:lnTo>
                <a:lnTo>
                  <a:pt x="4081827" y="4346532"/>
                </a:lnTo>
                <a:lnTo>
                  <a:pt x="4084232" y="4344505"/>
                </a:lnTo>
                <a:lnTo>
                  <a:pt x="4088309" y="4345616"/>
                </a:lnTo>
                <a:cubicBezTo>
                  <a:pt x="4097173" y="4340291"/>
                  <a:pt x="4102693" y="4339512"/>
                  <a:pt x="4113023" y="4337726"/>
                </a:cubicBezTo>
                <a:cubicBezTo>
                  <a:pt x="4121578" y="4330247"/>
                  <a:pt x="4129686" y="4324406"/>
                  <a:pt x="4140062" y="4319207"/>
                </a:cubicBezTo>
                <a:lnTo>
                  <a:pt x="4143692" y="4321360"/>
                </a:lnTo>
                <a:lnTo>
                  <a:pt x="4145513" y="4327476"/>
                </a:lnTo>
                <a:lnTo>
                  <a:pt x="4147838" y="4328575"/>
                </a:lnTo>
                <a:lnTo>
                  <a:pt x="4151995" y="4325712"/>
                </a:lnTo>
                <a:lnTo>
                  <a:pt x="4155591" y="4328094"/>
                </a:lnTo>
                <a:lnTo>
                  <a:pt x="4156610" y="4330831"/>
                </a:lnTo>
                <a:cubicBezTo>
                  <a:pt x="4165543" y="4334038"/>
                  <a:pt x="4175175" y="4330178"/>
                  <a:pt x="4183821" y="4327762"/>
                </a:cubicBezTo>
                <a:lnTo>
                  <a:pt x="4184852" y="4329457"/>
                </a:lnTo>
                <a:cubicBezTo>
                  <a:pt x="4176996" y="4339913"/>
                  <a:pt x="4162738" y="4332721"/>
                  <a:pt x="4152614" y="4340222"/>
                </a:cubicBezTo>
                <a:cubicBezTo>
                  <a:pt x="4140852" y="4348926"/>
                  <a:pt x="4127682" y="4366173"/>
                  <a:pt x="4112622" y="4367857"/>
                </a:cubicBezTo>
                <a:cubicBezTo>
                  <a:pt x="4106186" y="4367936"/>
                  <a:pt x="4103964" y="4361397"/>
                  <a:pt x="4099223" y="4359439"/>
                </a:cubicBezTo>
                <a:cubicBezTo>
                  <a:pt x="4094871" y="4357618"/>
                  <a:pt x="4087198" y="4357022"/>
                  <a:pt x="4082423" y="4356061"/>
                </a:cubicBezTo>
                <a:cubicBezTo>
                  <a:pt x="4072883" y="4354148"/>
                  <a:pt x="4053769" y="4327430"/>
                  <a:pt x="4054582" y="4320490"/>
                </a:cubicBezTo>
                <a:lnTo>
                  <a:pt x="4057525" y="4314271"/>
                </a:lnTo>
                <a:cubicBezTo>
                  <a:pt x="4062072" y="4311557"/>
                  <a:pt x="4071062" y="4310366"/>
                  <a:pt x="4076067" y="4312347"/>
                </a:cubicBezTo>
                <a:close/>
                <a:moveTo>
                  <a:pt x="4202591" y="4303632"/>
                </a:moveTo>
                <a:lnTo>
                  <a:pt x="4205363" y="4304319"/>
                </a:lnTo>
                <a:cubicBezTo>
                  <a:pt x="4202603" y="4307812"/>
                  <a:pt x="4193281" y="4311420"/>
                  <a:pt x="4188871" y="4310915"/>
                </a:cubicBezTo>
                <a:lnTo>
                  <a:pt x="4183638" y="4307743"/>
                </a:lnTo>
                <a:cubicBezTo>
                  <a:pt x="4189788" y="4304926"/>
                  <a:pt x="4196453" y="4307125"/>
                  <a:pt x="4202591" y="4303632"/>
                </a:cubicBezTo>
                <a:close/>
                <a:moveTo>
                  <a:pt x="4045156" y="4296646"/>
                </a:moveTo>
                <a:lnTo>
                  <a:pt x="4049440" y="4298192"/>
                </a:lnTo>
                <a:lnTo>
                  <a:pt x="4051398" y="4296772"/>
                </a:lnTo>
                <a:lnTo>
                  <a:pt x="4061270" y="4299692"/>
                </a:lnTo>
                <a:cubicBezTo>
                  <a:pt x="4066126" y="4296932"/>
                  <a:pt x="4072390" y="4300173"/>
                  <a:pt x="4078517" y="4297310"/>
                </a:cubicBezTo>
                <a:lnTo>
                  <a:pt x="4081437" y="4301548"/>
                </a:lnTo>
                <a:lnTo>
                  <a:pt x="4073982" y="4307892"/>
                </a:lnTo>
                <a:lnTo>
                  <a:pt x="4067225" y="4303151"/>
                </a:lnTo>
                <a:lnTo>
                  <a:pt x="4054925" y="4303529"/>
                </a:lnTo>
                <a:lnTo>
                  <a:pt x="4052486" y="4307056"/>
                </a:lnTo>
                <a:cubicBezTo>
                  <a:pt x="4048878" y="4308636"/>
                  <a:pt x="4040118" y="4311282"/>
                  <a:pt x="4036052" y="4310068"/>
                </a:cubicBezTo>
                <a:cubicBezTo>
                  <a:pt x="4037151" y="4304949"/>
                  <a:pt x="4039213" y="4297871"/>
                  <a:pt x="4045156" y="4296646"/>
                </a:cubicBezTo>
                <a:close/>
                <a:moveTo>
                  <a:pt x="4167020" y="4283305"/>
                </a:moveTo>
                <a:lnTo>
                  <a:pt x="4167020" y="4283328"/>
                </a:lnTo>
                <a:lnTo>
                  <a:pt x="4170811" y="4288023"/>
                </a:lnTo>
                <a:lnTo>
                  <a:pt x="4169013" y="4291757"/>
                </a:lnTo>
                <a:lnTo>
                  <a:pt x="4171567" y="4293486"/>
                </a:lnTo>
                <a:cubicBezTo>
                  <a:pt x="4175117" y="4292684"/>
                  <a:pt x="4182218" y="4291883"/>
                  <a:pt x="4185768" y="4293303"/>
                </a:cubicBezTo>
                <a:lnTo>
                  <a:pt x="4198136" y="4288504"/>
                </a:lnTo>
                <a:lnTo>
                  <a:pt x="4209714" y="4290405"/>
                </a:lnTo>
                <a:lnTo>
                  <a:pt x="4210722" y="4294391"/>
                </a:lnTo>
                <a:cubicBezTo>
                  <a:pt x="4209096" y="4298639"/>
                  <a:pt x="4200587" y="4299006"/>
                  <a:pt x="4197071" y="4298754"/>
                </a:cubicBezTo>
                <a:cubicBezTo>
                  <a:pt x="4191814" y="4302384"/>
                  <a:pt x="4178473" y="4311936"/>
                  <a:pt x="4172219" y="4304996"/>
                </a:cubicBezTo>
                <a:lnTo>
                  <a:pt x="4161443" y="4305396"/>
                </a:lnTo>
                <a:lnTo>
                  <a:pt x="4147597" y="4298032"/>
                </a:lnTo>
                <a:lnTo>
                  <a:pt x="4147013" y="4294883"/>
                </a:lnTo>
                <a:cubicBezTo>
                  <a:pt x="4152316" y="4289421"/>
                  <a:pt x="4158614" y="4282057"/>
                  <a:pt x="4167020" y="4283305"/>
                </a:cubicBezTo>
                <a:close/>
                <a:moveTo>
                  <a:pt x="4263494" y="4278128"/>
                </a:moveTo>
                <a:lnTo>
                  <a:pt x="4263860" y="4282113"/>
                </a:lnTo>
                <a:cubicBezTo>
                  <a:pt x="4233982" y="4287782"/>
                  <a:pt x="4229366" y="4312370"/>
                  <a:pt x="4210241" y="4319871"/>
                </a:cubicBezTo>
                <a:lnTo>
                  <a:pt x="4206599" y="4319620"/>
                </a:lnTo>
                <a:cubicBezTo>
                  <a:pt x="4218372" y="4311649"/>
                  <a:pt x="4241162" y="4279170"/>
                  <a:pt x="4255237" y="4283739"/>
                </a:cubicBezTo>
                <a:lnTo>
                  <a:pt x="4255226" y="4283739"/>
                </a:lnTo>
                <a:close/>
                <a:moveTo>
                  <a:pt x="4118314" y="4276765"/>
                </a:moveTo>
                <a:lnTo>
                  <a:pt x="4119551" y="4289099"/>
                </a:lnTo>
                <a:lnTo>
                  <a:pt x="4123193" y="4290771"/>
                </a:lnTo>
                <a:lnTo>
                  <a:pt x="4123548" y="4292546"/>
                </a:lnTo>
                <a:lnTo>
                  <a:pt x="4123548" y="4292558"/>
                </a:lnTo>
                <a:cubicBezTo>
                  <a:pt x="4119494" y="4292500"/>
                  <a:pt x="4113069" y="4287358"/>
                  <a:pt x="4110618" y="4284564"/>
                </a:cubicBezTo>
                <a:lnTo>
                  <a:pt x="4110309" y="4278895"/>
                </a:lnTo>
                <a:lnTo>
                  <a:pt x="4112508" y="4276868"/>
                </a:lnTo>
                <a:close/>
                <a:moveTo>
                  <a:pt x="4314079" y="4265416"/>
                </a:moveTo>
                <a:lnTo>
                  <a:pt x="4313174" y="4267489"/>
                </a:lnTo>
                <a:cubicBezTo>
                  <a:pt x="4293018" y="4267249"/>
                  <a:pt x="4276928" y="4278804"/>
                  <a:pt x="4270182" y="4278678"/>
                </a:cubicBezTo>
                <a:lnTo>
                  <a:pt x="4268476" y="4277407"/>
                </a:lnTo>
                <a:lnTo>
                  <a:pt x="4269805" y="4274921"/>
                </a:lnTo>
                <a:cubicBezTo>
                  <a:pt x="4270652" y="4274406"/>
                  <a:pt x="4271958" y="4273398"/>
                  <a:pt x="4272851" y="4273089"/>
                </a:cubicBezTo>
                <a:lnTo>
                  <a:pt x="4272851" y="4273101"/>
                </a:lnTo>
                <a:cubicBezTo>
                  <a:pt x="4287670" y="4268016"/>
                  <a:pt x="4298928" y="4261339"/>
                  <a:pt x="4314079" y="4265416"/>
                </a:cubicBezTo>
                <a:close/>
                <a:moveTo>
                  <a:pt x="4215165" y="4262862"/>
                </a:moveTo>
                <a:lnTo>
                  <a:pt x="4216803" y="4267500"/>
                </a:lnTo>
                <a:lnTo>
                  <a:pt x="4214936" y="4274349"/>
                </a:lnTo>
                <a:lnTo>
                  <a:pt x="4209565" y="4274887"/>
                </a:lnTo>
                <a:lnTo>
                  <a:pt x="4206794" y="4273158"/>
                </a:lnTo>
                <a:lnTo>
                  <a:pt x="4205351" y="4269985"/>
                </a:lnTo>
                <a:lnTo>
                  <a:pt x="4206508" y="4265828"/>
                </a:lnTo>
                <a:lnTo>
                  <a:pt x="4209268" y="4266504"/>
                </a:lnTo>
                <a:lnTo>
                  <a:pt x="4208798" y="4268817"/>
                </a:lnTo>
                <a:lnTo>
                  <a:pt x="4210092" y="4269688"/>
                </a:lnTo>
                <a:lnTo>
                  <a:pt x="4212463" y="4269298"/>
                </a:lnTo>
                <a:lnTo>
                  <a:pt x="4213012" y="4263034"/>
                </a:lnTo>
                <a:close/>
                <a:moveTo>
                  <a:pt x="4248515" y="4251101"/>
                </a:moveTo>
                <a:lnTo>
                  <a:pt x="4250863" y="4251559"/>
                </a:lnTo>
                <a:lnTo>
                  <a:pt x="4253806" y="4254743"/>
                </a:lnTo>
                <a:cubicBezTo>
                  <a:pt x="4255409" y="4258763"/>
                  <a:pt x="4254161" y="4263848"/>
                  <a:pt x="4250393" y="4266207"/>
                </a:cubicBezTo>
                <a:lnTo>
                  <a:pt x="4245640" y="4266539"/>
                </a:lnTo>
                <a:cubicBezTo>
                  <a:pt x="4243098" y="4269688"/>
                  <a:pt x="4235196" y="4278804"/>
                  <a:pt x="4231199" y="4280087"/>
                </a:cubicBezTo>
                <a:lnTo>
                  <a:pt x="4227351" y="4279606"/>
                </a:lnTo>
                <a:lnTo>
                  <a:pt x="4226309" y="4277499"/>
                </a:lnTo>
                <a:cubicBezTo>
                  <a:pt x="4227282" y="4274395"/>
                  <a:pt x="4229653" y="4270765"/>
                  <a:pt x="4232058" y="4268589"/>
                </a:cubicBezTo>
                <a:lnTo>
                  <a:pt x="4234188" y="4269883"/>
                </a:lnTo>
                <a:cubicBezTo>
                  <a:pt x="4235654" y="4269917"/>
                  <a:pt x="4237750" y="4268383"/>
                  <a:pt x="4238540" y="4267249"/>
                </a:cubicBezTo>
                <a:lnTo>
                  <a:pt x="4238597" y="4263698"/>
                </a:lnTo>
                <a:lnTo>
                  <a:pt x="4238609" y="4263687"/>
                </a:lnTo>
                <a:lnTo>
                  <a:pt x="4243579" y="4262519"/>
                </a:lnTo>
                <a:lnTo>
                  <a:pt x="4244690" y="4260870"/>
                </a:lnTo>
                <a:lnTo>
                  <a:pt x="4244346" y="4255613"/>
                </a:lnTo>
                <a:close/>
                <a:moveTo>
                  <a:pt x="4304757" y="4244298"/>
                </a:moveTo>
                <a:lnTo>
                  <a:pt x="4307494" y="4247069"/>
                </a:lnTo>
                <a:lnTo>
                  <a:pt x="4307506" y="4247069"/>
                </a:lnTo>
                <a:lnTo>
                  <a:pt x="4320618" y="4247092"/>
                </a:lnTo>
                <a:lnTo>
                  <a:pt x="4321466" y="4248971"/>
                </a:lnTo>
                <a:cubicBezTo>
                  <a:pt x="4321271" y="4250700"/>
                  <a:pt x="4316003" y="4254456"/>
                  <a:pt x="4314663" y="4255567"/>
                </a:cubicBezTo>
                <a:cubicBezTo>
                  <a:pt x="4311869" y="4257033"/>
                  <a:pt x="4303326" y="4254136"/>
                  <a:pt x="4300737" y="4253025"/>
                </a:cubicBezTo>
                <a:lnTo>
                  <a:pt x="4295973" y="4255258"/>
                </a:lnTo>
                <a:lnTo>
                  <a:pt x="4292755" y="4254983"/>
                </a:lnTo>
                <a:lnTo>
                  <a:pt x="4295435" y="4247928"/>
                </a:lnTo>
                <a:lnTo>
                  <a:pt x="4300669" y="4244447"/>
                </a:lnTo>
                <a:close/>
                <a:moveTo>
                  <a:pt x="4353795" y="4230063"/>
                </a:moveTo>
                <a:lnTo>
                  <a:pt x="4355009" y="4233636"/>
                </a:lnTo>
                <a:cubicBezTo>
                  <a:pt x="4345149" y="4238939"/>
                  <a:pt x="4340682" y="4255602"/>
                  <a:pt x="4328955" y="4262942"/>
                </a:cubicBezTo>
                <a:lnTo>
                  <a:pt x="4326802" y="4263091"/>
                </a:lnTo>
                <a:lnTo>
                  <a:pt x="4325531" y="4260984"/>
                </a:lnTo>
                <a:cubicBezTo>
                  <a:pt x="4326493" y="4255544"/>
                  <a:pt x="4331372" y="4252418"/>
                  <a:pt x="4335208" y="4249005"/>
                </a:cubicBezTo>
                <a:lnTo>
                  <a:pt x="4335254" y="4246085"/>
                </a:lnTo>
                <a:lnTo>
                  <a:pt x="4329894" y="4245775"/>
                </a:lnTo>
                <a:lnTo>
                  <a:pt x="4327547" y="4243852"/>
                </a:lnTo>
                <a:cubicBezTo>
                  <a:pt x="4334189" y="4242031"/>
                  <a:pt x="4345046" y="4236098"/>
                  <a:pt x="4349065" y="4230200"/>
                </a:cubicBezTo>
                <a:lnTo>
                  <a:pt x="4349077" y="4230212"/>
                </a:lnTo>
                <a:close/>
                <a:moveTo>
                  <a:pt x="4334201" y="4205887"/>
                </a:moveTo>
                <a:lnTo>
                  <a:pt x="4334201" y="4205898"/>
                </a:lnTo>
                <a:lnTo>
                  <a:pt x="4358217" y="4208590"/>
                </a:lnTo>
                <a:lnTo>
                  <a:pt x="4358835" y="4211533"/>
                </a:lnTo>
                <a:lnTo>
                  <a:pt x="4355479" y="4219218"/>
                </a:lnTo>
                <a:cubicBezTo>
                  <a:pt x="4350578" y="4219802"/>
                  <a:pt x="4338267" y="4223443"/>
                  <a:pt x="4335759" y="4228505"/>
                </a:cubicBezTo>
                <a:cubicBezTo>
                  <a:pt x="4323791" y="4230991"/>
                  <a:pt x="4320527" y="4239419"/>
                  <a:pt x="4316645" y="4239923"/>
                </a:cubicBezTo>
                <a:cubicBezTo>
                  <a:pt x="4312888" y="4239706"/>
                  <a:pt x="4300062" y="4238160"/>
                  <a:pt x="4297588" y="4234793"/>
                </a:cubicBezTo>
                <a:lnTo>
                  <a:pt x="4293889" y="4225104"/>
                </a:lnTo>
                <a:lnTo>
                  <a:pt x="4297142" y="4223272"/>
                </a:lnTo>
                <a:lnTo>
                  <a:pt x="4301871" y="4223982"/>
                </a:lnTo>
                <a:lnTo>
                  <a:pt x="4304620" y="4213984"/>
                </a:lnTo>
                <a:cubicBezTo>
                  <a:pt x="4307162" y="4212312"/>
                  <a:pt x="4316164" y="4206952"/>
                  <a:pt x="4319336" y="4207307"/>
                </a:cubicBezTo>
                <a:lnTo>
                  <a:pt x="4321226" y="4211522"/>
                </a:lnTo>
                <a:lnTo>
                  <a:pt x="4325360" y="4208246"/>
                </a:lnTo>
                <a:lnTo>
                  <a:pt x="4332644" y="4208578"/>
                </a:lnTo>
                <a:close/>
                <a:moveTo>
                  <a:pt x="4388690" y="4199222"/>
                </a:moveTo>
                <a:lnTo>
                  <a:pt x="4389515" y="4200917"/>
                </a:lnTo>
                <a:cubicBezTo>
                  <a:pt x="4382414" y="4209426"/>
                  <a:pt x="4373230" y="4217293"/>
                  <a:pt x="4364423" y="4223959"/>
                </a:cubicBezTo>
                <a:lnTo>
                  <a:pt x="4363209" y="4220580"/>
                </a:lnTo>
                <a:lnTo>
                  <a:pt x="4366084" y="4214144"/>
                </a:lnTo>
                <a:lnTo>
                  <a:pt x="4366072" y="4214144"/>
                </a:lnTo>
                <a:cubicBezTo>
                  <a:pt x="4375188" y="4210365"/>
                  <a:pt x="4377353" y="4201215"/>
                  <a:pt x="4388690" y="4199222"/>
                </a:cubicBezTo>
                <a:close/>
                <a:moveTo>
                  <a:pt x="3153370" y="4055359"/>
                </a:moveTo>
                <a:cubicBezTo>
                  <a:pt x="3160825" y="4058451"/>
                  <a:pt x="3185138" y="4057959"/>
                  <a:pt x="3193224" y="4057672"/>
                </a:cubicBezTo>
                <a:lnTo>
                  <a:pt x="3193567" y="4059573"/>
                </a:lnTo>
                <a:lnTo>
                  <a:pt x="3187039" y="4062517"/>
                </a:lnTo>
                <a:lnTo>
                  <a:pt x="3186994" y="4063960"/>
                </a:lnTo>
                <a:lnTo>
                  <a:pt x="3203702" y="4065128"/>
                </a:lnTo>
                <a:lnTo>
                  <a:pt x="3204619" y="4069548"/>
                </a:lnTo>
                <a:lnTo>
                  <a:pt x="3203473" y="4072034"/>
                </a:lnTo>
                <a:lnTo>
                  <a:pt x="3199133" y="4073144"/>
                </a:lnTo>
                <a:cubicBezTo>
                  <a:pt x="3196865" y="4077599"/>
                  <a:pt x="3194815" y="4083635"/>
                  <a:pt x="3190326" y="4086269"/>
                </a:cubicBezTo>
                <a:lnTo>
                  <a:pt x="3189983" y="4090231"/>
                </a:lnTo>
                <a:lnTo>
                  <a:pt x="3191208" y="4092155"/>
                </a:lnTo>
                <a:lnTo>
                  <a:pt x="3194632" y="4092682"/>
                </a:lnTo>
                <a:lnTo>
                  <a:pt x="3200312" y="4089303"/>
                </a:lnTo>
                <a:cubicBezTo>
                  <a:pt x="3200988" y="4091525"/>
                  <a:pt x="3202191" y="4098568"/>
                  <a:pt x="3200381" y="4100595"/>
                </a:cubicBezTo>
                <a:lnTo>
                  <a:pt x="3196064" y="4101306"/>
                </a:lnTo>
                <a:lnTo>
                  <a:pt x="3194220" y="4104810"/>
                </a:lnTo>
                <a:lnTo>
                  <a:pt x="3195216" y="4107146"/>
                </a:lnTo>
                <a:cubicBezTo>
                  <a:pt x="3203187" y="4114980"/>
                  <a:pt x="3216472" y="4107169"/>
                  <a:pt x="3223297" y="4108463"/>
                </a:cubicBezTo>
                <a:lnTo>
                  <a:pt x="3227489" y="4111933"/>
                </a:lnTo>
                <a:lnTo>
                  <a:pt x="3230901" y="4112437"/>
                </a:lnTo>
                <a:lnTo>
                  <a:pt x="3232906" y="4109803"/>
                </a:lnTo>
                <a:lnTo>
                  <a:pt x="3238895" y="4111452"/>
                </a:lnTo>
                <a:cubicBezTo>
                  <a:pt x="3239949" y="4113548"/>
                  <a:pt x="3240888" y="4115816"/>
                  <a:pt x="3242113" y="4117820"/>
                </a:cubicBezTo>
                <a:cubicBezTo>
                  <a:pt x="3238620" y="4120969"/>
                  <a:pt x="3236238" y="4121393"/>
                  <a:pt x="3231646" y="4122744"/>
                </a:cubicBezTo>
                <a:lnTo>
                  <a:pt x="3231635" y="4122779"/>
                </a:lnTo>
                <a:cubicBezTo>
                  <a:pt x="3228359" y="4124565"/>
                  <a:pt x="3225072" y="4136315"/>
                  <a:pt x="3227019" y="4139373"/>
                </a:cubicBezTo>
                <a:cubicBezTo>
                  <a:pt x="3228256" y="4141812"/>
                  <a:pt x="3232986" y="4143725"/>
                  <a:pt x="3235471" y="4144045"/>
                </a:cubicBezTo>
                <a:lnTo>
                  <a:pt x="3237452" y="4148912"/>
                </a:lnTo>
                <a:lnTo>
                  <a:pt x="3241655" y="4151547"/>
                </a:lnTo>
                <a:cubicBezTo>
                  <a:pt x="3242697" y="4153997"/>
                  <a:pt x="3241586" y="4158567"/>
                  <a:pt x="3240281" y="4160708"/>
                </a:cubicBezTo>
                <a:lnTo>
                  <a:pt x="3236124" y="4163297"/>
                </a:lnTo>
                <a:lnTo>
                  <a:pt x="3233650" y="4160067"/>
                </a:lnTo>
                <a:lnTo>
                  <a:pt x="3230260" y="4159128"/>
                </a:lnTo>
                <a:lnTo>
                  <a:pt x="3229012" y="4157628"/>
                </a:lnTo>
                <a:lnTo>
                  <a:pt x="3231291" y="4153093"/>
                </a:lnTo>
                <a:cubicBezTo>
                  <a:pt x="3231050" y="4152509"/>
                  <a:pt x="3230020" y="4149634"/>
                  <a:pt x="3229699" y="4149290"/>
                </a:cubicBezTo>
                <a:cubicBezTo>
                  <a:pt x="3214044" y="4132582"/>
                  <a:pt x="3201870" y="4115964"/>
                  <a:pt x="3178542" y="4111235"/>
                </a:cubicBezTo>
                <a:lnTo>
                  <a:pt x="3174843" y="4106940"/>
                </a:lnTo>
                <a:lnTo>
                  <a:pt x="3172632" y="4108543"/>
                </a:lnTo>
                <a:lnTo>
                  <a:pt x="3159165" y="4106871"/>
                </a:lnTo>
                <a:cubicBezTo>
                  <a:pt x="3149819" y="4105703"/>
                  <a:pt x="3144677" y="4127817"/>
                  <a:pt x="3132527" y="4126306"/>
                </a:cubicBezTo>
                <a:cubicBezTo>
                  <a:pt x="3104091" y="4099737"/>
                  <a:pt x="3086752" y="4126718"/>
                  <a:pt x="3066459" y="4118232"/>
                </a:cubicBezTo>
                <a:lnTo>
                  <a:pt x="3063435" y="4112907"/>
                </a:lnTo>
                <a:lnTo>
                  <a:pt x="3065061" y="4108967"/>
                </a:lnTo>
                <a:lnTo>
                  <a:pt x="3079045" y="4107971"/>
                </a:lnTo>
                <a:cubicBezTo>
                  <a:pt x="3089157" y="4101409"/>
                  <a:pt x="3082721" y="4096381"/>
                  <a:pt x="3089294" y="4090941"/>
                </a:cubicBezTo>
                <a:cubicBezTo>
                  <a:pt x="3087198" y="4085227"/>
                  <a:pt x="3094264" y="4076786"/>
                  <a:pt x="3097425" y="4072366"/>
                </a:cubicBezTo>
                <a:lnTo>
                  <a:pt x="3117215" y="4064853"/>
                </a:lnTo>
                <a:cubicBezTo>
                  <a:pt x="3118406" y="4064395"/>
                  <a:pt x="3123479" y="4059825"/>
                  <a:pt x="3124281" y="4059654"/>
                </a:cubicBezTo>
                <a:cubicBezTo>
                  <a:pt x="3132126" y="4057959"/>
                  <a:pt x="3149293" y="4057661"/>
                  <a:pt x="3153370" y="4055359"/>
                </a:cubicBezTo>
                <a:close/>
                <a:moveTo>
                  <a:pt x="773738" y="4022410"/>
                </a:moveTo>
                <a:lnTo>
                  <a:pt x="773922" y="4022971"/>
                </a:lnTo>
                <a:cubicBezTo>
                  <a:pt x="773910" y="4025250"/>
                  <a:pt x="764152" y="4031870"/>
                  <a:pt x="761450" y="4032534"/>
                </a:cubicBezTo>
                <a:cubicBezTo>
                  <a:pt x="759869" y="4031354"/>
                  <a:pt x="758644" y="4028216"/>
                  <a:pt x="758747" y="4026293"/>
                </a:cubicBezTo>
                <a:lnTo>
                  <a:pt x="758758" y="4026293"/>
                </a:lnTo>
                <a:cubicBezTo>
                  <a:pt x="761839" y="4023670"/>
                  <a:pt x="769764" y="4020795"/>
                  <a:pt x="773738" y="4022410"/>
                </a:cubicBezTo>
                <a:close/>
                <a:moveTo>
                  <a:pt x="951901" y="4001704"/>
                </a:moveTo>
                <a:lnTo>
                  <a:pt x="954191" y="4002895"/>
                </a:lnTo>
                <a:lnTo>
                  <a:pt x="946335" y="4011221"/>
                </a:lnTo>
                <a:lnTo>
                  <a:pt x="943781" y="4011038"/>
                </a:lnTo>
                <a:lnTo>
                  <a:pt x="942842" y="4009309"/>
                </a:lnTo>
                <a:lnTo>
                  <a:pt x="944011" y="4004338"/>
                </a:lnTo>
                <a:cubicBezTo>
                  <a:pt x="945843" y="4003067"/>
                  <a:pt x="949587" y="4001498"/>
                  <a:pt x="951901" y="4001704"/>
                </a:cubicBezTo>
                <a:close/>
                <a:moveTo>
                  <a:pt x="3198194" y="3906216"/>
                </a:moveTo>
                <a:cubicBezTo>
                  <a:pt x="3206336" y="3914748"/>
                  <a:pt x="3211135" y="3910670"/>
                  <a:pt x="3218648" y="3916488"/>
                </a:cubicBezTo>
                <a:cubicBezTo>
                  <a:pt x="3220629" y="3921940"/>
                  <a:pt x="3223561" y="3925490"/>
                  <a:pt x="3227420" y="3929533"/>
                </a:cubicBezTo>
                <a:cubicBezTo>
                  <a:pt x="3234154" y="3931468"/>
                  <a:pt x="3240979" y="3933942"/>
                  <a:pt x="3247782" y="3935419"/>
                </a:cubicBezTo>
                <a:cubicBezTo>
                  <a:pt x="3258375" y="3937721"/>
                  <a:pt x="3271202" y="3924917"/>
                  <a:pt x="3281039" y="3927379"/>
                </a:cubicBezTo>
                <a:cubicBezTo>
                  <a:pt x="3290808" y="3929819"/>
                  <a:pt x="3300302" y="3926383"/>
                  <a:pt x="3309464" y="3929155"/>
                </a:cubicBezTo>
                <a:cubicBezTo>
                  <a:pt x="3320893" y="3934709"/>
                  <a:pt x="3312201" y="3952071"/>
                  <a:pt x="3333892" y="3955850"/>
                </a:cubicBezTo>
                <a:cubicBezTo>
                  <a:pt x="3336388" y="3958232"/>
                  <a:pt x="3343535" y="3965458"/>
                  <a:pt x="3344405" y="3968917"/>
                </a:cubicBezTo>
                <a:lnTo>
                  <a:pt x="3343649" y="3972879"/>
                </a:lnTo>
                <a:cubicBezTo>
                  <a:pt x="3336331" y="3974483"/>
                  <a:pt x="3332117" y="3979327"/>
                  <a:pt x="3325772" y="3981995"/>
                </a:cubicBezTo>
                <a:cubicBezTo>
                  <a:pt x="3317286" y="3985557"/>
                  <a:pt x="3287269" y="3986404"/>
                  <a:pt x="3278703" y="3986645"/>
                </a:cubicBezTo>
                <a:cubicBezTo>
                  <a:pt x="3278131" y="3986668"/>
                  <a:pt x="3274878" y="3987928"/>
                  <a:pt x="3274145" y="3988168"/>
                </a:cubicBezTo>
                <a:cubicBezTo>
                  <a:pt x="3271236" y="3995142"/>
                  <a:pt x="3264663" y="3994856"/>
                  <a:pt x="3262201" y="4000147"/>
                </a:cubicBezTo>
                <a:lnTo>
                  <a:pt x="3265235" y="4006308"/>
                </a:lnTo>
                <a:lnTo>
                  <a:pt x="3264697" y="4009435"/>
                </a:lnTo>
                <a:lnTo>
                  <a:pt x="3259899" y="4012424"/>
                </a:lnTo>
                <a:lnTo>
                  <a:pt x="3258181" y="4018665"/>
                </a:lnTo>
                <a:lnTo>
                  <a:pt x="3255787" y="4020269"/>
                </a:lnTo>
                <a:lnTo>
                  <a:pt x="3251275" y="4020120"/>
                </a:lnTo>
                <a:lnTo>
                  <a:pt x="3249660" y="4017142"/>
                </a:lnTo>
                <a:lnTo>
                  <a:pt x="3240991" y="4019811"/>
                </a:lnTo>
                <a:lnTo>
                  <a:pt x="3233535" y="4031309"/>
                </a:lnTo>
                <a:lnTo>
                  <a:pt x="3230970" y="4031206"/>
                </a:lnTo>
                <a:lnTo>
                  <a:pt x="3227077" y="4025445"/>
                </a:lnTo>
                <a:cubicBezTo>
                  <a:pt x="3223984" y="4023177"/>
                  <a:pt x="3215177" y="4023246"/>
                  <a:pt x="3211684" y="4023693"/>
                </a:cubicBezTo>
                <a:cubicBezTo>
                  <a:pt x="3206886" y="4014875"/>
                  <a:pt x="3189456" y="4006721"/>
                  <a:pt x="3179756" y="4010523"/>
                </a:cubicBezTo>
                <a:lnTo>
                  <a:pt x="3181920" y="4016054"/>
                </a:lnTo>
                <a:lnTo>
                  <a:pt x="3180958" y="4018952"/>
                </a:lnTo>
                <a:lnTo>
                  <a:pt x="3174923" y="4020223"/>
                </a:lnTo>
                <a:lnTo>
                  <a:pt x="3174923" y="4020212"/>
                </a:lnTo>
                <a:lnTo>
                  <a:pt x="3174270" y="4014325"/>
                </a:lnTo>
                <a:cubicBezTo>
                  <a:pt x="3176721" y="4011805"/>
                  <a:pt x="3178908" y="4007476"/>
                  <a:pt x="3179550" y="4004018"/>
                </a:cubicBezTo>
                <a:lnTo>
                  <a:pt x="3178610" y="4000032"/>
                </a:lnTo>
                <a:lnTo>
                  <a:pt x="3174579" y="3998635"/>
                </a:lnTo>
                <a:lnTo>
                  <a:pt x="3178691" y="3990813"/>
                </a:lnTo>
                <a:cubicBezTo>
                  <a:pt x="3178404" y="3989577"/>
                  <a:pt x="3175828" y="3979602"/>
                  <a:pt x="3175873" y="3978995"/>
                </a:cubicBezTo>
                <a:cubicBezTo>
                  <a:pt x="3176904" y="3965493"/>
                  <a:pt x="3184394" y="3951441"/>
                  <a:pt x="3186249" y="3937858"/>
                </a:cubicBezTo>
                <a:cubicBezTo>
                  <a:pt x="3187474" y="3928868"/>
                  <a:pt x="3183535" y="3906078"/>
                  <a:pt x="3198194" y="3906216"/>
                </a:cubicBezTo>
                <a:close/>
                <a:moveTo>
                  <a:pt x="2756709" y="3874287"/>
                </a:moveTo>
                <a:lnTo>
                  <a:pt x="2756709" y="3874299"/>
                </a:lnTo>
                <a:lnTo>
                  <a:pt x="2756702" y="3874291"/>
                </a:lnTo>
                <a:close/>
                <a:moveTo>
                  <a:pt x="2739840" y="3867565"/>
                </a:moveTo>
                <a:lnTo>
                  <a:pt x="2740642" y="3868859"/>
                </a:lnTo>
                <a:lnTo>
                  <a:pt x="2740767" y="3876830"/>
                </a:lnTo>
                <a:lnTo>
                  <a:pt x="2744444" y="3875513"/>
                </a:lnTo>
                <a:lnTo>
                  <a:pt x="2747627" y="3871024"/>
                </a:lnTo>
                <a:lnTo>
                  <a:pt x="2754041" y="3871047"/>
                </a:lnTo>
                <a:lnTo>
                  <a:pt x="2756702" y="3874291"/>
                </a:lnTo>
                <a:lnTo>
                  <a:pt x="2744310" y="3881006"/>
                </a:lnTo>
                <a:cubicBezTo>
                  <a:pt x="2739422" y="3883446"/>
                  <a:pt x="2734383" y="3885442"/>
                  <a:pt x="2730999" y="3885053"/>
                </a:cubicBezTo>
                <a:lnTo>
                  <a:pt x="2726097" y="3879624"/>
                </a:lnTo>
                <a:lnTo>
                  <a:pt x="2736152" y="3868687"/>
                </a:lnTo>
                <a:close/>
                <a:moveTo>
                  <a:pt x="3195399" y="3848577"/>
                </a:moveTo>
                <a:lnTo>
                  <a:pt x="3195411" y="3848577"/>
                </a:lnTo>
                <a:lnTo>
                  <a:pt x="3197037" y="3850513"/>
                </a:lnTo>
                <a:lnTo>
                  <a:pt x="3195892" y="3852792"/>
                </a:lnTo>
                <a:lnTo>
                  <a:pt x="3196338" y="3858655"/>
                </a:lnTo>
                <a:lnTo>
                  <a:pt x="3199923" y="3860453"/>
                </a:lnTo>
                <a:lnTo>
                  <a:pt x="3201102" y="3863625"/>
                </a:lnTo>
                <a:cubicBezTo>
                  <a:pt x="3200587" y="3867244"/>
                  <a:pt x="3198686" y="3872604"/>
                  <a:pt x="3196212" y="3875398"/>
                </a:cubicBezTo>
                <a:cubicBezTo>
                  <a:pt x="3192021" y="3876120"/>
                  <a:pt x="3183821" y="3870359"/>
                  <a:pt x="3181061" y="3867817"/>
                </a:cubicBezTo>
                <a:lnTo>
                  <a:pt x="3183180" y="3855529"/>
                </a:lnTo>
                <a:lnTo>
                  <a:pt x="3188963" y="3855277"/>
                </a:lnTo>
                <a:lnTo>
                  <a:pt x="3190612" y="3850730"/>
                </a:lnTo>
                <a:close/>
                <a:moveTo>
                  <a:pt x="5019343" y="3548585"/>
                </a:moveTo>
                <a:cubicBezTo>
                  <a:pt x="5027772" y="3562648"/>
                  <a:pt x="4990357" y="3578464"/>
                  <a:pt x="4983749" y="3581190"/>
                </a:cubicBezTo>
                <a:cubicBezTo>
                  <a:pt x="4982742" y="3578109"/>
                  <a:pt x="4989842" y="3565706"/>
                  <a:pt x="4991354" y="3562614"/>
                </a:cubicBezTo>
                <a:cubicBezTo>
                  <a:pt x="4997470" y="3557987"/>
                  <a:pt x="5005063" y="3558984"/>
                  <a:pt x="5010559" y="3554792"/>
                </a:cubicBezTo>
                <a:lnTo>
                  <a:pt x="5010559" y="3554804"/>
                </a:lnTo>
                <a:cubicBezTo>
                  <a:pt x="5012781" y="3553109"/>
                  <a:pt x="5014179" y="3550074"/>
                  <a:pt x="5016927" y="3549284"/>
                </a:cubicBezTo>
                <a:close/>
                <a:moveTo>
                  <a:pt x="6591751" y="3231013"/>
                </a:moveTo>
                <a:cubicBezTo>
                  <a:pt x="6597478" y="3232800"/>
                  <a:pt x="6600031" y="3244355"/>
                  <a:pt x="6599447" y="3249337"/>
                </a:cubicBezTo>
                <a:cubicBezTo>
                  <a:pt x="6597374" y="3250116"/>
                  <a:pt x="6593538" y="3248879"/>
                  <a:pt x="6591808" y="3247756"/>
                </a:cubicBezTo>
                <a:lnTo>
                  <a:pt x="6589839" y="3244034"/>
                </a:lnTo>
                <a:cubicBezTo>
                  <a:pt x="6591900" y="3240851"/>
                  <a:pt x="6592610" y="3234644"/>
                  <a:pt x="6591751" y="3231013"/>
                </a:cubicBezTo>
                <a:close/>
                <a:moveTo>
                  <a:pt x="0" y="0"/>
                </a:moveTo>
                <a:cubicBezTo>
                  <a:pt x="5898" y="7261"/>
                  <a:pt x="10582" y="18896"/>
                  <a:pt x="13239" y="27531"/>
                </a:cubicBezTo>
                <a:lnTo>
                  <a:pt x="16617" y="29135"/>
                </a:lnTo>
                <a:cubicBezTo>
                  <a:pt x="21691" y="26970"/>
                  <a:pt x="25493" y="22618"/>
                  <a:pt x="29467" y="18805"/>
                </a:cubicBezTo>
                <a:lnTo>
                  <a:pt x="47493" y="44837"/>
                </a:lnTo>
                <a:lnTo>
                  <a:pt x="51134" y="41560"/>
                </a:lnTo>
                <a:lnTo>
                  <a:pt x="51043" y="26283"/>
                </a:lnTo>
                <a:lnTo>
                  <a:pt x="54925" y="23821"/>
                </a:lnTo>
                <a:cubicBezTo>
                  <a:pt x="55314" y="25367"/>
                  <a:pt x="58167" y="27680"/>
                  <a:pt x="59369" y="28493"/>
                </a:cubicBezTo>
                <a:cubicBezTo>
                  <a:pt x="60366" y="36464"/>
                  <a:pt x="60090" y="43061"/>
                  <a:pt x="64339" y="49806"/>
                </a:cubicBezTo>
                <a:cubicBezTo>
                  <a:pt x="67477" y="50241"/>
                  <a:pt x="72287" y="47367"/>
                  <a:pt x="74142" y="45030"/>
                </a:cubicBezTo>
                <a:cubicBezTo>
                  <a:pt x="79444" y="47195"/>
                  <a:pt x="84873" y="49187"/>
                  <a:pt x="90106" y="51547"/>
                </a:cubicBezTo>
                <a:cubicBezTo>
                  <a:pt x="93531" y="47974"/>
                  <a:pt x="96497" y="43473"/>
                  <a:pt x="101525" y="42236"/>
                </a:cubicBezTo>
                <a:lnTo>
                  <a:pt x="106942" y="43988"/>
                </a:lnTo>
                <a:cubicBezTo>
                  <a:pt x="108774" y="46141"/>
                  <a:pt x="111190" y="49794"/>
                  <a:pt x="113332" y="51501"/>
                </a:cubicBezTo>
                <a:cubicBezTo>
                  <a:pt x="120031" y="52921"/>
                  <a:pt x="117788" y="52440"/>
                  <a:pt x="125448" y="50516"/>
                </a:cubicBezTo>
                <a:lnTo>
                  <a:pt x="128517" y="47389"/>
                </a:lnTo>
                <a:lnTo>
                  <a:pt x="131667" y="48890"/>
                </a:lnTo>
                <a:lnTo>
                  <a:pt x="138366" y="47744"/>
                </a:lnTo>
                <a:lnTo>
                  <a:pt x="141780" y="49084"/>
                </a:lnTo>
                <a:lnTo>
                  <a:pt x="139294" y="57044"/>
                </a:lnTo>
                <a:cubicBezTo>
                  <a:pt x="142077" y="58843"/>
                  <a:pt x="145043" y="63869"/>
                  <a:pt x="146234" y="66813"/>
                </a:cubicBezTo>
                <a:lnTo>
                  <a:pt x="158477" y="66297"/>
                </a:lnTo>
                <a:lnTo>
                  <a:pt x="161717" y="70557"/>
                </a:lnTo>
                <a:lnTo>
                  <a:pt x="166951" y="71474"/>
                </a:lnTo>
                <a:lnTo>
                  <a:pt x="180556" y="52932"/>
                </a:lnTo>
                <a:lnTo>
                  <a:pt x="188013" y="51157"/>
                </a:lnTo>
                <a:lnTo>
                  <a:pt x="203621" y="59758"/>
                </a:lnTo>
                <a:lnTo>
                  <a:pt x="207114" y="56150"/>
                </a:lnTo>
                <a:lnTo>
                  <a:pt x="210424" y="59300"/>
                </a:lnTo>
                <a:lnTo>
                  <a:pt x="208362" y="64121"/>
                </a:lnTo>
                <a:lnTo>
                  <a:pt x="211168" y="68588"/>
                </a:lnTo>
                <a:lnTo>
                  <a:pt x="215864" y="65289"/>
                </a:lnTo>
                <a:cubicBezTo>
                  <a:pt x="224533" y="72275"/>
                  <a:pt x="231645" y="80246"/>
                  <a:pt x="239765" y="87667"/>
                </a:cubicBezTo>
                <a:lnTo>
                  <a:pt x="243784" y="88194"/>
                </a:lnTo>
                <a:lnTo>
                  <a:pt x="249510" y="93244"/>
                </a:lnTo>
                <a:lnTo>
                  <a:pt x="256416" y="93748"/>
                </a:lnTo>
                <a:cubicBezTo>
                  <a:pt x="261215" y="95993"/>
                  <a:pt x="264101" y="103013"/>
                  <a:pt x="263036" y="108041"/>
                </a:cubicBezTo>
                <a:lnTo>
                  <a:pt x="272060" y="116183"/>
                </a:lnTo>
                <a:cubicBezTo>
                  <a:pt x="277214" y="114007"/>
                  <a:pt x="284440" y="103586"/>
                  <a:pt x="287040" y="99028"/>
                </a:cubicBezTo>
                <a:lnTo>
                  <a:pt x="294484" y="96875"/>
                </a:lnTo>
                <a:lnTo>
                  <a:pt x="299970" y="103277"/>
                </a:lnTo>
                <a:lnTo>
                  <a:pt x="298584" y="108098"/>
                </a:lnTo>
                <a:lnTo>
                  <a:pt x="305042" y="110033"/>
                </a:lnTo>
                <a:lnTo>
                  <a:pt x="311009" y="108155"/>
                </a:lnTo>
                <a:lnTo>
                  <a:pt x="317239" y="114603"/>
                </a:lnTo>
                <a:lnTo>
                  <a:pt x="331486" y="109094"/>
                </a:lnTo>
                <a:lnTo>
                  <a:pt x="333387" y="113744"/>
                </a:lnTo>
                <a:cubicBezTo>
                  <a:pt x="331120" y="122688"/>
                  <a:pt x="331165" y="119344"/>
                  <a:pt x="333227" y="128838"/>
                </a:cubicBezTo>
                <a:lnTo>
                  <a:pt x="339686" y="131151"/>
                </a:lnTo>
                <a:lnTo>
                  <a:pt x="344977" y="128105"/>
                </a:lnTo>
                <a:lnTo>
                  <a:pt x="351630" y="128689"/>
                </a:lnTo>
                <a:cubicBezTo>
                  <a:pt x="350565" y="133121"/>
                  <a:pt x="350989" y="142478"/>
                  <a:pt x="354574" y="145971"/>
                </a:cubicBezTo>
                <a:lnTo>
                  <a:pt x="376425" y="142191"/>
                </a:lnTo>
                <a:cubicBezTo>
                  <a:pt x="377993" y="141916"/>
                  <a:pt x="386262" y="137221"/>
                  <a:pt x="390980" y="136408"/>
                </a:cubicBezTo>
                <a:cubicBezTo>
                  <a:pt x="405181" y="138091"/>
                  <a:pt x="406212" y="167193"/>
                  <a:pt x="405284" y="176961"/>
                </a:cubicBezTo>
                <a:cubicBezTo>
                  <a:pt x="408754" y="184062"/>
                  <a:pt x="413289" y="185677"/>
                  <a:pt x="420195" y="185230"/>
                </a:cubicBezTo>
                <a:cubicBezTo>
                  <a:pt x="422703" y="182344"/>
                  <a:pt x="424936" y="175908"/>
                  <a:pt x="423963" y="172060"/>
                </a:cubicBezTo>
                <a:lnTo>
                  <a:pt x="433972" y="174682"/>
                </a:lnTo>
                <a:cubicBezTo>
                  <a:pt x="436938" y="174717"/>
                  <a:pt x="441210" y="171453"/>
                  <a:pt x="442893" y="169254"/>
                </a:cubicBezTo>
                <a:cubicBezTo>
                  <a:pt x="448940" y="170502"/>
                  <a:pt x="454598" y="174659"/>
                  <a:pt x="460679" y="174327"/>
                </a:cubicBezTo>
                <a:cubicBezTo>
                  <a:pt x="465535" y="162702"/>
                  <a:pt x="465901" y="152269"/>
                  <a:pt x="469566" y="140153"/>
                </a:cubicBezTo>
                <a:lnTo>
                  <a:pt x="471020" y="137565"/>
                </a:lnTo>
                <a:cubicBezTo>
                  <a:pt x="478762" y="132789"/>
                  <a:pt x="487351" y="128346"/>
                  <a:pt x="493157" y="121096"/>
                </a:cubicBezTo>
                <a:cubicBezTo>
                  <a:pt x="492963" y="102223"/>
                  <a:pt x="514848" y="103918"/>
                  <a:pt x="519795" y="99280"/>
                </a:cubicBezTo>
                <a:cubicBezTo>
                  <a:pt x="529850" y="89854"/>
                  <a:pt x="526107" y="87072"/>
                  <a:pt x="542356" y="88011"/>
                </a:cubicBezTo>
                <a:lnTo>
                  <a:pt x="544292" y="84564"/>
                </a:lnTo>
                <a:lnTo>
                  <a:pt x="553385" y="84392"/>
                </a:lnTo>
                <a:lnTo>
                  <a:pt x="558722" y="94080"/>
                </a:lnTo>
                <a:lnTo>
                  <a:pt x="564116" y="92912"/>
                </a:lnTo>
                <a:cubicBezTo>
                  <a:pt x="565146" y="90118"/>
                  <a:pt x="564986" y="85468"/>
                  <a:pt x="564116" y="82662"/>
                </a:cubicBezTo>
                <a:lnTo>
                  <a:pt x="566326" y="79387"/>
                </a:lnTo>
                <a:lnTo>
                  <a:pt x="572362" y="79593"/>
                </a:lnTo>
                <a:cubicBezTo>
                  <a:pt x="574698" y="81460"/>
                  <a:pt x="577171" y="84689"/>
                  <a:pt x="578832" y="87209"/>
                </a:cubicBezTo>
                <a:cubicBezTo>
                  <a:pt x="581489" y="88870"/>
                  <a:pt x="584386" y="84953"/>
                  <a:pt x="585440" y="83017"/>
                </a:cubicBezTo>
                <a:cubicBezTo>
                  <a:pt x="587582" y="82548"/>
                  <a:pt x="589975" y="83338"/>
                  <a:pt x="591922" y="84163"/>
                </a:cubicBezTo>
                <a:lnTo>
                  <a:pt x="593159" y="85995"/>
                </a:lnTo>
                <a:lnTo>
                  <a:pt x="591521" y="87999"/>
                </a:lnTo>
                <a:cubicBezTo>
                  <a:pt x="588968" y="88537"/>
                  <a:pt x="586058" y="88629"/>
                  <a:pt x="585131" y="91572"/>
                </a:cubicBezTo>
                <a:cubicBezTo>
                  <a:pt x="585474" y="93027"/>
                  <a:pt x="586367" y="94619"/>
                  <a:pt x="587753" y="95283"/>
                </a:cubicBezTo>
                <a:cubicBezTo>
                  <a:pt x="592219" y="95878"/>
                  <a:pt x="594521" y="91229"/>
                  <a:pt x="597224" y="88755"/>
                </a:cubicBezTo>
                <a:lnTo>
                  <a:pt x="601336" y="87736"/>
                </a:lnTo>
                <a:lnTo>
                  <a:pt x="605275" y="89030"/>
                </a:lnTo>
                <a:cubicBezTo>
                  <a:pt x="605745" y="89728"/>
                  <a:pt x="605997" y="90828"/>
                  <a:pt x="605848" y="91664"/>
                </a:cubicBezTo>
                <a:cubicBezTo>
                  <a:pt x="602836" y="93370"/>
                  <a:pt x="600889" y="98031"/>
                  <a:pt x="603420" y="100894"/>
                </a:cubicBezTo>
                <a:cubicBezTo>
                  <a:pt x="604977" y="100791"/>
                  <a:pt x="606798" y="101123"/>
                  <a:pt x="608207" y="101811"/>
                </a:cubicBezTo>
                <a:lnTo>
                  <a:pt x="613074" y="99806"/>
                </a:lnTo>
                <a:cubicBezTo>
                  <a:pt x="616075" y="99944"/>
                  <a:pt x="637525" y="109071"/>
                  <a:pt x="639655" y="110675"/>
                </a:cubicBezTo>
                <a:cubicBezTo>
                  <a:pt x="642025" y="112461"/>
                  <a:pt x="642724" y="115347"/>
                  <a:pt x="646045" y="116080"/>
                </a:cubicBezTo>
                <a:cubicBezTo>
                  <a:pt x="649916" y="116733"/>
                  <a:pt x="655081" y="108567"/>
                  <a:pt x="664060" y="109988"/>
                </a:cubicBezTo>
                <a:cubicBezTo>
                  <a:pt x="668744" y="110720"/>
                  <a:pt x="673428" y="111637"/>
                  <a:pt x="678146" y="112186"/>
                </a:cubicBezTo>
                <a:lnTo>
                  <a:pt x="685029" y="97344"/>
                </a:lnTo>
                <a:cubicBezTo>
                  <a:pt x="691134" y="94218"/>
                  <a:pt x="703742" y="95088"/>
                  <a:pt x="711220" y="94985"/>
                </a:cubicBezTo>
                <a:lnTo>
                  <a:pt x="715687" y="104731"/>
                </a:lnTo>
                <a:cubicBezTo>
                  <a:pt x="715457" y="106895"/>
                  <a:pt x="713785" y="117145"/>
                  <a:pt x="715091" y="118554"/>
                </a:cubicBezTo>
                <a:lnTo>
                  <a:pt x="717989" y="119115"/>
                </a:lnTo>
                <a:cubicBezTo>
                  <a:pt x="721069" y="114477"/>
                  <a:pt x="721699" y="111682"/>
                  <a:pt x="722752" y="106128"/>
                </a:cubicBezTo>
                <a:lnTo>
                  <a:pt x="725043" y="104353"/>
                </a:lnTo>
                <a:lnTo>
                  <a:pt x="729956" y="105418"/>
                </a:lnTo>
                <a:lnTo>
                  <a:pt x="737526" y="114958"/>
                </a:lnTo>
                <a:lnTo>
                  <a:pt x="740618" y="115313"/>
                </a:lnTo>
                <a:lnTo>
                  <a:pt x="744031" y="113618"/>
                </a:lnTo>
                <a:cubicBezTo>
                  <a:pt x="743916" y="106964"/>
                  <a:pt x="745348" y="102807"/>
                  <a:pt x="749827" y="98421"/>
                </a:cubicBezTo>
                <a:lnTo>
                  <a:pt x="755884" y="98398"/>
                </a:lnTo>
                <a:lnTo>
                  <a:pt x="762595" y="103345"/>
                </a:lnTo>
                <a:lnTo>
                  <a:pt x="770405" y="102887"/>
                </a:lnTo>
                <a:lnTo>
                  <a:pt x="777105" y="106850"/>
                </a:lnTo>
                <a:lnTo>
                  <a:pt x="782293" y="106014"/>
                </a:lnTo>
                <a:cubicBezTo>
                  <a:pt x="780804" y="103025"/>
                  <a:pt x="775845" y="95077"/>
                  <a:pt x="776979" y="92237"/>
                </a:cubicBezTo>
                <a:lnTo>
                  <a:pt x="778559" y="90439"/>
                </a:lnTo>
                <a:cubicBezTo>
                  <a:pt x="782751" y="90988"/>
                  <a:pt x="789370" y="88400"/>
                  <a:pt x="792405" y="85571"/>
                </a:cubicBezTo>
                <a:lnTo>
                  <a:pt x="796436" y="85800"/>
                </a:lnTo>
                <a:lnTo>
                  <a:pt x="797742" y="88721"/>
                </a:lnTo>
                <a:cubicBezTo>
                  <a:pt x="792875" y="93588"/>
                  <a:pt x="790973" y="104513"/>
                  <a:pt x="787710" y="107651"/>
                </a:cubicBezTo>
                <a:lnTo>
                  <a:pt x="788408" y="111866"/>
                </a:lnTo>
                <a:lnTo>
                  <a:pt x="793963" y="114660"/>
                </a:lnTo>
                <a:cubicBezTo>
                  <a:pt x="797696" y="112965"/>
                  <a:pt x="807763" y="107926"/>
                  <a:pt x="811130" y="108693"/>
                </a:cubicBezTo>
                <a:cubicBezTo>
                  <a:pt x="814439" y="109449"/>
                  <a:pt x="822342" y="110297"/>
                  <a:pt x="824128" y="113675"/>
                </a:cubicBezTo>
                <a:lnTo>
                  <a:pt x="825972" y="120088"/>
                </a:lnTo>
                <a:cubicBezTo>
                  <a:pt x="825147" y="123994"/>
                  <a:pt x="819535" y="129468"/>
                  <a:pt x="816501" y="131632"/>
                </a:cubicBezTo>
                <a:lnTo>
                  <a:pt x="817875" y="135721"/>
                </a:lnTo>
                <a:cubicBezTo>
                  <a:pt x="823109" y="138137"/>
                  <a:pt x="828651" y="147081"/>
                  <a:pt x="830232" y="152293"/>
                </a:cubicBezTo>
                <a:cubicBezTo>
                  <a:pt x="834652" y="151868"/>
                  <a:pt x="842715" y="154571"/>
                  <a:pt x="846689" y="156152"/>
                </a:cubicBezTo>
                <a:lnTo>
                  <a:pt x="852358" y="153586"/>
                </a:lnTo>
                <a:lnTo>
                  <a:pt x="854408" y="149933"/>
                </a:lnTo>
                <a:lnTo>
                  <a:pt x="853962" y="141103"/>
                </a:lnTo>
                <a:lnTo>
                  <a:pt x="856641" y="137301"/>
                </a:lnTo>
                <a:lnTo>
                  <a:pt x="866948" y="138412"/>
                </a:lnTo>
                <a:lnTo>
                  <a:pt x="873945" y="130477"/>
                </a:lnTo>
                <a:cubicBezTo>
                  <a:pt x="880381" y="129273"/>
                  <a:pt x="884745" y="132549"/>
                  <a:pt x="889681" y="135927"/>
                </a:cubicBezTo>
                <a:lnTo>
                  <a:pt x="890539" y="138515"/>
                </a:lnTo>
                <a:cubicBezTo>
                  <a:pt x="887333" y="152521"/>
                  <a:pt x="885718" y="149005"/>
                  <a:pt x="891834" y="160206"/>
                </a:cubicBezTo>
                <a:lnTo>
                  <a:pt x="896231" y="161351"/>
                </a:lnTo>
                <a:lnTo>
                  <a:pt x="900766" y="157446"/>
                </a:lnTo>
                <a:lnTo>
                  <a:pt x="905267" y="157137"/>
                </a:lnTo>
                <a:cubicBezTo>
                  <a:pt x="909951" y="160847"/>
                  <a:pt x="922148" y="164410"/>
                  <a:pt x="927794" y="161351"/>
                </a:cubicBezTo>
                <a:cubicBezTo>
                  <a:pt x="931035" y="166941"/>
                  <a:pt x="934505" y="172552"/>
                  <a:pt x="937333" y="178359"/>
                </a:cubicBezTo>
                <a:lnTo>
                  <a:pt x="943449" y="181508"/>
                </a:lnTo>
                <a:lnTo>
                  <a:pt x="944388" y="192697"/>
                </a:lnTo>
                <a:lnTo>
                  <a:pt x="939761" y="198251"/>
                </a:lnTo>
                <a:lnTo>
                  <a:pt x="940231" y="200587"/>
                </a:lnTo>
                <a:cubicBezTo>
                  <a:pt x="941927" y="201206"/>
                  <a:pt x="943438" y="202099"/>
                  <a:pt x="944984" y="202992"/>
                </a:cubicBezTo>
                <a:cubicBezTo>
                  <a:pt x="946668" y="207825"/>
                  <a:pt x="947354" y="211112"/>
                  <a:pt x="947824" y="216208"/>
                </a:cubicBezTo>
                <a:lnTo>
                  <a:pt x="941067" y="226664"/>
                </a:lnTo>
                <a:cubicBezTo>
                  <a:pt x="942727" y="230455"/>
                  <a:pt x="945911" y="232310"/>
                  <a:pt x="949129" y="234555"/>
                </a:cubicBezTo>
                <a:cubicBezTo>
                  <a:pt x="950389" y="245583"/>
                  <a:pt x="950332" y="254894"/>
                  <a:pt x="947606" y="265510"/>
                </a:cubicBezTo>
                <a:lnTo>
                  <a:pt x="960490" y="268454"/>
                </a:lnTo>
                <a:lnTo>
                  <a:pt x="963845" y="267011"/>
                </a:lnTo>
                <a:lnTo>
                  <a:pt x="970007" y="269519"/>
                </a:lnTo>
                <a:cubicBezTo>
                  <a:pt x="974244" y="268167"/>
                  <a:pt x="978940" y="269232"/>
                  <a:pt x="983246" y="269748"/>
                </a:cubicBezTo>
                <a:lnTo>
                  <a:pt x="987048" y="276802"/>
                </a:lnTo>
                <a:lnTo>
                  <a:pt x="985570" y="280765"/>
                </a:lnTo>
                <a:lnTo>
                  <a:pt x="978459" y="283502"/>
                </a:lnTo>
                <a:lnTo>
                  <a:pt x="978905" y="291576"/>
                </a:lnTo>
                <a:lnTo>
                  <a:pt x="979947" y="291908"/>
                </a:lnTo>
                <a:cubicBezTo>
                  <a:pt x="984185" y="293236"/>
                  <a:pt x="988400" y="293007"/>
                  <a:pt x="992270" y="294118"/>
                </a:cubicBezTo>
                <a:cubicBezTo>
                  <a:pt x="1000951" y="296603"/>
                  <a:pt x="1010239" y="301699"/>
                  <a:pt x="1018587" y="305238"/>
                </a:cubicBezTo>
                <a:cubicBezTo>
                  <a:pt x="1031185" y="294828"/>
                  <a:pt x="1034724" y="292320"/>
                  <a:pt x="1049898" y="297668"/>
                </a:cubicBezTo>
                <a:cubicBezTo>
                  <a:pt x="1055933" y="299798"/>
                  <a:pt x="1057536" y="300875"/>
                  <a:pt x="1060469" y="307300"/>
                </a:cubicBezTo>
                <a:lnTo>
                  <a:pt x="1059873" y="310220"/>
                </a:lnTo>
                <a:lnTo>
                  <a:pt x="1053597" y="316519"/>
                </a:lnTo>
                <a:cubicBezTo>
                  <a:pt x="1056815" y="325749"/>
                  <a:pt x="1053368" y="328715"/>
                  <a:pt x="1048581" y="335323"/>
                </a:cubicBezTo>
                <a:cubicBezTo>
                  <a:pt x="1046703" y="335152"/>
                  <a:pt x="1043885" y="334545"/>
                  <a:pt x="1042053" y="334716"/>
                </a:cubicBezTo>
                <a:lnTo>
                  <a:pt x="1042031" y="352662"/>
                </a:lnTo>
                <a:lnTo>
                  <a:pt x="1030830" y="354517"/>
                </a:lnTo>
                <a:lnTo>
                  <a:pt x="1030521" y="372864"/>
                </a:lnTo>
                <a:cubicBezTo>
                  <a:pt x="1030475" y="375486"/>
                  <a:pt x="1036132" y="383137"/>
                  <a:pt x="1036384" y="386160"/>
                </a:cubicBezTo>
                <a:cubicBezTo>
                  <a:pt x="1037037" y="394028"/>
                  <a:pt x="1036052" y="399422"/>
                  <a:pt x="1035674" y="406843"/>
                </a:cubicBezTo>
                <a:cubicBezTo>
                  <a:pt x="1035262" y="415065"/>
                  <a:pt x="1029776" y="417276"/>
                  <a:pt x="1030085" y="423941"/>
                </a:cubicBezTo>
                <a:lnTo>
                  <a:pt x="1034151" y="426323"/>
                </a:lnTo>
                <a:cubicBezTo>
                  <a:pt x="1038904" y="425601"/>
                  <a:pt x="1042146" y="423918"/>
                  <a:pt x="1047367" y="423815"/>
                </a:cubicBezTo>
                <a:cubicBezTo>
                  <a:pt x="1048581" y="426277"/>
                  <a:pt x="1050323" y="432542"/>
                  <a:pt x="1049783" y="434878"/>
                </a:cubicBezTo>
                <a:lnTo>
                  <a:pt x="1048535" y="435336"/>
                </a:lnTo>
                <a:lnTo>
                  <a:pt x="1045935" y="434672"/>
                </a:lnTo>
                <a:cubicBezTo>
                  <a:pt x="1039729" y="437191"/>
                  <a:pt x="1032834" y="444853"/>
                  <a:pt x="1033876" y="452125"/>
                </a:cubicBezTo>
                <a:cubicBezTo>
                  <a:pt x="1035101" y="453087"/>
                  <a:pt x="1035789" y="453579"/>
                  <a:pt x="1037254" y="454255"/>
                </a:cubicBezTo>
                <a:cubicBezTo>
                  <a:pt x="1039442" y="453831"/>
                  <a:pt x="1051524" y="433423"/>
                  <a:pt x="1057445" y="451953"/>
                </a:cubicBezTo>
                <a:cubicBezTo>
                  <a:pt x="1055910" y="457141"/>
                  <a:pt x="1048443" y="461149"/>
                  <a:pt x="1046955" y="466085"/>
                </a:cubicBezTo>
                <a:cubicBezTo>
                  <a:pt x="1047436" y="467036"/>
                  <a:pt x="1048479" y="467941"/>
                  <a:pt x="1049451" y="468364"/>
                </a:cubicBezTo>
                <a:lnTo>
                  <a:pt x="1051742" y="468135"/>
                </a:lnTo>
                <a:lnTo>
                  <a:pt x="1053185" y="466944"/>
                </a:lnTo>
                <a:cubicBezTo>
                  <a:pt x="1056506" y="467024"/>
                  <a:pt x="1059964" y="466485"/>
                  <a:pt x="1063114" y="467837"/>
                </a:cubicBezTo>
                <a:cubicBezTo>
                  <a:pt x="1067569" y="471307"/>
                  <a:pt x="1065736" y="475728"/>
                  <a:pt x="1062026" y="478545"/>
                </a:cubicBezTo>
                <a:cubicBezTo>
                  <a:pt x="1059071" y="478660"/>
                  <a:pt x="1043772" y="478511"/>
                  <a:pt x="1041812" y="481214"/>
                </a:cubicBezTo>
                <a:lnTo>
                  <a:pt x="1042614" y="482531"/>
                </a:lnTo>
                <a:cubicBezTo>
                  <a:pt x="1046267" y="483847"/>
                  <a:pt x="1051491" y="492941"/>
                  <a:pt x="1055716" y="496491"/>
                </a:cubicBezTo>
                <a:lnTo>
                  <a:pt x="1061808" y="496823"/>
                </a:lnTo>
                <a:cubicBezTo>
                  <a:pt x="1063675" y="495472"/>
                  <a:pt x="1066217" y="494876"/>
                  <a:pt x="1067592" y="493021"/>
                </a:cubicBezTo>
                <a:lnTo>
                  <a:pt x="1068931" y="494166"/>
                </a:lnTo>
                <a:cubicBezTo>
                  <a:pt x="1070294" y="502412"/>
                  <a:pt x="1072642" y="504164"/>
                  <a:pt x="1070077" y="512868"/>
                </a:cubicBezTo>
                <a:cubicBezTo>
                  <a:pt x="1070432" y="513944"/>
                  <a:pt x="1071176" y="515088"/>
                  <a:pt x="1072035" y="515834"/>
                </a:cubicBezTo>
                <a:cubicBezTo>
                  <a:pt x="1076811" y="514105"/>
                  <a:pt x="1078803" y="512340"/>
                  <a:pt x="1083556" y="513268"/>
                </a:cubicBezTo>
                <a:cubicBezTo>
                  <a:pt x="1094539" y="527240"/>
                  <a:pt x="1099887" y="526072"/>
                  <a:pt x="1113538" y="538898"/>
                </a:cubicBezTo>
                <a:cubicBezTo>
                  <a:pt x="1113194" y="541131"/>
                  <a:pt x="1112313" y="550374"/>
                  <a:pt x="1110744" y="551737"/>
                </a:cubicBezTo>
                <a:lnTo>
                  <a:pt x="1112484" y="556455"/>
                </a:lnTo>
                <a:lnTo>
                  <a:pt x="1109072" y="562547"/>
                </a:lnTo>
                <a:lnTo>
                  <a:pt x="1109381" y="567598"/>
                </a:lnTo>
                <a:lnTo>
                  <a:pt x="1104216" y="574825"/>
                </a:lnTo>
                <a:lnTo>
                  <a:pt x="1107331" y="577744"/>
                </a:lnTo>
                <a:lnTo>
                  <a:pt x="1123020" y="578935"/>
                </a:lnTo>
                <a:lnTo>
                  <a:pt x="1122494" y="584570"/>
                </a:lnTo>
                <a:cubicBezTo>
                  <a:pt x="1118291" y="587926"/>
                  <a:pt x="1114958" y="601462"/>
                  <a:pt x="1116687" y="606467"/>
                </a:cubicBezTo>
                <a:lnTo>
                  <a:pt x="1121337" y="610762"/>
                </a:lnTo>
                <a:cubicBezTo>
                  <a:pt x="1128437" y="608586"/>
                  <a:pt x="1130785" y="609730"/>
                  <a:pt x="1137130" y="611758"/>
                </a:cubicBezTo>
                <a:cubicBezTo>
                  <a:pt x="1135767" y="621263"/>
                  <a:pt x="1143577" y="628683"/>
                  <a:pt x="1143383" y="637765"/>
                </a:cubicBezTo>
                <a:cubicBezTo>
                  <a:pt x="1143211" y="645920"/>
                  <a:pt x="1141768" y="654646"/>
                  <a:pt x="1140989" y="662788"/>
                </a:cubicBezTo>
                <a:cubicBezTo>
                  <a:pt x="1140966" y="663029"/>
                  <a:pt x="1138344" y="666797"/>
                  <a:pt x="1138057" y="667233"/>
                </a:cubicBezTo>
                <a:lnTo>
                  <a:pt x="1141344" y="670381"/>
                </a:lnTo>
                <a:lnTo>
                  <a:pt x="1144482" y="683173"/>
                </a:lnTo>
                <a:cubicBezTo>
                  <a:pt x="1144894" y="683849"/>
                  <a:pt x="1145455" y="684468"/>
                  <a:pt x="1146108" y="685052"/>
                </a:cubicBezTo>
                <a:cubicBezTo>
                  <a:pt x="1150208" y="688739"/>
                  <a:pt x="1158339" y="690526"/>
                  <a:pt x="1162932" y="689804"/>
                </a:cubicBezTo>
                <a:cubicBezTo>
                  <a:pt x="1165543" y="696149"/>
                  <a:pt x="1172849" y="697981"/>
                  <a:pt x="1177579" y="702264"/>
                </a:cubicBezTo>
                <a:cubicBezTo>
                  <a:pt x="1188344" y="698748"/>
                  <a:pt x="1198067" y="698726"/>
                  <a:pt x="1208878" y="703558"/>
                </a:cubicBezTo>
                <a:cubicBezTo>
                  <a:pt x="1215532" y="711071"/>
                  <a:pt x="1216368" y="713969"/>
                  <a:pt x="1227362" y="714428"/>
                </a:cubicBezTo>
                <a:cubicBezTo>
                  <a:pt x="1229973" y="714541"/>
                  <a:pt x="1233798" y="714175"/>
                  <a:pt x="1236031" y="712365"/>
                </a:cubicBezTo>
                <a:cubicBezTo>
                  <a:pt x="1239879" y="706353"/>
                  <a:pt x="1244781" y="702173"/>
                  <a:pt x="1241174" y="694420"/>
                </a:cubicBezTo>
                <a:lnTo>
                  <a:pt x="1227499" y="693377"/>
                </a:lnTo>
                <a:lnTo>
                  <a:pt x="1222987" y="690148"/>
                </a:lnTo>
                <a:cubicBezTo>
                  <a:pt x="1222083" y="682509"/>
                  <a:pt x="1220124" y="674424"/>
                  <a:pt x="1221911" y="666785"/>
                </a:cubicBezTo>
                <a:lnTo>
                  <a:pt x="1224304" y="664220"/>
                </a:lnTo>
                <a:cubicBezTo>
                  <a:pt x="1229103" y="664724"/>
                  <a:pt x="1234909" y="667599"/>
                  <a:pt x="1239696" y="666808"/>
                </a:cubicBezTo>
                <a:cubicBezTo>
                  <a:pt x="1243842" y="666121"/>
                  <a:pt x="1255409" y="657532"/>
                  <a:pt x="1256210" y="657578"/>
                </a:cubicBezTo>
                <a:lnTo>
                  <a:pt x="1257711" y="658356"/>
                </a:lnTo>
                <a:lnTo>
                  <a:pt x="1260230" y="663258"/>
                </a:lnTo>
                <a:cubicBezTo>
                  <a:pt x="1260093" y="664964"/>
                  <a:pt x="1259829" y="666682"/>
                  <a:pt x="1259474" y="668354"/>
                </a:cubicBezTo>
                <a:cubicBezTo>
                  <a:pt x="1260642" y="670255"/>
                  <a:pt x="1260619" y="670198"/>
                  <a:pt x="1262417" y="671675"/>
                </a:cubicBezTo>
                <a:cubicBezTo>
                  <a:pt x="1264880" y="672146"/>
                  <a:pt x="1266403" y="671332"/>
                  <a:pt x="1268659" y="671114"/>
                </a:cubicBezTo>
                <a:cubicBezTo>
                  <a:pt x="1269896" y="670313"/>
                  <a:pt x="1270778" y="667839"/>
                  <a:pt x="1270789" y="666442"/>
                </a:cubicBezTo>
                <a:cubicBezTo>
                  <a:pt x="1270022" y="664369"/>
                  <a:pt x="1269346" y="661564"/>
                  <a:pt x="1267273" y="660429"/>
                </a:cubicBezTo>
                <a:lnTo>
                  <a:pt x="1267353" y="659192"/>
                </a:lnTo>
                <a:cubicBezTo>
                  <a:pt x="1269896" y="657131"/>
                  <a:pt x="1276332" y="658505"/>
                  <a:pt x="1279035" y="659799"/>
                </a:cubicBezTo>
                <a:lnTo>
                  <a:pt x="1280455" y="659341"/>
                </a:lnTo>
                <a:lnTo>
                  <a:pt x="1280856" y="657944"/>
                </a:lnTo>
                <a:cubicBezTo>
                  <a:pt x="1280546" y="653409"/>
                  <a:pt x="1276504" y="651863"/>
                  <a:pt x="1273515" y="649446"/>
                </a:cubicBezTo>
                <a:cubicBezTo>
                  <a:pt x="1271018" y="644271"/>
                  <a:pt x="1275095" y="641121"/>
                  <a:pt x="1273790" y="636380"/>
                </a:cubicBezTo>
                <a:cubicBezTo>
                  <a:pt x="1272782" y="632739"/>
                  <a:pt x="1269335" y="629863"/>
                  <a:pt x="1268235" y="626382"/>
                </a:cubicBezTo>
                <a:cubicBezTo>
                  <a:pt x="1267239" y="623255"/>
                  <a:pt x="1267124" y="619179"/>
                  <a:pt x="1268373" y="616190"/>
                </a:cubicBezTo>
                <a:cubicBezTo>
                  <a:pt x="1272118" y="607245"/>
                  <a:pt x="1283203" y="615262"/>
                  <a:pt x="1288677" y="617347"/>
                </a:cubicBezTo>
                <a:cubicBezTo>
                  <a:pt x="1297507" y="607233"/>
                  <a:pt x="1276389" y="599091"/>
                  <a:pt x="1276309" y="590902"/>
                </a:cubicBezTo>
                <a:cubicBezTo>
                  <a:pt x="1276275" y="587295"/>
                  <a:pt x="1278107" y="583219"/>
                  <a:pt x="1279275" y="579840"/>
                </a:cubicBezTo>
                <a:cubicBezTo>
                  <a:pt x="1280592" y="576038"/>
                  <a:pt x="1286215" y="566899"/>
                  <a:pt x="1284360" y="563223"/>
                </a:cubicBezTo>
                <a:cubicBezTo>
                  <a:pt x="1282699" y="561963"/>
                  <a:pt x="1281005" y="560624"/>
                  <a:pt x="1279172" y="559616"/>
                </a:cubicBezTo>
                <a:lnTo>
                  <a:pt x="1279916" y="557383"/>
                </a:lnTo>
                <a:lnTo>
                  <a:pt x="1281944" y="555916"/>
                </a:lnTo>
                <a:lnTo>
                  <a:pt x="1283375" y="552997"/>
                </a:lnTo>
                <a:cubicBezTo>
                  <a:pt x="1281806" y="539506"/>
                  <a:pt x="1285975" y="545942"/>
                  <a:pt x="1295366" y="544499"/>
                </a:cubicBezTo>
                <a:cubicBezTo>
                  <a:pt x="1307585" y="542632"/>
                  <a:pt x="1294564" y="538245"/>
                  <a:pt x="1312143" y="544682"/>
                </a:cubicBezTo>
                <a:cubicBezTo>
                  <a:pt x="1314754" y="545643"/>
                  <a:pt x="1319999" y="548128"/>
                  <a:pt x="1322473" y="545873"/>
                </a:cubicBezTo>
                <a:cubicBezTo>
                  <a:pt x="1324466" y="543250"/>
                  <a:pt x="1326172" y="539001"/>
                  <a:pt x="1324466" y="535852"/>
                </a:cubicBezTo>
                <a:lnTo>
                  <a:pt x="1317686" y="532428"/>
                </a:lnTo>
                <a:cubicBezTo>
                  <a:pt x="1317640" y="531408"/>
                  <a:pt x="1317446" y="530390"/>
                  <a:pt x="1317194" y="529405"/>
                </a:cubicBezTo>
                <a:lnTo>
                  <a:pt x="1318133" y="527652"/>
                </a:lnTo>
                <a:cubicBezTo>
                  <a:pt x="1321717" y="524582"/>
                  <a:pt x="1331372" y="529050"/>
                  <a:pt x="1336914" y="524377"/>
                </a:cubicBezTo>
                <a:lnTo>
                  <a:pt x="1338438" y="521663"/>
                </a:lnTo>
                <a:lnTo>
                  <a:pt x="1338415" y="519888"/>
                </a:lnTo>
                <a:cubicBezTo>
                  <a:pt x="1337613" y="518410"/>
                  <a:pt x="1335952" y="517585"/>
                  <a:pt x="1335345" y="515982"/>
                </a:cubicBezTo>
                <a:lnTo>
                  <a:pt x="1336044" y="514334"/>
                </a:lnTo>
                <a:cubicBezTo>
                  <a:pt x="1337143" y="513406"/>
                  <a:pt x="1340774" y="511940"/>
                  <a:pt x="1341278" y="511264"/>
                </a:cubicBezTo>
                <a:cubicBezTo>
                  <a:pt x="1349432" y="500270"/>
                  <a:pt x="1351676" y="492013"/>
                  <a:pt x="1363048" y="507840"/>
                </a:cubicBezTo>
                <a:lnTo>
                  <a:pt x="1363266" y="509512"/>
                </a:lnTo>
                <a:cubicBezTo>
                  <a:pt x="1362774" y="511574"/>
                  <a:pt x="1358135" y="514231"/>
                  <a:pt x="1356853" y="518239"/>
                </a:cubicBezTo>
                <a:cubicBezTo>
                  <a:pt x="1355902" y="521228"/>
                  <a:pt x="1357998" y="524468"/>
                  <a:pt x="1356567" y="527240"/>
                </a:cubicBezTo>
                <a:cubicBezTo>
                  <a:pt x="1354253" y="529622"/>
                  <a:pt x="1350932" y="531432"/>
                  <a:pt x="1347576" y="531099"/>
                </a:cubicBezTo>
                <a:lnTo>
                  <a:pt x="1346683" y="532646"/>
                </a:lnTo>
                <a:cubicBezTo>
                  <a:pt x="1346557" y="536528"/>
                  <a:pt x="1352444" y="542403"/>
                  <a:pt x="1356360" y="541040"/>
                </a:cubicBezTo>
                <a:cubicBezTo>
                  <a:pt x="1357059" y="540181"/>
                  <a:pt x="1357620" y="538910"/>
                  <a:pt x="1357689" y="537799"/>
                </a:cubicBezTo>
                <a:lnTo>
                  <a:pt x="1359235" y="536355"/>
                </a:lnTo>
                <a:cubicBezTo>
                  <a:pt x="1360289" y="536116"/>
                  <a:pt x="1361411" y="536036"/>
                  <a:pt x="1362487" y="536070"/>
                </a:cubicBezTo>
                <a:lnTo>
                  <a:pt x="1363919" y="537031"/>
                </a:lnTo>
                <a:cubicBezTo>
                  <a:pt x="1364365" y="537765"/>
                  <a:pt x="1364640" y="538761"/>
                  <a:pt x="1364652" y="539619"/>
                </a:cubicBezTo>
                <a:lnTo>
                  <a:pt x="1359842" y="548426"/>
                </a:lnTo>
                <a:lnTo>
                  <a:pt x="1361732" y="552160"/>
                </a:lnTo>
                <a:cubicBezTo>
                  <a:pt x="1364331" y="553913"/>
                  <a:pt x="1365350" y="554130"/>
                  <a:pt x="1368294" y="553385"/>
                </a:cubicBezTo>
                <a:cubicBezTo>
                  <a:pt x="1370126" y="551072"/>
                  <a:pt x="1370573" y="546217"/>
                  <a:pt x="1373390" y="545036"/>
                </a:cubicBezTo>
                <a:lnTo>
                  <a:pt x="1375428" y="545139"/>
                </a:lnTo>
                <a:cubicBezTo>
                  <a:pt x="1377146" y="547865"/>
                  <a:pt x="1378280" y="551701"/>
                  <a:pt x="1378360" y="554931"/>
                </a:cubicBezTo>
                <a:cubicBezTo>
                  <a:pt x="1380112" y="556192"/>
                  <a:pt x="1382849" y="556706"/>
                  <a:pt x="1383926" y="558664"/>
                </a:cubicBezTo>
                <a:lnTo>
                  <a:pt x="1384556" y="564117"/>
                </a:lnTo>
                <a:cubicBezTo>
                  <a:pt x="1385174" y="565146"/>
                  <a:pt x="1385999" y="566167"/>
                  <a:pt x="1386915" y="566957"/>
                </a:cubicBezTo>
                <a:lnTo>
                  <a:pt x="1388839" y="566910"/>
                </a:lnTo>
                <a:cubicBezTo>
                  <a:pt x="1389515" y="565639"/>
                  <a:pt x="1390522" y="564448"/>
                  <a:pt x="1391507" y="563406"/>
                </a:cubicBezTo>
                <a:lnTo>
                  <a:pt x="1391588" y="561756"/>
                </a:lnTo>
                <a:lnTo>
                  <a:pt x="1393111" y="560612"/>
                </a:lnTo>
                <a:lnTo>
                  <a:pt x="1395481" y="560440"/>
                </a:lnTo>
                <a:cubicBezTo>
                  <a:pt x="1398195" y="563052"/>
                  <a:pt x="1405536" y="567850"/>
                  <a:pt x="1406922" y="570484"/>
                </a:cubicBezTo>
                <a:lnTo>
                  <a:pt x="1406533" y="572590"/>
                </a:lnTo>
                <a:cubicBezTo>
                  <a:pt x="1404551" y="574560"/>
                  <a:pt x="1402616" y="576771"/>
                  <a:pt x="1401081" y="579108"/>
                </a:cubicBezTo>
                <a:cubicBezTo>
                  <a:pt x="1400165" y="579279"/>
                  <a:pt x="1399031" y="579589"/>
                  <a:pt x="1397909" y="581042"/>
                </a:cubicBezTo>
                <a:lnTo>
                  <a:pt x="1398310" y="582405"/>
                </a:lnTo>
                <a:lnTo>
                  <a:pt x="1399226" y="583196"/>
                </a:lnTo>
                <a:cubicBezTo>
                  <a:pt x="1401013" y="583792"/>
                  <a:pt x="1403349" y="583516"/>
                  <a:pt x="1404987" y="582611"/>
                </a:cubicBezTo>
                <a:lnTo>
                  <a:pt x="1406647" y="582944"/>
                </a:lnTo>
                <a:cubicBezTo>
                  <a:pt x="1408663" y="587101"/>
                  <a:pt x="1408846" y="600661"/>
                  <a:pt x="1403246" y="602023"/>
                </a:cubicBezTo>
                <a:lnTo>
                  <a:pt x="1402937" y="603340"/>
                </a:lnTo>
                <a:cubicBezTo>
                  <a:pt x="1403601" y="604863"/>
                  <a:pt x="1412225" y="611770"/>
                  <a:pt x="1415179" y="615950"/>
                </a:cubicBezTo>
                <a:cubicBezTo>
                  <a:pt x="1417126" y="616156"/>
                  <a:pt x="1419474" y="616109"/>
                  <a:pt x="1420963" y="614632"/>
                </a:cubicBezTo>
                <a:cubicBezTo>
                  <a:pt x="1421008" y="613555"/>
                  <a:pt x="1424559" y="609982"/>
                  <a:pt x="1425429" y="608597"/>
                </a:cubicBezTo>
                <a:cubicBezTo>
                  <a:pt x="1431270" y="599297"/>
                  <a:pt x="1428040" y="598531"/>
                  <a:pt x="1439836" y="594144"/>
                </a:cubicBezTo>
                <a:cubicBezTo>
                  <a:pt x="1441611" y="593479"/>
                  <a:pt x="1445218" y="593354"/>
                  <a:pt x="1446753" y="594693"/>
                </a:cubicBezTo>
                <a:cubicBezTo>
                  <a:pt x="1447223" y="596023"/>
                  <a:pt x="1446409" y="597088"/>
                  <a:pt x="1446112" y="598324"/>
                </a:cubicBezTo>
                <a:lnTo>
                  <a:pt x="1447257" y="599367"/>
                </a:lnTo>
                <a:cubicBezTo>
                  <a:pt x="1449078" y="599722"/>
                  <a:pt x="1451105" y="599871"/>
                  <a:pt x="1452960" y="599641"/>
                </a:cubicBezTo>
                <a:cubicBezTo>
                  <a:pt x="1456602" y="601485"/>
                  <a:pt x="1462271" y="606433"/>
                  <a:pt x="1465901" y="607360"/>
                </a:cubicBezTo>
                <a:cubicBezTo>
                  <a:pt x="1467676" y="607807"/>
                  <a:pt x="1469600" y="607245"/>
                  <a:pt x="1471387" y="608116"/>
                </a:cubicBezTo>
                <a:cubicBezTo>
                  <a:pt x="1472635" y="608735"/>
                  <a:pt x="1474147" y="609823"/>
                  <a:pt x="1474582" y="611219"/>
                </a:cubicBezTo>
                <a:cubicBezTo>
                  <a:pt x="1476254" y="616647"/>
                  <a:pt x="1475212" y="619167"/>
                  <a:pt x="1478774" y="624389"/>
                </a:cubicBezTo>
                <a:cubicBezTo>
                  <a:pt x="1480400" y="626771"/>
                  <a:pt x="1485347" y="631856"/>
                  <a:pt x="1488256" y="628546"/>
                </a:cubicBezTo>
                <a:cubicBezTo>
                  <a:pt x="1492780" y="623394"/>
                  <a:pt x="1482541" y="614621"/>
                  <a:pt x="1486928" y="609136"/>
                </a:cubicBezTo>
                <a:cubicBezTo>
                  <a:pt x="1489481" y="607039"/>
                  <a:pt x="1493684" y="605218"/>
                  <a:pt x="1496834" y="604107"/>
                </a:cubicBezTo>
                <a:lnTo>
                  <a:pt x="1498426" y="604669"/>
                </a:lnTo>
                <a:cubicBezTo>
                  <a:pt x="1498907" y="605058"/>
                  <a:pt x="1499124" y="605917"/>
                  <a:pt x="1499170" y="606489"/>
                </a:cubicBezTo>
                <a:cubicBezTo>
                  <a:pt x="1498345" y="607807"/>
                  <a:pt x="1498265" y="609685"/>
                  <a:pt x="1499078" y="611014"/>
                </a:cubicBezTo>
                <a:cubicBezTo>
                  <a:pt x="1503236" y="612525"/>
                  <a:pt x="1508859" y="611608"/>
                  <a:pt x="1513210" y="610726"/>
                </a:cubicBezTo>
                <a:cubicBezTo>
                  <a:pt x="1513989" y="610921"/>
                  <a:pt x="1514825" y="611575"/>
                  <a:pt x="1515238" y="612250"/>
                </a:cubicBezTo>
                <a:cubicBezTo>
                  <a:pt x="1514619" y="615433"/>
                  <a:pt x="1511241" y="616201"/>
                  <a:pt x="1510027" y="618698"/>
                </a:cubicBezTo>
                <a:cubicBezTo>
                  <a:pt x="1508824" y="621159"/>
                  <a:pt x="1508194" y="626508"/>
                  <a:pt x="1507164" y="627986"/>
                </a:cubicBezTo>
                <a:cubicBezTo>
                  <a:pt x="1507450" y="629520"/>
                  <a:pt x="1508309" y="631799"/>
                  <a:pt x="1509523" y="632875"/>
                </a:cubicBezTo>
                <a:cubicBezTo>
                  <a:pt x="1516177" y="633883"/>
                  <a:pt x="1517459" y="628856"/>
                  <a:pt x="1521078" y="624458"/>
                </a:cubicBezTo>
                <a:cubicBezTo>
                  <a:pt x="1522246" y="624172"/>
                  <a:pt x="1522934" y="624058"/>
                  <a:pt x="1524136" y="624127"/>
                </a:cubicBezTo>
                <a:cubicBezTo>
                  <a:pt x="1526690" y="627183"/>
                  <a:pt x="1525923" y="630918"/>
                  <a:pt x="1527652" y="634330"/>
                </a:cubicBezTo>
                <a:lnTo>
                  <a:pt x="1529221" y="635350"/>
                </a:lnTo>
                <a:lnTo>
                  <a:pt x="1531099" y="635188"/>
                </a:lnTo>
                <a:lnTo>
                  <a:pt x="1532072" y="634272"/>
                </a:lnTo>
                <a:cubicBezTo>
                  <a:pt x="1532324" y="630562"/>
                  <a:pt x="1533825" y="625421"/>
                  <a:pt x="1537558" y="626301"/>
                </a:cubicBezTo>
                <a:cubicBezTo>
                  <a:pt x="1537615" y="627756"/>
                  <a:pt x="1538428" y="629371"/>
                  <a:pt x="1539230" y="630562"/>
                </a:cubicBezTo>
                <a:lnTo>
                  <a:pt x="1540604" y="631100"/>
                </a:lnTo>
                <a:cubicBezTo>
                  <a:pt x="1546124" y="629794"/>
                  <a:pt x="1552160" y="625156"/>
                  <a:pt x="1551530" y="618721"/>
                </a:cubicBezTo>
                <a:lnTo>
                  <a:pt x="1552274" y="617805"/>
                </a:lnTo>
                <a:cubicBezTo>
                  <a:pt x="1558310" y="616591"/>
                  <a:pt x="1558882" y="629715"/>
                  <a:pt x="1563131" y="633459"/>
                </a:cubicBezTo>
                <a:cubicBezTo>
                  <a:pt x="1572762" y="641957"/>
                  <a:pt x="1582233" y="625122"/>
                  <a:pt x="1585131" y="618103"/>
                </a:cubicBezTo>
                <a:lnTo>
                  <a:pt x="1587055" y="617015"/>
                </a:lnTo>
                <a:lnTo>
                  <a:pt x="1590032" y="617873"/>
                </a:lnTo>
                <a:cubicBezTo>
                  <a:pt x="1590765" y="618801"/>
                  <a:pt x="1591361" y="620004"/>
                  <a:pt x="1591636" y="621148"/>
                </a:cubicBezTo>
                <a:lnTo>
                  <a:pt x="1590181" y="622419"/>
                </a:lnTo>
                <a:lnTo>
                  <a:pt x="1588910" y="622111"/>
                </a:lnTo>
                <a:cubicBezTo>
                  <a:pt x="1585165" y="622374"/>
                  <a:pt x="1583585" y="629853"/>
                  <a:pt x="1584363" y="632760"/>
                </a:cubicBezTo>
                <a:cubicBezTo>
                  <a:pt x="1585177" y="633745"/>
                  <a:pt x="1586425" y="634650"/>
                  <a:pt x="1587776" y="634434"/>
                </a:cubicBezTo>
                <a:cubicBezTo>
                  <a:pt x="1589231" y="633493"/>
                  <a:pt x="1590296" y="630975"/>
                  <a:pt x="1591075" y="629462"/>
                </a:cubicBezTo>
                <a:cubicBezTo>
                  <a:pt x="1594052" y="626668"/>
                  <a:pt x="1597316" y="628787"/>
                  <a:pt x="1600076" y="630481"/>
                </a:cubicBezTo>
                <a:lnTo>
                  <a:pt x="1600030" y="631856"/>
                </a:lnTo>
                <a:lnTo>
                  <a:pt x="1598610" y="633379"/>
                </a:lnTo>
                <a:cubicBezTo>
                  <a:pt x="1597133" y="633723"/>
                  <a:pt x="1595655" y="634123"/>
                  <a:pt x="1594235" y="634650"/>
                </a:cubicBezTo>
                <a:cubicBezTo>
                  <a:pt x="1593159" y="635498"/>
                  <a:pt x="1592666" y="637960"/>
                  <a:pt x="1592769" y="639221"/>
                </a:cubicBezTo>
                <a:cubicBezTo>
                  <a:pt x="1595048" y="641109"/>
                  <a:pt x="1599034" y="641866"/>
                  <a:pt x="1601840" y="640892"/>
                </a:cubicBezTo>
                <a:cubicBezTo>
                  <a:pt x="1604645" y="641716"/>
                  <a:pt x="1605699" y="647442"/>
                  <a:pt x="1607795" y="649847"/>
                </a:cubicBezTo>
                <a:cubicBezTo>
                  <a:pt x="1608562" y="649756"/>
                  <a:pt x="1609432" y="649310"/>
                  <a:pt x="1609971" y="648759"/>
                </a:cubicBezTo>
                <a:cubicBezTo>
                  <a:pt x="1611849" y="641739"/>
                  <a:pt x="1616773" y="634810"/>
                  <a:pt x="1624904" y="636734"/>
                </a:cubicBezTo>
                <a:cubicBezTo>
                  <a:pt x="1628214" y="639872"/>
                  <a:pt x="1624355" y="647397"/>
                  <a:pt x="1625786" y="651932"/>
                </a:cubicBezTo>
                <a:lnTo>
                  <a:pt x="1629073" y="651302"/>
                </a:lnTo>
                <a:cubicBezTo>
                  <a:pt x="1631799" y="646286"/>
                  <a:pt x="1633196" y="645209"/>
                  <a:pt x="1639185" y="646457"/>
                </a:cubicBezTo>
                <a:cubicBezTo>
                  <a:pt x="1639689" y="647282"/>
                  <a:pt x="1640193" y="648153"/>
                  <a:pt x="1640514" y="649069"/>
                </a:cubicBezTo>
                <a:lnTo>
                  <a:pt x="1642071" y="649149"/>
                </a:lnTo>
                <a:lnTo>
                  <a:pt x="1643056" y="648210"/>
                </a:lnTo>
                <a:lnTo>
                  <a:pt x="1645003" y="647877"/>
                </a:lnTo>
                <a:cubicBezTo>
                  <a:pt x="1653913" y="650156"/>
                  <a:pt x="1646962" y="661494"/>
                  <a:pt x="1651130" y="666785"/>
                </a:cubicBezTo>
                <a:cubicBezTo>
                  <a:pt x="1654761" y="668537"/>
                  <a:pt x="1654864" y="667038"/>
                  <a:pt x="1657876" y="666098"/>
                </a:cubicBezTo>
                <a:cubicBezTo>
                  <a:pt x="1659330" y="662811"/>
                  <a:pt x="1660933" y="660956"/>
                  <a:pt x="1664907" y="661277"/>
                </a:cubicBezTo>
                <a:cubicBezTo>
                  <a:pt x="1667404" y="675088"/>
                  <a:pt x="1665113" y="668892"/>
                  <a:pt x="1665445" y="676119"/>
                </a:cubicBezTo>
                <a:cubicBezTo>
                  <a:pt x="1665583" y="678947"/>
                  <a:pt x="1665526" y="681879"/>
                  <a:pt x="1666820" y="684490"/>
                </a:cubicBezTo>
                <a:cubicBezTo>
                  <a:pt x="1667919" y="685155"/>
                  <a:pt x="1670473" y="685819"/>
                  <a:pt x="1671710" y="685155"/>
                </a:cubicBezTo>
                <a:lnTo>
                  <a:pt x="1674470" y="680459"/>
                </a:lnTo>
                <a:lnTo>
                  <a:pt x="1677092" y="679268"/>
                </a:lnTo>
                <a:lnTo>
                  <a:pt x="1682589" y="680814"/>
                </a:lnTo>
                <a:lnTo>
                  <a:pt x="1686609" y="686678"/>
                </a:lnTo>
                <a:lnTo>
                  <a:pt x="1690446" y="686861"/>
                </a:lnTo>
                <a:cubicBezTo>
                  <a:pt x="1693171" y="685281"/>
                  <a:pt x="1695428" y="683231"/>
                  <a:pt x="1698726" y="683082"/>
                </a:cubicBezTo>
                <a:cubicBezTo>
                  <a:pt x="1700054" y="683666"/>
                  <a:pt x="1702345" y="685293"/>
                  <a:pt x="1702860" y="686758"/>
                </a:cubicBezTo>
                <a:lnTo>
                  <a:pt x="1702299" y="689804"/>
                </a:lnTo>
                <a:cubicBezTo>
                  <a:pt x="1699940" y="692816"/>
                  <a:pt x="1688029" y="702058"/>
                  <a:pt x="1694305" y="706960"/>
                </a:cubicBezTo>
                <a:cubicBezTo>
                  <a:pt x="1695828" y="707155"/>
                  <a:pt x="1697489" y="706994"/>
                  <a:pt x="1699001" y="706731"/>
                </a:cubicBezTo>
                <a:cubicBezTo>
                  <a:pt x="1701944" y="707452"/>
                  <a:pt x="1704887" y="713339"/>
                  <a:pt x="1705025" y="716167"/>
                </a:cubicBezTo>
                <a:cubicBezTo>
                  <a:pt x="1706674" y="717965"/>
                  <a:pt x="1709479" y="720073"/>
                  <a:pt x="1711988" y="718882"/>
                </a:cubicBezTo>
                <a:cubicBezTo>
                  <a:pt x="1712182" y="717634"/>
                  <a:pt x="1711335" y="716053"/>
                  <a:pt x="1710625" y="715102"/>
                </a:cubicBezTo>
                <a:lnTo>
                  <a:pt x="1711140" y="713373"/>
                </a:lnTo>
                <a:lnTo>
                  <a:pt x="1713740" y="712617"/>
                </a:lnTo>
                <a:cubicBezTo>
                  <a:pt x="1723096" y="715515"/>
                  <a:pt x="1721436" y="713705"/>
                  <a:pt x="1729578" y="712239"/>
                </a:cubicBezTo>
                <a:cubicBezTo>
                  <a:pt x="1732785" y="713167"/>
                  <a:pt x="1735774" y="715847"/>
                  <a:pt x="1739038" y="716351"/>
                </a:cubicBezTo>
                <a:cubicBezTo>
                  <a:pt x="1740847" y="716625"/>
                  <a:pt x="1742794" y="715915"/>
                  <a:pt x="1744604" y="716167"/>
                </a:cubicBezTo>
                <a:cubicBezTo>
                  <a:pt x="1745978" y="716362"/>
                  <a:pt x="1760385" y="725157"/>
                  <a:pt x="1760683" y="725834"/>
                </a:cubicBezTo>
                <a:cubicBezTo>
                  <a:pt x="1761679" y="729418"/>
                  <a:pt x="1759526" y="732659"/>
                  <a:pt x="1759835" y="736289"/>
                </a:cubicBezTo>
                <a:cubicBezTo>
                  <a:pt x="1760831" y="738190"/>
                  <a:pt x="1762091" y="740045"/>
                  <a:pt x="1763454" y="741694"/>
                </a:cubicBezTo>
                <a:cubicBezTo>
                  <a:pt x="1763534" y="750089"/>
                  <a:pt x="1760316" y="755620"/>
                  <a:pt x="1762160" y="764198"/>
                </a:cubicBezTo>
                <a:cubicBezTo>
                  <a:pt x="1760534" y="767073"/>
                  <a:pt x="1752494" y="803960"/>
                  <a:pt x="1751830" y="804339"/>
                </a:cubicBezTo>
                <a:cubicBezTo>
                  <a:pt x="1749058" y="805953"/>
                  <a:pt x="1745772" y="805678"/>
                  <a:pt x="1742679" y="805840"/>
                </a:cubicBezTo>
                <a:lnTo>
                  <a:pt x="1741866" y="813981"/>
                </a:lnTo>
                <a:cubicBezTo>
                  <a:pt x="1747157" y="819604"/>
                  <a:pt x="1748337" y="828342"/>
                  <a:pt x="1752265" y="835099"/>
                </a:cubicBezTo>
                <a:cubicBezTo>
                  <a:pt x="1752219" y="840276"/>
                  <a:pt x="1752425" y="845475"/>
                  <a:pt x="1751486" y="850583"/>
                </a:cubicBezTo>
                <a:cubicBezTo>
                  <a:pt x="1750032" y="852507"/>
                  <a:pt x="1748532" y="854442"/>
                  <a:pt x="1746883" y="856217"/>
                </a:cubicBezTo>
                <a:lnTo>
                  <a:pt x="1742771" y="856194"/>
                </a:lnTo>
                <a:cubicBezTo>
                  <a:pt x="1732224" y="865035"/>
                  <a:pt x="1738797" y="890688"/>
                  <a:pt x="1742462" y="902141"/>
                </a:cubicBezTo>
                <a:cubicBezTo>
                  <a:pt x="1748280" y="920304"/>
                  <a:pt x="1750845" y="902793"/>
                  <a:pt x="1748463" y="933508"/>
                </a:cubicBezTo>
                <a:cubicBezTo>
                  <a:pt x="1747215" y="949565"/>
                  <a:pt x="1739736" y="940918"/>
                  <a:pt x="1751120" y="953802"/>
                </a:cubicBezTo>
                <a:cubicBezTo>
                  <a:pt x="1753250" y="969159"/>
                  <a:pt x="1755712" y="984437"/>
                  <a:pt x="1758426" y="999703"/>
                </a:cubicBezTo>
                <a:lnTo>
                  <a:pt x="1765103" y="1002165"/>
                </a:lnTo>
                <a:lnTo>
                  <a:pt x="1766202" y="1004754"/>
                </a:lnTo>
                <a:lnTo>
                  <a:pt x="1764656" y="1015153"/>
                </a:lnTo>
                <a:cubicBezTo>
                  <a:pt x="1772329" y="1025677"/>
                  <a:pt x="1781320" y="1038870"/>
                  <a:pt x="1785236" y="1051491"/>
                </a:cubicBezTo>
                <a:cubicBezTo>
                  <a:pt x="1786324" y="1055005"/>
                  <a:pt x="1786118" y="1059186"/>
                  <a:pt x="1787114" y="1062737"/>
                </a:cubicBezTo>
                <a:cubicBezTo>
                  <a:pt x="1788855" y="1068920"/>
                  <a:pt x="1792027" y="1071451"/>
                  <a:pt x="1790413" y="1079055"/>
                </a:cubicBezTo>
                <a:lnTo>
                  <a:pt x="1794283" y="1084084"/>
                </a:lnTo>
                <a:lnTo>
                  <a:pt x="1799929" y="1082308"/>
                </a:lnTo>
                <a:cubicBezTo>
                  <a:pt x="1805793" y="1083762"/>
                  <a:pt x="1812344" y="1086180"/>
                  <a:pt x="1817852" y="1081998"/>
                </a:cubicBezTo>
                <a:lnTo>
                  <a:pt x="1823784" y="1082710"/>
                </a:lnTo>
                <a:lnTo>
                  <a:pt x="1827816" y="1080624"/>
                </a:lnTo>
                <a:cubicBezTo>
                  <a:pt x="1836909" y="1080980"/>
                  <a:pt x="1847411" y="1097035"/>
                  <a:pt x="1849060" y="1104605"/>
                </a:cubicBezTo>
                <a:cubicBezTo>
                  <a:pt x="1857718" y="1112210"/>
                  <a:pt x="1879488" y="1100746"/>
                  <a:pt x="1886818" y="1103644"/>
                </a:cubicBezTo>
                <a:cubicBezTo>
                  <a:pt x="1890941" y="1111912"/>
                  <a:pt x="1898671" y="1120867"/>
                  <a:pt x="1908566" y="1117775"/>
                </a:cubicBezTo>
                <a:lnTo>
                  <a:pt x="1916777" y="1122998"/>
                </a:lnTo>
                <a:cubicBezTo>
                  <a:pt x="1923934" y="1139615"/>
                  <a:pt x="1925332" y="1146669"/>
                  <a:pt x="1936635" y="1159049"/>
                </a:cubicBezTo>
                <a:cubicBezTo>
                  <a:pt x="1934425" y="1187521"/>
                  <a:pt x="1910879" y="1196212"/>
                  <a:pt x="1922491" y="1220019"/>
                </a:cubicBezTo>
                <a:lnTo>
                  <a:pt x="1929145" y="1219080"/>
                </a:lnTo>
                <a:cubicBezTo>
                  <a:pt x="1942144" y="1223901"/>
                  <a:pt x="1959666" y="1249177"/>
                  <a:pt x="1961968" y="1261247"/>
                </a:cubicBezTo>
                <a:lnTo>
                  <a:pt x="1969618" y="1260995"/>
                </a:lnTo>
                <a:lnTo>
                  <a:pt x="1971312" y="1268634"/>
                </a:lnTo>
                <a:lnTo>
                  <a:pt x="1975676" y="1272207"/>
                </a:lnTo>
                <a:lnTo>
                  <a:pt x="1978356" y="1272333"/>
                </a:lnTo>
                <a:cubicBezTo>
                  <a:pt x="1981872" y="1270501"/>
                  <a:pt x="1985949" y="1264236"/>
                  <a:pt x="1987586" y="1260858"/>
                </a:cubicBezTo>
                <a:lnTo>
                  <a:pt x="1992568" y="1260480"/>
                </a:lnTo>
                <a:lnTo>
                  <a:pt x="1994652" y="1251341"/>
                </a:lnTo>
                <a:lnTo>
                  <a:pt x="1997710" y="1248146"/>
                </a:lnTo>
                <a:lnTo>
                  <a:pt x="2009094" y="1247459"/>
                </a:lnTo>
                <a:lnTo>
                  <a:pt x="2015381" y="1254491"/>
                </a:lnTo>
                <a:lnTo>
                  <a:pt x="2019057" y="1255075"/>
                </a:lnTo>
                <a:cubicBezTo>
                  <a:pt x="2021004" y="1256357"/>
                  <a:pt x="2022882" y="1260102"/>
                  <a:pt x="2023466" y="1262232"/>
                </a:cubicBezTo>
                <a:lnTo>
                  <a:pt x="2028391" y="1262690"/>
                </a:lnTo>
                <a:lnTo>
                  <a:pt x="2032101" y="1267695"/>
                </a:lnTo>
                <a:cubicBezTo>
                  <a:pt x="2036865" y="1264488"/>
                  <a:pt x="2050768" y="1263378"/>
                  <a:pt x="2057067" y="1263687"/>
                </a:cubicBezTo>
                <a:lnTo>
                  <a:pt x="2067798" y="1272390"/>
                </a:lnTo>
                <a:cubicBezTo>
                  <a:pt x="2069275" y="1286190"/>
                  <a:pt x="2061488" y="1281243"/>
                  <a:pt x="2070879" y="1294562"/>
                </a:cubicBezTo>
                <a:cubicBezTo>
                  <a:pt x="2080201" y="1294573"/>
                  <a:pt x="2089065" y="1295123"/>
                  <a:pt x="2094390" y="1303701"/>
                </a:cubicBezTo>
                <a:lnTo>
                  <a:pt x="2100322" y="1305018"/>
                </a:lnTo>
                <a:lnTo>
                  <a:pt x="2103632" y="1308328"/>
                </a:lnTo>
                <a:lnTo>
                  <a:pt x="2104067" y="1308774"/>
                </a:lnTo>
                <a:lnTo>
                  <a:pt x="2105441" y="1314935"/>
                </a:lnTo>
                <a:cubicBezTo>
                  <a:pt x="2111042" y="1320135"/>
                  <a:pt x="2124910" y="1332939"/>
                  <a:pt x="2132331" y="1332160"/>
                </a:cubicBezTo>
                <a:cubicBezTo>
                  <a:pt x="2132549" y="1332950"/>
                  <a:pt x="2134404" y="1340222"/>
                  <a:pt x="2134622" y="1340451"/>
                </a:cubicBezTo>
                <a:cubicBezTo>
                  <a:pt x="2136546" y="1342467"/>
                  <a:pt x="2139031" y="1345948"/>
                  <a:pt x="2141333" y="1347483"/>
                </a:cubicBezTo>
                <a:cubicBezTo>
                  <a:pt x="2146864" y="1351170"/>
                  <a:pt x="2150964" y="1350999"/>
                  <a:pt x="2156782" y="1353037"/>
                </a:cubicBezTo>
                <a:cubicBezTo>
                  <a:pt x="2166929" y="1356599"/>
                  <a:pt x="2175197" y="1365543"/>
                  <a:pt x="2186535" y="1366837"/>
                </a:cubicBezTo>
                <a:cubicBezTo>
                  <a:pt x="2194311" y="1367731"/>
                  <a:pt x="2202866" y="1366310"/>
                  <a:pt x="2211112" y="1367169"/>
                </a:cubicBezTo>
                <a:cubicBezTo>
                  <a:pt x="2211764" y="1367238"/>
                  <a:pt x="2213849" y="1368463"/>
                  <a:pt x="2214570" y="1368796"/>
                </a:cubicBezTo>
                <a:lnTo>
                  <a:pt x="2217067" y="1372907"/>
                </a:lnTo>
                <a:cubicBezTo>
                  <a:pt x="2216632" y="1376125"/>
                  <a:pt x="2216162" y="1379263"/>
                  <a:pt x="2215990" y="1382504"/>
                </a:cubicBezTo>
                <a:cubicBezTo>
                  <a:pt x="2218911" y="1387337"/>
                  <a:pt x="2222655" y="1393521"/>
                  <a:pt x="2226492" y="1397472"/>
                </a:cubicBezTo>
                <a:cubicBezTo>
                  <a:pt x="2229355" y="1400427"/>
                  <a:pt x="2234119" y="1400862"/>
                  <a:pt x="2235436" y="1405638"/>
                </a:cubicBezTo>
                <a:lnTo>
                  <a:pt x="2234772" y="1410631"/>
                </a:lnTo>
                <a:cubicBezTo>
                  <a:pt x="2237291" y="1415395"/>
                  <a:pt x="2241838" y="1421590"/>
                  <a:pt x="2248217" y="1420274"/>
                </a:cubicBezTo>
                <a:lnTo>
                  <a:pt x="2253451" y="1413803"/>
                </a:lnTo>
                <a:cubicBezTo>
                  <a:pt x="2259635" y="1415601"/>
                  <a:pt x="2267800" y="1415612"/>
                  <a:pt x="2274099" y="1414559"/>
                </a:cubicBezTo>
                <a:lnTo>
                  <a:pt x="2276813" y="1423892"/>
                </a:lnTo>
                <a:lnTo>
                  <a:pt x="2285437" y="1429756"/>
                </a:lnTo>
                <a:cubicBezTo>
                  <a:pt x="2287704" y="1438906"/>
                  <a:pt x="2306360" y="1446007"/>
                  <a:pt x="2314228" y="1450484"/>
                </a:cubicBezTo>
                <a:cubicBezTo>
                  <a:pt x="2323516" y="1461925"/>
                  <a:pt x="2322737" y="1466987"/>
                  <a:pt x="2328314" y="1480787"/>
                </a:cubicBezTo>
                <a:cubicBezTo>
                  <a:pt x="2330456" y="1486078"/>
                  <a:pt x="2336972" y="1492995"/>
                  <a:pt x="2339995" y="1497256"/>
                </a:cubicBezTo>
                <a:lnTo>
                  <a:pt x="2352948" y="1499512"/>
                </a:lnTo>
                <a:cubicBezTo>
                  <a:pt x="2355009" y="1502650"/>
                  <a:pt x="2356956" y="1513838"/>
                  <a:pt x="2363713" y="1523917"/>
                </a:cubicBezTo>
                <a:lnTo>
                  <a:pt x="2376688" y="1525543"/>
                </a:lnTo>
                <a:lnTo>
                  <a:pt x="2382918" y="1534830"/>
                </a:lnTo>
                <a:cubicBezTo>
                  <a:pt x="2389503" y="1536205"/>
                  <a:pt x="2395195" y="1537258"/>
                  <a:pt x="2400658" y="1541702"/>
                </a:cubicBezTo>
                <a:lnTo>
                  <a:pt x="2399158" y="1548298"/>
                </a:lnTo>
                <a:cubicBezTo>
                  <a:pt x="2407277" y="1562614"/>
                  <a:pt x="2409511" y="1558434"/>
                  <a:pt x="2417573" y="1567710"/>
                </a:cubicBezTo>
                <a:cubicBezTo>
                  <a:pt x="2424204" y="1575337"/>
                  <a:pt x="2427937" y="1589263"/>
                  <a:pt x="2438049" y="1593466"/>
                </a:cubicBezTo>
                <a:lnTo>
                  <a:pt x="2452960" y="1585953"/>
                </a:lnTo>
                <a:lnTo>
                  <a:pt x="2459053" y="1589733"/>
                </a:lnTo>
                <a:lnTo>
                  <a:pt x="2461721" y="1596329"/>
                </a:lnTo>
                <a:cubicBezTo>
                  <a:pt x="2472865" y="1604895"/>
                  <a:pt x="2471891" y="1597039"/>
                  <a:pt x="2480606" y="1610438"/>
                </a:cubicBezTo>
                <a:cubicBezTo>
                  <a:pt x="2494864" y="1611240"/>
                  <a:pt x="2495128" y="1615077"/>
                  <a:pt x="2502148" y="1624605"/>
                </a:cubicBezTo>
                <a:cubicBezTo>
                  <a:pt x="2506500" y="1630514"/>
                  <a:pt x="2511459" y="1636183"/>
                  <a:pt x="2516062" y="1641909"/>
                </a:cubicBezTo>
                <a:cubicBezTo>
                  <a:pt x="2516841" y="1646994"/>
                  <a:pt x="2511985" y="1651689"/>
                  <a:pt x="2511321" y="1656831"/>
                </a:cubicBezTo>
                <a:lnTo>
                  <a:pt x="2517757" y="1662615"/>
                </a:lnTo>
                <a:lnTo>
                  <a:pt x="2516040" y="1672555"/>
                </a:lnTo>
                <a:cubicBezTo>
                  <a:pt x="2518273" y="1676690"/>
                  <a:pt x="2520311" y="1683802"/>
                  <a:pt x="2522922" y="1687306"/>
                </a:cubicBezTo>
                <a:cubicBezTo>
                  <a:pt x="2526644" y="1692311"/>
                  <a:pt x="2533149" y="1696731"/>
                  <a:pt x="2535669" y="1702526"/>
                </a:cubicBezTo>
                <a:cubicBezTo>
                  <a:pt x="2538532" y="1709100"/>
                  <a:pt x="2542906" y="1720071"/>
                  <a:pt x="2547785" y="1730859"/>
                </a:cubicBezTo>
                <a:cubicBezTo>
                  <a:pt x="2554004" y="1744602"/>
                  <a:pt x="2561047" y="1758058"/>
                  <a:pt x="2566819" y="1761700"/>
                </a:cubicBezTo>
                <a:cubicBezTo>
                  <a:pt x="2571514" y="1764666"/>
                  <a:pt x="2579909" y="1765605"/>
                  <a:pt x="2585028" y="1763303"/>
                </a:cubicBezTo>
                <a:lnTo>
                  <a:pt x="2597591" y="1786895"/>
                </a:lnTo>
                <a:cubicBezTo>
                  <a:pt x="2617621" y="1790789"/>
                  <a:pt x="2621755" y="1796114"/>
                  <a:pt x="2621011" y="1814472"/>
                </a:cubicBezTo>
                <a:lnTo>
                  <a:pt x="2619522" y="1815457"/>
                </a:lnTo>
                <a:lnTo>
                  <a:pt x="2623061" y="1820427"/>
                </a:lnTo>
                <a:cubicBezTo>
                  <a:pt x="2639529" y="1816236"/>
                  <a:pt x="2659571" y="1838567"/>
                  <a:pt x="2669397" y="1848519"/>
                </a:cubicBezTo>
                <a:lnTo>
                  <a:pt x="2671493" y="1858036"/>
                </a:lnTo>
                <a:lnTo>
                  <a:pt x="2674333" y="1859640"/>
                </a:lnTo>
                <a:lnTo>
                  <a:pt x="2692530" y="1857635"/>
                </a:lnTo>
                <a:lnTo>
                  <a:pt x="2693985" y="1862938"/>
                </a:lnTo>
                <a:cubicBezTo>
                  <a:pt x="2690927" y="1871206"/>
                  <a:pt x="2688281" y="1880700"/>
                  <a:pt x="2691717" y="1889255"/>
                </a:cubicBezTo>
                <a:lnTo>
                  <a:pt x="2698176" y="1889106"/>
                </a:lnTo>
                <a:lnTo>
                  <a:pt x="2697180" y="1877104"/>
                </a:lnTo>
                <a:lnTo>
                  <a:pt x="2700100" y="1871779"/>
                </a:lnTo>
                <a:cubicBezTo>
                  <a:pt x="2702242" y="1870382"/>
                  <a:pt x="2707922" y="1870061"/>
                  <a:pt x="2710350" y="1870107"/>
                </a:cubicBezTo>
                <a:lnTo>
                  <a:pt x="2713614" y="1872306"/>
                </a:lnTo>
                <a:lnTo>
                  <a:pt x="2718573" y="1872306"/>
                </a:lnTo>
                <a:cubicBezTo>
                  <a:pt x="2718069" y="1876978"/>
                  <a:pt x="2717714" y="1886152"/>
                  <a:pt x="2719764" y="1890606"/>
                </a:cubicBezTo>
                <a:cubicBezTo>
                  <a:pt x="2722535" y="1888763"/>
                  <a:pt x="2728697" y="1889530"/>
                  <a:pt x="2732086" y="1889622"/>
                </a:cubicBezTo>
                <a:lnTo>
                  <a:pt x="2736038" y="1884308"/>
                </a:lnTo>
                <a:lnTo>
                  <a:pt x="2742119" y="1883094"/>
                </a:lnTo>
                <a:lnTo>
                  <a:pt x="2746207" y="1884720"/>
                </a:lnTo>
                <a:lnTo>
                  <a:pt x="2747043" y="1890206"/>
                </a:lnTo>
                <a:lnTo>
                  <a:pt x="2741901" y="1899242"/>
                </a:lnTo>
                <a:lnTo>
                  <a:pt x="2742016" y="1902391"/>
                </a:lnTo>
                <a:lnTo>
                  <a:pt x="2745566" y="1906731"/>
                </a:lnTo>
                <a:cubicBezTo>
                  <a:pt x="2748051" y="1908953"/>
                  <a:pt x="2765619" y="1902402"/>
                  <a:pt x="2769100" y="1901349"/>
                </a:cubicBezTo>
                <a:lnTo>
                  <a:pt x="2771940" y="1903353"/>
                </a:lnTo>
                <a:cubicBezTo>
                  <a:pt x="2774139" y="1909388"/>
                  <a:pt x="2771940" y="1916683"/>
                  <a:pt x="2771196" y="1922810"/>
                </a:cubicBezTo>
                <a:lnTo>
                  <a:pt x="2773921" y="1927529"/>
                </a:lnTo>
                <a:lnTo>
                  <a:pt x="2784641" y="1925421"/>
                </a:lnTo>
                <a:lnTo>
                  <a:pt x="2788191" y="1930609"/>
                </a:lnTo>
                <a:cubicBezTo>
                  <a:pt x="2794192" y="1929670"/>
                  <a:pt x="2798349" y="1929109"/>
                  <a:pt x="2804476" y="1929544"/>
                </a:cubicBezTo>
                <a:lnTo>
                  <a:pt x="2812378" y="1935305"/>
                </a:lnTo>
                <a:cubicBezTo>
                  <a:pt x="2816581" y="1936473"/>
                  <a:pt x="2833233" y="1930666"/>
                  <a:pt x="2837814" y="1929338"/>
                </a:cubicBezTo>
                <a:lnTo>
                  <a:pt x="2837264" y="1921367"/>
                </a:lnTo>
                <a:cubicBezTo>
                  <a:pt x="2839704" y="1916981"/>
                  <a:pt x="2846792" y="1913832"/>
                  <a:pt x="2851511" y="1913500"/>
                </a:cubicBezTo>
                <a:cubicBezTo>
                  <a:pt x="2852095" y="1912835"/>
                  <a:pt x="2853057" y="1912045"/>
                  <a:pt x="2853480" y="1911266"/>
                </a:cubicBezTo>
                <a:cubicBezTo>
                  <a:pt x="2853881" y="1910499"/>
                  <a:pt x="2854271" y="1909789"/>
                  <a:pt x="2854648" y="1909079"/>
                </a:cubicBezTo>
                <a:cubicBezTo>
                  <a:pt x="2862826" y="1893825"/>
                  <a:pt x="2864646" y="1890114"/>
                  <a:pt x="2876946" y="1877963"/>
                </a:cubicBezTo>
                <a:lnTo>
                  <a:pt x="2890918" y="1877436"/>
                </a:lnTo>
                <a:cubicBezTo>
                  <a:pt x="2891468" y="1877746"/>
                  <a:pt x="2894125" y="1879406"/>
                  <a:pt x="2894583" y="1879475"/>
                </a:cubicBezTo>
                <a:cubicBezTo>
                  <a:pt x="2922022" y="1883437"/>
                  <a:pt x="2919445" y="1884686"/>
                  <a:pt x="2940575" y="1897111"/>
                </a:cubicBezTo>
                <a:cubicBezTo>
                  <a:pt x="2949565" y="1892920"/>
                  <a:pt x="2959528" y="1889564"/>
                  <a:pt x="2965896" y="1881456"/>
                </a:cubicBezTo>
                <a:lnTo>
                  <a:pt x="2967900" y="1871481"/>
                </a:lnTo>
                <a:lnTo>
                  <a:pt x="2965999" y="1866591"/>
                </a:lnTo>
                <a:lnTo>
                  <a:pt x="2953356" y="1859411"/>
                </a:lnTo>
                <a:lnTo>
                  <a:pt x="2949370" y="1842507"/>
                </a:lnTo>
                <a:cubicBezTo>
                  <a:pt x="2944732" y="1841751"/>
                  <a:pt x="2929982" y="1819202"/>
                  <a:pt x="2925424" y="1812697"/>
                </a:cubicBezTo>
                <a:lnTo>
                  <a:pt x="2926042" y="1800397"/>
                </a:lnTo>
                <a:cubicBezTo>
                  <a:pt x="2929867" y="1798611"/>
                  <a:pt x="2941193" y="1792438"/>
                  <a:pt x="2942980" y="1788246"/>
                </a:cubicBezTo>
                <a:cubicBezTo>
                  <a:pt x="2938983" y="1772121"/>
                  <a:pt x="2936704" y="1760417"/>
                  <a:pt x="2944205" y="1745586"/>
                </a:cubicBezTo>
                <a:cubicBezTo>
                  <a:pt x="2947618" y="1745083"/>
                  <a:pt x="2952451" y="1736127"/>
                  <a:pt x="2953608" y="1733413"/>
                </a:cubicBezTo>
                <a:cubicBezTo>
                  <a:pt x="2952966" y="1727515"/>
                  <a:pt x="2957536" y="1702618"/>
                  <a:pt x="2952806" y="1699640"/>
                </a:cubicBezTo>
                <a:cubicBezTo>
                  <a:pt x="2974863" y="1688176"/>
                  <a:pt x="2967797" y="1687821"/>
                  <a:pt x="2988617" y="1691566"/>
                </a:cubicBezTo>
                <a:cubicBezTo>
                  <a:pt x="2996450" y="1686710"/>
                  <a:pt x="3004490" y="1680961"/>
                  <a:pt x="3012621" y="1676678"/>
                </a:cubicBezTo>
                <a:cubicBezTo>
                  <a:pt x="3018725" y="1673472"/>
                  <a:pt x="3026146" y="1673586"/>
                  <a:pt x="3030876" y="1667642"/>
                </a:cubicBezTo>
                <a:cubicBezTo>
                  <a:pt x="3035778" y="1667585"/>
                  <a:pt x="3047321" y="1666680"/>
                  <a:pt x="3050952" y="1668982"/>
                </a:cubicBezTo>
                <a:lnTo>
                  <a:pt x="3054674" y="1663016"/>
                </a:lnTo>
                <a:lnTo>
                  <a:pt x="3068142" y="1663909"/>
                </a:lnTo>
                <a:cubicBezTo>
                  <a:pt x="3070867" y="1668501"/>
                  <a:pt x="3079411" y="1669406"/>
                  <a:pt x="3083820" y="1670551"/>
                </a:cubicBezTo>
                <a:cubicBezTo>
                  <a:pt x="3086259" y="1671193"/>
                  <a:pt x="3098914" y="1675648"/>
                  <a:pt x="3100529" y="1675739"/>
                </a:cubicBezTo>
                <a:cubicBezTo>
                  <a:pt x="3103277" y="1675911"/>
                  <a:pt x="3104812" y="1675373"/>
                  <a:pt x="3107537" y="1675144"/>
                </a:cubicBezTo>
                <a:cubicBezTo>
                  <a:pt x="3111683" y="1674789"/>
                  <a:pt x="3134198" y="1675212"/>
                  <a:pt x="3137061" y="1674456"/>
                </a:cubicBezTo>
                <a:cubicBezTo>
                  <a:pt x="3146990" y="1671834"/>
                  <a:pt x="3150758" y="1666005"/>
                  <a:pt x="3162714" y="1670952"/>
                </a:cubicBezTo>
                <a:cubicBezTo>
                  <a:pt x="3166379" y="1681923"/>
                  <a:pt x="3190624" y="1693101"/>
                  <a:pt x="3200965" y="1693101"/>
                </a:cubicBezTo>
                <a:cubicBezTo>
                  <a:pt x="3209520" y="1693101"/>
                  <a:pt x="3211948" y="1687936"/>
                  <a:pt x="3223789" y="1691452"/>
                </a:cubicBezTo>
                <a:cubicBezTo>
                  <a:pt x="3225106" y="1691841"/>
                  <a:pt x="3231314" y="1696651"/>
                  <a:pt x="3231405" y="1696674"/>
                </a:cubicBezTo>
                <a:lnTo>
                  <a:pt x="3243567" y="1699365"/>
                </a:lnTo>
                <a:lnTo>
                  <a:pt x="3248710" y="1694498"/>
                </a:lnTo>
                <a:cubicBezTo>
                  <a:pt x="3255673" y="1695826"/>
                  <a:pt x="3260540" y="1689883"/>
                  <a:pt x="3266346" y="1687753"/>
                </a:cubicBezTo>
                <a:cubicBezTo>
                  <a:pt x="3269266" y="1686676"/>
                  <a:pt x="3274466" y="1686252"/>
                  <a:pt x="3277626" y="1685794"/>
                </a:cubicBezTo>
                <a:cubicBezTo>
                  <a:pt x="3286834" y="1684466"/>
                  <a:pt x="3294370" y="1691177"/>
                  <a:pt x="3304677" y="1690009"/>
                </a:cubicBezTo>
                <a:cubicBezTo>
                  <a:pt x="3308410" y="1688932"/>
                  <a:pt x="3313094" y="1682839"/>
                  <a:pt x="3314732" y="1679633"/>
                </a:cubicBezTo>
                <a:cubicBezTo>
                  <a:pt x="3319519" y="1678167"/>
                  <a:pt x="3326070" y="1678442"/>
                  <a:pt x="3330914" y="1679301"/>
                </a:cubicBezTo>
                <a:cubicBezTo>
                  <a:pt x="3333193" y="1677091"/>
                  <a:pt x="3338587" y="1676106"/>
                  <a:pt x="3341587" y="1676484"/>
                </a:cubicBezTo>
                <a:lnTo>
                  <a:pt x="3343420" y="1678007"/>
                </a:lnTo>
                <a:lnTo>
                  <a:pt x="3355330" y="1667883"/>
                </a:lnTo>
                <a:cubicBezTo>
                  <a:pt x="3362156" y="1668398"/>
                  <a:pt x="3367756" y="1666749"/>
                  <a:pt x="3374490" y="1665547"/>
                </a:cubicBezTo>
                <a:cubicBezTo>
                  <a:pt x="3381980" y="1668593"/>
                  <a:pt x="3386583" y="1670116"/>
                  <a:pt x="3394669" y="1670975"/>
                </a:cubicBezTo>
                <a:cubicBezTo>
                  <a:pt x="3398184" y="1676907"/>
                  <a:pt x="3406499" y="1684134"/>
                  <a:pt x="3413072" y="1686401"/>
                </a:cubicBezTo>
                <a:lnTo>
                  <a:pt x="3414871" y="1690032"/>
                </a:lnTo>
                <a:lnTo>
                  <a:pt x="3412488" y="1693307"/>
                </a:lnTo>
                <a:lnTo>
                  <a:pt x="3413416" y="1696685"/>
                </a:lnTo>
                <a:lnTo>
                  <a:pt x="3416703" y="1698254"/>
                </a:lnTo>
                <a:lnTo>
                  <a:pt x="3418421" y="1703122"/>
                </a:lnTo>
                <a:lnTo>
                  <a:pt x="3421914" y="1704702"/>
                </a:lnTo>
                <a:lnTo>
                  <a:pt x="3425544" y="1701243"/>
                </a:lnTo>
                <a:lnTo>
                  <a:pt x="3439458" y="1700613"/>
                </a:lnTo>
                <a:lnTo>
                  <a:pt x="3436779" y="1706809"/>
                </a:lnTo>
                <a:cubicBezTo>
                  <a:pt x="3439080" y="1713142"/>
                  <a:pt x="3444497" y="1722636"/>
                  <a:pt x="3450121" y="1726702"/>
                </a:cubicBezTo>
                <a:lnTo>
                  <a:pt x="3456545" y="1727309"/>
                </a:lnTo>
                <a:cubicBezTo>
                  <a:pt x="3462615" y="1734020"/>
                  <a:pt x="3465009" y="1742792"/>
                  <a:pt x="3471090" y="1748701"/>
                </a:cubicBezTo>
                <a:lnTo>
                  <a:pt x="3474617" y="1749641"/>
                </a:lnTo>
                <a:lnTo>
                  <a:pt x="3476529" y="1755355"/>
                </a:lnTo>
                <a:lnTo>
                  <a:pt x="3485084" y="1761265"/>
                </a:lnTo>
                <a:lnTo>
                  <a:pt x="3495403" y="1757302"/>
                </a:lnTo>
                <a:cubicBezTo>
                  <a:pt x="3498243" y="1762799"/>
                  <a:pt x="3502755" y="1765891"/>
                  <a:pt x="3507932" y="1768823"/>
                </a:cubicBezTo>
                <a:lnTo>
                  <a:pt x="3510153" y="1778340"/>
                </a:lnTo>
                <a:lnTo>
                  <a:pt x="3513681" y="1778443"/>
                </a:lnTo>
                <a:lnTo>
                  <a:pt x="3517414" y="1786082"/>
                </a:lnTo>
                <a:cubicBezTo>
                  <a:pt x="3522728" y="1789025"/>
                  <a:pt x="3532691" y="1789323"/>
                  <a:pt x="3538372" y="1787731"/>
                </a:cubicBezTo>
                <a:cubicBezTo>
                  <a:pt x="3541361" y="1789987"/>
                  <a:pt x="3547167" y="1791796"/>
                  <a:pt x="3550935" y="1791430"/>
                </a:cubicBezTo>
                <a:cubicBezTo>
                  <a:pt x="3552675" y="1802481"/>
                  <a:pt x="3570404" y="1807875"/>
                  <a:pt x="3578168" y="1814392"/>
                </a:cubicBezTo>
                <a:lnTo>
                  <a:pt x="3583093" y="1808654"/>
                </a:lnTo>
                <a:lnTo>
                  <a:pt x="3588109" y="1807543"/>
                </a:lnTo>
                <a:lnTo>
                  <a:pt x="3590938" y="1802997"/>
                </a:lnTo>
                <a:lnTo>
                  <a:pt x="3595255" y="1804795"/>
                </a:lnTo>
                <a:lnTo>
                  <a:pt x="3596732" y="1808986"/>
                </a:lnTo>
                <a:lnTo>
                  <a:pt x="3604692" y="1802115"/>
                </a:lnTo>
                <a:lnTo>
                  <a:pt x="3609055" y="1801611"/>
                </a:lnTo>
                <a:lnTo>
                  <a:pt x="3609605" y="1796812"/>
                </a:lnTo>
                <a:lnTo>
                  <a:pt x="3605425" y="1789151"/>
                </a:lnTo>
                <a:lnTo>
                  <a:pt x="3611609" y="1783448"/>
                </a:lnTo>
                <a:cubicBezTo>
                  <a:pt x="3622901" y="1780504"/>
                  <a:pt x="3634788" y="1781283"/>
                  <a:pt x="3646298" y="1781650"/>
                </a:cubicBezTo>
                <a:lnTo>
                  <a:pt x="3644500" y="1789586"/>
                </a:lnTo>
                <a:lnTo>
                  <a:pt x="3647134" y="1791945"/>
                </a:lnTo>
                <a:cubicBezTo>
                  <a:pt x="3656593" y="1793571"/>
                  <a:pt x="3665641" y="1795621"/>
                  <a:pt x="3675318" y="1794785"/>
                </a:cubicBezTo>
                <a:lnTo>
                  <a:pt x="3678937" y="1799275"/>
                </a:lnTo>
                <a:lnTo>
                  <a:pt x="3675994" y="1801096"/>
                </a:lnTo>
                <a:lnTo>
                  <a:pt x="3675238" y="1806100"/>
                </a:lnTo>
                <a:lnTo>
                  <a:pt x="3677242" y="1808665"/>
                </a:lnTo>
                <a:lnTo>
                  <a:pt x="3680380" y="1808769"/>
                </a:lnTo>
                <a:lnTo>
                  <a:pt x="3680906" y="1814151"/>
                </a:lnTo>
                <a:lnTo>
                  <a:pt x="3683907" y="1825821"/>
                </a:lnTo>
                <a:lnTo>
                  <a:pt x="3696905" y="1830379"/>
                </a:lnTo>
                <a:cubicBezTo>
                  <a:pt x="3696905" y="1830379"/>
                  <a:pt x="3710327" y="1830391"/>
                  <a:pt x="3710465" y="1830963"/>
                </a:cubicBezTo>
                <a:lnTo>
                  <a:pt x="3713488" y="1830780"/>
                </a:lnTo>
                <a:cubicBezTo>
                  <a:pt x="3720623" y="1822110"/>
                  <a:pt x="3736404" y="1818446"/>
                  <a:pt x="3747272" y="1821572"/>
                </a:cubicBezTo>
                <a:cubicBezTo>
                  <a:pt x="3756744" y="1824298"/>
                  <a:pt x="3766111" y="1831078"/>
                  <a:pt x="3775537" y="1834456"/>
                </a:cubicBezTo>
                <a:cubicBezTo>
                  <a:pt x="3786989" y="1838567"/>
                  <a:pt x="3798819" y="1835750"/>
                  <a:pt x="3810798" y="1837731"/>
                </a:cubicBezTo>
                <a:cubicBezTo>
                  <a:pt x="3815287" y="1838476"/>
                  <a:pt x="3819926" y="1841293"/>
                  <a:pt x="3824529" y="1841614"/>
                </a:cubicBezTo>
                <a:cubicBezTo>
                  <a:pt x="3828286" y="1841866"/>
                  <a:pt x="3836921" y="1841717"/>
                  <a:pt x="3840322" y="1839632"/>
                </a:cubicBezTo>
                <a:lnTo>
                  <a:pt x="3845315" y="1843240"/>
                </a:lnTo>
                <a:cubicBezTo>
                  <a:pt x="3845957" y="1846252"/>
                  <a:pt x="3847651" y="1849791"/>
                  <a:pt x="3849564" y="1852218"/>
                </a:cubicBezTo>
                <a:cubicBezTo>
                  <a:pt x="3849037" y="1854578"/>
                  <a:pt x="3848682" y="1857819"/>
                  <a:pt x="3847823" y="1860029"/>
                </a:cubicBezTo>
                <a:cubicBezTo>
                  <a:pt x="3850549" y="1857383"/>
                  <a:pt x="3854992" y="1855826"/>
                  <a:pt x="3859608" y="1854956"/>
                </a:cubicBezTo>
                <a:cubicBezTo>
                  <a:pt x="3864097" y="1854097"/>
                  <a:pt x="3868769" y="1853890"/>
                  <a:pt x="3872205" y="1853959"/>
                </a:cubicBezTo>
                <a:cubicBezTo>
                  <a:pt x="3878527" y="1846092"/>
                  <a:pt x="3890609" y="1850547"/>
                  <a:pt x="3898614" y="1834651"/>
                </a:cubicBezTo>
                <a:lnTo>
                  <a:pt x="3902954" y="1835590"/>
                </a:lnTo>
                <a:lnTo>
                  <a:pt x="3912093" y="1845656"/>
                </a:lnTo>
                <a:cubicBezTo>
                  <a:pt x="3915689" y="1845588"/>
                  <a:pt x="3923912" y="1846790"/>
                  <a:pt x="3926546" y="1849745"/>
                </a:cubicBezTo>
                <a:cubicBezTo>
                  <a:pt x="3926455" y="1853913"/>
                  <a:pt x="3927485" y="1859285"/>
                  <a:pt x="3929386" y="1863018"/>
                </a:cubicBezTo>
                <a:lnTo>
                  <a:pt x="3933108" y="1863522"/>
                </a:lnTo>
                <a:cubicBezTo>
                  <a:pt x="3936166" y="1860407"/>
                  <a:pt x="3944171" y="1859628"/>
                  <a:pt x="3948145" y="1860304"/>
                </a:cubicBezTo>
                <a:lnTo>
                  <a:pt x="3955509" y="1847695"/>
                </a:lnTo>
                <a:lnTo>
                  <a:pt x="3957524" y="1850226"/>
                </a:lnTo>
                <a:cubicBezTo>
                  <a:pt x="3960617" y="1850844"/>
                  <a:pt x="3964155" y="1850661"/>
                  <a:pt x="3967282" y="1850661"/>
                </a:cubicBezTo>
                <a:cubicBezTo>
                  <a:pt x="3971130" y="1855299"/>
                  <a:pt x="3980177" y="1866122"/>
                  <a:pt x="3987174" y="1864518"/>
                </a:cubicBezTo>
                <a:lnTo>
                  <a:pt x="3995351" y="1850237"/>
                </a:lnTo>
                <a:cubicBezTo>
                  <a:pt x="3993828" y="1845794"/>
                  <a:pt x="3993347" y="1841980"/>
                  <a:pt x="3993347" y="1837422"/>
                </a:cubicBezTo>
                <a:cubicBezTo>
                  <a:pt x="4000322" y="1828547"/>
                  <a:pt x="3998466" y="1828695"/>
                  <a:pt x="4006712" y="1824275"/>
                </a:cubicBezTo>
                <a:cubicBezTo>
                  <a:pt x="4010823" y="1815766"/>
                  <a:pt x="4018599" y="1797488"/>
                  <a:pt x="4026708" y="1791396"/>
                </a:cubicBezTo>
                <a:cubicBezTo>
                  <a:pt x="4031002" y="1792942"/>
                  <a:pt x="4033774" y="1794362"/>
                  <a:pt x="4037392" y="1797488"/>
                </a:cubicBezTo>
                <a:cubicBezTo>
                  <a:pt x="4041412" y="1796194"/>
                  <a:pt x="4045398" y="1794259"/>
                  <a:pt x="4049337" y="1792713"/>
                </a:cubicBezTo>
                <a:cubicBezTo>
                  <a:pt x="4053414" y="1797534"/>
                  <a:pt x="4055911" y="1801725"/>
                  <a:pt x="4059026" y="1807154"/>
                </a:cubicBezTo>
                <a:lnTo>
                  <a:pt x="4082171" y="1813498"/>
                </a:lnTo>
                <a:cubicBezTo>
                  <a:pt x="4082904" y="1812410"/>
                  <a:pt x="4087886" y="1804806"/>
                  <a:pt x="4088470" y="1804337"/>
                </a:cubicBezTo>
                <a:cubicBezTo>
                  <a:pt x="4090405" y="1802756"/>
                  <a:pt x="4096406" y="1797145"/>
                  <a:pt x="4098971" y="1797076"/>
                </a:cubicBezTo>
                <a:cubicBezTo>
                  <a:pt x="4107400" y="1796858"/>
                  <a:pt x="4117249" y="1801336"/>
                  <a:pt x="4126010" y="1802229"/>
                </a:cubicBezTo>
                <a:cubicBezTo>
                  <a:pt x="4135619" y="1803203"/>
                  <a:pt x="4148159" y="1801485"/>
                  <a:pt x="4158455" y="1801817"/>
                </a:cubicBezTo>
                <a:cubicBezTo>
                  <a:pt x="4159245" y="1801840"/>
                  <a:pt x="4160138" y="1802126"/>
                  <a:pt x="4160917" y="1802275"/>
                </a:cubicBezTo>
                <a:lnTo>
                  <a:pt x="4165612" y="1807601"/>
                </a:lnTo>
                <a:lnTo>
                  <a:pt x="4166265" y="1816430"/>
                </a:lnTo>
                <a:lnTo>
                  <a:pt x="4168097" y="1818973"/>
                </a:lnTo>
                <a:lnTo>
                  <a:pt x="4172873" y="1819270"/>
                </a:lnTo>
                <a:cubicBezTo>
                  <a:pt x="4174820" y="1820725"/>
                  <a:pt x="4182172" y="1825718"/>
                  <a:pt x="4183111" y="1827642"/>
                </a:cubicBezTo>
                <a:lnTo>
                  <a:pt x="4189364" y="1827539"/>
                </a:lnTo>
                <a:cubicBezTo>
                  <a:pt x="4193819" y="1834697"/>
                  <a:pt x="4194415" y="1840778"/>
                  <a:pt x="4194724" y="1848748"/>
                </a:cubicBezTo>
                <a:cubicBezTo>
                  <a:pt x="4206772" y="1843274"/>
                  <a:pt x="4208318" y="1844259"/>
                  <a:pt x="4219770" y="1851142"/>
                </a:cubicBezTo>
                <a:cubicBezTo>
                  <a:pt x="4227008" y="1850810"/>
                  <a:pt x="4233650" y="1849424"/>
                  <a:pt x="4240270" y="1847328"/>
                </a:cubicBezTo>
                <a:cubicBezTo>
                  <a:pt x="4243728" y="1846240"/>
                  <a:pt x="4247175" y="1845015"/>
                  <a:pt x="4250702" y="1843515"/>
                </a:cubicBezTo>
                <a:cubicBezTo>
                  <a:pt x="4251791" y="1846825"/>
                  <a:pt x="4252466" y="1850329"/>
                  <a:pt x="4253337" y="1853696"/>
                </a:cubicBezTo>
                <a:lnTo>
                  <a:pt x="4251401" y="1857624"/>
                </a:lnTo>
                <a:lnTo>
                  <a:pt x="4253989" y="1863969"/>
                </a:lnTo>
                <a:lnTo>
                  <a:pt x="4264170" y="1863946"/>
                </a:lnTo>
                <a:lnTo>
                  <a:pt x="4264881" y="1871916"/>
                </a:lnTo>
                <a:cubicBezTo>
                  <a:pt x="4266850" y="1872226"/>
                  <a:pt x="4270355" y="1870863"/>
                  <a:pt x="4271992" y="1869935"/>
                </a:cubicBezTo>
                <a:lnTo>
                  <a:pt x="4274844" y="1872523"/>
                </a:lnTo>
                <a:cubicBezTo>
                  <a:pt x="4278085" y="1871962"/>
                  <a:pt x="4283227" y="1875467"/>
                  <a:pt x="4285151" y="1877723"/>
                </a:cubicBezTo>
                <a:lnTo>
                  <a:pt x="4297016" y="1877929"/>
                </a:lnTo>
                <a:lnTo>
                  <a:pt x="4302730" y="1872798"/>
                </a:lnTo>
                <a:lnTo>
                  <a:pt x="4305627" y="1872833"/>
                </a:lnTo>
                <a:cubicBezTo>
                  <a:pt x="4310357" y="1877173"/>
                  <a:pt x="4313507" y="1880242"/>
                  <a:pt x="4316874" y="1885625"/>
                </a:cubicBezTo>
                <a:lnTo>
                  <a:pt x="4322027" y="1887171"/>
                </a:lnTo>
                <a:lnTo>
                  <a:pt x="4324272" y="1890778"/>
                </a:lnTo>
                <a:lnTo>
                  <a:pt x="4320630" y="1895955"/>
                </a:lnTo>
                <a:lnTo>
                  <a:pt x="4322039" y="1898692"/>
                </a:lnTo>
                <a:lnTo>
                  <a:pt x="4326402" y="1899608"/>
                </a:lnTo>
                <a:cubicBezTo>
                  <a:pt x="4329861" y="1896848"/>
                  <a:pt x="4338988" y="1897386"/>
                  <a:pt x="4342859" y="1898417"/>
                </a:cubicBezTo>
                <a:cubicBezTo>
                  <a:pt x="4344989" y="1896275"/>
                  <a:pt x="4351024" y="1892027"/>
                  <a:pt x="4354391" y="1892760"/>
                </a:cubicBezTo>
                <a:lnTo>
                  <a:pt x="4362786" y="1901692"/>
                </a:lnTo>
                <a:cubicBezTo>
                  <a:pt x="4367928" y="1903502"/>
                  <a:pt x="4372738" y="1901337"/>
                  <a:pt x="4377777" y="1900043"/>
                </a:cubicBezTo>
                <a:lnTo>
                  <a:pt x="4381258" y="1904074"/>
                </a:lnTo>
                <a:cubicBezTo>
                  <a:pt x="4382140" y="1911415"/>
                  <a:pt x="4378796" y="1913465"/>
                  <a:pt x="4384328" y="1920268"/>
                </a:cubicBezTo>
                <a:lnTo>
                  <a:pt x="4397475" y="1919226"/>
                </a:lnTo>
                <a:cubicBezTo>
                  <a:pt x="4401815" y="1921482"/>
                  <a:pt x="4405434" y="1923005"/>
                  <a:pt x="4410496" y="1923841"/>
                </a:cubicBezTo>
                <a:cubicBezTo>
                  <a:pt x="4409259" y="1918321"/>
                  <a:pt x="4413027" y="1900627"/>
                  <a:pt x="4417757" y="1897753"/>
                </a:cubicBezTo>
                <a:lnTo>
                  <a:pt x="4429610" y="1898772"/>
                </a:lnTo>
                <a:lnTo>
                  <a:pt x="4436355" y="1905162"/>
                </a:lnTo>
                <a:lnTo>
                  <a:pt x="4442196" y="1905666"/>
                </a:lnTo>
                <a:lnTo>
                  <a:pt x="4447681" y="1900925"/>
                </a:lnTo>
                <a:lnTo>
                  <a:pt x="4455950" y="1903788"/>
                </a:lnTo>
                <a:cubicBezTo>
                  <a:pt x="4456545" y="1910442"/>
                  <a:pt x="4464654" y="1919008"/>
                  <a:pt x="4470311" y="1921757"/>
                </a:cubicBezTo>
                <a:lnTo>
                  <a:pt x="4470964" y="1921837"/>
                </a:lnTo>
                <a:lnTo>
                  <a:pt x="4478969" y="1922753"/>
                </a:lnTo>
                <a:cubicBezTo>
                  <a:pt x="4484512" y="1917084"/>
                  <a:pt x="4490937" y="1910213"/>
                  <a:pt x="4493319" y="1902402"/>
                </a:cubicBezTo>
                <a:cubicBezTo>
                  <a:pt x="4496399" y="1892256"/>
                  <a:pt x="4501690" y="1884331"/>
                  <a:pt x="4505378" y="1874791"/>
                </a:cubicBezTo>
                <a:cubicBezTo>
                  <a:pt x="4506248" y="1872512"/>
                  <a:pt x="4506351" y="1869053"/>
                  <a:pt x="4507474" y="1866969"/>
                </a:cubicBezTo>
                <a:cubicBezTo>
                  <a:pt x="4508149" y="1865721"/>
                  <a:pt x="4511654" y="1862674"/>
                  <a:pt x="4512673" y="1861243"/>
                </a:cubicBezTo>
                <a:cubicBezTo>
                  <a:pt x="4517849" y="1854017"/>
                  <a:pt x="4520484" y="1845324"/>
                  <a:pt x="4525225" y="1837800"/>
                </a:cubicBezTo>
                <a:cubicBezTo>
                  <a:pt x="4531581" y="1838327"/>
                  <a:pt x="4538017" y="1838545"/>
                  <a:pt x="4544396" y="1838407"/>
                </a:cubicBezTo>
                <a:cubicBezTo>
                  <a:pt x="4551141" y="1846401"/>
                  <a:pt x="4564666" y="1849653"/>
                  <a:pt x="4577699" y="1854337"/>
                </a:cubicBezTo>
                <a:cubicBezTo>
                  <a:pt x="4579703" y="1855059"/>
                  <a:pt x="4581707" y="1855815"/>
                  <a:pt x="4583677" y="1856628"/>
                </a:cubicBezTo>
                <a:cubicBezTo>
                  <a:pt x="4583860" y="1856708"/>
                  <a:pt x="4584032" y="1856788"/>
                  <a:pt x="4584215" y="1856868"/>
                </a:cubicBezTo>
                <a:cubicBezTo>
                  <a:pt x="4586002" y="1857624"/>
                  <a:pt x="4587743" y="1858449"/>
                  <a:pt x="4589438" y="1859319"/>
                </a:cubicBezTo>
                <a:cubicBezTo>
                  <a:pt x="4589770" y="1859491"/>
                  <a:pt x="4590102" y="1859651"/>
                  <a:pt x="4590434" y="1859823"/>
                </a:cubicBezTo>
                <a:cubicBezTo>
                  <a:pt x="4592186" y="1860762"/>
                  <a:pt x="4593858" y="1861793"/>
                  <a:pt x="4595461" y="1862904"/>
                </a:cubicBezTo>
                <a:cubicBezTo>
                  <a:pt x="4595794" y="1863133"/>
                  <a:pt x="4596103" y="1863373"/>
                  <a:pt x="4596424" y="1863614"/>
                </a:cubicBezTo>
                <a:cubicBezTo>
                  <a:pt x="4598050" y="1864816"/>
                  <a:pt x="4599607" y="1866087"/>
                  <a:pt x="4601004" y="1867530"/>
                </a:cubicBezTo>
                <a:cubicBezTo>
                  <a:pt x="4620336" y="1862239"/>
                  <a:pt x="4627253" y="1858666"/>
                  <a:pt x="4648520" y="1858804"/>
                </a:cubicBezTo>
                <a:cubicBezTo>
                  <a:pt x="4654956" y="1858838"/>
                  <a:pt x="4661942" y="1862949"/>
                  <a:pt x="4667702" y="1861690"/>
                </a:cubicBezTo>
                <a:cubicBezTo>
                  <a:pt x="4673280" y="1868034"/>
                  <a:pt x="4678800" y="1872180"/>
                  <a:pt x="4686965" y="1873817"/>
                </a:cubicBezTo>
                <a:cubicBezTo>
                  <a:pt x="4706869" y="1870737"/>
                  <a:pt x="4704842" y="1827917"/>
                  <a:pt x="4714989" y="1813269"/>
                </a:cubicBezTo>
                <a:cubicBezTo>
                  <a:pt x="4715619" y="1812353"/>
                  <a:pt x="4716363" y="1812193"/>
                  <a:pt x="4717233" y="1811506"/>
                </a:cubicBezTo>
                <a:cubicBezTo>
                  <a:pt x="4723670" y="1806444"/>
                  <a:pt x="4729636" y="1799378"/>
                  <a:pt x="4736210" y="1794969"/>
                </a:cubicBezTo>
                <a:cubicBezTo>
                  <a:pt x="4738443" y="1784753"/>
                  <a:pt x="4740928" y="1773381"/>
                  <a:pt x="4753514" y="1773473"/>
                </a:cubicBezTo>
                <a:cubicBezTo>
                  <a:pt x="4759790" y="1776553"/>
                  <a:pt x="4767429" y="1777183"/>
                  <a:pt x="4773395" y="1780149"/>
                </a:cubicBezTo>
                <a:cubicBezTo>
                  <a:pt x="4777908" y="1782383"/>
                  <a:pt x="4780908" y="1785028"/>
                  <a:pt x="4786016" y="1786517"/>
                </a:cubicBezTo>
                <a:cubicBezTo>
                  <a:pt x="4787871" y="1783642"/>
                  <a:pt x="4794731" y="1779119"/>
                  <a:pt x="4797880" y="1776897"/>
                </a:cubicBezTo>
                <a:lnTo>
                  <a:pt x="4798235" y="1774458"/>
                </a:lnTo>
                <a:lnTo>
                  <a:pt x="4804488" y="1770117"/>
                </a:lnTo>
                <a:lnTo>
                  <a:pt x="4806779" y="1770140"/>
                </a:lnTo>
                <a:cubicBezTo>
                  <a:pt x="4808726" y="1772247"/>
                  <a:pt x="4813272" y="1773862"/>
                  <a:pt x="4816089" y="1773599"/>
                </a:cubicBezTo>
                <a:cubicBezTo>
                  <a:pt x="4818116" y="1776656"/>
                  <a:pt x="4826282" y="1787044"/>
                  <a:pt x="4830531" y="1786941"/>
                </a:cubicBezTo>
                <a:cubicBezTo>
                  <a:pt x="4830737" y="1787238"/>
                  <a:pt x="4832122" y="1789014"/>
                  <a:pt x="4832145" y="1789254"/>
                </a:cubicBezTo>
                <a:cubicBezTo>
                  <a:pt x="4834047" y="1809765"/>
                  <a:pt x="4837528" y="1811002"/>
                  <a:pt x="4855153" y="1821126"/>
                </a:cubicBezTo>
                <a:lnTo>
                  <a:pt x="4864303" y="1819958"/>
                </a:lnTo>
                <a:cubicBezTo>
                  <a:pt x="4868506" y="1815972"/>
                  <a:pt x="4873282" y="1812319"/>
                  <a:pt x="4877703" y="1808562"/>
                </a:cubicBezTo>
                <a:lnTo>
                  <a:pt x="4876683" y="1805390"/>
                </a:lnTo>
                <a:cubicBezTo>
                  <a:pt x="4872709" y="1805665"/>
                  <a:pt x="4866686" y="1802126"/>
                  <a:pt x="4864063" y="1799424"/>
                </a:cubicBezTo>
                <a:lnTo>
                  <a:pt x="4855520" y="1801428"/>
                </a:lnTo>
                <a:lnTo>
                  <a:pt x="4853492" y="1796812"/>
                </a:lnTo>
                <a:lnTo>
                  <a:pt x="4853928" y="1793457"/>
                </a:lnTo>
                <a:cubicBezTo>
                  <a:pt x="4863376" y="1794362"/>
                  <a:pt x="4873122" y="1796057"/>
                  <a:pt x="4882593" y="1794751"/>
                </a:cubicBezTo>
                <a:lnTo>
                  <a:pt x="4890414" y="1800912"/>
                </a:lnTo>
                <a:lnTo>
                  <a:pt x="4896026" y="1800970"/>
                </a:lnTo>
                <a:cubicBezTo>
                  <a:pt x="4900882" y="1796595"/>
                  <a:pt x="4906081" y="1797179"/>
                  <a:pt x="4910639" y="1794396"/>
                </a:cubicBezTo>
                <a:cubicBezTo>
                  <a:pt x="4930761" y="1782119"/>
                  <a:pt x="4916010" y="1773060"/>
                  <a:pt x="4946714" y="1772900"/>
                </a:cubicBezTo>
                <a:cubicBezTo>
                  <a:pt x="4952543" y="1767518"/>
                  <a:pt x="4966561" y="1755859"/>
                  <a:pt x="4975264" y="1762856"/>
                </a:cubicBezTo>
                <a:cubicBezTo>
                  <a:pt x="4975780" y="1766040"/>
                  <a:pt x="4977933" y="1773186"/>
                  <a:pt x="4980761" y="1775259"/>
                </a:cubicBezTo>
                <a:cubicBezTo>
                  <a:pt x="4990267" y="1778752"/>
                  <a:pt x="5005910" y="1785383"/>
                  <a:pt x="5015393" y="1785188"/>
                </a:cubicBezTo>
                <a:lnTo>
                  <a:pt x="5016172" y="1791247"/>
                </a:lnTo>
                <a:lnTo>
                  <a:pt x="5018634" y="1793789"/>
                </a:lnTo>
                <a:cubicBezTo>
                  <a:pt x="5030773" y="1796205"/>
                  <a:pt x="5037244" y="1787674"/>
                  <a:pt x="5048937" y="1796526"/>
                </a:cubicBezTo>
                <a:lnTo>
                  <a:pt x="5049738" y="1803226"/>
                </a:lnTo>
                <a:lnTo>
                  <a:pt x="5052212" y="1805333"/>
                </a:lnTo>
                <a:cubicBezTo>
                  <a:pt x="5063916" y="1804153"/>
                  <a:pt x="5075838" y="1812582"/>
                  <a:pt x="5088939" y="1813556"/>
                </a:cubicBezTo>
                <a:cubicBezTo>
                  <a:pt x="5097620" y="1824985"/>
                  <a:pt x="5113230" y="1817220"/>
                  <a:pt x="5118624" y="1821068"/>
                </a:cubicBezTo>
                <a:lnTo>
                  <a:pt x="5123159" y="1826313"/>
                </a:lnTo>
                <a:cubicBezTo>
                  <a:pt x="5125220" y="1830551"/>
                  <a:pt x="5120147" y="1838671"/>
                  <a:pt x="5121808" y="1845175"/>
                </a:cubicBezTo>
                <a:lnTo>
                  <a:pt x="5131542" y="1851314"/>
                </a:lnTo>
                <a:lnTo>
                  <a:pt x="5132561" y="1858437"/>
                </a:lnTo>
                <a:cubicBezTo>
                  <a:pt x="5138917" y="1863957"/>
                  <a:pt x="5164410" y="1863957"/>
                  <a:pt x="5171407" y="1864507"/>
                </a:cubicBezTo>
                <a:cubicBezTo>
                  <a:pt x="5173114" y="1866855"/>
                  <a:pt x="5176676" y="1869775"/>
                  <a:pt x="5179504" y="1870622"/>
                </a:cubicBezTo>
                <a:lnTo>
                  <a:pt x="5182791" y="1877539"/>
                </a:lnTo>
                <a:cubicBezTo>
                  <a:pt x="5162028" y="1907682"/>
                  <a:pt x="5181256" y="1903193"/>
                  <a:pt x="5180947" y="1916718"/>
                </a:cubicBezTo>
                <a:cubicBezTo>
                  <a:pt x="5180752" y="1925902"/>
                  <a:pt x="5178840" y="1926773"/>
                  <a:pt x="5183844" y="1935568"/>
                </a:cubicBezTo>
                <a:cubicBezTo>
                  <a:pt x="5189124" y="1944844"/>
                  <a:pt x="5197828" y="1952139"/>
                  <a:pt x="5209520" y="1950376"/>
                </a:cubicBezTo>
                <a:lnTo>
                  <a:pt x="5212005" y="1954167"/>
                </a:lnTo>
                <a:lnTo>
                  <a:pt x="5212005" y="1958553"/>
                </a:lnTo>
                <a:cubicBezTo>
                  <a:pt x="5209795" y="1958610"/>
                  <a:pt x="5205695" y="1959790"/>
                  <a:pt x="5204264" y="1961679"/>
                </a:cubicBezTo>
                <a:cubicBezTo>
                  <a:pt x="5203451" y="1963008"/>
                  <a:pt x="5203313" y="1965722"/>
                  <a:pt x="5204046" y="1967108"/>
                </a:cubicBezTo>
                <a:lnTo>
                  <a:pt x="5210494" y="1970715"/>
                </a:lnTo>
                <a:lnTo>
                  <a:pt x="5210895" y="1972799"/>
                </a:lnTo>
                <a:lnTo>
                  <a:pt x="5204001" y="1979705"/>
                </a:lnTo>
                <a:cubicBezTo>
                  <a:pt x="5202626" y="1988226"/>
                  <a:pt x="5212258" y="1999014"/>
                  <a:pt x="5217022" y="2008576"/>
                </a:cubicBezTo>
                <a:cubicBezTo>
                  <a:pt x="5214491" y="2011645"/>
                  <a:pt x="5207470" y="2021849"/>
                  <a:pt x="5208375" y="2026236"/>
                </a:cubicBezTo>
                <a:cubicBezTo>
                  <a:pt x="5214880" y="2033588"/>
                  <a:pt x="5207024" y="2040929"/>
                  <a:pt x="5213677" y="2056206"/>
                </a:cubicBezTo>
                <a:cubicBezTo>
                  <a:pt x="5210643" y="2061222"/>
                  <a:pt x="5210574" y="2071129"/>
                  <a:pt x="5212132" y="2076534"/>
                </a:cubicBezTo>
                <a:lnTo>
                  <a:pt x="5215041" y="2080519"/>
                </a:lnTo>
                <a:cubicBezTo>
                  <a:pt x="5212830" y="2088822"/>
                  <a:pt x="5216747" y="2095900"/>
                  <a:pt x="5213048" y="2104397"/>
                </a:cubicBezTo>
                <a:cubicBezTo>
                  <a:pt x="5214124" y="2107100"/>
                  <a:pt x="5217697" y="2110272"/>
                  <a:pt x="5220331" y="2111349"/>
                </a:cubicBezTo>
                <a:lnTo>
                  <a:pt x="5225221" y="2125733"/>
                </a:lnTo>
                <a:cubicBezTo>
                  <a:pt x="5221717" y="2134482"/>
                  <a:pt x="5212086" y="2160708"/>
                  <a:pt x="5215281" y="2171027"/>
                </a:cubicBezTo>
                <a:cubicBezTo>
                  <a:pt x="5217823" y="2179215"/>
                  <a:pt x="5225909" y="2186327"/>
                  <a:pt x="5226470" y="2195386"/>
                </a:cubicBezTo>
                <a:cubicBezTo>
                  <a:pt x="5228142" y="2197081"/>
                  <a:pt x="5245480" y="2208899"/>
                  <a:pt x="5247313" y="2209495"/>
                </a:cubicBezTo>
                <a:lnTo>
                  <a:pt x="5249810" y="2215587"/>
                </a:lnTo>
                <a:lnTo>
                  <a:pt x="5248103" y="2220203"/>
                </a:lnTo>
                <a:lnTo>
                  <a:pt x="5250188" y="2221875"/>
                </a:lnTo>
                <a:lnTo>
                  <a:pt x="5251630" y="2231105"/>
                </a:lnTo>
                <a:cubicBezTo>
                  <a:pt x="5254997" y="2236339"/>
                  <a:pt x="5265121" y="2236774"/>
                  <a:pt x="5270412" y="2236614"/>
                </a:cubicBezTo>
                <a:cubicBezTo>
                  <a:pt x="5285059" y="2243771"/>
                  <a:pt x="5273103" y="2259931"/>
                  <a:pt x="5277615" y="2270799"/>
                </a:cubicBezTo>
                <a:lnTo>
                  <a:pt x="5281155" y="2274990"/>
                </a:lnTo>
                <a:lnTo>
                  <a:pt x="5280902" y="2285893"/>
                </a:lnTo>
                <a:lnTo>
                  <a:pt x="5288003" y="2293028"/>
                </a:lnTo>
                <a:cubicBezTo>
                  <a:pt x="5293832" y="2303667"/>
                  <a:pt x="5271283" y="2317524"/>
                  <a:pt x="5285804" y="2332401"/>
                </a:cubicBezTo>
                <a:lnTo>
                  <a:pt x="5290614" y="2334508"/>
                </a:lnTo>
                <a:lnTo>
                  <a:pt x="5296054" y="2330351"/>
                </a:lnTo>
                <a:cubicBezTo>
                  <a:pt x="5301448" y="2333282"/>
                  <a:pt x="5304047" y="2341539"/>
                  <a:pt x="5303738" y="2347346"/>
                </a:cubicBezTo>
                <a:cubicBezTo>
                  <a:pt x="5306922" y="2347575"/>
                  <a:pt x="5319725" y="2349098"/>
                  <a:pt x="5322165" y="2347838"/>
                </a:cubicBezTo>
                <a:lnTo>
                  <a:pt x="5322383" y="2346773"/>
                </a:lnTo>
                <a:lnTo>
                  <a:pt x="5326540" y="2353931"/>
                </a:lnTo>
                <a:lnTo>
                  <a:pt x="5331349" y="2354561"/>
                </a:lnTo>
                <a:cubicBezTo>
                  <a:pt x="5332930" y="2356691"/>
                  <a:pt x="5337087" y="2359920"/>
                  <a:pt x="5339950" y="2359817"/>
                </a:cubicBezTo>
                <a:cubicBezTo>
                  <a:pt x="5341325" y="2363081"/>
                  <a:pt x="5344439" y="2366574"/>
                  <a:pt x="5347188" y="2368727"/>
                </a:cubicBezTo>
                <a:lnTo>
                  <a:pt x="5342596" y="2377431"/>
                </a:lnTo>
                <a:lnTo>
                  <a:pt x="5336320" y="2378244"/>
                </a:lnTo>
                <a:lnTo>
                  <a:pt x="5338828" y="2382458"/>
                </a:lnTo>
                <a:lnTo>
                  <a:pt x="5343432" y="2383500"/>
                </a:lnTo>
                <a:lnTo>
                  <a:pt x="5346776" y="2386879"/>
                </a:lnTo>
                <a:cubicBezTo>
                  <a:pt x="5346879" y="2387394"/>
                  <a:pt x="5347486" y="2389616"/>
                  <a:pt x="5347383" y="2390028"/>
                </a:cubicBezTo>
                <a:cubicBezTo>
                  <a:pt x="5345917" y="2396075"/>
                  <a:pt x="5344840" y="2403290"/>
                  <a:pt x="5342745" y="2409085"/>
                </a:cubicBezTo>
                <a:cubicBezTo>
                  <a:pt x="5342355" y="2410138"/>
                  <a:pt x="5341760" y="2410528"/>
                  <a:pt x="5341130" y="2411456"/>
                </a:cubicBezTo>
                <a:cubicBezTo>
                  <a:pt x="5336515" y="2418247"/>
                  <a:pt x="5335530" y="2425347"/>
                  <a:pt x="5331991" y="2432505"/>
                </a:cubicBezTo>
                <a:cubicBezTo>
                  <a:pt x="5330697" y="2435150"/>
                  <a:pt x="5326322" y="2437349"/>
                  <a:pt x="5324856" y="2441483"/>
                </a:cubicBezTo>
                <a:cubicBezTo>
                  <a:pt x="5324101" y="2443648"/>
                  <a:pt x="5324547" y="2446247"/>
                  <a:pt x="5323791" y="2448412"/>
                </a:cubicBezTo>
                <a:cubicBezTo>
                  <a:pt x="5321237" y="2455753"/>
                  <a:pt x="5315167" y="2463953"/>
                  <a:pt x="5311365" y="2470767"/>
                </a:cubicBezTo>
                <a:lnTo>
                  <a:pt x="5306120" y="2472244"/>
                </a:lnTo>
                <a:lnTo>
                  <a:pt x="5302559" y="2477879"/>
                </a:lnTo>
                <a:cubicBezTo>
                  <a:pt x="5298733" y="2477764"/>
                  <a:pt x="5287464" y="2489205"/>
                  <a:pt x="5284464" y="2491862"/>
                </a:cubicBezTo>
                <a:lnTo>
                  <a:pt x="5287190" y="2493133"/>
                </a:lnTo>
                <a:lnTo>
                  <a:pt x="5288438" y="2495847"/>
                </a:lnTo>
                <a:cubicBezTo>
                  <a:pt x="5288438" y="2495859"/>
                  <a:pt x="5288438" y="2495882"/>
                  <a:pt x="5288438" y="2495905"/>
                </a:cubicBezTo>
                <a:cubicBezTo>
                  <a:pt x="5287487" y="2502272"/>
                  <a:pt x="5285850" y="2506108"/>
                  <a:pt x="5279379" y="2507975"/>
                </a:cubicBezTo>
                <a:cubicBezTo>
                  <a:pt x="5278784" y="2510346"/>
                  <a:pt x="5264022" y="2535884"/>
                  <a:pt x="5261663" y="2538702"/>
                </a:cubicBezTo>
                <a:cubicBezTo>
                  <a:pt x="5262144" y="2540694"/>
                  <a:pt x="5262556" y="2542653"/>
                  <a:pt x="5263312" y="2544565"/>
                </a:cubicBezTo>
                <a:lnTo>
                  <a:pt x="5263392" y="2544623"/>
                </a:lnTo>
                <a:lnTo>
                  <a:pt x="5271912" y="2551723"/>
                </a:lnTo>
                <a:lnTo>
                  <a:pt x="5277776" y="2552582"/>
                </a:lnTo>
                <a:cubicBezTo>
                  <a:pt x="5293007" y="2544531"/>
                  <a:pt x="5304196" y="2542103"/>
                  <a:pt x="5317034" y="2553979"/>
                </a:cubicBezTo>
                <a:lnTo>
                  <a:pt x="5322703" y="2554185"/>
                </a:lnTo>
                <a:cubicBezTo>
                  <a:pt x="5326688" y="2553086"/>
                  <a:pt x="5331762" y="2548230"/>
                  <a:pt x="5333228" y="2544393"/>
                </a:cubicBezTo>
                <a:cubicBezTo>
                  <a:pt x="5333949" y="2545310"/>
                  <a:pt x="5339641" y="2552639"/>
                  <a:pt x="5340111" y="2552948"/>
                </a:cubicBezTo>
                <a:cubicBezTo>
                  <a:pt x="5354174" y="2562247"/>
                  <a:pt x="5410473" y="2589298"/>
                  <a:pt x="5425464" y="2595654"/>
                </a:cubicBezTo>
                <a:cubicBezTo>
                  <a:pt x="5451094" y="2606511"/>
                  <a:pt x="5475430" y="2621742"/>
                  <a:pt x="5500408" y="2634248"/>
                </a:cubicBezTo>
                <a:lnTo>
                  <a:pt x="5613625" y="2690730"/>
                </a:lnTo>
                <a:cubicBezTo>
                  <a:pt x="5617072" y="2692437"/>
                  <a:pt x="5622936" y="2694590"/>
                  <a:pt x="5625341" y="2697728"/>
                </a:cubicBezTo>
                <a:cubicBezTo>
                  <a:pt x="5626577" y="2697315"/>
                  <a:pt x="5670428" y="2719315"/>
                  <a:pt x="5680208" y="2723484"/>
                </a:cubicBezTo>
                <a:cubicBezTo>
                  <a:pt x="5691844" y="2731237"/>
                  <a:pt x="5702666" y="2735073"/>
                  <a:pt x="5715825" y="2739929"/>
                </a:cubicBezTo>
                <a:cubicBezTo>
                  <a:pt x="5718929" y="2741075"/>
                  <a:pt x="5721173" y="2744613"/>
                  <a:pt x="5724884" y="2746377"/>
                </a:cubicBezTo>
                <a:cubicBezTo>
                  <a:pt x="5745727" y="2756306"/>
                  <a:pt x="5766238" y="2767106"/>
                  <a:pt x="5787768" y="2777665"/>
                </a:cubicBezTo>
                <a:cubicBezTo>
                  <a:pt x="5796678" y="2782028"/>
                  <a:pt x="5805210" y="2786815"/>
                  <a:pt x="5814028" y="2791235"/>
                </a:cubicBezTo>
                <a:cubicBezTo>
                  <a:pt x="5823385" y="2795919"/>
                  <a:pt x="5832386" y="2798359"/>
                  <a:pt x="5841216" y="2804051"/>
                </a:cubicBezTo>
                <a:cubicBezTo>
                  <a:pt x="5849427" y="2809364"/>
                  <a:pt x="5859379" y="2813751"/>
                  <a:pt x="5868255" y="2818114"/>
                </a:cubicBezTo>
                <a:cubicBezTo>
                  <a:pt x="5888571" y="2828135"/>
                  <a:pt x="5913388" y="2837056"/>
                  <a:pt x="5930875" y="2851715"/>
                </a:cubicBezTo>
                <a:cubicBezTo>
                  <a:pt x="5947493" y="2853513"/>
                  <a:pt x="6169278" y="2964577"/>
                  <a:pt x="6185139" y="2971586"/>
                </a:cubicBezTo>
                <a:cubicBezTo>
                  <a:pt x="6194942" y="2975915"/>
                  <a:pt x="6205604" y="2979854"/>
                  <a:pt x="6215075" y="2984802"/>
                </a:cubicBezTo>
                <a:cubicBezTo>
                  <a:pt x="6223618" y="2989245"/>
                  <a:pt x="6231532" y="2995395"/>
                  <a:pt x="6239949" y="3000125"/>
                </a:cubicBezTo>
                <a:cubicBezTo>
                  <a:pt x="6254974" y="3008577"/>
                  <a:pt x="6285964" y="3020819"/>
                  <a:pt x="6302754" y="3028595"/>
                </a:cubicBezTo>
                <a:cubicBezTo>
                  <a:pt x="6385473" y="3066846"/>
                  <a:pt x="6466715" y="3108761"/>
                  <a:pt x="6549057" y="3147871"/>
                </a:cubicBezTo>
                <a:cubicBezTo>
                  <a:pt x="6560292" y="3153207"/>
                  <a:pt x="6571263" y="3157788"/>
                  <a:pt x="6582761" y="3163480"/>
                </a:cubicBezTo>
                <a:lnTo>
                  <a:pt x="6586552" y="3162953"/>
                </a:lnTo>
                <a:cubicBezTo>
                  <a:pt x="6600444" y="3176490"/>
                  <a:pt x="6614553" y="3175493"/>
                  <a:pt x="6631342" y="3187873"/>
                </a:cubicBezTo>
                <a:lnTo>
                  <a:pt x="6631422" y="3187862"/>
                </a:lnTo>
                <a:cubicBezTo>
                  <a:pt x="6632441" y="3187289"/>
                  <a:pt x="6639633" y="3191252"/>
                  <a:pt x="6642393" y="3192752"/>
                </a:cubicBezTo>
                <a:cubicBezTo>
                  <a:pt x="6623600" y="3209369"/>
                  <a:pt x="6614186" y="3199955"/>
                  <a:pt x="6601463" y="3213137"/>
                </a:cubicBezTo>
                <a:lnTo>
                  <a:pt x="6591075" y="3223902"/>
                </a:lnTo>
                <a:cubicBezTo>
                  <a:pt x="6583517" y="3226777"/>
                  <a:pt x="6572592" y="3224131"/>
                  <a:pt x="6564586" y="3224921"/>
                </a:cubicBezTo>
                <a:cubicBezTo>
                  <a:pt x="6558436" y="3225528"/>
                  <a:pt x="6552161" y="3228357"/>
                  <a:pt x="6546011" y="3228952"/>
                </a:cubicBezTo>
                <a:cubicBezTo>
                  <a:pt x="6520816" y="3231380"/>
                  <a:pt x="6517987" y="3224978"/>
                  <a:pt x="6495713" y="3239695"/>
                </a:cubicBezTo>
                <a:lnTo>
                  <a:pt x="6494430" y="3236797"/>
                </a:lnTo>
                <a:lnTo>
                  <a:pt x="6495404" y="3232984"/>
                </a:lnTo>
                <a:cubicBezTo>
                  <a:pt x="6500236" y="3230762"/>
                  <a:pt x="6509627" y="3224440"/>
                  <a:pt x="6511734" y="3219126"/>
                </a:cubicBezTo>
                <a:lnTo>
                  <a:pt x="6511231" y="3214328"/>
                </a:lnTo>
                <a:lnTo>
                  <a:pt x="6505252" y="3211488"/>
                </a:lnTo>
                <a:lnTo>
                  <a:pt x="6503317" y="3207926"/>
                </a:lnTo>
                <a:lnTo>
                  <a:pt x="6509593" y="3202395"/>
                </a:lnTo>
                <a:lnTo>
                  <a:pt x="6505275" y="3198054"/>
                </a:lnTo>
                <a:lnTo>
                  <a:pt x="6505894" y="3196176"/>
                </a:lnTo>
                <a:lnTo>
                  <a:pt x="6512467" y="3196508"/>
                </a:lnTo>
                <a:lnTo>
                  <a:pt x="6514128" y="3193130"/>
                </a:lnTo>
                <a:lnTo>
                  <a:pt x="6513452" y="3190416"/>
                </a:lnTo>
                <a:cubicBezTo>
                  <a:pt x="6514529" y="3187438"/>
                  <a:pt x="6517816" y="3183315"/>
                  <a:pt x="6520736" y="3181941"/>
                </a:cubicBezTo>
                <a:lnTo>
                  <a:pt x="6521767" y="3178574"/>
                </a:lnTo>
                <a:lnTo>
                  <a:pt x="6518949" y="3175070"/>
                </a:lnTo>
                <a:cubicBezTo>
                  <a:pt x="6511975" y="3177555"/>
                  <a:pt x="6509352" y="3185926"/>
                  <a:pt x="6501336" y="3186613"/>
                </a:cubicBezTo>
                <a:lnTo>
                  <a:pt x="6496148" y="3180601"/>
                </a:lnTo>
                <a:lnTo>
                  <a:pt x="6492128" y="3179811"/>
                </a:lnTo>
                <a:cubicBezTo>
                  <a:pt x="6490651" y="3182273"/>
                  <a:pt x="6495106" y="3194264"/>
                  <a:pt x="6495965" y="3197138"/>
                </a:cubicBezTo>
                <a:cubicBezTo>
                  <a:pt x="6495438" y="3199818"/>
                  <a:pt x="6492655" y="3203380"/>
                  <a:pt x="6490341" y="3204754"/>
                </a:cubicBezTo>
                <a:lnTo>
                  <a:pt x="6483997" y="3205899"/>
                </a:lnTo>
                <a:lnTo>
                  <a:pt x="6479061" y="3201124"/>
                </a:lnTo>
                <a:lnTo>
                  <a:pt x="6476736" y="3201146"/>
                </a:lnTo>
                <a:lnTo>
                  <a:pt x="6473644" y="3207262"/>
                </a:lnTo>
                <a:lnTo>
                  <a:pt x="6471331" y="3208751"/>
                </a:lnTo>
                <a:cubicBezTo>
                  <a:pt x="6469269" y="3208774"/>
                  <a:pt x="6465879" y="3207560"/>
                  <a:pt x="6464517" y="3205911"/>
                </a:cubicBezTo>
                <a:lnTo>
                  <a:pt x="6466933" y="3196668"/>
                </a:lnTo>
                <a:lnTo>
                  <a:pt x="6475729" y="3190072"/>
                </a:lnTo>
                <a:lnTo>
                  <a:pt x="6475225" y="3183166"/>
                </a:lnTo>
                <a:lnTo>
                  <a:pt x="6472442" y="3180681"/>
                </a:lnTo>
                <a:lnTo>
                  <a:pt x="6468410" y="3179891"/>
                </a:lnTo>
                <a:cubicBezTo>
                  <a:pt x="6465066" y="3182445"/>
                  <a:pt x="6461768" y="3185113"/>
                  <a:pt x="6458321" y="3187553"/>
                </a:cubicBezTo>
                <a:lnTo>
                  <a:pt x="6451782" y="3187862"/>
                </a:lnTo>
                <a:lnTo>
                  <a:pt x="6435279" y="3174863"/>
                </a:lnTo>
                <a:lnTo>
                  <a:pt x="6436218" y="3166057"/>
                </a:lnTo>
                <a:lnTo>
                  <a:pt x="6434283" y="3162507"/>
                </a:lnTo>
                <a:lnTo>
                  <a:pt x="6427514" y="3161544"/>
                </a:lnTo>
                <a:lnTo>
                  <a:pt x="6426610" y="3157387"/>
                </a:lnTo>
                <a:lnTo>
                  <a:pt x="6430985" y="3153150"/>
                </a:lnTo>
                <a:lnTo>
                  <a:pt x="6429690" y="3151672"/>
                </a:lnTo>
                <a:lnTo>
                  <a:pt x="6423140" y="3153219"/>
                </a:lnTo>
                <a:lnTo>
                  <a:pt x="6418559" y="3158086"/>
                </a:lnTo>
                <a:lnTo>
                  <a:pt x="6418169" y="3160823"/>
                </a:lnTo>
                <a:cubicBezTo>
                  <a:pt x="6420563" y="3164900"/>
                  <a:pt x="6424972" y="3169458"/>
                  <a:pt x="6429118" y="3171783"/>
                </a:cubicBezTo>
                <a:lnTo>
                  <a:pt x="6428935" y="3174291"/>
                </a:lnTo>
                <a:lnTo>
                  <a:pt x="6422396" y="3176879"/>
                </a:lnTo>
                <a:lnTo>
                  <a:pt x="6420551" y="3181094"/>
                </a:lnTo>
                <a:cubicBezTo>
                  <a:pt x="6421067" y="3182788"/>
                  <a:pt x="6423632" y="3184598"/>
                  <a:pt x="6425247" y="3185022"/>
                </a:cubicBezTo>
                <a:lnTo>
                  <a:pt x="6437088" y="3181930"/>
                </a:lnTo>
                <a:cubicBezTo>
                  <a:pt x="6438634" y="3183246"/>
                  <a:pt x="6440696" y="3186442"/>
                  <a:pt x="6440570" y="3188595"/>
                </a:cubicBezTo>
                <a:lnTo>
                  <a:pt x="6437844" y="3190931"/>
                </a:lnTo>
                <a:lnTo>
                  <a:pt x="6434237" y="3190759"/>
                </a:lnTo>
                <a:lnTo>
                  <a:pt x="6434317" y="3196646"/>
                </a:lnTo>
                <a:cubicBezTo>
                  <a:pt x="6439161" y="3195558"/>
                  <a:pt x="6447602" y="3198409"/>
                  <a:pt x="6451530" y="3201043"/>
                </a:cubicBezTo>
                <a:lnTo>
                  <a:pt x="6451988" y="3203128"/>
                </a:lnTo>
                <a:lnTo>
                  <a:pt x="6448632" y="3206529"/>
                </a:lnTo>
                <a:cubicBezTo>
                  <a:pt x="6446468" y="3206735"/>
                  <a:pt x="6435875" y="3207193"/>
                  <a:pt x="6434707" y="3208579"/>
                </a:cubicBezTo>
                <a:lnTo>
                  <a:pt x="6434935" y="3210457"/>
                </a:lnTo>
                <a:lnTo>
                  <a:pt x="6437283" y="3212312"/>
                </a:lnTo>
                <a:cubicBezTo>
                  <a:pt x="6441418" y="3213160"/>
                  <a:pt x="6456053" y="3209610"/>
                  <a:pt x="6458413" y="3206403"/>
                </a:cubicBezTo>
                <a:cubicBezTo>
                  <a:pt x="6462398" y="3209644"/>
                  <a:pt x="6470930" y="3218485"/>
                  <a:pt x="6471560" y="3224040"/>
                </a:cubicBezTo>
                <a:cubicBezTo>
                  <a:pt x="6473541" y="3225918"/>
                  <a:pt x="6477572" y="3227635"/>
                  <a:pt x="6480309" y="3227693"/>
                </a:cubicBezTo>
                <a:lnTo>
                  <a:pt x="6480997" y="3231850"/>
                </a:lnTo>
                <a:lnTo>
                  <a:pt x="6476817" y="3237358"/>
                </a:lnTo>
                <a:lnTo>
                  <a:pt x="6488200" y="3246646"/>
                </a:lnTo>
                <a:lnTo>
                  <a:pt x="6486196" y="3254216"/>
                </a:lnTo>
                <a:cubicBezTo>
                  <a:pt x="6474343" y="3257572"/>
                  <a:pt x="6456260" y="3281759"/>
                  <a:pt x="6453328" y="3293875"/>
                </a:cubicBezTo>
                <a:cubicBezTo>
                  <a:pt x="6445334" y="3326847"/>
                  <a:pt x="6446216" y="3312806"/>
                  <a:pt x="6427915" y="3338917"/>
                </a:cubicBezTo>
                <a:cubicBezTo>
                  <a:pt x="6425602" y="3342204"/>
                  <a:pt x="6424743" y="3347896"/>
                  <a:pt x="6422785" y="3351549"/>
                </a:cubicBezTo>
                <a:cubicBezTo>
                  <a:pt x="6417769" y="3360894"/>
                  <a:pt x="6402938" y="3360287"/>
                  <a:pt x="6394051" y="3362131"/>
                </a:cubicBezTo>
                <a:cubicBezTo>
                  <a:pt x="6388107" y="3363368"/>
                  <a:pt x="6384557" y="3369621"/>
                  <a:pt x="6378648" y="3369644"/>
                </a:cubicBezTo>
                <a:cubicBezTo>
                  <a:pt x="6373402" y="3375599"/>
                  <a:pt x="6368134" y="3388013"/>
                  <a:pt x="6362145" y="3392250"/>
                </a:cubicBezTo>
                <a:cubicBezTo>
                  <a:pt x="6355491" y="3395239"/>
                  <a:pt x="6352399" y="3392365"/>
                  <a:pt x="6347486" y="3393029"/>
                </a:cubicBezTo>
                <a:cubicBezTo>
                  <a:pt x="6336446" y="3394518"/>
                  <a:pt x="6307655" y="3400920"/>
                  <a:pt x="6303326" y="3413403"/>
                </a:cubicBezTo>
                <a:lnTo>
                  <a:pt x="6295230" y="3409932"/>
                </a:lnTo>
                <a:cubicBezTo>
                  <a:pt x="6294783" y="3403909"/>
                  <a:pt x="6292183" y="3398824"/>
                  <a:pt x="6289732" y="3393441"/>
                </a:cubicBezTo>
                <a:lnTo>
                  <a:pt x="6285964" y="3398721"/>
                </a:lnTo>
                <a:lnTo>
                  <a:pt x="6289675" y="3408512"/>
                </a:lnTo>
                <a:lnTo>
                  <a:pt x="6288656" y="3411880"/>
                </a:lnTo>
                <a:lnTo>
                  <a:pt x="6289755" y="3414170"/>
                </a:lnTo>
                <a:lnTo>
                  <a:pt x="6294221" y="3415384"/>
                </a:lnTo>
                <a:lnTo>
                  <a:pt x="6288106" y="3421098"/>
                </a:lnTo>
                <a:lnTo>
                  <a:pt x="6286137" y="3435757"/>
                </a:lnTo>
                <a:lnTo>
                  <a:pt x="6282357" y="3437899"/>
                </a:lnTo>
                <a:cubicBezTo>
                  <a:pt x="6272004" y="3438563"/>
                  <a:pt x="6260334" y="3433811"/>
                  <a:pt x="6250462" y="3435918"/>
                </a:cubicBezTo>
                <a:cubicBezTo>
                  <a:pt x="6245561" y="3436960"/>
                  <a:pt x="6241553" y="3441277"/>
                  <a:pt x="6236044" y="3441300"/>
                </a:cubicBezTo>
                <a:cubicBezTo>
                  <a:pt x="6232631" y="3438598"/>
                  <a:pt x="6215900" y="3439548"/>
                  <a:pt x="6211800" y="3440258"/>
                </a:cubicBezTo>
                <a:cubicBezTo>
                  <a:pt x="6210700" y="3440441"/>
                  <a:pt x="6207620" y="3442583"/>
                  <a:pt x="6206715" y="3442617"/>
                </a:cubicBezTo>
                <a:cubicBezTo>
                  <a:pt x="6200107" y="3442846"/>
                  <a:pt x="6193155" y="3441014"/>
                  <a:pt x="6186524" y="3441117"/>
                </a:cubicBezTo>
                <a:cubicBezTo>
                  <a:pt x="6178474" y="3441232"/>
                  <a:pt x="6167823" y="3445572"/>
                  <a:pt x="6160356" y="3440510"/>
                </a:cubicBezTo>
                <a:lnTo>
                  <a:pt x="6158066" y="3445160"/>
                </a:lnTo>
                <a:cubicBezTo>
                  <a:pt x="6146464" y="3441907"/>
                  <a:pt x="6133557" y="3456005"/>
                  <a:pt x="6127614" y="3464033"/>
                </a:cubicBezTo>
                <a:lnTo>
                  <a:pt x="6122300" y="3463655"/>
                </a:lnTo>
                <a:lnTo>
                  <a:pt x="6120170" y="3461571"/>
                </a:lnTo>
                <a:cubicBezTo>
                  <a:pt x="6122002" y="3452020"/>
                  <a:pt x="6114936" y="3446912"/>
                  <a:pt x="6105992" y="3445790"/>
                </a:cubicBezTo>
                <a:cubicBezTo>
                  <a:pt x="6094288" y="3444312"/>
                  <a:pt x="6081782" y="3441839"/>
                  <a:pt x="6070043" y="3441243"/>
                </a:cubicBezTo>
                <a:cubicBezTo>
                  <a:pt x="6068646" y="3441174"/>
                  <a:pt x="6061248" y="3443213"/>
                  <a:pt x="6059221" y="3443407"/>
                </a:cubicBezTo>
                <a:cubicBezTo>
                  <a:pt x="6051113" y="3444163"/>
                  <a:pt x="6041218" y="3442377"/>
                  <a:pt x="6033064" y="3441907"/>
                </a:cubicBezTo>
                <a:cubicBezTo>
                  <a:pt x="6030247" y="3440899"/>
                  <a:pt x="6027017" y="3436387"/>
                  <a:pt x="6025975" y="3433788"/>
                </a:cubicBezTo>
                <a:cubicBezTo>
                  <a:pt x="6026765" y="3423389"/>
                  <a:pt x="6027074" y="3405489"/>
                  <a:pt x="6023135" y="3395491"/>
                </a:cubicBezTo>
                <a:lnTo>
                  <a:pt x="6020844" y="3401172"/>
                </a:lnTo>
                <a:lnTo>
                  <a:pt x="6022814" y="3408283"/>
                </a:lnTo>
                <a:lnTo>
                  <a:pt x="6010091" y="3409830"/>
                </a:lnTo>
                <a:cubicBezTo>
                  <a:pt x="6007709" y="3412315"/>
                  <a:pt x="6005533" y="3416678"/>
                  <a:pt x="6005075" y="3420102"/>
                </a:cubicBezTo>
                <a:lnTo>
                  <a:pt x="6006129" y="3422816"/>
                </a:lnTo>
                <a:lnTo>
                  <a:pt x="6011900" y="3425508"/>
                </a:lnTo>
                <a:lnTo>
                  <a:pt x="6012599" y="3434509"/>
                </a:lnTo>
                <a:cubicBezTo>
                  <a:pt x="6014855" y="3435219"/>
                  <a:pt x="6022505" y="3438311"/>
                  <a:pt x="6023249" y="3440934"/>
                </a:cubicBezTo>
                <a:cubicBezTo>
                  <a:pt x="6020982" y="3442927"/>
                  <a:pt x="6014569" y="3442320"/>
                  <a:pt x="6012004" y="3441621"/>
                </a:cubicBezTo>
                <a:lnTo>
                  <a:pt x="6007995" y="3443957"/>
                </a:lnTo>
                <a:cubicBezTo>
                  <a:pt x="5985697" y="3441472"/>
                  <a:pt x="5962209" y="3442262"/>
                  <a:pt x="5939980" y="3444793"/>
                </a:cubicBezTo>
                <a:lnTo>
                  <a:pt x="5938228" y="3439972"/>
                </a:lnTo>
                <a:cubicBezTo>
                  <a:pt x="5935422" y="3441277"/>
                  <a:pt x="5928906" y="3438895"/>
                  <a:pt x="5926524" y="3437544"/>
                </a:cubicBezTo>
                <a:lnTo>
                  <a:pt x="5925665" y="3435437"/>
                </a:lnTo>
                <a:lnTo>
                  <a:pt x="5929272" y="3431864"/>
                </a:lnTo>
                <a:lnTo>
                  <a:pt x="5931608" y="3431864"/>
                </a:lnTo>
                <a:lnTo>
                  <a:pt x="5933086" y="3429127"/>
                </a:lnTo>
                <a:lnTo>
                  <a:pt x="5931368" y="3425794"/>
                </a:lnTo>
                <a:lnTo>
                  <a:pt x="5925836" y="3426859"/>
                </a:lnTo>
                <a:cubicBezTo>
                  <a:pt x="5924313" y="3424454"/>
                  <a:pt x="5919927" y="3422290"/>
                  <a:pt x="5917110" y="3422290"/>
                </a:cubicBezTo>
                <a:lnTo>
                  <a:pt x="5916251" y="3420847"/>
                </a:lnTo>
                <a:lnTo>
                  <a:pt x="5917705" y="3416861"/>
                </a:lnTo>
                <a:lnTo>
                  <a:pt x="5915782" y="3413105"/>
                </a:lnTo>
                <a:lnTo>
                  <a:pt x="5912369" y="3411857"/>
                </a:lnTo>
                <a:cubicBezTo>
                  <a:pt x="5909311" y="3413506"/>
                  <a:pt x="5906345" y="3415384"/>
                  <a:pt x="5903482" y="3417342"/>
                </a:cubicBezTo>
                <a:lnTo>
                  <a:pt x="5900756" y="3425943"/>
                </a:lnTo>
                <a:cubicBezTo>
                  <a:pt x="5897218" y="3424649"/>
                  <a:pt x="5889384" y="3428165"/>
                  <a:pt x="5886567" y="3429974"/>
                </a:cubicBezTo>
                <a:lnTo>
                  <a:pt x="5886154" y="3433959"/>
                </a:lnTo>
                <a:lnTo>
                  <a:pt x="5881917" y="3439445"/>
                </a:lnTo>
                <a:lnTo>
                  <a:pt x="5884918" y="3442560"/>
                </a:lnTo>
                <a:lnTo>
                  <a:pt x="5900206" y="3439548"/>
                </a:lnTo>
                <a:cubicBezTo>
                  <a:pt x="5905291" y="3443076"/>
                  <a:pt x="5914671" y="3442549"/>
                  <a:pt x="5919744" y="3439445"/>
                </a:cubicBezTo>
                <a:lnTo>
                  <a:pt x="5928906" y="3442136"/>
                </a:lnTo>
                <a:lnTo>
                  <a:pt x="5929330" y="3444644"/>
                </a:lnTo>
                <a:lnTo>
                  <a:pt x="5925012" y="3444679"/>
                </a:lnTo>
                <a:cubicBezTo>
                  <a:pt x="5912140" y="3444736"/>
                  <a:pt x="5899061" y="3446420"/>
                  <a:pt x="5886395" y="3446259"/>
                </a:cubicBezTo>
                <a:cubicBezTo>
                  <a:pt x="5878355" y="3446156"/>
                  <a:pt x="5871793" y="3443556"/>
                  <a:pt x="5863662" y="3444759"/>
                </a:cubicBezTo>
                <a:cubicBezTo>
                  <a:pt x="5854810" y="3446076"/>
                  <a:pt x="5842418" y="3453428"/>
                  <a:pt x="5835421" y="3453268"/>
                </a:cubicBezTo>
                <a:cubicBezTo>
                  <a:pt x="5826259" y="3445881"/>
                  <a:pt x="5815357" y="3451836"/>
                  <a:pt x="5807317" y="3448137"/>
                </a:cubicBezTo>
                <a:cubicBezTo>
                  <a:pt x="5806950" y="3448355"/>
                  <a:pt x="5805096" y="3449592"/>
                  <a:pt x="5804775" y="3449615"/>
                </a:cubicBezTo>
                <a:cubicBezTo>
                  <a:pt x="5787814" y="3450565"/>
                  <a:pt x="5752679" y="3452432"/>
                  <a:pt x="5737000" y="3460529"/>
                </a:cubicBezTo>
                <a:cubicBezTo>
                  <a:pt x="5735260" y="3466003"/>
                  <a:pt x="5727701" y="3472302"/>
                  <a:pt x="5722376" y="3473951"/>
                </a:cubicBezTo>
                <a:cubicBezTo>
                  <a:pt x="5718974" y="3468774"/>
                  <a:pt x="5706663" y="3462556"/>
                  <a:pt x="5700640" y="3462922"/>
                </a:cubicBezTo>
                <a:cubicBezTo>
                  <a:pt x="5683243" y="3463976"/>
                  <a:pt x="5660980" y="3462304"/>
                  <a:pt x="5644535" y="3468877"/>
                </a:cubicBezTo>
                <a:lnTo>
                  <a:pt x="5638786" y="3463655"/>
                </a:lnTo>
                <a:cubicBezTo>
                  <a:pt x="5632441" y="3459567"/>
                  <a:pt x="5604704" y="3471179"/>
                  <a:pt x="5592198" y="3465785"/>
                </a:cubicBezTo>
                <a:lnTo>
                  <a:pt x="5591568" y="3461399"/>
                </a:lnTo>
                <a:cubicBezTo>
                  <a:pt x="5585979" y="3463174"/>
                  <a:pt x="5569259" y="3453577"/>
                  <a:pt x="5567747" y="3447794"/>
                </a:cubicBezTo>
                <a:lnTo>
                  <a:pt x="5568251" y="3442388"/>
                </a:lnTo>
                <a:lnTo>
                  <a:pt x="5575168" y="3438815"/>
                </a:lnTo>
                <a:cubicBezTo>
                  <a:pt x="5573771" y="3433616"/>
                  <a:pt x="5575328" y="3429470"/>
                  <a:pt x="5574229" y="3424809"/>
                </a:cubicBezTo>
                <a:cubicBezTo>
                  <a:pt x="5571538" y="3426000"/>
                  <a:pt x="5566499" y="3429722"/>
                  <a:pt x="5565857" y="3432906"/>
                </a:cubicBezTo>
                <a:cubicBezTo>
                  <a:pt x="5567255" y="3435906"/>
                  <a:pt x="5563476" y="3445503"/>
                  <a:pt x="5562204" y="3448229"/>
                </a:cubicBezTo>
                <a:cubicBezTo>
                  <a:pt x="5562479" y="3452123"/>
                  <a:pt x="5564770" y="3457964"/>
                  <a:pt x="5567541" y="3460781"/>
                </a:cubicBezTo>
                <a:lnTo>
                  <a:pt x="5577127" y="3462659"/>
                </a:lnTo>
                <a:lnTo>
                  <a:pt x="5578604" y="3465373"/>
                </a:lnTo>
                <a:lnTo>
                  <a:pt x="5577321" y="3467045"/>
                </a:lnTo>
                <a:cubicBezTo>
                  <a:pt x="5564770" y="3470080"/>
                  <a:pt x="5552882" y="3463621"/>
                  <a:pt x="5540960" y="3464766"/>
                </a:cubicBezTo>
                <a:cubicBezTo>
                  <a:pt x="5513280" y="3467435"/>
                  <a:pt x="5485291" y="3467297"/>
                  <a:pt x="5457817" y="3470378"/>
                </a:cubicBezTo>
                <a:cubicBezTo>
                  <a:pt x="5424903" y="3474065"/>
                  <a:pt x="5393100" y="3476630"/>
                  <a:pt x="5361034" y="3484865"/>
                </a:cubicBezTo>
                <a:cubicBezTo>
                  <a:pt x="5352926" y="3486938"/>
                  <a:pt x="5344646" y="3488323"/>
                  <a:pt x="5336503" y="3490316"/>
                </a:cubicBezTo>
                <a:cubicBezTo>
                  <a:pt x="5327914" y="3492423"/>
                  <a:pt x="5281853" y="3503715"/>
                  <a:pt x="5273538" y="3509934"/>
                </a:cubicBezTo>
                <a:lnTo>
                  <a:pt x="5269507" y="3509510"/>
                </a:lnTo>
                <a:lnTo>
                  <a:pt x="5268855" y="3506990"/>
                </a:lnTo>
                <a:cubicBezTo>
                  <a:pt x="5269943" y="3502822"/>
                  <a:pt x="5275485" y="3497016"/>
                  <a:pt x="5278681" y="3494462"/>
                </a:cubicBezTo>
                <a:cubicBezTo>
                  <a:pt x="5278440" y="3488220"/>
                  <a:pt x="5284430" y="3483238"/>
                  <a:pt x="5282792" y="3476905"/>
                </a:cubicBezTo>
                <a:lnTo>
                  <a:pt x="5285987" y="3473149"/>
                </a:lnTo>
                <a:lnTo>
                  <a:pt x="5290041" y="3472920"/>
                </a:lnTo>
                <a:cubicBezTo>
                  <a:pt x="5290259" y="3469782"/>
                  <a:pt x="5290774" y="3466518"/>
                  <a:pt x="5291759" y="3463529"/>
                </a:cubicBezTo>
                <a:lnTo>
                  <a:pt x="5284556" y="3457001"/>
                </a:lnTo>
                <a:lnTo>
                  <a:pt x="5275325" y="3485243"/>
                </a:lnTo>
                <a:cubicBezTo>
                  <a:pt x="5273252" y="3487453"/>
                  <a:pt x="5268408" y="3489606"/>
                  <a:pt x="5265327" y="3489182"/>
                </a:cubicBezTo>
                <a:cubicBezTo>
                  <a:pt x="5262361" y="3492091"/>
                  <a:pt x="5258570" y="3497371"/>
                  <a:pt x="5257597" y="3501516"/>
                </a:cubicBezTo>
                <a:lnTo>
                  <a:pt x="5253543" y="3503166"/>
                </a:lnTo>
                <a:lnTo>
                  <a:pt x="5250153" y="3501253"/>
                </a:lnTo>
                <a:lnTo>
                  <a:pt x="5249512" y="3498344"/>
                </a:lnTo>
                <a:cubicBezTo>
                  <a:pt x="5251860" y="3496535"/>
                  <a:pt x="5256955" y="3491381"/>
                  <a:pt x="5257231" y="3488117"/>
                </a:cubicBezTo>
                <a:lnTo>
                  <a:pt x="5256165" y="3486411"/>
                </a:lnTo>
                <a:lnTo>
                  <a:pt x="5253199" y="3485369"/>
                </a:lnTo>
                <a:lnTo>
                  <a:pt x="5249981" y="3489331"/>
                </a:lnTo>
                <a:lnTo>
                  <a:pt x="5246362" y="3489102"/>
                </a:lnTo>
                <a:cubicBezTo>
                  <a:pt x="5244713" y="3487579"/>
                  <a:pt x="5237762" y="3480204"/>
                  <a:pt x="5235563" y="3480673"/>
                </a:cubicBezTo>
                <a:lnTo>
                  <a:pt x="5233398" y="3484430"/>
                </a:lnTo>
                <a:lnTo>
                  <a:pt x="5235540" y="3485288"/>
                </a:lnTo>
                <a:lnTo>
                  <a:pt x="5237407" y="3490511"/>
                </a:lnTo>
                <a:lnTo>
                  <a:pt x="5236777" y="3492824"/>
                </a:lnTo>
                <a:lnTo>
                  <a:pt x="5240808" y="3494519"/>
                </a:lnTo>
                <a:cubicBezTo>
                  <a:pt x="5242995" y="3497749"/>
                  <a:pt x="5242995" y="3507025"/>
                  <a:pt x="5242675" y="3510632"/>
                </a:cubicBezTo>
                <a:lnTo>
                  <a:pt x="5247760" y="3511296"/>
                </a:lnTo>
                <a:lnTo>
                  <a:pt x="5249672" y="3514240"/>
                </a:lnTo>
                <a:lnTo>
                  <a:pt x="5249672" y="3517584"/>
                </a:lnTo>
                <a:cubicBezTo>
                  <a:pt x="5248916" y="3519588"/>
                  <a:pt x="5245045" y="3522405"/>
                  <a:pt x="5243064" y="3522783"/>
                </a:cubicBezTo>
                <a:cubicBezTo>
                  <a:pt x="5221282" y="3526975"/>
                  <a:pt x="5212017" y="3529964"/>
                  <a:pt x="5192559" y="3536389"/>
                </a:cubicBezTo>
                <a:cubicBezTo>
                  <a:pt x="5191094" y="3536869"/>
                  <a:pt x="5188116" y="3536652"/>
                  <a:pt x="5186799" y="3537202"/>
                </a:cubicBezTo>
                <a:cubicBezTo>
                  <a:pt x="5180271" y="3539962"/>
                  <a:pt x="5175244" y="3545081"/>
                  <a:pt x="5169713" y="3549261"/>
                </a:cubicBezTo>
                <a:cubicBezTo>
                  <a:pt x="5165647" y="3552330"/>
                  <a:pt x="5158741" y="3554655"/>
                  <a:pt x="5154149" y="3556922"/>
                </a:cubicBezTo>
                <a:lnTo>
                  <a:pt x="5149889" y="3556052"/>
                </a:lnTo>
                <a:lnTo>
                  <a:pt x="5154171" y="3552296"/>
                </a:lnTo>
                <a:cubicBezTo>
                  <a:pt x="5157378" y="3553132"/>
                  <a:pt x="5165544" y="3547520"/>
                  <a:pt x="5167811" y="3545676"/>
                </a:cubicBezTo>
                <a:lnTo>
                  <a:pt x="5167182" y="3543363"/>
                </a:lnTo>
                <a:cubicBezTo>
                  <a:pt x="5161615" y="3543363"/>
                  <a:pt x="5158180" y="3548150"/>
                  <a:pt x="5152053" y="3546844"/>
                </a:cubicBezTo>
                <a:cubicBezTo>
                  <a:pt x="5154973" y="3543283"/>
                  <a:pt x="5158764" y="3539435"/>
                  <a:pt x="5161260" y="3535610"/>
                </a:cubicBezTo>
                <a:lnTo>
                  <a:pt x="5161478" y="3531819"/>
                </a:lnTo>
                <a:cubicBezTo>
                  <a:pt x="5158237" y="3529792"/>
                  <a:pt x="5139662" y="3534728"/>
                  <a:pt x="5133168" y="3534178"/>
                </a:cubicBezTo>
                <a:lnTo>
                  <a:pt x="5130443" y="3528956"/>
                </a:lnTo>
                <a:lnTo>
                  <a:pt x="5128290" y="3529128"/>
                </a:lnTo>
                <a:cubicBezTo>
                  <a:pt x="5127728" y="3529895"/>
                  <a:pt x="5123308" y="3536262"/>
                  <a:pt x="5122930" y="3536434"/>
                </a:cubicBezTo>
                <a:cubicBezTo>
                  <a:pt x="5118967" y="3538255"/>
                  <a:pt x="5101388" y="3547623"/>
                  <a:pt x="5097769" y="3546329"/>
                </a:cubicBezTo>
                <a:lnTo>
                  <a:pt x="5091837" y="3540843"/>
                </a:lnTo>
                <a:lnTo>
                  <a:pt x="5086935" y="3540820"/>
                </a:lnTo>
                <a:cubicBezTo>
                  <a:pt x="5083351" y="3542195"/>
                  <a:pt x="5079090" y="3546547"/>
                  <a:pt x="5076892" y="3549547"/>
                </a:cubicBezTo>
                <a:cubicBezTo>
                  <a:pt x="5072311" y="3544794"/>
                  <a:pt x="5060641" y="3543168"/>
                  <a:pt x="5054560" y="3544165"/>
                </a:cubicBezTo>
                <a:cubicBezTo>
                  <a:pt x="5048559" y="3539183"/>
                  <a:pt x="5054823" y="3521077"/>
                  <a:pt x="5046016" y="3515648"/>
                </a:cubicBezTo>
                <a:cubicBezTo>
                  <a:pt x="5042684" y="3515465"/>
                  <a:pt x="5039328" y="3515351"/>
                  <a:pt x="5036019" y="3514939"/>
                </a:cubicBezTo>
                <a:lnTo>
                  <a:pt x="5031575" y="3510094"/>
                </a:lnTo>
                <a:cubicBezTo>
                  <a:pt x="5026388" y="3509945"/>
                  <a:pt x="5016675" y="3515419"/>
                  <a:pt x="5008155" y="3515797"/>
                </a:cubicBezTo>
                <a:cubicBezTo>
                  <a:pt x="5003609" y="3513564"/>
                  <a:pt x="4981804" y="3501814"/>
                  <a:pt x="4976306" y="3503612"/>
                </a:cubicBezTo>
                <a:lnTo>
                  <a:pt x="4970535" y="3508823"/>
                </a:lnTo>
                <a:cubicBezTo>
                  <a:pt x="4954994" y="3508216"/>
                  <a:pt x="4960720" y="3517527"/>
                  <a:pt x="4951707" y="3521226"/>
                </a:cubicBezTo>
                <a:lnTo>
                  <a:pt x="4944469" y="3521581"/>
                </a:lnTo>
                <a:cubicBezTo>
                  <a:pt x="4935903" y="3519073"/>
                  <a:pt x="4937678" y="3508308"/>
                  <a:pt x="4940576" y="3502501"/>
                </a:cubicBezTo>
                <a:lnTo>
                  <a:pt x="4927577" y="3505536"/>
                </a:lnTo>
                <a:cubicBezTo>
                  <a:pt x="4925310" y="3519393"/>
                  <a:pt x="4930074" y="3526368"/>
                  <a:pt x="4937747" y="3536801"/>
                </a:cubicBezTo>
                <a:cubicBezTo>
                  <a:pt x="4939808" y="3537900"/>
                  <a:pt x="4944687" y="3539549"/>
                  <a:pt x="4947092" y="3538782"/>
                </a:cubicBezTo>
                <a:lnTo>
                  <a:pt x="4949199" y="3540683"/>
                </a:lnTo>
                <a:cubicBezTo>
                  <a:pt x="4956128" y="3531819"/>
                  <a:pt x="4976306" y="3526116"/>
                  <a:pt x="4986831" y="3517927"/>
                </a:cubicBezTo>
                <a:lnTo>
                  <a:pt x="4990656" y="3518179"/>
                </a:lnTo>
                <a:lnTo>
                  <a:pt x="4991068" y="3519851"/>
                </a:lnTo>
                <a:cubicBezTo>
                  <a:pt x="4987965" y="3527582"/>
                  <a:pt x="4958555" y="3533972"/>
                  <a:pt x="4954925" y="3543226"/>
                </a:cubicBezTo>
                <a:lnTo>
                  <a:pt x="4955715" y="3550990"/>
                </a:lnTo>
                <a:lnTo>
                  <a:pt x="4957192" y="3552662"/>
                </a:lnTo>
                <a:cubicBezTo>
                  <a:pt x="4963056" y="3555789"/>
                  <a:pt x="4973695" y="3554300"/>
                  <a:pt x="4980178" y="3554105"/>
                </a:cubicBezTo>
                <a:cubicBezTo>
                  <a:pt x="4984609" y="3559900"/>
                  <a:pt x="4985434" y="3565099"/>
                  <a:pt x="4983223" y="3572120"/>
                </a:cubicBezTo>
                <a:cubicBezTo>
                  <a:pt x="4975012" y="3574238"/>
                  <a:pt x="4962736" y="3573551"/>
                  <a:pt x="4954479" y="3572532"/>
                </a:cubicBezTo>
                <a:lnTo>
                  <a:pt x="4951066" y="3575647"/>
                </a:lnTo>
                <a:cubicBezTo>
                  <a:pt x="4953035" y="3579243"/>
                  <a:pt x="4966813" y="3576815"/>
                  <a:pt x="4971233" y="3581029"/>
                </a:cubicBezTo>
                <a:lnTo>
                  <a:pt x="4970569" y="3586481"/>
                </a:lnTo>
                <a:cubicBezTo>
                  <a:pt x="4963583" y="3594497"/>
                  <a:pt x="4946256" y="3596559"/>
                  <a:pt x="4937633" y="3602743"/>
                </a:cubicBezTo>
                <a:cubicBezTo>
                  <a:pt x="4930967" y="3607518"/>
                  <a:pt x="4923740" y="3614001"/>
                  <a:pt x="4917671" y="3619543"/>
                </a:cubicBezTo>
                <a:cubicBezTo>
                  <a:pt x="4915209" y="3621788"/>
                  <a:pt x="4913170" y="3625453"/>
                  <a:pt x="4910582" y="3627434"/>
                </a:cubicBezTo>
                <a:cubicBezTo>
                  <a:pt x="4902325" y="3633721"/>
                  <a:pt x="4886842" y="3637626"/>
                  <a:pt x="4886922" y="3650442"/>
                </a:cubicBezTo>
                <a:cubicBezTo>
                  <a:pt x="4883715" y="3655080"/>
                  <a:pt x="4865781" y="3661218"/>
                  <a:pt x="4860581" y="3662776"/>
                </a:cubicBezTo>
                <a:lnTo>
                  <a:pt x="4856905" y="3670059"/>
                </a:lnTo>
                <a:cubicBezTo>
                  <a:pt x="4849175" y="3677641"/>
                  <a:pt x="4826774" y="3676507"/>
                  <a:pt x="4823247" y="3665146"/>
                </a:cubicBezTo>
                <a:lnTo>
                  <a:pt x="4823911" y="3662226"/>
                </a:lnTo>
                <a:lnTo>
                  <a:pt x="4832088" y="3655606"/>
                </a:lnTo>
                <a:lnTo>
                  <a:pt x="4832134" y="3652056"/>
                </a:lnTo>
                <a:lnTo>
                  <a:pt x="4827221" y="3651598"/>
                </a:lnTo>
                <a:cubicBezTo>
                  <a:pt x="4812975" y="3657645"/>
                  <a:pt x="4815127" y="3673003"/>
                  <a:pt x="4795636" y="3676393"/>
                </a:cubicBezTo>
                <a:cubicBezTo>
                  <a:pt x="4795189" y="3676472"/>
                  <a:pt x="4794536" y="3676977"/>
                  <a:pt x="4794135" y="3677206"/>
                </a:cubicBezTo>
                <a:lnTo>
                  <a:pt x="4782443" y="3673117"/>
                </a:lnTo>
                <a:lnTo>
                  <a:pt x="4779878" y="3675602"/>
                </a:lnTo>
                <a:cubicBezTo>
                  <a:pt x="4782614" y="3676541"/>
                  <a:pt x="4787905" y="3679576"/>
                  <a:pt x="4789188" y="3682405"/>
                </a:cubicBezTo>
                <a:lnTo>
                  <a:pt x="4785947" y="3685497"/>
                </a:lnTo>
                <a:cubicBezTo>
                  <a:pt x="4788283" y="3692620"/>
                  <a:pt x="4788730" y="3703420"/>
                  <a:pt x="4786348" y="3710623"/>
                </a:cubicBezTo>
                <a:lnTo>
                  <a:pt x="4780507" y="3716430"/>
                </a:lnTo>
                <a:lnTo>
                  <a:pt x="4780484" y="3719144"/>
                </a:lnTo>
                <a:lnTo>
                  <a:pt x="4782591" y="3722522"/>
                </a:lnTo>
                <a:cubicBezTo>
                  <a:pt x="4787470" y="3722511"/>
                  <a:pt x="4790471" y="3718491"/>
                  <a:pt x="4794616" y="3716991"/>
                </a:cubicBezTo>
                <a:cubicBezTo>
                  <a:pt x="4802942" y="3713967"/>
                  <a:pt x="4808210" y="3721136"/>
                  <a:pt x="4816078" y="3715880"/>
                </a:cubicBezTo>
                <a:lnTo>
                  <a:pt x="4817212" y="3715112"/>
                </a:lnTo>
                <a:cubicBezTo>
                  <a:pt x="4820212" y="3711093"/>
                  <a:pt x="4827278" y="3699194"/>
                  <a:pt x="4832753" y="3698747"/>
                </a:cubicBezTo>
                <a:cubicBezTo>
                  <a:pt x="4834665" y="3698415"/>
                  <a:pt x="4837803" y="3700831"/>
                  <a:pt x="4838902" y="3702149"/>
                </a:cubicBezTo>
                <a:cubicBezTo>
                  <a:pt x="4840334" y="3702091"/>
                  <a:pt x="4841971" y="3702217"/>
                  <a:pt x="4843380" y="3701965"/>
                </a:cubicBezTo>
                <a:cubicBezTo>
                  <a:pt x="4860891" y="3698862"/>
                  <a:pt x="4867567" y="3698026"/>
                  <a:pt x="4872881" y="3694888"/>
                </a:cubicBezTo>
                <a:cubicBezTo>
                  <a:pt x="4878550" y="3691555"/>
                  <a:pt x="4882684" y="3685600"/>
                  <a:pt x="4896782" y="3671491"/>
                </a:cubicBezTo>
                <a:cubicBezTo>
                  <a:pt x="4897045" y="3667849"/>
                  <a:pt x="4898901" y="3662375"/>
                  <a:pt x="4901363" y="3659592"/>
                </a:cubicBezTo>
                <a:cubicBezTo>
                  <a:pt x="4908933" y="3656523"/>
                  <a:pt x="4918725" y="3651106"/>
                  <a:pt x="4924073" y="3644715"/>
                </a:cubicBezTo>
                <a:cubicBezTo>
                  <a:pt x="4925630" y="3638966"/>
                  <a:pt x="4930211" y="3623185"/>
                  <a:pt x="4933876" y="3618432"/>
                </a:cubicBezTo>
                <a:cubicBezTo>
                  <a:pt x="4941079" y="3614092"/>
                  <a:pt x="4961773" y="3606682"/>
                  <a:pt x="4968691" y="3609901"/>
                </a:cubicBezTo>
                <a:lnTo>
                  <a:pt x="4972493" y="3613703"/>
                </a:lnTo>
                <a:lnTo>
                  <a:pt x="4972699" y="3616417"/>
                </a:lnTo>
                <a:cubicBezTo>
                  <a:pt x="4959094" y="3633206"/>
                  <a:pt x="4940381" y="3646582"/>
                  <a:pt x="4923958" y="3660394"/>
                </a:cubicBezTo>
                <a:cubicBezTo>
                  <a:pt x="4920820" y="3663039"/>
                  <a:pt x="4919125" y="3668215"/>
                  <a:pt x="4915037" y="3669956"/>
                </a:cubicBezTo>
                <a:cubicBezTo>
                  <a:pt x="4911979" y="3671262"/>
                  <a:pt x="4905325" y="3671812"/>
                  <a:pt x="4903436" y="3674858"/>
                </a:cubicBezTo>
                <a:lnTo>
                  <a:pt x="4904295" y="3676553"/>
                </a:lnTo>
                <a:cubicBezTo>
                  <a:pt x="4908921" y="3673415"/>
                  <a:pt x="4913101" y="3674022"/>
                  <a:pt x="4917247" y="3672270"/>
                </a:cubicBezTo>
                <a:cubicBezTo>
                  <a:pt x="4933521" y="3665410"/>
                  <a:pt x="4928413" y="3655664"/>
                  <a:pt x="4947447" y="3656614"/>
                </a:cubicBezTo>
                <a:cubicBezTo>
                  <a:pt x="4952635" y="3650797"/>
                  <a:pt x="4960377" y="3646193"/>
                  <a:pt x="4968691" y="3641028"/>
                </a:cubicBezTo>
                <a:cubicBezTo>
                  <a:pt x="4976055" y="3636458"/>
                  <a:pt x="4983865" y="3631454"/>
                  <a:pt x="4990748" y="3624720"/>
                </a:cubicBezTo>
                <a:cubicBezTo>
                  <a:pt x="4989614" y="3620986"/>
                  <a:pt x="4989476" y="3615524"/>
                  <a:pt x="4990633" y="3611756"/>
                </a:cubicBezTo>
                <a:cubicBezTo>
                  <a:pt x="4996966" y="3610519"/>
                  <a:pt x="5001204" y="3617837"/>
                  <a:pt x="5006357" y="3616257"/>
                </a:cubicBezTo>
                <a:cubicBezTo>
                  <a:pt x="5018165" y="3612649"/>
                  <a:pt x="5028231" y="3604174"/>
                  <a:pt x="5039076" y="3598689"/>
                </a:cubicBezTo>
                <a:cubicBezTo>
                  <a:pt x="5043050" y="3596685"/>
                  <a:pt x="5047906" y="3595929"/>
                  <a:pt x="5051903" y="3593971"/>
                </a:cubicBezTo>
                <a:cubicBezTo>
                  <a:pt x="5069322" y="3585416"/>
                  <a:pt x="5088871" y="3570184"/>
                  <a:pt x="5108294" y="3567103"/>
                </a:cubicBezTo>
                <a:lnTo>
                  <a:pt x="5109371" y="3565454"/>
                </a:lnTo>
                <a:lnTo>
                  <a:pt x="5107252" y="3563553"/>
                </a:lnTo>
                <a:cubicBezTo>
                  <a:pt x="5103977" y="3562603"/>
                  <a:pt x="5028540" y="3600601"/>
                  <a:pt x="5017958" y="3605663"/>
                </a:cubicBezTo>
                <a:cubicBezTo>
                  <a:pt x="5016504" y="3606362"/>
                  <a:pt x="5011877" y="3604701"/>
                  <a:pt x="5010732" y="3603533"/>
                </a:cubicBezTo>
                <a:lnTo>
                  <a:pt x="5008430" y="3597841"/>
                </a:lnTo>
                <a:lnTo>
                  <a:pt x="5010171" y="3592619"/>
                </a:lnTo>
                <a:lnTo>
                  <a:pt x="5018085" y="3588714"/>
                </a:lnTo>
                <a:cubicBezTo>
                  <a:pt x="5029594" y="3591279"/>
                  <a:pt x="5051021" y="3590294"/>
                  <a:pt x="5056300" y="3576838"/>
                </a:cubicBezTo>
                <a:lnTo>
                  <a:pt x="5050151" y="3569886"/>
                </a:lnTo>
                <a:lnTo>
                  <a:pt x="5057892" y="3557587"/>
                </a:lnTo>
                <a:lnTo>
                  <a:pt x="5061534" y="3556773"/>
                </a:lnTo>
                <a:lnTo>
                  <a:pt x="5078289" y="3563370"/>
                </a:lnTo>
                <a:lnTo>
                  <a:pt x="5085996" y="3556281"/>
                </a:lnTo>
                <a:cubicBezTo>
                  <a:pt x="5088252" y="3556533"/>
                  <a:pt x="5113344" y="3559499"/>
                  <a:pt x="5114100" y="3559373"/>
                </a:cubicBezTo>
                <a:cubicBezTo>
                  <a:pt x="5122724" y="3557999"/>
                  <a:pt x="5131061" y="3551448"/>
                  <a:pt x="5140315" y="3553258"/>
                </a:cubicBezTo>
                <a:lnTo>
                  <a:pt x="5138368" y="3558686"/>
                </a:lnTo>
                <a:cubicBezTo>
                  <a:pt x="5126045" y="3560541"/>
                  <a:pt x="5115658" y="3567905"/>
                  <a:pt x="5105282" y="3574193"/>
                </a:cubicBezTo>
                <a:cubicBezTo>
                  <a:pt x="5105030" y="3574353"/>
                  <a:pt x="5090165" y="3578762"/>
                  <a:pt x="5087554" y="3579953"/>
                </a:cubicBezTo>
                <a:cubicBezTo>
                  <a:pt x="5075919" y="3585278"/>
                  <a:pt x="5064821" y="3591944"/>
                  <a:pt x="5053186" y="3597303"/>
                </a:cubicBezTo>
                <a:cubicBezTo>
                  <a:pt x="5050586" y="3598506"/>
                  <a:pt x="5047093" y="3598998"/>
                  <a:pt x="5044642" y="3600395"/>
                </a:cubicBezTo>
                <a:cubicBezTo>
                  <a:pt x="5037141" y="3604690"/>
                  <a:pt x="5030304" y="3610439"/>
                  <a:pt x="5022791" y="3614688"/>
                </a:cubicBezTo>
                <a:cubicBezTo>
                  <a:pt x="5014076" y="3619612"/>
                  <a:pt x="5004284" y="3623059"/>
                  <a:pt x="4995649" y="3628110"/>
                </a:cubicBezTo>
                <a:cubicBezTo>
                  <a:pt x="4987484" y="3632885"/>
                  <a:pt x="4979456" y="3639230"/>
                  <a:pt x="4971634" y="3644601"/>
                </a:cubicBezTo>
                <a:cubicBezTo>
                  <a:pt x="4971600" y="3644635"/>
                  <a:pt x="4971554" y="3644658"/>
                  <a:pt x="4971520" y="3644681"/>
                </a:cubicBezTo>
                <a:cubicBezTo>
                  <a:pt x="4970431" y="3645414"/>
                  <a:pt x="4969194" y="3646090"/>
                  <a:pt x="4968221" y="3646937"/>
                </a:cubicBezTo>
                <a:cubicBezTo>
                  <a:pt x="4951329" y="3661734"/>
                  <a:pt x="4936373" y="3670918"/>
                  <a:pt x="4919755" y="3684237"/>
                </a:cubicBezTo>
                <a:cubicBezTo>
                  <a:pt x="4910433" y="3691704"/>
                  <a:pt x="4901821" y="3700751"/>
                  <a:pt x="4892865" y="3708699"/>
                </a:cubicBezTo>
                <a:cubicBezTo>
                  <a:pt x="4880234" y="3719900"/>
                  <a:pt x="4866537" y="3729978"/>
                  <a:pt x="4853928" y="3741201"/>
                </a:cubicBezTo>
                <a:cubicBezTo>
                  <a:pt x="4834447" y="3758551"/>
                  <a:pt x="4816216" y="3776794"/>
                  <a:pt x="4795773" y="3793171"/>
                </a:cubicBezTo>
                <a:lnTo>
                  <a:pt x="4793425" y="3793137"/>
                </a:lnTo>
                <a:lnTo>
                  <a:pt x="4793609" y="3795049"/>
                </a:lnTo>
                <a:cubicBezTo>
                  <a:pt x="4744570" y="3849929"/>
                  <a:pt x="4688488" y="3899494"/>
                  <a:pt x="4635350" y="3950273"/>
                </a:cubicBezTo>
                <a:cubicBezTo>
                  <a:pt x="4627196" y="3958072"/>
                  <a:pt x="4618790" y="3966043"/>
                  <a:pt x="4611449" y="3974632"/>
                </a:cubicBezTo>
                <a:lnTo>
                  <a:pt x="4609525" y="3974208"/>
                </a:lnTo>
                <a:lnTo>
                  <a:pt x="4609708" y="3976293"/>
                </a:lnTo>
                <a:cubicBezTo>
                  <a:pt x="4605929" y="3980862"/>
                  <a:pt x="4601520" y="3983107"/>
                  <a:pt x="4597363" y="3986817"/>
                </a:cubicBezTo>
                <a:cubicBezTo>
                  <a:pt x="4592175" y="3991444"/>
                  <a:pt x="4587639" y="3996918"/>
                  <a:pt x="4582406" y="4001488"/>
                </a:cubicBezTo>
                <a:cubicBezTo>
                  <a:pt x="4577069" y="4006149"/>
                  <a:pt x="4570759" y="4009928"/>
                  <a:pt x="4565502" y="4014658"/>
                </a:cubicBezTo>
                <a:cubicBezTo>
                  <a:pt x="4554233" y="4024805"/>
                  <a:pt x="4544213" y="4036497"/>
                  <a:pt x="4533127" y="4046862"/>
                </a:cubicBezTo>
                <a:cubicBezTo>
                  <a:pt x="4523610" y="4055749"/>
                  <a:pt x="4513566" y="4064189"/>
                  <a:pt x="4504233" y="4073248"/>
                </a:cubicBezTo>
                <a:cubicBezTo>
                  <a:pt x="4498301" y="4078997"/>
                  <a:pt x="4493639" y="4086738"/>
                  <a:pt x="4488062" y="4092888"/>
                </a:cubicBezTo>
                <a:cubicBezTo>
                  <a:pt x="4484672" y="4096633"/>
                  <a:pt x="4480355" y="4099954"/>
                  <a:pt x="4477182" y="4103848"/>
                </a:cubicBezTo>
                <a:cubicBezTo>
                  <a:pt x="4474766" y="4106826"/>
                  <a:pt x="4473220" y="4111739"/>
                  <a:pt x="4470597" y="4114407"/>
                </a:cubicBezTo>
                <a:cubicBezTo>
                  <a:pt x="4448357" y="4137025"/>
                  <a:pt x="4426792" y="4159449"/>
                  <a:pt x="4405972" y="4183350"/>
                </a:cubicBezTo>
                <a:lnTo>
                  <a:pt x="4402102" y="4184335"/>
                </a:lnTo>
                <a:lnTo>
                  <a:pt x="4402491" y="4186018"/>
                </a:lnTo>
                <a:lnTo>
                  <a:pt x="4396398" y="4192408"/>
                </a:lnTo>
                <a:lnTo>
                  <a:pt x="4393398" y="4190473"/>
                </a:lnTo>
                <a:lnTo>
                  <a:pt x="4378888" y="4196944"/>
                </a:lnTo>
                <a:cubicBezTo>
                  <a:pt x="4374261" y="4199921"/>
                  <a:pt x="4372543" y="4204869"/>
                  <a:pt x="4366050" y="4206151"/>
                </a:cubicBezTo>
                <a:lnTo>
                  <a:pt x="4363782" y="4200471"/>
                </a:lnTo>
                <a:lnTo>
                  <a:pt x="4360163" y="4199154"/>
                </a:lnTo>
                <a:cubicBezTo>
                  <a:pt x="4357667" y="4201880"/>
                  <a:pt x="4337648" y="4199578"/>
                  <a:pt x="4333502" y="4199360"/>
                </a:cubicBezTo>
                <a:lnTo>
                  <a:pt x="4331464" y="4205808"/>
                </a:lnTo>
                <a:cubicBezTo>
                  <a:pt x="4328177" y="4206610"/>
                  <a:pt x="4320733" y="4203506"/>
                  <a:pt x="4317996" y="4202029"/>
                </a:cubicBezTo>
                <a:cubicBezTo>
                  <a:pt x="4313083" y="4203861"/>
                  <a:pt x="4302833" y="4207663"/>
                  <a:pt x="4300818" y="4212839"/>
                </a:cubicBezTo>
                <a:lnTo>
                  <a:pt x="4300554" y="4216390"/>
                </a:lnTo>
                <a:lnTo>
                  <a:pt x="4295195" y="4215256"/>
                </a:lnTo>
                <a:lnTo>
                  <a:pt x="4293019" y="4216676"/>
                </a:lnTo>
                <a:lnTo>
                  <a:pt x="4294496" y="4219207"/>
                </a:lnTo>
                <a:lnTo>
                  <a:pt x="4291908" y="4220020"/>
                </a:lnTo>
                <a:lnTo>
                  <a:pt x="4287418" y="4217844"/>
                </a:lnTo>
                <a:cubicBezTo>
                  <a:pt x="4286056" y="4218153"/>
                  <a:pt x="4284475" y="4219699"/>
                  <a:pt x="4283914" y="4220936"/>
                </a:cubicBezTo>
                <a:lnTo>
                  <a:pt x="4286010" y="4223673"/>
                </a:lnTo>
                <a:lnTo>
                  <a:pt x="4291152" y="4224807"/>
                </a:lnTo>
                <a:lnTo>
                  <a:pt x="4290442" y="4228964"/>
                </a:lnTo>
                <a:lnTo>
                  <a:pt x="4292961" y="4231930"/>
                </a:lnTo>
                <a:lnTo>
                  <a:pt x="4293145" y="4234244"/>
                </a:lnTo>
                <a:lnTo>
                  <a:pt x="4281853" y="4240737"/>
                </a:lnTo>
                <a:lnTo>
                  <a:pt x="4286720" y="4245227"/>
                </a:lnTo>
                <a:lnTo>
                  <a:pt x="4289537" y="4243394"/>
                </a:lnTo>
                <a:lnTo>
                  <a:pt x="4289285" y="4246921"/>
                </a:lnTo>
                <a:lnTo>
                  <a:pt x="4284052" y="4250403"/>
                </a:lnTo>
                <a:lnTo>
                  <a:pt x="4275039" y="4250048"/>
                </a:lnTo>
                <a:lnTo>
                  <a:pt x="4269553" y="4243887"/>
                </a:lnTo>
                <a:cubicBezTo>
                  <a:pt x="4267285" y="4245055"/>
                  <a:pt x="4264881" y="4248639"/>
                  <a:pt x="4264457" y="4251113"/>
                </a:cubicBezTo>
                <a:lnTo>
                  <a:pt x="4261880" y="4251903"/>
                </a:lnTo>
                <a:cubicBezTo>
                  <a:pt x="4256589" y="4250964"/>
                  <a:pt x="4249775" y="4248273"/>
                  <a:pt x="4245652" y="4244711"/>
                </a:cubicBezTo>
                <a:lnTo>
                  <a:pt x="4244885" y="4240096"/>
                </a:lnTo>
                <a:lnTo>
                  <a:pt x="4240590" y="4240657"/>
                </a:lnTo>
                <a:lnTo>
                  <a:pt x="4240659" y="4247986"/>
                </a:lnTo>
                <a:lnTo>
                  <a:pt x="4235815" y="4255007"/>
                </a:lnTo>
                <a:lnTo>
                  <a:pt x="4231726" y="4254732"/>
                </a:lnTo>
                <a:lnTo>
                  <a:pt x="4225405" y="4258591"/>
                </a:lnTo>
                <a:lnTo>
                  <a:pt x="4224294" y="4261512"/>
                </a:lnTo>
                <a:cubicBezTo>
                  <a:pt x="4213884" y="4259072"/>
                  <a:pt x="4204951" y="4258900"/>
                  <a:pt x="4194174" y="4261386"/>
                </a:cubicBezTo>
                <a:lnTo>
                  <a:pt x="4193590" y="4256965"/>
                </a:lnTo>
                <a:lnTo>
                  <a:pt x="4200267" y="4257938"/>
                </a:lnTo>
                <a:lnTo>
                  <a:pt x="4204836" y="4255087"/>
                </a:lnTo>
                <a:lnTo>
                  <a:pt x="4206428" y="4250082"/>
                </a:lnTo>
                <a:cubicBezTo>
                  <a:pt x="4206440" y="4247620"/>
                  <a:pt x="4204115" y="4244757"/>
                  <a:pt x="4202901" y="4243119"/>
                </a:cubicBezTo>
                <a:cubicBezTo>
                  <a:pt x="4194758" y="4232125"/>
                  <a:pt x="4195789" y="4233797"/>
                  <a:pt x="4182939" y="4230396"/>
                </a:cubicBezTo>
                <a:lnTo>
                  <a:pt x="4180924" y="4233316"/>
                </a:lnTo>
                <a:cubicBezTo>
                  <a:pt x="4182997" y="4235171"/>
                  <a:pt x="4187669" y="4237187"/>
                  <a:pt x="4190544" y="4236614"/>
                </a:cubicBezTo>
                <a:lnTo>
                  <a:pt x="4193143" y="4246509"/>
                </a:lnTo>
                <a:lnTo>
                  <a:pt x="4197805" y="4250575"/>
                </a:lnTo>
                <a:cubicBezTo>
                  <a:pt x="4190074" y="4253827"/>
                  <a:pt x="4161947" y="4268967"/>
                  <a:pt x="4158867" y="4273685"/>
                </a:cubicBezTo>
                <a:lnTo>
                  <a:pt x="4154584" y="4272368"/>
                </a:lnTo>
                <a:lnTo>
                  <a:pt x="4154904" y="4268177"/>
                </a:lnTo>
                <a:lnTo>
                  <a:pt x="4151480" y="4266448"/>
                </a:lnTo>
                <a:lnTo>
                  <a:pt x="4149820" y="4274143"/>
                </a:lnTo>
                <a:lnTo>
                  <a:pt x="4142834" y="4280511"/>
                </a:lnTo>
                <a:lnTo>
                  <a:pt x="4140268" y="4278782"/>
                </a:lnTo>
                <a:lnTo>
                  <a:pt x="4140120" y="4276686"/>
                </a:lnTo>
                <a:lnTo>
                  <a:pt x="4142971" y="4273181"/>
                </a:lnTo>
                <a:lnTo>
                  <a:pt x="4141299" y="4270009"/>
                </a:lnTo>
                <a:lnTo>
                  <a:pt x="4137772" y="4274544"/>
                </a:lnTo>
                <a:lnTo>
                  <a:pt x="4135653" y="4273685"/>
                </a:lnTo>
                <a:lnTo>
                  <a:pt x="4134210" y="4269036"/>
                </a:lnTo>
                <a:cubicBezTo>
                  <a:pt x="4132515" y="4267467"/>
                  <a:pt x="4128175" y="4264959"/>
                  <a:pt x="4125678" y="4265531"/>
                </a:cubicBezTo>
                <a:lnTo>
                  <a:pt x="4122597" y="4270284"/>
                </a:lnTo>
                <a:cubicBezTo>
                  <a:pt x="4119185" y="4273113"/>
                  <a:pt x="4105785" y="4273857"/>
                  <a:pt x="4101640" y="4273857"/>
                </a:cubicBezTo>
                <a:lnTo>
                  <a:pt x="4096349" y="4280018"/>
                </a:lnTo>
                <a:cubicBezTo>
                  <a:pt x="4092799" y="4281507"/>
                  <a:pt x="4086282" y="4279984"/>
                  <a:pt x="4083270" y="4277888"/>
                </a:cubicBezTo>
                <a:lnTo>
                  <a:pt x="4086592" y="4273548"/>
                </a:lnTo>
                <a:lnTo>
                  <a:pt x="4085985" y="4271441"/>
                </a:lnTo>
                <a:lnTo>
                  <a:pt x="4083648" y="4270147"/>
                </a:lnTo>
                <a:lnTo>
                  <a:pt x="4079926" y="4273857"/>
                </a:lnTo>
                <a:lnTo>
                  <a:pt x="4075872" y="4271670"/>
                </a:lnTo>
                <a:lnTo>
                  <a:pt x="4071429" y="4278266"/>
                </a:lnTo>
                <a:lnTo>
                  <a:pt x="4068863" y="4278850"/>
                </a:lnTo>
                <a:lnTo>
                  <a:pt x="4067489" y="4282172"/>
                </a:lnTo>
                <a:cubicBezTo>
                  <a:pt x="4061477" y="4289524"/>
                  <a:pt x="4042225" y="4285848"/>
                  <a:pt x="4034633" y="4285012"/>
                </a:cubicBezTo>
                <a:cubicBezTo>
                  <a:pt x="4029078" y="4284405"/>
                  <a:pt x="4015290" y="4299659"/>
                  <a:pt x="4012804" y="4303656"/>
                </a:cubicBezTo>
                <a:cubicBezTo>
                  <a:pt x="4008991" y="4306427"/>
                  <a:pt x="4000562" y="4306153"/>
                  <a:pt x="3996394" y="4304778"/>
                </a:cubicBezTo>
                <a:lnTo>
                  <a:pt x="3995764" y="4294299"/>
                </a:lnTo>
                <a:cubicBezTo>
                  <a:pt x="3989041" y="4288264"/>
                  <a:pt x="3991022" y="4276663"/>
                  <a:pt x="3987839" y="4273640"/>
                </a:cubicBezTo>
                <a:cubicBezTo>
                  <a:pt x="3985422" y="4271990"/>
                  <a:pt x="3978849" y="4271384"/>
                  <a:pt x="3976066" y="4271280"/>
                </a:cubicBezTo>
                <a:lnTo>
                  <a:pt x="3967224" y="4261890"/>
                </a:lnTo>
                <a:lnTo>
                  <a:pt x="3964602" y="4263103"/>
                </a:lnTo>
                <a:cubicBezTo>
                  <a:pt x="3964854" y="4266219"/>
                  <a:pt x="3963858" y="4272815"/>
                  <a:pt x="3961132" y="4274945"/>
                </a:cubicBezTo>
                <a:cubicBezTo>
                  <a:pt x="3956356" y="4278587"/>
                  <a:pt x="3947092" y="4276800"/>
                  <a:pt x="3941480" y="4277671"/>
                </a:cubicBezTo>
                <a:cubicBezTo>
                  <a:pt x="3932627" y="4279034"/>
                  <a:pt x="3924863" y="4285447"/>
                  <a:pt x="3917441" y="4275667"/>
                </a:cubicBezTo>
                <a:cubicBezTo>
                  <a:pt x="3912380" y="4275896"/>
                  <a:pt x="3904397" y="4280396"/>
                  <a:pt x="3900481" y="4283248"/>
                </a:cubicBezTo>
                <a:lnTo>
                  <a:pt x="3893174" y="4282458"/>
                </a:lnTo>
                <a:lnTo>
                  <a:pt x="3891743" y="4279492"/>
                </a:lnTo>
                <a:lnTo>
                  <a:pt x="3893174" y="4273250"/>
                </a:lnTo>
                <a:lnTo>
                  <a:pt x="3890655" y="4271796"/>
                </a:lnTo>
                <a:cubicBezTo>
                  <a:pt x="3888467" y="4273846"/>
                  <a:pt x="3882375" y="4274659"/>
                  <a:pt x="3879592" y="4274613"/>
                </a:cubicBezTo>
                <a:lnTo>
                  <a:pt x="3881230" y="4278427"/>
                </a:lnTo>
                <a:lnTo>
                  <a:pt x="3878813" y="4280660"/>
                </a:lnTo>
                <a:lnTo>
                  <a:pt x="3870453" y="4279641"/>
                </a:lnTo>
                <a:lnTo>
                  <a:pt x="3868689" y="4281072"/>
                </a:lnTo>
                <a:lnTo>
                  <a:pt x="3871632" y="4284267"/>
                </a:lnTo>
                <a:lnTo>
                  <a:pt x="3874633" y="4284771"/>
                </a:lnTo>
                <a:lnTo>
                  <a:pt x="3879855" y="4282790"/>
                </a:lnTo>
                <a:lnTo>
                  <a:pt x="3882787" y="4286420"/>
                </a:lnTo>
                <a:cubicBezTo>
                  <a:pt x="3881436" y="4289375"/>
                  <a:pt x="3877771" y="4293658"/>
                  <a:pt x="3874610" y="4294815"/>
                </a:cubicBezTo>
                <a:lnTo>
                  <a:pt x="3869205" y="4305981"/>
                </a:lnTo>
                <a:cubicBezTo>
                  <a:pt x="3867899" y="4307573"/>
                  <a:pt x="3864143" y="4308271"/>
                  <a:pt x="3862253" y="4308145"/>
                </a:cubicBezTo>
                <a:lnTo>
                  <a:pt x="3861348" y="4310195"/>
                </a:lnTo>
                <a:lnTo>
                  <a:pt x="3862161" y="4311696"/>
                </a:lnTo>
                <a:lnTo>
                  <a:pt x="3867739" y="4313700"/>
                </a:lnTo>
                <a:lnTo>
                  <a:pt x="3867326" y="4321636"/>
                </a:lnTo>
                <a:lnTo>
                  <a:pt x="3864418" y="4325747"/>
                </a:lnTo>
                <a:cubicBezTo>
                  <a:pt x="3861062" y="4323571"/>
                  <a:pt x="3858062" y="4317536"/>
                  <a:pt x="3857603" y="4313677"/>
                </a:cubicBezTo>
                <a:lnTo>
                  <a:pt x="3855061" y="4311524"/>
                </a:lnTo>
                <a:lnTo>
                  <a:pt x="3853527" y="4312738"/>
                </a:lnTo>
                <a:cubicBezTo>
                  <a:pt x="3850652" y="4319861"/>
                  <a:pt x="3848522" y="4327683"/>
                  <a:pt x="3846976" y="4335196"/>
                </a:cubicBezTo>
                <a:lnTo>
                  <a:pt x="3848465" y="4335860"/>
                </a:lnTo>
                <a:lnTo>
                  <a:pt x="3854030" y="4328244"/>
                </a:lnTo>
                <a:cubicBezTo>
                  <a:pt x="3854935" y="4330672"/>
                  <a:pt x="3858176" y="4337452"/>
                  <a:pt x="3860890" y="4338448"/>
                </a:cubicBezTo>
                <a:lnTo>
                  <a:pt x="3863937" y="4346464"/>
                </a:lnTo>
                <a:cubicBezTo>
                  <a:pt x="3879191" y="4355226"/>
                  <a:pt x="3879168" y="4365074"/>
                  <a:pt x="3881642" y="4380970"/>
                </a:cubicBezTo>
                <a:cubicBezTo>
                  <a:pt x="3882947" y="4389387"/>
                  <a:pt x="3900870" y="4384177"/>
                  <a:pt x="3904672" y="4381886"/>
                </a:cubicBezTo>
                <a:lnTo>
                  <a:pt x="3908119" y="4382596"/>
                </a:lnTo>
                <a:cubicBezTo>
                  <a:pt x="3912197" y="4387979"/>
                  <a:pt x="3909998" y="4395893"/>
                  <a:pt x="3907455" y="4401424"/>
                </a:cubicBezTo>
                <a:lnTo>
                  <a:pt x="3915174" y="4431726"/>
                </a:lnTo>
                <a:cubicBezTo>
                  <a:pt x="3919068" y="4433147"/>
                  <a:pt x="3931345" y="4444954"/>
                  <a:pt x="3929432" y="4448974"/>
                </a:cubicBezTo>
                <a:lnTo>
                  <a:pt x="3926569" y="4452249"/>
                </a:lnTo>
                <a:cubicBezTo>
                  <a:pt x="3925641" y="4457586"/>
                  <a:pt x="3925882" y="4464148"/>
                  <a:pt x="3927039" y="4469428"/>
                </a:cubicBezTo>
                <a:lnTo>
                  <a:pt x="3930623" y="4473459"/>
                </a:lnTo>
                <a:cubicBezTo>
                  <a:pt x="3932811" y="4473699"/>
                  <a:pt x="3938685" y="4473722"/>
                  <a:pt x="3940564" y="4472222"/>
                </a:cubicBezTo>
                <a:lnTo>
                  <a:pt x="3947046" y="4473207"/>
                </a:lnTo>
                <a:cubicBezTo>
                  <a:pt x="3958944" y="4467469"/>
                  <a:pt x="3960033" y="4448573"/>
                  <a:pt x="3973008" y="4440075"/>
                </a:cubicBezTo>
                <a:cubicBezTo>
                  <a:pt x="3982238" y="4434028"/>
                  <a:pt x="3992397" y="4434990"/>
                  <a:pt x="4000745" y="4424546"/>
                </a:cubicBezTo>
                <a:lnTo>
                  <a:pt x="4015633" y="4423813"/>
                </a:lnTo>
                <a:cubicBezTo>
                  <a:pt x="4024486" y="4419610"/>
                  <a:pt x="4018405" y="4386376"/>
                  <a:pt x="4023902" y="4379000"/>
                </a:cubicBezTo>
                <a:lnTo>
                  <a:pt x="4030922" y="4373698"/>
                </a:lnTo>
                <a:lnTo>
                  <a:pt x="4033293" y="4363093"/>
                </a:lnTo>
                <a:lnTo>
                  <a:pt x="4036385" y="4360001"/>
                </a:lnTo>
                <a:cubicBezTo>
                  <a:pt x="4039385" y="4359749"/>
                  <a:pt x="4051593" y="4357974"/>
                  <a:pt x="4053815" y="4359749"/>
                </a:cubicBezTo>
                <a:lnTo>
                  <a:pt x="4063893" y="4371854"/>
                </a:lnTo>
                <a:cubicBezTo>
                  <a:pt x="4066733" y="4377546"/>
                  <a:pt x="4057193" y="4387395"/>
                  <a:pt x="4057514" y="4393121"/>
                </a:cubicBezTo>
                <a:cubicBezTo>
                  <a:pt x="4057915" y="4400485"/>
                  <a:pt x="4057045" y="4410781"/>
                  <a:pt x="4061889" y="4417022"/>
                </a:cubicBezTo>
                <a:cubicBezTo>
                  <a:pt x="4058579" y="4424305"/>
                  <a:pt x="4055544" y="4439869"/>
                  <a:pt x="4058888" y="4447703"/>
                </a:cubicBezTo>
                <a:cubicBezTo>
                  <a:pt x="4069585" y="4454081"/>
                  <a:pt x="4072425" y="4470985"/>
                  <a:pt x="4074360" y="4482105"/>
                </a:cubicBezTo>
                <a:lnTo>
                  <a:pt x="4072356" y="4485002"/>
                </a:lnTo>
                <a:lnTo>
                  <a:pt x="4065622" y="4487190"/>
                </a:lnTo>
                <a:lnTo>
                  <a:pt x="4060263" y="4484980"/>
                </a:lnTo>
                <a:cubicBezTo>
                  <a:pt x="4054147" y="4487911"/>
                  <a:pt x="4034346" y="4536045"/>
                  <a:pt x="4034701" y="4540958"/>
                </a:cubicBezTo>
                <a:cubicBezTo>
                  <a:pt x="4040668" y="4557873"/>
                  <a:pt x="4042993" y="4554586"/>
                  <a:pt x="4038332" y="4574708"/>
                </a:cubicBezTo>
                <a:lnTo>
                  <a:pt x="4041034" y="4579140"/>
                </a:lnTo>
                <a:lnTo>
                  <a:pt x="4043634" y="4578991"/>
                </a:lnTo>
                <a:lnTo>
                  <a:pt x="4044046" y="4580240"/>
                </a:lnTo>
                <a:lnTo>
                  <a:pt x="4059965" y="4583286"/>
                </a:lnTo>
                <a:lnTo>
                  <a:pt x="4062507" y="4586481"/>
                </a:lnTo>
                <a:lnTo>
                  <a:pt x="4059026" y="4587042"/>
                </a:lnTo>
                <a:lnTo>
                  <a:pt x="4057400" y="4592448"/>
                </a:lnTo>
                <a:lnTo>
                  <a:pt x="4054330" y="4593845"/>
                </a:lnTo>
                <a:lnTo>
                  <a:pt x="4053208" y="4595929"/>
                </a:lnTo>
                <a:lnTo>
                  <a:pt x="4054056" y="4598036"/>
                </a:lnTo>
                <a:lnTo>
                  <a:pt x="4056232" y="4597647"/>
                </a:lnTo>
                <a:cubicBezTo>
                  <a:pt x="4057858" y="4598884"/>
                  <a:pt x="4063321" y="4603190"/>
                  <a:pt x="4064065" y="4605114"/>
                </a:cubicBezTo>
                <a:lnTo>
                  <a:pt x="4061992" y="4610325"/>
                </a:lnTo>
                <a:lnTo>
                  <a:pt x="4067764" y="4614207"/>
                </a:lnTo>
                <a:lnTo>
                  <a:pt x="4068337" y="4617356"/>
                </a:lnTo>
                <a:lnTo>
                  <a:pt x="4065863" y="4622132"/>
                </a:lnTo>
                <a:cubicBezTo>
                  <a:pt x="4061293" y="4621113"/>
                  <a:pt x="4051571" y="4616841"/>
                  <a:pt x="4049647" y="4611962"/>
                </a:cubicBezTo>
                <a:cubicBezTo>
                  <a:pt x="4044104" y="4612386"/>
                  <a:pt x="4043039" y="4617001"/>
                  <a:pt x="4039546" y="4619727"/>
                </a:cubicBezTo>
                <a:cubicBezTo>
                  <a:pt x="4031976" y="4625636"/>
                  <a:pt x="4032159" y="4620529"/>
                  <a:pt x="4028517" y="4632817"/>
                </a:cubicBezTo>
                <a:cubicBezTo>
                  <a:pt x="4028082" y="4634306"/>
                  <a:pt x="4027005" y="4637318"/>
                  <a:pt x="4027864" y="4639139"/>
                </a:cubicBezTo>
                <a:lnTo>
                  <a:pt x="4030418" y="4641898"/>
                </a:lnTo>
                <a:lnTo>
                  <a:pt x="4037748" y="4643090"/>
                </a:lnTo>
                <a:lnTo>
                  <a:pt x="4038561" y="4645414"/>
                </a:lnTo>
                <a:cubicBezTo>
                  <a:pt x="4035812" y="4650877"/>
                  <a:pt x="4033316" y="4658275"/>
                  <a:pt x="4028677" y="4662570"/>
                </a:cubicBezTo>
                <a:lnTo>
                  <a:pt x="4028357" y="4667368"/>
                </a:lnTo>
                <a:lnTo>
                  <a:pt x="4024589" y="4672316"/>
                </a:lnTo>
                <a:lnTo>
                  <a:pt x="4025711" y="4680080"/>
                </a:lnTo>
                <a:lnTo>
                  <a:pt x="4024406" y="4680687"/>
                </a:lnTo>
                <a:lnTo>
                  <a:pt x="4020146" y="4677870"/>
                </a:lnTo>
                <a:cubicBezTo>
                  <a:pt x="4016641" y="4677801"/>
                  <a:pt x="4009140" y="4682921"/>
                  <a:pt x="4006575" y="4684925"/>
                </a:cubicBezTo>
                <a:cubicBezTo>
                  <a:pt x="4003574" y="4685177"/>
                  <a:pt x="3998168" y="4681695"/>
                  <a:pt x="3996073" y="4679897"/>
                </a:cubicBezTo>
                <a:lnTo>
                  <a:pt x="3992511" y="4684616"/>
                </a:lnTo>
                <a:lnTo>
                  <a:pt x="3988148" y="4685578"/>
                </a:lnTo>
                <a:cubicBezTo>
                  <a:pt x="3982949" y="4683688"/>
                  <a:pt x="3968003" y="4677171"/>
                  <a:pt x="3965541" y="4671732"/>
                </a:cubicBezTo>
                <a:cubicBezTo>
                  <a:pt x="3964247" y="4668869"/>
                  <a:pt x="3964339" y="4664780"/>
                  <a:pt x="3962941" y="4662032"/>
                </a:cubicBezTo>
                <a:cubicBezTo>
                  <a:pt x="3959254" y="4654840"/>
                  <a:pt x="3951283" y="4650053"/>
                  <a:pt x="3948019" y="4642059"/>
                </a:cubicBezTo>
                <a:lnTo>
                  <a:pt x="3949233" y="4636024"/>
                </a:lnTo>
                <a:lnTo>
                  <a:pt x="3951879" y="4633561"/>
                </a:lnTo>
                <a:lnTo>
                  <a:pt x="3961853" y="4632325"/>
                </a:lnTo>
                <a:cubicBezTo>
                  <a:pt x="3963835" y="4629312"/>
                  <a:pt x="3964556" y="4623518"/>
                  <a:pt x="3964087" y="4620048"/>
                </a:cubicBezTo>
                <a:lnTo>
                  <a:pt x="3960033" y="4617231"/>
                </a:lnTo>
                <a:cubicBezTo>
                  <a:pt x="3959758" y="4614596"/>
                  <a:pt x="3957559" y="4610588"/>
                  <a:pt x="3955245" y="4609180"/>
                </a:cubicBezTo>
                <a:lnTo>
                  <a:pt x="3949577" y="4610932"/>
                </a:lnTo>
                <a:lnTo>
                  <a:pt x="3948340" y="4607759"/>
                </a:lnTo>
                <a:lnTo>
                  <a:pt x="3950928" y="4599468"/>
                </a:lnTo>
                <a:lnTo>
                  <a:pt x="3948214" y="4594188"/>
                </a:lnTo>
                <a:lnTo>
                  <a:pt x="3944125" y="4593444"/>
                </a:lnTo>
                <a:lnTo>
                  <a:pt x="3940151" y="4597326"/>
                </a:lnTo>
                <a:lnTo>
                  <a:pt x="3937334" y="4597910"/>
                </a:lnTo>
                <a:lnTo>
                  <a:pt x="3936487" y="4596215"/>
                </a:lnTo>
                <a:lnTo>
                  <a:pt x="3939911" y="4588554"/>
                </a:lnTo>
                <a:lnTo>
                  <a:pt x="3938502" y="4584775"/>
                </a:lnTo>
                <a:lnTo>
                  <a:pt x="3930108" y="4582690"/>
                </a:lnTo>
                <a:lnTo>
                  <a:pt x="3923717" y="4587993"/>
                </a:lnTo>
                <a:lnTo>
                  <a:pt x="3923191" y="4582542"/>
                </a:lnTo>
                <a:lnTo>
                  <a:pt x="3927233" y="4576987"/>
                </a:lnTo>
                <a:cubicBezTo>
                  <a:pt x="3927130" y="4571524"/>
                  <a:pt x="3916033" y="4557839"/>
                  <a:pt x="3910387" y="4557598"/>
                </a:cubicBezTo>
                <a:lnTo>
                  <a:pt x="3907512" y="4560439"/>
                </a:lnTo>
                <a:lnTo>
                  <a:pt x="3898958" y="4556499"/>
                </a:lnTo>
                <a:lnTo>
                  <a:pt x="3905806" y="4550155"/>
                </a:lnTo>
                <a:lnTo>
                  <a:pt x="3909082" y="4538943"/>
                </a:lnTo>
                <a:cubicBezTo>
                  <a:pt x="3897480" y="4524479"/>
                  <a:pt x="3894102" y="4496695"/>
                  <a:pt x="3880267" y="4478246"/>
                </a:cubicBezTo>
                <a:cubicBezTo>
                  <a:pt x="3873786" y="4469622"/>
                  <a:pt x="3865609" y="4461365"/>
                  <a:pt x="3858508" y="4453199"/>
                </a:cubicBezTo>
                <a:cubicBezTo>
                  <a:pt x="3851431" y="4445046"/>
                  <a:pt x="3844697" y="4441404"/>
                  <a:pt x="3850091" y="4430284"/>
                </a:cubicBezTo>
                <a:lnTo>
                  <a:pt x="3846793" y="4424351"/>
                </a:lnTo>
                <a:lnTo>
                  <a:pt x="3842326" y="4422164"/>
                </a:lnTo>
                <a:cubicBezTo>
                  <a:pt x="3840047" y="4412361"/>
                  <a:pt x="3841009" y="4394552"/>
                  <a:pt x="3832523" y="4390338"/>
                </a:cubicBezTo>
                <a:lnTo>
                  <a:pt x="3829488" y="4390258"/>
                </a:lnTo>
                <a:lnTo>
                  <a:pt x="3828366" y="4392342"/>
                </a:lnTo>
                <a:lnTo>
                  <a:pt x="3830439" y="4396362"/>
                </a:lnTo>
                <a:cubicBezTo>
                  <a:pt x="3825927" y="4400451"/>
                  <a:pt x="3828847" y="4407345"/>
                  <a:pt x="3825102" y="4412132"/>
                </a:cubicBezTo>
                <a:lnTo>
                  <a:pt x="3829248" y="4420183"/>
                </a:lnTo>
                <a:lnTo>
                  <a:pt x="3844181" y="4426607"/>
                </a:lnTo>
                <a:lnTo>
                  <a:pt x="3844685" y="4432059"/>
                </a:lnTo>
                <a:lnTo>
                  <a:pt x="3835169" y="4433513"/>
                </a:lnTo>
                <a:cubicBezTo>
                  <a:pt x="3829992" y="4428451"/>
                  <a:pt x="3824220" y="4421500"/>
                  <a:pt x="3818505" y="4417217"/>
                </a:cubicBezTo>
                <a:cubicBezTo>
                  <a:pt x="3805839" y="4407734"/>
                  <a:pt x="3794627" y="4402455"/>
                  <a:pt x="3779957" y="4395893"/>
                </a:cubicBezTo>
                <a:cubicBezTo>
                  <a:pt x="3764623" y="4389033"/>
                  <a:pt x="3754785" y="4384864"/>
                  <a:pt x="3738958" y="4391758"/>
                </a:cubicBezTo>
                <a:cubicBezTo>
                  <a:pt x="3723269" y="4398595"/>
                  <a:pt x="3724105" y="4396179"/>
                  <a:pt x="3717004" y="4409864"/>
                </a:cubicBezTo>
                <a:cubicBezTo>
                  <a:pt x="3714141" y="4415396"/>
                  <a:pt x="3709297" y="4424615"/>
                  <a:pt x="3711415" y="4430971"/>
                </a:cubicBezTo>
                <a:lnTo>
                  <a:pt x="3714794" y="4434830"/>
                </a:lnTo>
                <a:cubicBezTo>
                  <a:pt x="3714416" y="4438014"/>
                  <a:pt x="3714897" y="4444553"/>
                  <a:pt x="3717050" y="4447233"/>
                </a:cubicBezTo>
                <a:lnTo>
                  <a:pt x="3715218" y="4451379"/>
                </a:lnTo>
                <a:cubicBezTo>
                  <a:pt x="3709766" y="4454505"/>
                  <a:pt x="3703341" y="4458983"/>
                  <a:pt x="3699356" y="4463953"/>
                </a:cubicBezTo>
                <a:cubicBezTo>
                  <a:pt x="3685361" y="4470573"/>
                  <a:pt x="3679349" y="4463220"/>
                  <a:pt x="3667152" y="4465866"/>
                </a:cubicBezTo>
                <a:cubicBezTo>
                  <a:pt x="3664793" y="4469668"/>
                  <a:pt x="3659709" y="4474810"/>
                  <a:pt x="3655437" y="4476448"/>
                </a:cubicBezTo>
                <a:lnTo>
                  <a:pt x="3649218" y="4466885"/>
                </a:lnTo>
                <a:cubicBezTo>
                  <a:pt x="3650043" y="4465018"/>
                  <a:pt x="3650008" y="4461525"/>
                  <a:pt x="3648966" y="4459750"/>
                </a:cubicBezTo>
                <a:lnTo>
                  <a:pt x="3653192" y="4447313"/>
                </a:lnTo>
                <a:cubicBezTo>
                  <a:pt x="3649023" y="4431944"/>
                  <a:pt x="3635395" y="4425016"/>
                  <a:pt x="3639736" y="4409704"/>
                </a:cubicBezTo>
                <a:cubicBezTo>
                  <a:pt x="3632200" y="4396831"/>
                  <a:pt x="3627688" y="4383879"/>
                  <a:pt x="3624229" y="4369564"/>
                </a:cubicBezTo>
                <a:cubicBezTo>
                  <a:pt x="3623966" y="4368453"/>
                  <a:pt x="3594614" y="4316540"/>
                  <a:pt x="3591980" y="4311810"/>
                </a:cubicBezTo>
                <a:cubicBezTo>
                  <a:pt x="3591407" y="4310779"/>
                  <a:pt x="3582520" y="4302969"/>
                  <a:pt x="3581077" y="4301251"/>
                </a:cubicBezTo>
                <a:cubicBezTo>
                  <a:pt x="3570449" y="4288630"/>
                  <a:pt x="3561757" y="4273021"/>
                  <a:pt x="3549458" y="4261695"/>
                </a:cubicBezTo>
                <a:cubicBezTo>
                  <a:pt x="3546423" y="4258889"/>
                  <a:pt x="3542151" y="4256954"/>
                  <a:pt x="3538933" y="4254308"/>
                </a:cubicBezTo>
                <a:cubicBezTo>
                  <a:pt x="3533458" y="4249785"/>
                  <a:pt x="3530607" y="4244562"/>
                  <a:pt x="3522430" y="4244001"/>
                </a:cubicBezTo>
                <a:lnTo>
                  <a:pt x="3517288" y="4236741"/>
                </a:lnTo>
                <a:cubicBezTo>
                  <a:pt x="3520346" y="4235080"/>
                  <a:pt x="3533504" y="4239706"/>
                  <a:pt x="3539368" y="4239031"/>
                </a:cubicBezTo>
                <a:lnTo>
                  <a:pt x="3542265" y="4243703"/>
                </a:lnTo>
                <a:cubicBezTo>
                  <a:pt x="3549045" y="4246990"/>
                  <a:pt x="3557600" y="4249441"/>
                  <a:pt x="3565090" y="4250174"/>
                </a:cubicBezTo>
                <a:lnTo>
                  <a:pt x="3567380" y="4252361"/>
                </a:lnTo>
                <a:lnTo>
                  <a:pt x="3565708" y="4259210"/>
                </a:lnTo>
                <a:cubicBezTo>
                  <a:pt x="3568045" y="4260790"/>
                  <a:pt x="3570678" y="4265005"/>
                  <a:pt x="3570621" y="4267914"/>
                </a:cubicBezTo>
                <a:cubicBezTo>
                  <a:pt x="3574389" y="4270696"/>
                  <a:pt x="3595152" y="4281038"/>
                  <a:pt x="3599492" y="4281668"/>
                </a:cubicBezTo>
                <a:cubicBezTo>
                  <a:pt x="3600752" y="4278472"/>
                  <a:pt x="3596286" y="4272735"/>
                  <a:pt x="3593549" y="4271441"/>
                </a:cubicBezTo>
                <a:cubicBezTo>
                  <a:pt x="3593125" y="4258683"/>
                  <a:pt x="3579806" y="4246360"/>
                  <a:pt x="3581386" y="4236397"/>
                </a:cubicBezTo>
                <a:lnTo>
                  <a:pt x="3580333" y="4236374"/>
                </a:lnTo>
                <a:cubicBezTo>
                  <a:pt x="3568732" y="4235721"/>
                  <a:pt x="3570953" y="4232755"/>
                  <a:pt x="3561803" y="4229365"/>
                </a:cubicBezTo>
                <a:cubicBezTo>
                  <a:pt x="3560555" y="4228907"/>
                  <a:pt x="3554370" y="4228884"/>
                  <a:pt x="3552573" y="4228506"/>
                </a:cubicBezTo>
                <a:cubicBezTo>
                  <a:pt x="3550797" y="4228128"/>
                  <a:pt x="3546377" y="4225941"/>
                  <a:pt x="3544911" y="4225792"/>
                </a:cubicBezTo>
                <a:cubicBezTo>
                  <a:pt x="3538967" y="4225185"/>
                  <a:pt x="3518811" y="4224807"/>
                  <a:pt x="3513016" y="4228277"/>
                </a:cubicBezTo>
                <a:cubicBezTo>
                  <a:pt x="3508916" y="4230728"/>
                  <a:pt x="3504942" y="4234885"/>
                  <a:pt x="3500717" y="4236935"/>
                </a:cubicBezTo>
                <a:cubicBezTo>
                  <a:pt x="3498735" y="4237886"/>
                  <a:pt x="3488841" y="4239764"/>
                  <a:pt x="3487707" y="4240565"/>
                </a:cubicBezTo>
                <a:cubicBezTo>
                  <a:pt x="3481442" y="4244963"/>
                  <a:pt x="3474445" y="4253770"/>
                  <a:pt x="3468891" y="4259290"/>
                </a:cubicBezTo>
                <a:lnTo>
                  <a:pt x="3464997" y="4259794"/>
                </a:lnTo>
                <a:lnTo>
                  <a:pt x="3457954" y="4265245"/>
                </a:lnTo>
                <a:cubicBezTo>
                  <a:pt x="3450544" y="4259095"/>
                  <a:pt x="3429942" y="4263207"/>
                  <a:pt x="3420780" y="4263974"/>
                </a:cubicBezTo>
                <a:cubicBezTo>
                  <a:pt x="3413702" y="4260286"/>
                  <a:pt x="3405285" y="4253049"/>
                  <a:pt x="3401311" y="4246028"/>
                </a:cubicBezTo>
                <a:lnTo>
                  <a:pt x="3391932" y="4243669"/>
                </a:lnTo>
                <a:cubicBezTo>
                  <a:pt x="3381201" y="4217558"/>
                  <a:pt x="3373699" y="4203975"/>
                  <a:pt x="3356578" y="4182571"/>
                </a:cubicBezTo>
                <a:cubicBezTo>
                  <a:pt x="3356361" y="4182285"/>
                  <a:pt x="3355021" y="4177498"/>
                  <a:pt x="3354826" y="4176856"/>
                </a:cubicBezTo>
                <a:lnTo>
                  <a:pt x="3350325" y="4176730"/>
                </a:lnTo>
                <a:cubicBezTo>
                  <a:pt x="3345401" y="4170810"/>
                  <a:pt x="3331819" y="4154994"/>
                  <a:pt x="3324890" y="4151490"/>
                </a:cubicBezTo>
                <a:cubicBezTo>
                  <a:pt x="3320343" y="4149199"/>
                  <a:pt x="3314881" y="4148054"/>
                  <a:pt x="3310460" y="4145603"/>
                </a:cubicBezTo>
                <a:cubicBezTo>
                  <a:pt x="3308467" y="4144504"/>
                  <a:pt x="3301619" y="4138354"/>
                  <a:pt x="3300187" y="4137770"/>
                </a:cubicBezTo>
                <a:cubicBezTo>
                  <a:pt x="3292045" y="4134472"/>
                  <a:pt x="3282070" y="4136109"/>
                  <a:pt x="3273630" y="4135491"/>
                </a:cubicBezTo>
                <a:cubicBezTo>
                  <a:pt x="3272965" y="4135445"/>
                  <a:pt x="3270732" y="4134082"/>
                  <a:pt x="3270240" y="4134151"/>
                </a:cubicBezTo>
                <a:lnTo>
                  <a:pt x="3251469" y="4136716"/>
                </a:lnTo>
                <a:lnTo>
                  <a:pt x="3246671" y="4126077"/>
                </a:lnTo>
                <a:lnTo>
                  <a:pt x="3243281" y="4124302"/>
                </a:lnTo>
                <a:lnTo>
                  <a:pt x="3245743" y="4121233"/>
                </a:lnTo>
                <a:lnTo>
                  <a:pt x="3265728" y="4120191"/>
                </a:lnTo>
                <a:cubicBezTo>
                  <a:pt x="3270354" y="4119950"/>
                  <a:pt x="3280696" y="4114201"/>
                  <a:pt x="3287876" y="4112907"/>
                </a:cubicBezTo>
                <a:cubicBezTo>
                  <a:pt x="3293831" y="4106265"/>
                  <a:pt x="3294782" y="4092121"/>
                  <a:pt x="3293740" y="4083784"/>
                </a:cubicBezTo>
                <a:lnTo>
                  <a:pt x="3283650" y="4076981"/>
                </a:lnTo>
                <a:lnTo>
                  <a:pt x="3290052" y="4071324"/>
                </a:lnTo>
                <a:cubicBezTo>
                  <a:pt x="3292469" y="4065391"/>
                  <a:pt x="3289766" y="4060261"/>
                  <a:pt x="3290762" y="4054798"/>
                </a:cubicBezTo>
                <a:cubicBezTo>
                  <a:pt x="3294152" y="4036337"/>
                  <a:pt x="3302787" y="4039086"/>
                  <a:pt x="3282803" y="4022033"/>
                </a:cubicBezTo>
                <a:lnTo>
                  <a:pt x="3282253" y="4018735"/>
                </a:lnTo>
                <a:cubicBezTo>
                  <a:pt x="3287911" y="4021323"/>
                  <a:pt x="3297405" y="4021690"/>
                  <a:pt x="3303428" y="4020842"/>
                </a:cubicBezTo>
                <a:lnTo>
                  <a:pt x="3308032" y="4024346"/>
                </a:lnTo>
                <a:lnTo>
                  <a:pt x="3310827" y="4024015"/>
                </a:lnTo>
                <a:lnTo>
                  <a:pt x="3315236" y="4020590"/>
                </a:lnTo>
                <a:lnTo>
                  <a:pt x="3329185" y="4019319"/>
                </a:lnTo>
                <a:lnTo>
                  <a:pt x="3336697" y="4026236"/>
                </a:lnTo>
                <a:cubicBezTo>
                  <a:pt x="3341736" y="4027828"/>
                  <a:pt x="3354769" y="4027381"/>
                  <a:pt x="3359464" y="4025022"/>
                </a:cubicBezTo>
                <a:cubicBezTo>
                  <a:pt x="3368432" y="4015334"/>
                  <a:pt x="3391428" y="3975056"/>
                  <a:pt x="3380869" y="3962447"/>
                </a:cubicBezTo>
                <a:lnTo>
                  <a:pt x="3366290" y="3955530"/>
                </a:lnTo>
                <a:lnTo>
                  <a:pt x="3361778" y="3956034"/>
                </a:lnTo>
                <a:lnTo>
                  <a:pt x="3358491" y="3959057"/>
                </a:lnTo>
                <a:lnTo>
                  <a:pt x="3356166" y="3957969"/>
                </a:lnTo>
                <a:lnTo>
                  <a:pt x="3358972" y="3927563"/>
                </a:lnTo>
                <a:lnTo>
                  <a:pt x="3359464" y="3919959"/>
                </a:lnTo>
                <a:cubicBezTo>
                  <a:pt x="3357071" y="3910866"/>
                  <a:pt x="3343282" y="3906572"/>
                  <a:pt x="3342481" y="3901235"/>
                </a:cubicBezTo>
                <a:lnTo>
                  <a:pt x="3338049" y="3871802"/>
                </a:lnTo>
                <a:cubicBezTo>
                  <a:pt x="3337774" y="3869993"/>
                  <a:pt x="3334659" y="3868206"/>
                  <a:pt x="3335323" y="3862686"/>
                </a:cubicBezTo>
                <a:cubicBezTo>
                  <a:pt x="3328257" y="3861415"/>
                  <a:pt x="3321088" y="3858758"/>
                  <a:pt x="3314343" y="3856422"/>
                </a:cubicBezTo>
                <a:lnTo>
                  <a:pt x="3309303" y="3847466"/>
                </a:lnTo>
                <a:lnTo>
                  <a:pt x="3287258" y="3847214"/>
                </a:lnTo>
                <a:lnTo>
                  <a:pt x="3281623" y="3856468"/>
                </a:lnTo>
                <a:cubicBezTo>
                  <a:pt x="3278176" y="3857670"/>
                  <a:pt x="3256772" y="3853353"/>
                  <a:pt x="3254848" y="3850604"/>
                </a:cubicBezTo>
                <a:lnTo>
                  <a:pt x="3254149" y="3845989"/>
                </a:lnTo>
                <a:lnTo>
                  <a:pt x="3251882" y="3843172"/>
                </a:lnTo>
                <a:lnTo>
                  <a:pt x="3250164" y="3843550"/>
                </a:lnTo>
                <a:lnTo>
                  <a:pt x="3245698" y="3849688"/>
                </a:lnTo>
                <a:lnTo>
                  <a:pt x="3240762" y="3849734"/>
                </a:lnTo>
                <a:lnTo>
                  <a:pt x="3236834" y="3845646"/>
                </a:lnTo>
                <a:lnTo>
                  <a:pt x="3229527" y="3846229"/>
                </a:lnTo>
                <a:cubicBezTo>
                  <a:pt x="3228428" y="3849871"/>
                  <a:pt x="3224305" y="3860098"/>
                  <a:pt x="3220457" y="3861862"/>
                </a:cubicBezTo>
                <a:lnTo>
                  <a:pt x="3212727" y="3863110"/>
                </a:lnTo>
                <a:lnTo>
                  <a:pt x="3212177" y="3860568"/>
                </a:lnTo>
                <a:lnTo>
                  <a:pt x="3215189" y="3860029"/>
                </a:lnTo>
                <a:lnTo>
                  <a:pt x="3215487" y="3857120"/>
                </a:lnTo>
                <a:lnTo>
                  <a:pt x="3213425" y="3854933"/>
                </a:lnTo>
                <a:lnTo>
                  <a:pt x="3202076" y="3855414"/>
                </a:lnTo>
                <a:lnTo>
                  <a:pt x="3200839" y="3853719"/>
                </a:lnTo>
                <a:lnTo>
                  <a:pt x="3206325" y="3849505"/>
                </a:lnTo>
                <a:lnTo>
                  <a:pt x="3207092" y="3845955"/>
                </a:lnTo>
                <a:cubicBezTo>
                  <a:pt x="3205615" y="3844534"/>
                  <a:pt x="3201904" y="3844363"/>
                  <a:pt x="3200072" y="3844890"/>
                </a:cubicBezTo>
                <a:lnTo>
                  <a:pt x="3197999" y="3842931"/>
                </a:lnTo>
                <a:cubicBezTo>
                  <a:pt x="3194609" y="3843252"/>
                  <a:pt x="3189456" y="3841442"/>
                  <a:pt x="3186787" y="3839427"/>
                </a:cubicBezTo>
                <a:lnTo>
                  <a:pt x="3187383" y="3846985"/>
                </a:lnTo>
                <a:lnTo>
                  <a:pt x="3182733" y="3851658"/>
                </a:lnTo>
                <a:cubicBezTo>
                  <a:pt x="3179309" y="3851383"/>
                  <a:pt x="3165669" y="3849413"/>
                  <a:pt x="3163069" y="3851257"/>
                </a:cubicBezTo>
                <a:cubicBezTo>
                  <a:pt x="3160630" y="3853147"/>
                  <a:pt x="3158443" y="3858243"/>
                  <a:pt x="3157836" y="3861129"/>
                </a:cubicBezTo>
                <a:cubicBezTo>
                  <a:pt x="3159279" y="3861472"/>
                  <a:pt x="3163425" y="3868848"/>
                  <a:pt x="3164364" y="3870336"/>
                </a:cubicBezTo>
                <a:cubicBezTo>
                  <a:pt x="3159714" y="3871906"/>
                  <a:pt x="3151949" y="3884228"/>
                  <a:pt x="3152396" y="3889015"/>
                </a:cubicBezTo>
                <a:cubicBezTo>
                  <a:pt x="3143715" y="3894684"/>
                  <a:pt x="3139352" y="3898326"/>
                  <a:pt x="3137382" y="3908622"/>
                </a:cubicBezTo>
                <a:lnTo>
                  <a:pt x="3139180" y="3912446"/>
                </a:lnTo>
                <a:lnTo>
                  <a:pt x="3142581" y="3913386"/>
                </a:lnTo>
                <a:cubicBezTo>
                  <a:pt x="3143853" y="3915126"/>
                  <a:pt x="3142833" y="3920555"/>
                  <a:pt x="3142272" y="3922364"/>
                </a:cubicBezTo>
                <a:lnTo>
                  <a:pt x="3139043" y="3922891"/>
                </a:lnTo>
                <a:lnTo>
                  <a:pt x="3139695" y="3928983"/>
                </a:lnTo>
                <a:lnTo>
                  <a:pt x="3137474" y="3930782"/>
                </a:lnTo>
                <a:lnTo>
                  <a:pt x="3135653" y="3928010"/>
                </a:lnTo>
                <a:lnTo>
                  <a:pt x="3128610" y="3926945"/>
                </a:lnTo>
                <a:cubicBezTo>
                  <a:pt x="3128163" y="3923498"/>
                  <a:pt x="3124865" y="3918642"/>
                  <a:pt x="3121876" y="3916879"/>
                </a:cubicBezTo>
                <a:lnTo>
                  <a:pt x="3118830" y="3918676"/>
                </a:lnTo>
                <a:lnTo>
                  <a:pt x="3117226" y="3921746"/>
                </a:lnTo>
                <a:cubicBezTo>
                  <a:pt x="3122895" y="3932511"/>
                  <a:pt x="3121612" y="3935477"/>
                  <a:pt x="3113848" y="3944879"/>
                </a:cubicBezTo>
                <a:lnTo>
                  <a:pt x="3119482" y="3949884"/>
                </a:lnTo>
                <a:lnTo>
                  <a:pt x="3121017" y="3955369"/>
                </a:lnTo>
                <a:lnTo>
                  <a:pt x="3129343" y="3962149"/>
                </a:lnTo>
                <a:lnTo>
                  <a:pt x="3134244" y="3962733"/>
                </a:lnTo>
                <a:lnTo>
                  <a:pt x="3136283" y="3965928"/>
                </a:lnTo>
                <a:lnTo>
                  <a:pt x="3132194" y="3979408"/>
                </a:lnTo>
                <a:cubicBezTo>
                  <a:pt x="3132171" y="3982546"/>
                  <a:pt x="3135859" y="3986886"/>
                  <a:pt x="3138333" y="3988409"/>
                </a:cubicBezTo>
                <a:lnTo>
                  <a:pt x="3138436" y="3991559"/>
                </a:lnTo>
                <a:lnTo>
                  <a:pt x="3135344" y="3993975"/>
                </a:lnTo>
                <a:lnTo>
                  <a:pt x="3131954" y="3993448"/>
                </a:lnTo>
                <a:cubicBezTo>
                  <a:pt x="3130591" y="3991570"/>
                  <a:pt x="3126983" y="3989440"/>
                  <a:pt x="3124567" y="3989646"/>
                </a:cubicBezTo>
                <a:lnTo>
                  <a:pt x="3120284" y="3982798"/>
                </a:lnTo>
                <a:lnTo>
                  <a:pt x="3118165" y="3982523"/>
                </a:lnTo>
                <a:lnTo>
                  <a:pt x="3117856" y="3986989"/>
                </a:lnTo>
                <a:lnTo>
                  <a:pt x="3111993" y="3987974"/>
                </a:lnTo>
                <a:lnTo>
                  <a:pt x="3111065" y="3989818"/>
                </a:lnTo>
                <a:cubicBezTo>
                  <a:pt x="3112668" y="3992910"/>
                  <a:pt x="3128587" y="3995991"/>
                  <a:pt x="3132515" y="3995968"/>
                </a:cubicBezTo>
                <a:lnTo>
                  <a:pt x="3135779" y="4000056"/>
                </a:lnTo>
                <a:cubicBezTo>
                  <a:pt x="3135298" y="4002931"/>
                  <a:pt x="3135275" y="4010592"/>
                  <a:pt x="3137703" y="4012894"/>
                </a:cubicBezTo>
                <a:lnTo>
                  <a:pt x="3141814" y="4011772"/>
                </a:lnTo>
                <a:lnTo>
                  <a:pt x="3147815" y="4018678"/>
                </a:lnTo>
                <a:lnTo>
                  <a:pt x="3146029" y="4020705"/>
                </a:lnTo>
                <a:cubicBezTo>
                  <a:pt x="3138905" y="4018678"/>
                  <a:pt x="3130980" y="4019285"/>
                  <a:pt x="3124052" y="4017280"/>
                </a:cubicBezTo>
                <a:cubicBezTo>
                  <a:pt x="3118005" y="4015528"/>
                  <a:pt x="3112130" y="4011131"/>
                  <a:pt x="3106083" y="4009562"/>
                </a:cubicBezTo>
                <a:cubicBezTo>
                  <a:pt x="3104915" y="4009252"/>
                  <a:pt x="3098662" y="4010512"/>
                  <a:pt x="3097059" y="4010295"/>
                </a:cubicBezTo>
                <a:cubicBezTo>
                  <a:pt x="3089283" y="4009241"/>
                  <a:pt x="3080774" y="4006080"/>
                  <a:pt x="3073055" y="4004053"/>
                </a:cubicBezTo>
                <a:lnTo>
                  <a:pt x="3063286" y="4007077"/>
                </a:lnTo>
                <a:lnTo>
                  <a:pt x="3057480" y="4013799"/>
                </a:lnTo>
                <a:lnTo>
                  <a:pt x="3045409" y="4015471"/>
                </a:lnTo>
                <a:cubicBezTo>
                  <a:pt x="3041653" y="4018689"/>
                  <a:pt x="3031403" y="4025629"/>
                  <a:pt x="3030532" y="4030267"/>
                </a:cubicBezTo>
                <a:lnTo>
                  <a:pt x="3032331" y="4034092"/>
                </a:lnTo>
                <a:cubicBezTo>
                  <a:pt x="3027933" y="4033577"/>
                  <a:pt x="3020913" y="4036360"/>
                  <a:pt x="3017969" y="4039647"/>
                </a:cubicBezTo>
                <a:lnTo>
                  <a:pt x="3014534" y="4039750"/>
                </a:lnTo>
                <a:cubicBezTo>
                  <a:pt x="3005349" y="4043873"/>
                  <a:pt x="2987884" y="4079753"/>
                  <a:pt x="2999898" y="4089281"/>
                </a:cubicBezTo>
                <a:lnTo>
                  <a:pt x="2997893" y="4091308"/>
                </a:lnTo>
                <a:cubicBezTo>
                  <a:pt x="2995832" y="4088514"/>
                  <a:pt x="2987048" y="4086166"/>
                  <a:pt x="2983922" y="4085593"/>
                </a:cubicBezTo>
                <a:lnTo>
                  <a:pt x="2978883" y="4088765"/>
                </a:lnTo>
                <a:cubicBezTo>
                  <a:pt x="2962013" y="4089121"/>
                  <a:pt x="2963983" y="4094526"/>
                  <a:pt x="2941777" y="4093335"/>
                </a:cubicBezTo>
                <a:cubicBezTo>
                  <a:pt x="2931768" y="4101833"/>
                  <a:pt x="2918392" y="4100745"/>
                  <a:pt x="2906401" y="4097927"/>
                </a:cubicBezTo>
                <a:cubicBezTo>
                  <a:pt x="2904454" y="4100012"/>
                  <a:pt x="2899931" y="4101890"/>
                  <a:pt x="2897056" y="4101581"/>
                </a:cubicBezTo>
                <a:lnTo>
                  <a:pt x="2892017" y="4098042"/>
                </a:lnTo>
                <a:cubicBezTo>
                  <a:pt x="2890803" y="4094274"/>
                  <a:pt x="2891284" y="4087758"/>
                  <a:pt x="2893186" y="4084265"/>
                </a:cubicBezTo>
                <a:cubicBezTo>
                  <a:pt x="2886578" y="4079249"/>
                  <a:pt x="2885833" y="4072389"/>
                  <a:pt x="2881172" y="4066651"/>
                </a:cubicBezTo>
                <a:cubicBezTo>
                  <a:pt x="2869307" y="4052050"/>
                  <a:pt x="2856114" y="4039360"/>
                  <a:pt x="2841009" y="4028332"/>
                </a:cubicBezTo>
                <a:cubicBezTo>
                  <a:pt x="2829465" y="4019903"/>
                  <a:pt x="2815493" y="4002415"/>
                  <a:pt x="2805095" y="3991845"/>
                </a:cubicBezTo>
                <a:cubicBezTo>
                  <a:pt x="2804568" y="3991307"/>
                  <a:pt x="2801544" y="3990975"/>
                  <a:pt x="2800857" y="3990425"/>
                </a:cubicBezTo>
                <a:cubicBezTo>
                  <a:pt x="2796952" y="3987310"/>
                  <a:pt x="2793723" y="3983015"/>
                  <a:pt x="2789909" y="3979751"/>
                </a:cubicBezTo>
                <a:cubicBezTo>
                  <a:pt x="2778354" y="3969880"/>
                  <a:pt x="2766340" y="3961920"/>
                  <a:pt x="2753399" y="3954098"/>
                </a:cubicBezTo>
                <a:cubicBezTo>
                  <a:pt x="2748085" y="3950880"/>
                  <a:pt x="2737927" y="3939348"/>
                  <a:pt x="2732075" y="3940298"/>
                </a:cubicBezTo>
                <a:lnTo>
                  <a:pt x="2719489" y="3928720"/>
                </a:lnTo>
                <a:lnTo>
                  <a:pt x="2719592" y="3925777"/>
                </a:lnTo>
                <a:cubicBezTo>
                  <a:pt x="2725410" y="3930438"/>
                  <a:pt x="2733633" y="3929110"/>
                  <a:pt x="2740492" y="3928262"/>
                </a:cubicBezTo>
                <a:cubicBezTo>
                  <a:pt x="2741008" y="3928800"/>
                  <a:pt x="2760064" y="3938993"/>
                  <a:pt x="2760626" y="3939073"/>
                </a:cubicBezTo>
                <a:cubicBezTo>
                  <a:pt x="2766042" y="3939818"/>
                  <a:pt x="2774540" y="3940631"/>
                  <a:pt x="2779086" y="3943746"/>
                </a:cubicBezTo>
                <a:cubicBezTo>
                  <a:pt x="2784801" y="3947651"/>
                  <a:pt x="2784836" y="3953904"/>
                  <a:pt x="2789256" y="3957946"/>
                </a:cubicBezTo>
                <a:cubicBezTo>
                  <a:pt x="2793013" y="3961382"/>
                  <a:pt x="2799139" y="3961680"/>
                  <a:pt x="2801602" y="3965940"/>
                </a:cubicBezTo>
                <a:lnTo>
                  <a:pt x="2802438" y="3971620"/>
                </a:lnTo>
                <a:lnTo>
                  <a:pt x="2805976" y="3974277"/>
                </a:lnTo>
                <a:cubicBezTo>
                  <a:pt x="2814188" y="3973865"/>
                  <a:pt x="2834561" y="3983416"/>
                  <a:pt x="2843059" y="3985695"/>
                </a:cubicBezTo>
                <a:cubicBezTo>
                  <a:pt x="2863856" y="3991261"/>
                  <a:pt x="2931287" y="3962367"/>
                  <a:pt x="2950779" y="3950709"/>
                </a:cubicBezTo>
                <a:cubicBezTo>
                  <a:pt x="2960525" y="3944868"/>
                  <a:pt x="2969446" y="3940287"/>
                  <a:pt x="2969881" y="3928251"/>
                </a:cubicBezTo>
                <a:lnTo>
                  <a:pt x="2962861" y="3921093"/>
                </a:lnTo>
                <a:cubicBezTo>
                  <a:pt x="2965151" y="3912275"/>
                  <a:pt x="2971210" y="3904785"/>
                  <a:pt x="2975951" y="3897043"/>
                </a:cubicBezTo>
                <a:cubicBezTo>
                  <a:pt x="2989121" y="3893367"/>
                  <a:pt x="2995546" y="3882545"/>
                  <a:pt x="2996416" y="3869512"/>
                </a:cubicBezTo>
                <a:cubicBezTo>
                  <a:pt x="2996450" y="3868871"/>
                  <a:pt x="2993519" y="3860488"/>
                  <a:pt x="2993141" y="3859331"/>
                </a:cubicBezTo>
                <a:cubicBezTo>
                  <a:pt x="2996405" y="3856491"/>
                  <a:pt x="2998043" y="3848188"/>
                  <a:pt x="2997951" y="3844214"/>
                </a:cubicBezTo>
                <a:lnTo>
                  <a:pt x="3006952" y="3843676"/>
                </a:lnTo>
                <a:cubicBezTo>
                  <a:pt x="3019493" y="3835281"/>
                  <a:pt x="3023226" y="3830437"/>
                  <a:pt x="3029078" y="3816809"/>
                </a:cubicBezTo>
                <a:cubicBezTo>
                  <a:pt x="3030338" y="3813877"/>
                  <a:pt x="3038595" y="3798794"/>
                  <a:pt x="3040633" y="3798130"/>
                </a:cubicBezTo>
                <a:lnTo>
                  <a:pt x="3046863" y="3797729"/>
                </a:lnTo>
                <a:cubicBezTo>
                  <a:pt x="3048616" y="3790526"/>
                  <a:pt x="3058293" y="3789942"/>
                  <a:pt x="3061213" y="3783975"/>
                </a:cubicBezTo>
                <a:cubicBezTo>
                  <a:pt x="3063011" y="3780299"/>
                  <a:pt x="3064122" y="3774149"/>
                  <a:pt x="3065244" y="3770347"/>
                </a:cubicBezTo>
                <a:cubicBezTo>
                  <a:pt x="3069127" y="3734982"/>
                  <a:pt x="3062507" y="3689047"/>
                  <a:pt x="3038606" y="3660886"/>
                </a:cubicBezTo>
                <a:lnTo>
                  <a:pt x="3038664" y="3659203"/>
                </a:lnTo>
                <a:lnTo>
                  <a:pt x="3036762" y="3658721"/>
                </a:lnTo>
                <a:cubicBezTo>
                  <a:pt x="3032972" y="3653477"/>
                  <a:pt x="3023650" y="3638783"/>
                  <a:pt x="3016400" y="3637077"/>
                </a:cubicBezTo>
                <a:lnTo>
                  <a:pt x="3011716" y="3637558"/>
                </a:lnTo>
                <a:lnTo>
                  <a:pt x="3001615" y="3645781"/>
                </a:lnTo>
                <a:lnTo>
                  <a:pt x="2998214" y="3644853"/>
                </a:lnTo>
                <a:cubicBezTo>
                  <a:pt x="2989236" y="3636275"/>
                  <a:pt x="2982456" y="3623288"/>
                  <a:pt x="2982181" y="3610771"/>
                </a:cubicBezTo>
                <a:lnTo>
                  <a:pt x="2972320" y="3600361"/>
                </a:lnTo>
                <a:lnTo>
                  <a:pt x="2972011" y="3597211"/>
                </a:lnTo>
                <a:lnTo>
                  <a:pt x="2973615" y="3593913"/>
                </a:lnTo>
                <a:lnTo>
                  <a:pt x="2963938" y="3578487"/>
                </a:lnTo>
                <a:cubicBezTo>
                  <a:pt x="2964613" y="3575693"/>
                  <a:pt x="2963812" y="3549788"/>
                  <a:pt x="2962506" y="3547428"/>
                </a:cubicBezTo>
                <a:cubicBezTo>
                  <a:pt x="2961762" y="3546077"/>
                  <a:pt x="2957753" y="3541542"/>
                  <a:pt x="2957421" y="3540557"/>
                </a:cubicBezTo>
                <a:cubicBezTo>
                  <a:pt x="2956058" y="3536583"/>
                  <a:pt x="2956619" y="3531224"/>
                  <a:pt x="2955566" y="3527078"/>
                </a:cubicBezTo>
                <a:cubicBezTo>
                  <a:pt x="2952211" y="3513931"/>
                  <a:pt x="2925882" y="3504551"/>
                  <a:pt x="2913674" y="3502341"/>
                </a:cubicBezTo>
                <a:lnTo>
                  <a:pt x="2906963" y="3505433"/>
                </a:lnTo>
                <a:lnTo>
                  <a:pt x="2907512" y="3489984"/>
                </a:lnTo>
                <a:cubicBezTo>
                  <a:pt x="2915735" y="3483032"/>
                  <a:pt x="2924794" y="3482448"/>
                  <a:pt x="2935307" y="3484659"/>
                </a:cubicBezTo>
                <a:lnTo>
                  <a:pt x="2931825" y="3477432"/>
                </a:lnTo>
                <a:lnTo>
                  <a:pt x="2929272" y="3477558"/>
                </a:lnTo>
                <a:lnTo>
                  <a:pt x="2924530" y="3473401"/>
                </a:lnTo>
                <a:lnTo>
                  <a:pt x="2921851" y="3476883"/>
                </a:lnTo>
                <a:lnTo>
                  <a:pt x="2906699" y="3477799"/>
                </a:lnTo>
                <a:lnTo>
                  <a:pt x="2900973" y="3490969"/>
                </a:lnTo>
                <a:lnTo>
                  <a:pt x="2903389" y="3510151"/>
                </a:lnTo>
                <a:lnTo>
                  <a:pt x="2898866" y="3511675"/>
                </a:lnTo>
                <a:cubicBezTo>
                  <a:pt x="2902313" y="3516736"/>
                  <a:pt x="2906310" y="3520252"/>
                  <a:pt x="2910959" y="3524043"/>
                </a:cubicBezTo>
                <a:lnTo>
                  <a:pt x="2910158" y="3528406"/>
                </a:lnTo>
                <a:lnTo>
                  <a:pt x="2907111" y="3530388"/>
                </a:lnTo>
                <a:cubicBezTo>
                  <a:pt x="2900068" y="3532243"/>
                  <a:pt x="2888776" y="3524707"/>
                  <a:pt x="2884436" y="3527479"/>
                </a:cubicBezTo>
                <a:lnTo>
                  <a:pt x="2879992" y="3521031"/>
                </a:lnTo>
                <a:lnTo>
                  <a:pt x="2878298" y="3520539"/>
                </a:lnTo>
                <a:cubicBezTo>
                  <a:pt x="2874140" y="3522508"/>
                  <a:pt x="2869536" y="3525704"/>
                  <a:pt x="2864749" y="3524455"/>
                </a:cubicBezTo>
                <a:cubicBezTo>
                  <a:pt x="2854775" y="3538129"/>
                  <a:pt x="2847605" y="3529677"/>
                  <a:pt x="2836714" y="3539148"/>
                </a:cubicBezTo>
                <a:cubicBezTo>
                  <a:pt x="2834183" y="3545241"/>
                  <a:pt x="2831561" y="3551162"/>
                  <a:pt x="2829545" y="3557220"/>
                </a:cubicBezTo>
                <a:cubicBezTo>
                  <a:pt x="2827266" y="3564057"/>
                  <a:pt x="2825789" y="3571078"/>
                  <a:pt x="2826247" y="3578750"/>
                </a:cubicBezTo>
                <a:cubicBezTo>
                  <a:pt x="2823075" y="3582885"/>
                  <a:pt x="2811989" y="3581774"/>
                  <a:pt x="2807534" y="3583721"/>
                </a:cubicBezTo>
                <a:cubicBezTo>
                  <a:pt x="2805037" y="3584809"/>
                  <a:pt x="2799071" y="3591359"/>
                  <a:pt x="2796517" y="3592528"/>
                </a:cubicBezTo>
                <a:cubicBezTo>
                  <a:pt x="2780026" y="3600052"/>
                  <a:pt x="2789703" y="3588588"/>
                  <a:pt x="2768230" y="3607163"/>
                </a:cubicBezTo>
                <a:cubicBezTo>
                  <a:pt x="2761771" y="3612752"/>
                  <a:pt x="2756297" y="3621925"/>
                  <a:pt x="2750570" y="3628476"/>
                </a:cubicBezTo>
                <a:lnTo>
                  <a:pt x="2747146" y="3628556"/>
                </a:lnTo>
                <a:lnTo>
                  <a:pt x="2741810" y="3623334"/>
                </a:lnTo>
                <a:cubicBezTo>
                  <a:pt x="2739897" y="3632473"/>
                  <a:pt x="2722283" y="3643788"/>
                  <a:pt x="2715389" y="3649342"/>
                </a:cubicBezTo>
                <a:cubicBezTo>
                  <a:pt x="2707945" y="3655343"/>
                  <a:pt x="2695852" y="3646353"/>
                  <a:pt x="2687251" y="3649090"/>
                </a:cubicBezTo>
                <a:cubicBezTo>
                  <a:pt x="2684113" y="3650098"/>
                  <a:pt x="2680780" y="3651736"/>
                  <a:pt x="2677528" y="3653362"/>
                </a:cubicBezTo>
                <a:cubicBezTo>
                  <a:pt x="2675638" y="3654301"/>
                  <a:pt x="2673772" y="3655240"/>
                  <a:pt x="2672019" y="3656042"/>
                </a:cubicBezTo>
                <a:lnTo>
                  <a:pt x="2668320" y="3657794"/>
                </a:lnTo>
                <a:cubicBezTo>
                  <a:pt x="2663613" y="3667608"/>
                  <a:pt x="2653455" y="3671537"/>
                  <a:pt x="2647420" y="3683779"/>
                </a:cubicBezTo>
                <a:lnTo>
                  <a:pt x="2639735" y="3684317"/>
                </a:lnTo>
                <a:lnTo>
                  <a:pt x="2630883" y="3691292"/>
                </a:lnTo>
                <a:lnTo>
                  <a:pt x="2627917" y="3690765"/>
                </a:lnTo>
                <a:lnTo>
                  <a:pt x="2625958" y="3686700"/>
                </a:lnTo>
                <a:cubicBezTo>
                  <a:pt x="2623382" y="3686436"/>
                  <a:pt x="2617060" y="3692139"/>
                  <a:pt x="2615411" y="3693800"/>
                </a:cubicBezTo>
                <a:lnTo>
                  <a:pt x="2612937" y="3702103"/>
                </a:lnTo>
                <a:lnTo>
                  <a:pt x="2614506" y="3705298"/>
                </a:lnTo>
                <a:lnTo>
                  <a:pt x="2617495" y="3700190"/>
                </a:lnTo>
                <a:lnTo>
                  <a:pt x="2619614" y="3700270"/>
                </a:lnTo>
                <a:lnTo>
                  <a:pt x="2620209" y="3701748"/>
                </a:lnTo>
                <a:cubicBezTo>
                  <a:pt x="2618675" y="3707027"/>
                  <a:pt x="2613704" y="3729657"/>
                  <a:pt x="2609112" y="3732119"/>
                </a:cubicBezTo>
                <a:cubicBezTo>
                  <a:pt x="2604188" y="3730688"/>
                  <a:pt x="2596812" y="3724710"/>
                  <a:pt x="2593113" y="3721411"/>
                </a:cubicBezTo>
                <a:lnTo>
                  <a:pt x="2587330" y="3721583"/>
                </a:lnTo>
                <a:lnTo>
                  <a:pt x="2584203" y="3725030"/>
                </a:lnTo>
                <a:lnTo>
                  <a:pt x="2581844" y="3724927"/>
                </a:lnTo>
                <a:lnTo>
                  <a:pt x="2578202" y="3720392"/>
                </a:lnTo>
                <a:lnTo>
                  <a:pt x="2574561" y="3720667"/>
                </a:lnTo>
                <a:lnTo>
                  <a:pt x="2573335" y="3724366"/>
                </a:lnTo>
                <a:lnTo>
                  <a:pt x="2563154" y="3732532"/>
                </a:lnTo>
                <a:lnTo>
                  <a:pt x="2559489" y="3728203"/>
                </a:lnTo>
                <a:cubicBezTo>
                  <a:pt x="2552824" y="3727836"/>
                  <a:pt x="2546102" y="3727183"/>
                  <a:pt x="2539505" y="3726141"/>
                </a:cubicBezTo>
                <a:lnTo>
                  <a:pt x="2535634" y="3721572"/>
                </a:lnTo>
                <a:lnTo>
                  <a:pt x="2537009" y="3719545"/>
                </a:lnTo>
                <a:lnTo>
                  <a:pt x="2541097" y="3718869"/>
                </a:lnTo>
                <a:cubicBezTo>
                  <a:pt x="2544911" y="3716246"/>
                  <a:pt x="2546331" y="3705287"/>
                  <a:pt x="2544590" y="3701209"/>
                </a:cubicBezTo>
                <a:lnTo>
                  <a:pt x="2542242" y="3701542"/>
                </a:lnTo>
                <a:cubicBezTo>
                  <a:pt x="2539265" y="3705344"/>
                  <a:pt x="2536871" y="3711402"/>
                  <a:pt x="2536310" y="3716189"/>
                </a:cubicBezTo>
                <a:cubicBezTo>
                  <a:pt x="2525728" y="3718514"/>
                  <a:pt x="2524892" y="3717311"/>
                  <a:pt x="2520472" y="3726840"/>
                </a:cubicBezTo>
                <a:lnTo>
                  <a:pt x="2516979" y="3728363"/>
                </a:lnTo>
                <a:lnTo>
                  <a:pt x="2518261" y="3733241"/>
                </a:lnTo>
                <a:lnTo>
                  <a:pt x="2515833" y="3740273"/>
                </a:lnTo>
                <a:lnTo>
                  <a:pt x="2511974" y="3740525"/>
                </a:lnTo>
                <a:lnTo>
                  <a:pt x="2505137" y="3746114"/>
                </a:lnTo>
                <a:lnTo>
                  <a:pt x="2506958" y="3748496"/>
                </a:lnTo>
                <a:cubicBezTo>
                  <a:pt x="2502984" y="3750637"/>
                  <a:pt x="2499686" y="3764873"/>
                  <a:pt x="2499010" y="3768892"/>
                </a:cubicBezTo>
                <a:lnTo>
                  <a:pt x="2501781" y="3779497"/>
                </a:lnTo>
                <a:cubicBezTo>
                  <a:pt x="2505091" y="3782440"/>
                  <a:pt x="2508149" y="3782085"/>
                  <a:pt x="2511860" y="3783460"/>
                </a:cubicBezTo>
                <a:lnTo>
                  <a:pt x="2519452" y="3781272"/>
                </a:lnTo>
                <a:cubicBezTo>
                  <a:pt x="2528442" y="3786769"/>
                  <a:pt x="2532233" y="3791144"/>
                  <a:pt x="2543410" y="3790434"/>
                </a:cubicBezTo>
                <a:cubicBezTo>
                  <a:pt x="2545987" y="3787697"/>
                  <a:pt x="2546136" y="3783185"/>
                  <a:pt x="2546640" y="3779646"/>
                </a:cubicBezTo>
                <a:lnTo>
                  <a:pt x="2545655" y="3777711"/>
                </a:lnTo>
                <a:lnTo>
                  <a:pt x="2549583" y="3765949"/>
                </a:lnTo>
                <a:lnTo>
                  <a:pt x="2551301" y="3765182"/>
                </a:lnTo>
                <a:cubicBezTo>
                  <a:pt x="2556180" y="3783185"/>
                  <a:pt x="2574343" y="3800523"/>
                  <a:pt x="2593949" y="3798955"/>
                </a:cubicBezTo>
                <a:cubicBezTo>
                  <a:pt x="2599068" y="3798554"/>
                  <a:pt x="2604096" y="3797030"/>
                  <a:pt x="2609215" y="3796653"/>
                </a:cubicBezTo>
                <a:cubicBezTo>
                  <a:pt x="2620438" y="3795828"/>
                  <a:pt x="2629955" y="3796206"/>
                  <a:pt x="2641087" y="3793938"/>
                </a:cubicBezTo>
                <a:cubicBezTo>
                  <a:pt x="2651268" y="3791865"/>
                  <a:pt x="2654131" y="3788041"/>
                  <a:pt x="2662445" y="3781146"/>
                </a:cubicBezTo>
                <a:cubicBezTo>
                  <a:pt x="2669145" y="3775580"/>
                  <a:pt x="2676646" y="3762765"/>
                  <a:pt x="2686495" y="3762823"/>
                </a:cubicBezTo>
                <a:cubicBezTo>
                  <a:pt x="2690194" y="3756341"/>
                  <a:pt x="2697214" y="3754348"/>
                  <a:pt x="2702002" y="3748759"/>
                </a:cubicBezTo>
                <a:cubicBezTo>
                  <a:pt x="2713099" y="3749950"/>
                  <a:pt x="2717634" y="3752275"/>
                  <a:pt x="2729853" y="3752344"/>
                </a:cubicBezTo>
                <a:cubicBezTo>
                  <a:pt x="2733667" y="3752355"/>
                  <a:pt x="2737916" y="3754325"/>
                  <a:pt x="2741729" y="3754669"/>
                </a:cubicBezTo>
                <a:cubicBezTo>
                  <a:pt x="2746482" y="3758127"/>
                  <a:pt x="2768757" y="3777058"/>
                  <a:pt x="2768757" y="3784605"/>
                </a:cubicBezTo>
                <a:cubicBezTo>
                  <a:pt x="2768757" y="3789426"/>
                  <a:pt x="2766982" y="3792747"/>
                  <a:pt x="2767600" y="3798061"/>
                </a:cubicBezTo>
                <a:cubicBezTo>
                  <a:pt x="2767921" y="3801050"/>
                  <a:pt x="2768940" y="3805322"/>
                  <a:pt x="2768722" y="3808059"/>
                </a:cubicBezTo>
                <a:cubicBezTo>
                  <a:pt x="2768161" y="3815045"/>
                  <a:pt x="2759755" y="3846665"/>
                  <a:pt x="2752781" y="3848944"/>
                </a:cubicBezTo>
                <a:lnTo>
                  <a:pt x="2750914" y="3847592"/>
                </a:lnTo>
                <a:cubicBezTo>
                  <a:pt x="2753147" y="3845829"/>
                  <a:pt x="2757453" y="3841110"/>
                  <a:pt x="2757705" y="3838030"/>
                </a:cubicBezTo>
                <a:lnTo>
                  <a:pt x="2756365" y="3834193"/>
                </a:lnTo>
                <a:lnTo>
                  <a:pt x="2748830" y="3829498"/>
                </a:lnTo>
                <a:lnTo>
                  <a:pt x="2741054" y="3831502"/>
                </a:lnTo>
                <a:lnTo>
                  <a:pt x="2733896" y="3839622"/>
                </a:lnTo>
                <a:lnTo>
                  <a:pt x="2728708" y="3841294"/>
                </a:lnTo>
                <a:cubicBezTo>
                  <a:pt x="2726315" y="3848520"/>
                  <a:pt x="2703651" y="3879430"/>
                  <a:pt x="2699780" y="3880197"/>
                </a:cubicBezTo>
                <a:lnTo>
                  <a:pt x="2699001" y="3883518"/>
                </a:lnTo>
                <a:lnTo>
                  <a:pt x="2704051" y="3891065"/>
                </a:lnTo>
                <a:lnTo>
                  <a:pt x="2709136" y="3892714"/>
                </a:lnTo>
                <a:cubicBezTo>
                  <a:pt x="2718504" y="3890252"/>
                  <a:pt x="2720474" y="3889164"/>
                  <a:pt x="2729372" y="3889519"/>
                </a:cubicBezTo>
                <a:lnTo>
                  <a:pt x="2730369" y="3891225"/>
                </a:lnTo>
                <a:cubicBezTo>
                  <a:pt x="2728628" y="3892806"/>
                  <a:pt x="2725433" y="3896872"/>
                  <a:pt x="2725341" y="3899414"/>
                </a:cubicBezTo>
                <a:cubicBezTo>
                  <a:pt x="2718996" y="3899608"/>
                  <a:pt x="2697615" y="3899036"/>
                  <a:pt x="2694397" y="3902414"/>
                </a:cubicBezTo>
                <a:lnTo>
                  <a:pt x="2691133" y="3909423"/>
                </a:lnTo>
                <a:lnTo>
                  <a:pt x="2692576" y="3915733"/>
                </a:lnTo>
                <a:cubicBezTo>
                  <a:pt x="2686999" y="3916638"/>
                  <a:pt x="2680563" y="3911794"/>
                  <a:pt x="2676016" y="3909297"/>
                </a:cubicBezTo>
                <a:cubicBezTo>
                  <a:pt x="2658792" y="3899860"/>
                  <a:pt x="2641087" y="3898429"/>
                  <a:pt x="2621595" y="3897272"/>
                </a:cubicBezTo>
                <a:cubicBezTo>
                  <a:pt x="2616671" y="3898841"/>
                  <a:pt x="2611231" y="3903090"/>
                  <a:pt x="2607726" y="3906755"/>
                </a:cubicBezTo>
                <a:lnTo>
                  <a:pt x="2606238" y="3906274"/>
                </a:lnTo>
                <a:lnTo>
                  <a:pt x="2605493" y="3903537"/>
                </a:lnTo>
                <a:lnTo>
                  <a:pt x="2606925" y="3900238"/>
                </a:lnTo>
                <a:lnTo>
                  <a:pt x="2613086" y="3895875"/>
                </a:lnTo>
                <a:lnTo>
                  <a:pt x="2610807" y="3894031"/>
                </a:lnTo>
                <a:lnTo>
                  <a:pt x="2603294" y="3899460"/>
                </a:lnTo>
                <a:lnTo>
                  <a:pt x="2601347" y="3905048"/>
                </a:lnTo>
                <a:lnTo>
                  <a:pt x="2606329" y="3914668"/>
                </a:lnTo>
                <a:lnTo>
                  <a:pt x="2604783" y="3915447"/>
                </a:lnTo>
                <a:lnTo>
                  <a:pt x="2602493" y="3913901"/>
                </a:lnTo>
                <a:cubicBezTo>
                  <a:pt x="2588258" y="3915470"/>
                  <a:pt x="2572557" y="3907888"/>
                  <a:pt x="2556764" y="3906182"/>
                </a:cubicBezTo>
                <a:lnTo>
                  <a:pt x="2553649" y="3907854"/>
                </a:lnTo>
                <a:cubicBezTo>
                  <a:pt x="2545243" y="3912378"/>
                  <a:pt x="2524377" y="3920280"/>
                  <a:pt x="2518697" y="3924930"/>
                </a:cubicBezTo>
                <a:cubicBezTo>
                  <a:pt x="2516956" y="3926361"/>
                  <a:pt x="2516795" y="3927804"/>
                  <a:pt x="2515204" y="3929831"/>
                </a:cubicBezTo>
                <a:cubicBezTo>
                  <a:pt x="2513955" y="3931411"/>
                  <a:pt x="2511871" y="3933473"/>
                  <a:pt x="2507336" y="3935362"/>
                </a:cubicBezTo>
                <a:lnTo>
                  <a:pt x="2483996" y="3945085"/>
                </a:lnTo>
                <a:cubicBezTo>
                  <a:pt x="2479392" y="3946998"/>
                  <a:pt x="2476884" y="3954522"/>
                  <a:pt x="2477606" y="3959069"/>
                </a:cubicBezTo>
                <a:lnTo>
                  <a:pt x="2474582" y="3959779"/>
                </a:lnTo>
                <a:cubicBezTo>
                  <a:pt x="2473254" y="3961245"/>
                  <a:pt x="2471662" y="3962791"/>
                  <a:pt x="2469898" y="3963753"/>
                </a:cubicBezTo>
                <a:cubicBezTo>
                  <a:pt x="2468398" y="3963776"/>
                  <a:pt x="2466337" y="3963203"/>
                  <a:pt x="2465352" y="3964394"/>
                </a:cubicBezTo>
                <a:cubicBezTo>
                  <a:pt x="2459798" y="3971105"/>
                  <a:pt x="2451976" y="3974667"/>
                  <a:pt x="2447589" y="3982156"/>
                </a:cubicBezTo>
                <a:lnTo>
                  <a:pt x="2444635" y="3987207"/>
                </a:lnTo>
                <a:cubicBezTo>
                  <a:pt x="2443833" y="3987997"/>
                  <a:pt x="2443112" y="3988077"/>
                  <a:pt x="2442138" y="3988638"/>
                </a:cubicBezTo>
                <a:cubicBezTo>
                  <a:pt x="2438325" y="3990849"/>
                  <a:pt x="2436538" y="3993586"/>
                  <a:pt x="2433343" y="3995750"/>
                </a:cubicBezTo>
                <a:cubicBezTo>
                  <a:pt x="2430480" y="3997697"/>
                  <a:pt x="2426918" y="3997113"/>
                  <a:pt x="2424948" y="4001030"/>
                </a:cubicBezTo>
                <a:lnTo>
                  <a:pt x="2425590" y="4006515"/>
                </a:lnTo>
                <a:lnTo>
                  <a:pt x="2423104" y="4008726"/>
                </a:lnTo>
                <a:cubicBezTo>
                  <a:pt x="2415386" y="4006847"/>
                  <a:pt x="2374031" y="4019709"/>
                  <a:pt x="2370149" y="4032420"/>
                </a:cubicBezTo>
                <a:lnTo>
                  <a:pt x="2371867" y="4037322"/>
                </a:lnTo>
                <a:cubicBezTo>
                  <a:pt x="2370092" y="4041261"/>
                  <a:pt x="2340041" y="4044858"/>
                  <a:pt x="2334785" y="4045774"/>
                </a:cubicBezTo>
                <a:cubicBezTo>
                  <a:pt x="2333571" y="4048305"/>
                  <a:pt x="2329081" y="4055680"/>
                  <a:pt x="2325932" y="4056276"/>
                </a:cubicBezTo>
                <a:cubicBezTo>
                  <a:pt x="2324936" y="4061876"/>
                  <a:pt x="2320847" y="4069858"/>
                  <a:pt x="2316553" y="4073660"/>
                </a:cubicBezTo>
                <a:cubicBezTo>
                  <a:pt x="2299340" y="4078584"/>
                  <a:pt x="2266815" y="4069949"/>
                  <a:pt x="2263277" y="4088502"/>
                </a:cubicBezTo>
                <a:cubicBezTo>
                  <a:pt x="2245526" y="4098271"/>
                  <a:pt x="2235024" y="4117351"/>
                  <a:pt x="2224030" y="4133441"/>
                </a:cubicBezTo>
                <a:cubicBezTo>
                  <a:pt x="2222564" y="4135594"/>
                  <a:pt x="2223240" y="4140759"/>
                  <a:pt x="2223778" y="4143084"/>
                </a:cubicBezTo>
                <a:lnTo>
                  <a:pt x="2229527" y="4148764"/>
                </a:lnTo>
                <a:lnTo>
                  <a:pt x="2228771" y="4151455"/>
                </a:lnTo>
                <a:lnTo>
                  <a:pt x="2222541" y="4155361"/>
                </a:lnTo>
                <a:lnTo>
                  <a:pt x="2220995" y="4161373"/>
                </a:lnTo>
                <a:cubicBezTo>
                  <a:pt x="2216998" y="4162140"/>
                  <a:pt x="2211799" y="4169687"/>
                  <a:pt x="2208626" y="4172333"/>
                </a:cubicBezTo>
                <a:cubicBezTo>
                  <a:pt x="2206370" y="4174211"/>
                  <a:pt x="2203278" y="4175688"/>
                  <a:pt x="2200324" y="4177120"/>
                </a:cubicBezTo>
                <a:cubicBezTo>
                  <a:pt x="2195250" y="4179582"/>
                  <a:pt x="2189971" y="4181770"/>
                  <a:pt x="2185699" y="4184690"/>
                </a:cubicBezTo>
                <a:cubicBezTo>
                  <a:pt x="2176617" y="4190908"/>
                  <a:pt x="2181588" y="4218291"/>
                  <a:pt x="2160447" y="4226880"/>
                </a:cubicBezTo>
                <a:lnTo>
                  <a:pt x="2159943" y="4233144"/>
                </a:lnTo>
                <a:cubicBezTo>
                  <a:pt x="2155351" y="4236019"/>
                  <a:pt x="2139672" y="4247128"/>
                  <a:pt x="2138527" y="4252888"/>
                </a:cubicBezTo>
                <a:cubicBezTo>
                  <a:pt x="2139466" y="4253896"/>
                  <a:pt x="2140039" y="4257469"/>
                  <a:pt x="2140394" y="4258843"/>
                </a:cubicBezTo>
                <a:lnTo>
                  <a:pt x="2137474" y="4262038"/>
                </a:lnTo>
                <a:cubicBezTo>
                  <a:pt x="2125174" y="4264065"/>
                  <a:pt x="2123822" y="4265875"/>
                  <a:pt x="2119688" y="4277568"/>
                </a:cubicBezTo>
                <a:cubicBezTo>
                  <a:pt x="2116149" y="4280706"/>
                  <a:pt x="2107137" y="4278243"/>
                  <a:pt x="2102830" y="4279091"/>
                </a:cubicBezTo>
                <a:cubicBezTo>
                  <a:pt x="2094344" y="4280729"/>
                  <a:pt x="2067947" y="4292799"/>
                  <a:pt x="2062152" y="4291849"/>
                </a:cubicBezTo>
                <a:cubicBezTo>
                  <a:pt x="2058751" y="4298285"/>
                  <a:pt x="2051089" y="4299877"/>
                  <a:pt x="2044848" y="4301927"/>
                </a:cubicBezTo>
                <a:lnTo>
                  <a:pt x="2043679" y="4302580"/>
                </a:lnTo>
                <a:cubicBezTo>
                  <a:pt x="2038377" y="4305614"/>
                  <a:pt x="2010811" y="4319071"/>
                  <a:pt x="2005647" y="4319300"/>
                </a:cubicBezTo>
                <a:cubicBezTo>
                  <a:pt x="2002062" y="4322976"/>
                  <a:pt x="1998237" y="4328736"/>
                  <a:pt x="1996920" y="4333764"/>
                </a:cubicBezTo>
                <a:lnTo>
                  <a:pt x="2002508" y="4342834"/>
                </a:lnTo>
                <a:lnTo>
                  <a:pt x="1997023" y="4344449"/>
                </a:lnTo>
                <a:cubicBezTo>
                  <a:pt x="1994858" y="4348263"/>
                  <a:pt x="1991858" y="4353622"/>
                  <a:pt x="1993129" y="4358100"/>
                </a:cubicBezTo>
                <a:lnTo>
                  <a:pt x="1979409" y="4369163"/>
                </a:lnTo>
                <a:cubicBezTo>
                  <a:pt x="1958887" y="4366323"/>
                  <a:pt x="1952153" y="4377615"/>
                  <a:pt x="1939487" y="4391861"/>
                </a:cubicBezTo>
                <a:cubicBezTo>
                  <a:pt x="1935685" y="4396122"/>
                  <a:pt x="1929787" y="4402741"/>
                  <a:pt x="1929248" y="4409234"/>
                </a:cubicBezTo>
                <a:cubicBezTo>
                  <a:pt x="1920579" y="4413964"/>
                  <a:pt x="1911910" y="4427478"/>
                  <a:pt x="1910615" y="4427798"/>
                </a:cubicBezTo>
                <a:cubicBezTo>
                  <a:pt x="1900538" y="4426539"/>
                  <a:pt x="1889360" y="4429070"/>
                  <a:pt x="1879385" y="4430238"/>
                </a:cubicBezTo>
                <a:cubicBezTo>
                  <a:pt x="1870132" y="4431326"/>
                  <a:pt x="1851476" y="4392651"/>
                  <a:pt x="1842223" y="4386089"/>
                </a:cubicBezTo>
                <a:cubicBezTo>
                  <a:pt x="1845498" y="4384520"/>
                  <a:pt x="1852598" y="4380650"/>
                  <a:pt x="1854740" y="4377512"/>
                </a:cubicBezTo>
                <a:cubicBezTo>
                  <a:pt x="1855599" y="4374259"/>
                  <a:pt x="1856996" y="4370640"/>
                  <a:pt x="1855919" y="4367285"/>
                </a:cubicBezTo>
                <a:lnTo>
                  <a:pt x="1852621" y="4364215"/>
                </a:lnTo>
                <a:cubicBezTo>
                  <a:pt x="1852782" y="4366735"/>
                  <a:pt x="1852988" y="4373538"/>
                  <a:pt x="1851797" y="4375886"/>
                </a:cubicBezTo>
                <a:cubicBezTo>
                  <a:pt x="1848281" y="4379665"/>
                  <a:pt x="1841272" y="4381898"/>
                  <a:pt x="1836210" y="4380959"/>
                </a:cubicBezTo>
                <a:cubicBezTo>
                  <a:pt x="1824128" y="4373572"/>
                  <a:pt x="1816604" y="4357779"/>
                  <a:pt x="1801040" y="4360986"/>
                </a:cubicBezTo>
                <a:lnTo>
                  <a:pt x="1797295" y="4358478"/>
                </a:lnTo>
                <a:lnTo>
                  <a:pt x="1795612" y="4353576"/>
                </a:lnTo>
                <a:cubicBezTo>
                  <a:pt x="1772341" y="4339765"/>
                  <a:pt x="1772685" y="4332917"/>
                  <a:pt x="1749368" y="4339502"/>
                </a:cubicBezTo>
                <a:cubicBezTo>
                  <a:pt x="1745130" y="4338597"/>
                  <a:pt x="1733712" y="4335757"/>
                  <a:pt x="1730311" y="4332882"/>
                </a:cubicBezTo>
                <a:lnTo>
                  <a:pt x="1725146" y="4333042"/>
                </a:lnTo>
                <a:cubicBezTo>
                  <a:pt x="1721344" y="4337200"/>
                  <a:pt x="1716076" y="4338872"/>
                  <a:pt x="1710785" y="4340624"/>
                </a:cubicBezTo>
                <a:cubicBezTo>
                  <a:pt x="1704601" y="4342674"/>
                  <a:pt x="1698359" y="4344758"/>
                  <a:pt x="1694248" y="4350061"/>
                </a:cubicBezTo>
                <a:lnTo>
                  <a:pt x="1683471" y="4350141"/>
                </a:lnTo>
                <a:cubicBezTo>
                  <a:pt x="1675878" y="4344689"/>
                  <a:pt x="1666877" y="4343659"/>
                  <a:pt x="1661975" y="4340624"/>
                </a:cubicBezTo>
                <a:cubicBezTo>
                  <a:pt x="1655803" y="4336799"/>
                  <a:pt x="1649538" y="4329607"/>
                  <a:pt x="1643915" y="4324591"/>
                </a:cubicBezTo>
                <a:lnTo>
                  <a:pt x="1639976" y="4325427"/>
                </a:lnTo>
                <a:cubicBezTo>
                  <a:pt x="1632016" y="4323766"/>
                  <a:pt x="1632303" y="4310436"/>
                  <a:pt x="1629256" y="4305168"/>
                </a:cubicBezTo>
                <a:cubicBezTo>
                  <a:pt x="1628283" y="4303484"/>
                  <a:pt x="1627138" y="4302980"/>
                  <a:pt x="1625786" y="4301572"/>
                </a:cubicBezTo>
                <a:cubicBezTo>
                  <a:pt x="1621446" y="4297059"/>
                  <a:pt x="1615754" y="4292364"/>
                  <a:pt x="1611918" y="4287485"/>
                </a:cubicBezTo>
                <a:cubicBezTo>
                  <a:pt x="1608115" y="4282641"/>
                  <a:pt x="1606169" y="4276743"/>
                  <a:pt x="1600889" y="4272872"/>
                </a:cubicBezTo>
                <a:cubicBezTo>
                  <a:pt x="1598209" y="4270902"/>
                  <a:pt x="1594167" y="4269265"/>
                  <a:pt x="1591189" y="4267673"/>
                </a:cubicBezTo>
                <a:cubicBezTo>
                  <a:pt x="1590731" y="4267432"/>
                  <a:pt x="1589952" y="4267192"/>
                  <a:pt x="1589586" y="4266837"/>
                </a:cubicBezTo>
                <a:cubicBezTo>
                  <a:pt x="1583883" y="4261328"/>
                  <a:pt x="1577675" y="4254056"/>
                  <a:pt x="1571422" y="4249304"/>
                </a:cubicBezTo>
                <a:cubicBezTo>
                  <a:pt x="1566212" y="4245352"/>
                  <a:pt x="1558951" y="4244871"/>
                  <a:pt x="1553637" y="4239764"/>
                </a:cubicBezTo>
                <a:lnTo>
                  <a:pt x="1543090" y="4239592"/>
                </a:lnTo>
                <a:lnTo>
                  <a:pt x="1541635" y="4234919"/>
                </a:lnTo>
                <a:cubicBezTo>
                  <a:pt x="1538795" y="4233236"/>
                  <a:pt x="1532863" y="4228655"/>
                  <a:pt x="1531626" y="4225357"/>
                </a:cubicBezTo>
                <a:cubicBezTo>
                  <a:pt x="1526049" y="4224143"/>
                  <a:pt x="1522361" y="4220203"/>
                  <a:pt x="1517791" y="4218737"/>
                </a:cubicBezTo>
                <a:cubicBezTo>
                  <a:pt x="1511057" y="4216573"/>
                  <a:pt x="1503270" y="4215405"/>
                  <a:pt x="1496341" y="4213813"/>
                </a:cubicBezTo>
                <a:cubicBezTo>
                  <a:pt x="1492700" y="4215737"/>
                  <a:pt x="1487775" y="4213446"/>
                  <a:pt x="1484580" y="4216298"/>
                </a:cubicBezTo>
                <a:cubicBezTo>
                  <a:pt x="1480010" y="4212874"/>
                  <a:pt x="1466726" y="4211328"/>
                  <a:pt x="1460839" y="4209747"/>
                </a:cubicBezTo>
                <a:lnTo>
                  <a:pt x="1453979" y="4212920"/>
                </a:lnTo>
                <a:lnTo>
                  <a:pt x="1453006" y="4214546"/>
                </a:lnTo>
                <a:lnTo>
                  <a:pt x="1448001" y="4215531"/>
                </a:lnTo>
                <a:cubicBezTo>
                  <a:pt x="1442916" y="4213607"/>
                  <a:pt x="1435599" y="4208568"/>
                  <a:pt x="1432758" y="4203781"/>
                </a:cubicBezTo>
                <a:lnTo>
                  <a:pt x="1418065" y="4205052"/>
                </a:lnTo>
                <a:lnTo>
                  <a:pt x="1416290" y="4202235"/>
                </a:lnTo>
                <a:cubicBezTo>
                  <a:pt x="1418065" y="4199853"/>
                  <a:pt x="1419107" y="4197711"/>
                  <a:pt x="1422199" y="4196909"/>
                </a:cubicBezTo>
                <a:lnTo>
                  <a:pt x="1424352" y="4193256"/>
                </a:lnTo>
                <a:cubicBezTo>
                  <a:pt x="1423035" y="4187621"/>
                  <a:pt x="1412259" y="4185617"/>
                  <a:pt x="1410381" y="4174887"/>
                </a:cubicBezTo>
                <a:lnTo>
                  <a:pt x="1407220" y="4173237"/>
                </a:lnTo>
                <a:lnTo>
                  <a:pt x="1405365" y="4175654"/>
                </a:lnTo>
                <a:cubicBezTo>
                  <a:pt x="1409957" y="4181620"/>
                  <a:pt x="1410232" y="4191504"/>
                  <a:pt x="1415591" y="4195924"/>
                </a:cubicBezTo>
                <a:cubicBezTo>
                  <a:pt x="1414320" y="4198650"/>
                  <a:pt x="1413542" y="4201525"/>
                  <a:pt x="1410633" y="4202979"/>
                </a:cubicBezTo>
                <a:lnTo>
                  <a:pt x="1406315" y="4203162"/>
                </a:lnTo>
                <a:cubicBezTo>
                  <a:pt x="1396890" y="4198123"/>
                  <a:pt x="1388438" y="4178002"/>
                  <a:pt x="1375165" y="4184232"/>
                </a:cubicBezTo>
                <a:lnTo>
                  <a:pt x="1369027" y="4175276"/>
                </a:lnTo>
                <a:lnTo>
                  <a:pt x="1362006" y="4173764"/>
                </a:lnTo>
                <a:lnTo>
                  <a:pt x="1347989" y="4170741"/>
                </a:lnTo>
                <a:cubicBezTo>
                  <a:pt x="1331291" y="4163182"/>
                  <a:pt x="1321591" y="4143370"/>
                  <a:pt x="1307677" y="4132800"/>
                </a:cubicBezTo>
                <a:cubicBezTo>
                  <a:pt x="1303394" y="4129547"/>
                  <a:pt x="1295732" y="4128711"/>
                  <a:pt x="1291563" y="4125390"/>
                </a:cubicBezTo>
                <a:cubicBezTo>
                  <a:pt x="1284211" y="4119538"/>
                  <a:pt x="1275175" y="4102485"/>
                  <a:pt x="1265338" y="4099061"/>
                </a:cubicBezTo>
                <a:lnTo>
                  <a:pt x="1264147" y="4098649"/>
                </a:lnTo>
                <a:cubicBezTo>
                  <a:pt x="1261192" y="4093163"/>
                  <a:pt x="1255363" y="4088937"/>
                  <a:pt x="1249087" y="4088342"/>
                </a:cubicBezTo>
                <a:cubicBezTo>
                  <a:pt x="1240601" y="4075195"/>
                  <a:pt x="1227751" y="4066124"/>
                  <a:pt x="1214284" y="4057581"/>
                </a:cubicBezTo>
                <a:cubicBezTo>
                  <a:pt x="1199636" y="4048293"/>
                  <a:pt x="1184267" y="4039624"/>
                  <a:pt x="1172941" y="4027038"/>
                </a:cubicBezTo>
                <a:lnTo>
                  <a:pt x="1169093" y="4026809"/>
                </a:lnTo>
                <a:cubicBezTo>
                  <a:pt x="1156690" y="4018895"/>
                  <a:pt x="1155373" y="4016754"/>
                  <a:pt x="1141218" y="4015517"/>
                </a:cubicBezTo>
                <a:cubicBezTo>
                  <a:pt x="1139958" y="4012459"/>
                  <a:pt x="1123914" y="4006905"/>
                  <a:pt x="1121005" y="4006126"/>
                </a:cubicBezTo>
                <a:lnTo>
                  <a:pt x="1117890" y="4007821"/>
                </a:lnTo>
                <a:lnTo>
                  <a:pt x="1115004" y="4012471"/>
                </a:lnTo>
                <a:cubicBezTo>
                  <a:pt x="1112290" y="4013570"/>
                  <a:pt x="1104674" y="4010226"/>
                  <a:pt x="1102361" y="4008989"/>
                </a:cubicBezTo>
                <a:lnTo>
                  <a:pt x="1099234" y="4004168"/>
                </a:lnTo>
                <a:cubicBezTo>
                  <a:pt x="1096360" y="4004775"/>
                  <a:pt x="1087244" y="3994720"/>
                  <a:pt x="1074600" y="3984710"/>
                </a:cubicBezTo>
                <a:cubicBezTo>
                  <a:pt x="1058017" y="3971575"/>
                  <a:pt x="1035388" y="3958496"/>
                  <a:pt x="1012770" y="3969559"/>
                </a:cubicBezTo>
                <a:lnTo>
                  <a:pt x="1010445" y="3972754"/>
                </a:lnTo>
                <a:cubicBezTo>
                  <a:pt x="1007090" y="3972536"/>
                  <a:pt x="1001901" y="3973270"/>
                  <a:pt x="998924" y="3974987"/>
                </a:cubicBezTo>
                <a:lnTo>
                  <a:pt x="990026" y="3973384"/>
                </a:lnTo>
                <a:cubicBezTo>
                  <a:pt x="988044" y="3975526"/>
                  <a:pt x="982158" y="3975835"/>
                  <a:pt x="979569" y="3975468"/>
                </a:cubicBezTo>
                <a:lnTo>
                  <a:pt x="975057" y="3978744"/>
                </a:lnTo>
                <a:cubicBezTo>
                  <a:pt x="960891" y="3973945"/>
                  <a:pt x="950824" y="3982489"/>
                  <a:pt x="943850" y="3993357"/>
                </a:cubicBezTo>
                <a:lnTo>
                  <a:pt x="943999" y="4004271"/>
                </a:lnTo>
                <a:lnTo>
                  <a:pt x="940185" y="4006756"/>
                </a:lnTo>
                <a:lnTo>
                  <a:pt x="928069" y="4004752"/>
                </a:lnTo>
                <a:lnTo>
                  <a:pt x="923648" y="4006790"/>
                </a:lnTo>
                <a:cubicBezTo>
                  <a:pt x="917475" y="4004981"/>
                  <a:pt x="910959" y="4006172"/>
                  <a:pt x="904740" y="4006836"/>
                </a:cubicBezTo>
                <a:cubicBezTo>
                  <a:pt x="904019" y="4006905"/>
                  <a:pt x="900457" y="4005095"/>
                  <a:pt x="899484" y="4005061"/>
                </a:cubicBezTo>
                <a:cubicBezTo>
                  <a:pt x="898247" y="4005004"/>
                  <a:pt x="896082" y="4005966"/>
                  <a:pt x="894937" y="4005817"/>
                </a:cubicBezTo>
                <a:cubicBezTo>
                  <a:pt x="886050" y="4004649"/>
                  <a:pt x="878789" y="4001121"/>
                  <a:pt x="869525" y="4003767"/>
                </a:cubicBezTo>
                <a:cubicBezTo>
                  <a:pt x="869055" y="4001328"/>
                  <a:pt x="865883" y="3995613"/>
                  <a:pt x="863695" y="3994410"/>
                </a:cubicBezTo>
                <a:cubicBezTo>
                  <a:pt x="848945" y="3986325"/>
                  <a:pt x="832522" y="3980129"/>
                  <a:pt x="818276" y="3970945"/>
                </a:cubicBezTo>
                <a:cubicBezTo>
                  <a:pt x="803834" y="3961622"/>
                  <a:pt x="792360" y="3949185"/>
                  <a:pt x="779475" y="3938237"/>
                </a:cubicBezTo>
                <a:cubicBezTo>
                  <a:pt x="767176" y="3927781"/>
                  <a:pt x="735981" y="3911908"/>
                  <a:pt x="721905" y="3905129"/>
                </a:cubicBezTo>
                <a:cubicBezTo>
                  <a:pt x="714931" y="3901773"/>
                  <a:pt x="705884" y="3898429"/>
                  <a:pt x="698508" y="3896047"/>
                </a:cubicBezTo>
                <a:cubicBezTo>
                  <a:pt x="696206" y="3895302"/>
                  <a:pt x="693160" y="3895795"/>
                  <a:pt x="690835" y="3895108"/>
                </a:cubicBezTo>
                <a:cubicBezTo>
                  <a:pt x="686414" y="3893791"/>
                  <a:pt x="682120" y="3890996"/>
                  <a:pt x="677688" y="3889851"/>
                </a:cubicBezTo>
                <a:cubicBezTo>
                  <a:pt x="676989" y="3889668"/>
                  <a:pt x="673015" y="3888992"/>
                  <a:pt x="667988" y="3888156"/>
                </a:cubicBezTo>
                <a:cubicBezTo>
                  <a:pt x="657784" y="3886461"/>
                  <a:pt x="643182" y="3884068"/>
                  <a:pt x="642541" y="3883713"/>
                </a:cubicBezTo>
                <a:lnTo>
                  <a:pt x="641544" y="3885534"/>
                </a:lnTo>
                <a:cubicBezTo>
                  <a:pt x="629887" y="3885488"/>
                  <a:pt x="619373" y="3881961"/>
                  <a:pt x="608047" y="3880163"/>
                </a:cubicBezTo>
                <a:cubicBezTo>
                  <a:pt x="592380" y="3877678"/>
                  <a:pt x="576656" y="3878342"/>
                  <a:pt x="560909" y="3879705"/>
                </a:cubicBezTo>
                <a:cubicBezTo>
                  <a:pt x="549273" y="3880712"/>
                  <a:pt x="539447" y="3884572"/>
                  <a:pt x="529083" y="3889908"/>
                </a:cubicBezTo>
                <a:cubicBezTo>
                  <a:pt x="521536" y="3893802"/>
                  <a:pt x="517482" y="3899173"/>
                  <a:pt x="511160" y="3903995"/>
                </a:cubicBezTo>
                <a:cubicBezTo>
                  <a:pt x="510199" y="3904728"/>
                  <a:pt x="507988" y="3904682"/>
                  <a:pt x="506957" y="3905392"/>
                </a:cubicBezTo>
                <a:cubicBezTo>
                  <a:pt x="503693" y="3907659"/>
                  <a:pt x="500945" y="3911244"/>
                  <a:pt x="497612" y="3913363"/>
                </a:cubicBezTo>
                <a:cubicBezTo>
                  <a:pt x="490615" y="3917795"/>
                  <a:pt x="468478" y="3927014"/>
                  <a:pt x="468890" y="3936954"/>
                </a:cubicBezTo>
                <a:cubicBezTo>
                  <a:pt x="475280" y="3950926"/>
                  <a:pt x="474742" y="3950720"/>
                  <a:pt x="475578" y="3966398"/>
                </a:cubicBezTo>
                <a:cubicBezTo>
                  <a:pt x="494222" y="3973430"/>
                  <a:pt x="488107" y="3988776"/>
                  <a:pt x="499674" y="3992383"/>
                </a:cubicBezTo>
                <a:cubicBezTo>
                  <a:pt x="499010" y="3995304"/>
                  <a:pt x="503419" y="4001854"/>
                  <a:pt x="505102" y="4003881"/>
                </a:cubicBezTo>
                <a:lnTo>
                  <a:pt x="504117" y="4005485"/>
                </a:lnTo>
                <a:cubicBezTo>
                  <a:pt x="501483" y="4004969"/>
                  <a:pt x="494154" y="4004168"/>
                  <a:pt x="491657" y="4005691"/>
                </a:cubicBezTo>
                <a:cubicBezTo>
                  <a:pt x="490020" y="4007924"/>
                  <a:pt x="489733" y="4012688"/>
                  <a:pt x="490317" y="4015253"/>
                </a:cubicBezTo>
                <a:lnTo>
                  <a:pt x="487145" y="4017338"/>
                </a:lnTo>
                <a:lnTo>
                  <a:pt x="483858" y="4015437"/>
                </a:lnTo>
                <a:cubicBezTo>
                  <a:pt x="483263" y="4011955"/>
                  <a:pt x="479907" y="4007100"/>
                  <a:pt x="476872" y="4005290"/>
                </a:cubicBezTo>
                <a:cubicBezTo>
                  <a:pt x="468432" y="4003389"/>
                  <a:pt x="458835" y="4002404"/>
                  <a:pt x="450189" y="4002828"/>
                </a:cubicBezTo>
                <a:cubicBezTo>
                  <a:pt x="447715" y="4007329"/>
                  <a:pt x="444989" y="4014853"/>
                  <a:pt x="439538" y="4016353"/>
                </a:cubicBezTo>
                <a:cubicBezTo>
                  <a:pt x="437167" y="4020155"/>
                  <a:pt x="436171" y="4027359"/>
                  <a:pt x="437121" y="4031699"/>
                </a:cubicBezTo>
                <a:lnTo>
                  <a:pt x="430639" y="4038398"/>
                </a:lnTo>
                <a:cubicBezTo>
                  <a:pt x="423516" y="4035558"/>
                  <a:pt x="411812" y="4030222"/>
                  <a:pt x="413450" y="4020636"/>
                </a:cubicBezTo>
                <a:lnTo>
                  <a:pt x="417298" y="4015013"/>
                </a:lnTo>
                <a:cubicBezTo>
                  <a:pt x="409179" y="3994307"/>
                  <a:pt x="397382" y="3991570"/>
                  <a:pt x="378474" y="3982500"/>
                </a:cubicBezTo>
                <a:cubicBezTo>
                  <a:pt x="378211" y="3982363"/>
                  <a:pt x="365682" y="3976178"/>
                  <a:pt x="365167" y="3976110"/>
                </a:cubicBezTo>
                <a:cubicBezTo>
                  <a:pt x="350542" y="3974128"/>
                  <a:pt x="342309" y="3976671"/>
                  <a:pt x="328578" y="3983187"/>
                </a:cubicBezTo>
                <a:lnTo>
                  <a:pt x="327615" y="3987321"/>
                </a:lnTo>
                <a:cubicBezTo>
                  <a:pt x="329688" y="3991857"/>
                  <a:pt x="333055" y="4000549"/>
                  <a:pt x="332700" y="4005725"/>
                </a:cubicBezTo>
                <a:lnTo>
                  <a:pt x="328726" y="4010066"/>
                </a:lnTo>
                <a:lnTo>
                  <a:pt x="326161" y="4009859"/>
                </a:lnTo>
                <a:lnTo>
                  <a:pt x="319140" y="4000148"/>
                </a:lnTo>
                <a:lnTo>
                  <a:pt x="303668" y="3997354"/>
                </a:lnTo>
                <a:lnTo>
                  <a:pt x="300440" y="3994616"/>
                </a:lnTo>
                <a:cubicBezTo>
                  <a:pt x="298400" y="3987333"/>
                  <a:pt x="301412" y="3980702"/>
                  <a:pt x="303085" y="3973395"/>
                </a:cubicBezTo>
                <a:cubicBezTo>
                  <a:pt x="306485" y="3973544"/>
                  <a:pt x="311857" y="3964199"/>
                  <a:pt x="317010" y="3962229"/>
                </a:cubicBezTo>
                <a:cubicBezTo>
                  <a:pt x="318763" y="3958633"/>
                  <a:pt x="322816" y="3951865"/>
                  <a:pt x="320652" y="3947788"/>
                </a:cubicBezTo>
                <a:cubicBezTo>
                  <a:pt x="315372" y="3937847"/>
                  <a:pt x="310379" y="3926281"/>
                  <a:pt x="304241" y="3916936"/>
                </a:cubicBezTo>
                <a:cubicBezTo>
                  <a:pt x="298011" y="3907442"/>
                  <a:pt x="291849" y="3896665"/>
                  <a:pt x="283638" y="3888694"/>
                </a:cubicBezTo>
                <a:cubicBezTo>
                  <a:pt x="281107" y="3886244"/>
                  <a:pt x="277053" y="3884560"/>
                  <a:pt x="274705" y="3881995"/>
                </a:cubicBezTo>
                <a:cubicBezTo>
                  <a:pt x="271338" y="3878307"/>
                  <a:pt x="268969" y="3873097"/>
                  <a:pt x="265807" y="3869157"/>
                </a:cubicBezTo>
                <a:cubicBezTo>
                  <a:pt x="253141" y="3853421"/>
                  <a:pt x="236993" y="3839622"/>
                  <a:pt x="222563" y="3825547"/>
                </a:cubicBezTo>
                <a:cubicBezTo>
                  <a:pt x="220009" y="3823061"/>
                  <a:pt x="200473" y="3807005"/>
                  <a:pt x="197941" y="3805299"/>
                </a:cubicBezTo>
                <a:cubicBezTo>
                  <a:pt x="173376" y="3788671"/>
                  <a:pt x="148937" y="3770118"/>
                  <a:pt x="122906" y="3755688"/>
                </a:cubicBezTo>
                <a:cubicBezTo>
                  <a:pt x="114912" y="3751267"/>
                  <a:pt x="105727" y="3750523"/>
                  <a:pt x="97814" y="3745037"/>
                </a:cubicBezTo>
                <a:cubicBezTo>
                  <a:pt x="89007" y="3738922"/>
                  <a:pt x="82204" y="3733768"/>
                  <a:pt x="72504" y="3728764"/>
                </a:cubicBezTo>
                <a:lnTo>
                  <a:pt x="38365" y="3711184"/>
                </a:lnTo>
                <a:cubicBezTo>
                  <a:pt x="32789" y="3708321"/>
                  <a:pt x="26730" y="3707737"/>
                  <a:pt x="21221" y="3704622"/>
                </a:cubicBezTo>
                <a:lnTo>
                  <a:pt x="18782" y="3700809"/>
                </a:lnTo>
                <a:lnTo>
                  <a:pt x="15312" y="3702767"/>
                </a:lnTo>
                <a:cubicBezTo>
                  <a:pt x="10411" y="3703122"/>
                  <a:pt x="5211" y="3702240"/>
                  <a:pt x="0" y="3701072"/>
                </a:cubicBezTo>
                <a:close/>
              </a:path>
            </a:pathLst>
          </a:custGeom>
        </p:spPr>
      </p:pic>
    </p:spTree>
    <p:extLst>
      <p:ext uri="{BB962C8B-B14F-4D97-AF65-F5344CB8AC3E}">
        <p14:creationId xmlns:p14="http://schemas.microsoft.com/office/powerpoint/2010/main" val="42503277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evic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E8A8E27-59B2-904A-6A3C-E134FA2ACEBD}"/>
              </a:ext>
            </a:extLst>
          </p:cNvPr>
          <p:cNvSpPr/>
          <p:nvPr userDrawn="1"/>
        </p:nvSpPr>
        <p:spPr>
          <a:xfrm>
            <a:off x="0" y="0"/>
            <a:ext cx="121920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Graphic 28">
            <a:extLst>
              <a:ext uri="{FF2B5EF4-FFF2-40B4-BE49-F238E27FC236}">
                <a16:creationId xmlns:a16="http://schemas.microsoft.com/office/drawing/2014/main" id="{8674532A-2ECD-EBE4-64A4-2A08E5594CF3}"/>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76985" b="6878"/>
          <a:stretch/>
        </p:blipFill>
        <p:spPr>
          <a:xfrm>
            <a:off x="9385985" y="0"/>
            <a:ext cx="2806015" cy="6858000"/>
          </a:xfrm>
          <a:prstGeom prst="rect">
            <a:avLst/>
          </a:prstGeom>
        </p:spPr>
      </p:pic>
      <p:grpSp>
        <p:nvGrpSpPr>
          <p:cNvPr id="6" name="Group 5">
            <a:extLst>
              <a:ext uri="{FF2B5EF4-FFF2-40B4-BE49-F238E27FC236}">
                <a16:creationId xmlns:a16="http://schemas.microsoft.com/office/drawing/2014/main" id="{07BA3A48-E426-00F2-1E5B-8AE93CFD2403}"/>
              </a:ext>
            </a:extLst>
          </p:cNvPr>
          <p:cNvGrpSpPr/>
          <p:nvPr userDrawn="1"/>
        </p:nvGrpSpPr>
        <p:grpSpPr>
          <a:xfrm>
            <a:off x="10148385" y="6317984"/>
            <a:ext cx="1502868" cy="312218"/>
            <a:chOff x="10148385" y="6317984"/>
            <a:chExt cx="1502868" cy="312218"/>
          </a:xfrm>
        </p:grpSpPr>
        <p:sp>
          <p:nvSpPr>
            <p:cNvPr id="7" name="Freeform: Shape 6">
              <a:extLst>
                <a:ext uri="{FF2B5EF4-FFF2-40B4-BE49-F238E27FC236}">
                  <a16:creationId xmlns:a16="http://schemas.microsoft.com/office/drawing/2014/main" id="{740E8EF2-55F6-0C61-F1E9-B388FA42F8EA}"/>
                </a:ext>
              </a:extLst>
            </p:cNvPr>
            <p:cNvSpPr/>
            <p:nvPr/>
          </p:nvSpPr>
          <p:spPr>
            <a:xfrm>
              <a:off x="10148385" y="6318529"/>
              <a:ext cx="210635" cy="311673"/>
            </a:xfrm>
            <a:custGeom>
              <a:avLst/>
              <a:gdLst>
                <a:gd name="connsiteX0" fmla="*/ 119558 w 210635"/>
                <a:gd name="connsiteY0" fmla="*/ 116035 h 311673"/>
                <a:gd name="connsiteX1" fmla="*/ 83837 w 210635"/>
                <a:gd name="connsiteY1" fmla="*/ 87529 h 311673"/>
                <a:gd name="connsiteX2" fmla="*/ 101934 w 210635"/>
                <a:gd name="connsiteY2" fmla="*/ 76410 h 311673"/>
                <a:gd name="connsiteX3" fmla="*/ 146763 w 210635"/>
                <a:gd name="connsiteY3" fmla="*/ 94981 h 311673"/>
                <a:gd name="connsiteX4" fmla="*/ 147118 w 210635"/>
                <a:gd name="connsiteY4" fmla="*/ 95217 h 311673"/>
                <a:gd name="connsiteX5" fmla="*/ 169236 w 210635"/>
                <a:gd name="connsiteY5" fmla="*/ 97228 h 311673"/>
                <a:gd name="connsiteX6" fmla="*/ 182839 w 210635"/>
                <a:gd name="connsiteY6" fmla="*/ 85991 h 311673"/>
                <a:gd name="connsiteX7" fmla="*/ 197388 w 210635"/>
                <a:gd name="connsiteY7" fmla="*/ 64109 h 311673"/>
                <a:gd name="connsiteX8" fmla="*/ 201173 w 210635"/>
                <a:gd name="connsiteY8" fmla="*/ 44238 h 311673"/>
                <a:gd name="connsiteX9" fmla="*/ 191000 w 210635"/>
                <a:gd name="connsiteY9" fmla="*/ 28861 h 311673"/>
                <a:gd name="connsiteX10" fmla="*/ 104181 w 210635"/>
                <a:gd name="connsiteY10" fmla="*/ 0 h 311673"/>
                <a:gd name="connsiteX11" fmla="*/ 803 w 210635"/>
                <a:gd name="connsiteY11" fmla="*/ 90604 h 311673"/>
                <a:gd name="connsiteX12" fmla="*/ 30137 w 210635"/>
                <a:gd name="connsiteY12" fmla="*/ 157434 h 311673"/>
                <a:gd name="connsiteX13" fmla="*/ 83718 w 210635"/>
                <a:gd name="connsiteY13" fmla="*/ 189370 h 311673"/>
                <a:gd name="connsiteX14" fmla="*/ 122988 w 210635"/>
                <a:gd name="connsiteY14" fmla="*/ 221070 h 311673"/>
                <a:gd name="connsiteX15" fmla="*/ 103708 w 210635"/>
                <a:gd name="connsiteY15" fmla="*/ 234909 h 311673"/>
                <a:gd name="connsiteX16" fmla="*/ 55212 w 210635"/>
                <a:gd name="connsiteY16" fmla="*/ 214328 h 311673"/>
                <a:gd name="connsiteX17" fmla="*/ 54266 w 210635"/>
                <a:gd name="connsiteY17" fmla="*/ 213618 h 311673"/>
                <a:gd name="connsiteX18" fmla="*/ 34631 w 210635"/>
                <a:gd name="connsiteY18" fmla="*/ 209478 h 311673"/>
                <a:gd name="connsiteX19" fmla="*/ 17953 w 210635"/>
                <a:gd name="connsiteY19" fmla="*/ 221543 h 311673"/>
                <a:gd name="connsiteX20" fmla="*/ 3996 w 210635"/>
                <a:gd name="connsiteY20" fmla="*/ 245554 h 311673"/>
                <a:gd name="connsiteX21" fmla="*/ 3760 w 210635"/>
                <a:gd name="connsiteY21" fmla="*/ 246027 h 311673"/>
                <a:gd name="connsiteX22" fmla="*/ 8609 w 210635"/>
                <a:gd name="connsiteY22" fmla="*/ 276781 h 311673"/>
                <a:gd name="connsiteX23" fmla="*/ 8846 w 210635"/>
                <a:gd name="connsiteY23" fmla="*/ 277017 h 311673"/>
                <a:gd name="connsiteX24" fmla="*/ 105246 w 210635"/>
                <a:gd name="connsiteY24" fmla="*/ 311674 h 311673"/>
                <a:gd name="connsiteX25" fmla="*/ 181301 w 210635"/>
                <a:gd name="connsiteY25" fmla="*/ 283996 h 311673"/>
                <a:gd name="connsiteX26" fmla="*/ 210635 w 210635"/>
                <a:gd name="connsiteY26" fmla="*/ 218704 h 311673"/>
                <a:gd name="connsiteX27" fmla="*/ 119440 w 210635"/>
                <a:gd name="connsiteY27" fmla="*/ 116035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0635" h="311673">
                  <a:moveTo>
                    <a:pt x="119558" y="116035"/>
                  </a:moveTo>
                  <a:cubicBezTo>
                    <a:pt x="88095" y="103260"/>
                    <a:pt x="83837" y="94389"/>
                    <a:pt x="83837" y="87529"/>
                  </a:cubicBezTo>
                  <a:cubicBezTo>
                    <a:pt x="83837" y="80314"/>
                    <a:pt x="95547" y="76410"/>
                    <a:pt x="101934" y="76410"/>
                  </a:cubicBezTo>
                  <a:cubicBezTo>
                    <a:pt x="109504" y="76410"/>
                    <a:pt x="125235" y="81260"/>
                    <a:pt x="146763" y="94981"/>
                  </a:cubicBezTo>
                  <a:lnTo>
                    <a:pt x="147118" y="95217"/>
                  </a:lnTo>
                  <a:cubicBezTo>
                    <a:pt x="153623" y="99475"/>
                    <a:pt x="161666" y="100303"/>
                    <a:pt x="169236" y="97228"/>
                  </a:cubicBezTo>
                  <a:cubicBezTo>
                    <a:pt x="174559" y="95099"/>
                    <a:pt x="179409" y="91077"/>
                    <a:pt x="182839" y="85991"/>
                  </a:cubicBezTo>
                  <a:lnTo>
                    <a:pt x="197388" y="64109"/>
                  </a:lnTo>
                  <a:cubicBezTo>
                    <a:pt x="201291" y="58550"/>
                    <a:pt x="202710" y="51335"/>
                    <a:pt x="201173" y="44238"/>
                  </a:cubicBezTo>
                  <a:cubicBezTo>
                    <a:pt x="199753" y="37850"/>
                    <a:pt x="196087" y="32291"/>
                    <a:pt x="191000" y="28861"/>
                  </a:cubicBezTo>
                  <a:cubicBezTo>
                    <a:pt x="183785" y="23538"/>
                    <a:pt x="149247" y="0"/>
                    <a:pt x="104181" y="0"/>
                  </a:cubicBezTo>
                  <a:cubicBezTo>
                    <a:pt x="33094" y="0"/>
                    <a:pt x="803" y="46958"/>
                    <a:pt x="803" y="90604"/>
                  </a:cubicBezTo>
                  <a:cubicBezTo>
                    <a:pt x="803" y="116745"/>
                    <a:pt x="10738" y="139218"/>
                    <a:pt x="30137" y="157434"/>
                  </a:cubicBezTo>
                  <a:cubicBezTo>
                    <a:pt x="47406" y="173520"/>
                    <a:pt x="69051" y="183338"/>
                    <a:pt x="83718" y="189370"/>
                  </a:cubicBezTo>
                  <a:cubicBezTo>
                    <a:pt x="118493" y="203446"/>
                    <a:pt x="122988" y="213618"/>
                    <a:pt x="122988" y="221070"/>
                  </a:cubicBezTo>
                  <a:cubicBezTo>
                    <a:pt x="122988" y="228995"/>
                    <a:pt x="114708" y="234909"/>
                    <a:pt x="103708" y="234909"/>
                  </a:cubicBezTo>
                  <a:cubicBezTo>
                    <a:pt x="92708" y="234909"/>
                    <a:pt x="74492" y="227457"/>
                    <a:pt x="55212" y="214328"/>
                  </a:cubicBezTo>
                  <a:cubicBezTo>
                    <a:pt x="54858" y="214091"/>
                    <a:pt x="54503" y="213854"/>
                    <a:pt x="54266" y="213618"/>
                  </a:cubicBezTo>
                  <a:cubicBezTo>
                    <a:pt x="48707" y="209596"/>
                    <a:pt x="41610" y="208059"/>
                    <a:pt x="34631" y="209478"/>
                  </a:cubicBezTo>
                  <a:cubicBezTo>
                    <a:pt x="27534" y="210897"/>
                    <a:pt x="21502" y="215274"/>
                    <a:pt x="17953" y="221543"/>
                  </a:cubicBezTo>
                  <a:lnTo>
                    <a:pt x="3996" y="245554"/>
                  </a:lnTo>
                  <a:lnTo>
                    <a:pt x="3760" y="246027"/>
                  </a:lnTo>
                  <a:cubicBezTo>
                    <a:pt x="-5466" y="262705"/>
                    <a:pt x="4706" y="272877"/>
                    <a:pt x="8609" y="276781"/>
                  </a:cubicBezTo>
                  <a:lnTo>
                    <a:pt x="8846" y="277017"/>
                  </a:lnTo>
                  <a:cubicBezTo>
                    <a:pt x="17362" y="285179"/>
                    <a:pt x="49653" y="311674"/>
                    <a:pt x="105246" y="311674"/>
                  </a:cubicBezTo>
                  <a:cubicBezTo>
                    <a:pt x="134816" y="311674"/>
                    <a:pt x="161903" y="301856"/>
                    <a:pt x="181301" y="283996"/>
                  </a:cubicBezTo>
                  <a:cubicBezTo>
                    <a:pt x="200226" y="266608"/>
                    <a:pt x="210635" y="243425"/>
                    <a:pt x="210635" y="218704"/>
                  </a:cubicBezTo>
                  <a:cubicBezTo>
                    <a:pt x="210635" y="160273"/>
                    <a:pt x="161903" y="133186"/>
                    <a:pt x="119440" y="116035"/>
                  </a:cubicBezTo>
                </a:path>
              </a:pathLst>
            </a:custGeom>
            <a:solidFill>
              <a:schemeClr val="bg1"/>
            </a:solidFill>
            <a:ln w="0"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EECF7523-EB56-8CD3-2142-DC42E94A38AE}"/>
                </a:ext>
              </a:extLst>
            </p:cNvPr>
            <p:cNvSpPr/>
            <p:nvPr/>
          </p:nvSpPr>
          <p:spPr>
            <a:xfrm>
              <a:off x="10376644" y="6318529"/>
              <a:ext cx="268989" cy="311673"/>
            </a:xfrm>
            <a:custGeom>
              <a:avLst/>
              <a:gdLst>
                <a:gd name="connsiteX0" fmla="*/ 262114 w 268989"/>
                <a:gd name="connsiteY0" fmla="*/ 235855 h 311673"/>
                <a:gd name="connsiteX1" fmla="*/ 238221 w 268989"/>
                <a:gd name="connsiteY1" fmla="*/ 211134 h 311673"/>
                <a:gd name="connsiteX2" fmla="*/ 206876 w 268989"/>
                <a:gd name="connsiteY2" fmla="*/ 210069 h 311673"/>
                <a:gd name="connsiteX3" fmla="*/ 157789 w 268989"/>
                <a:gd name="connsiteY3" fmla="*/ 228521 h 311673"/>
                <a:gd name="connsiteX4" fmla="*/ 107400 w 268989"/>
                <a:gd name="connsiteY4" fmla="*/ 206876 h 311673"/>
                <a:gd name="connsiteX5" fmla="*/ 86937 w 268989"/>
                <a:gd name="connsiteY5" fmla="*/ 154950 h 311673"/>
                <a:gd name="connsiteX6" fmla="*/ 157434 w 268989"/>
                <a:gd name="connsiteY6" fmla="*/ 80669 h 311673"/>
                <a:gd name="connsiteX7" fmla="*/ 206284 w 268989"/>
                <a:gd name="connsiteY7" fmla="*/ 99357 h 311673"/>
                <a:gd name="connsiteX8" fmla="*/ 222962 w 268989"/>
                <a:gd name="connsiteY8" fmla="*/ 105981 h 311673"/>
                <a:gd name="connsiteX9" fmla="*/ 238694 w 268989"/>
                <a:gd name="connsiteY9" fmla="*/ 98529 h 311673"/>
                <a:gd name="connsiteX10" fmla="*/ 261995 w 268989"/>
                <a:gd name="connsiteY10" fmla="*/ 74518 h 311673"/>
                <a:gd name="connsiteX11" fmla="*/ 268974 w 268989"/>
                <a:gd name="connsiteY11" fmla="*/ 57249 h 311673"/>
                <a:gd name="connsiteX12" fmla="*/ 261049 w 268989"/>
                <a:gd name="connsiteY12" fmla="*/ 40334 h 311673"/>
                <a:gd name="connsiteX13" fmla="*/ 156251 w 268989"/>
                <a:gd name="connsiteY13" fmla="*/ 0 h 311673"/>
                <a:gd name="connsiteX14" fmla="*/ 45657 w 268989"/>
                <a:gd name="connsiteY14" fmla="*/ 45657 h 311673"/>
                <a:gd name="connsiteX15" fmla="*/ 0 w 268989"/>
                <a:gd name="connsiteY15" fmla="*/ 156251 h 311673"/>
                <a:gd name="connsiteX16" fmla="*/ 45657 w 268989"/>
                <a:gd name="connsiteY16" fmla="*/ 266490 h 311673"/>
                <a:gd name="connsiteX17" fmla="*/ 156133 w 268989"/>
                <a:gd name="connsiteY17" fmla="*/ 311674 h 311673"/>
                <a:gd name="connsiteX18" fmla="*/ 261759 w 268989"/>
                <a:gd name="connsiteY18" fmla="*/ 269329 h 311673"/>
                <a:gd name="connsiteX19" fmla="*/ 268856 w 268989"/>
                <a:gd name="connsiteY19" fmla="*/ 251350 h 311673"/>
                <a:gd name="connsiteX20" fmla="*/ 261995 w 268989"/>
                <a:gd name="connsiteY20" fmla="*/ 235973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8989" h="311673">
                  <a:moveTo>
                    <a:pt x="262114" y="235855"/>
                  </a:moveTo>
                  <a:lnTo>
                    <a:pt x="238221" y="211134"/>
                  </a:lnTo>
                  <a:cubicBezTo>
                    <a:pt x="229822" y="202736"/>
                    <a:pt x="216102" y="202263"/>
                    <a:pt x="206876" y="210069"/>
                  </a:cubicBezTo>
                  <a:cubicBezTo>
                    <a:pt x="191736" y="222252"/>
                    <a:pt x="175176" y="228521"/>
                    <a:pt x="157789" y="228521"/>
                  </a:cubicBezTo>
                  <a:cubicBezTo>
                    <a:pt x="138509" y="228521"/>
                    <a:pt x="120648" y="220833"/>
                    <a:pt x="107400" y="206876"/>
                  </a:cubicBezTo>
                  <a:cubicBezTo>
                    <a:pt x="94271" y="193037"/>
                    <a:pt x="86937" y="174585"/>
                    <a:pt x="86937" y="154950"/>
                  </a:cubicBezTo>
                  <a:cubicBezTo>
                    <a:pt x="86937" y="113314"/>
                    <a:pt x="117927" y="80669"/>
                    <a:pt x="157434" y="80669"/>
                  </a:cubicBezTo>
                  <a:cubicBezTo>
                    <a:pt x="174940" y="80669"/>
                    <a:pt x="192682" y="87411"/>
                    <a:pt x="206284" y="99357"/>
                  </a:cubicBezTo>
                  <a:cubicBezTo>
                    <a:pt x="210897" y="103734"/>
                    <a:pt x="216693" y="105981"/>
                    <a:pt x="222962" y="105981"/>
                  </a:cubicBezTo>
                  <a:cubicBezTo>
                    <a:pt x="228995" y="105744"/>
                    <a:pt x="234554" y="103142"/>
                    <a:pt x="238694" y="98529"/>
                  </a:cubicBezTo>
                  <a:lnTo>
                    <a:pt x="261995" y="74518"/>
                  </a:lnTo>
                  <a:cubicBezTo>
                    <a:pt x="266727" y="69787"/>
                    <a:pt x="269210" y="63636"/>
                    <a:pt x="268974" y="57249"/>
                  </a:cubicBezTo>
                  <a:cubicBezTo>
                    <a:pt x="268856" y="50743"/>
                    <a:pt x="265899" y="44711"/>
                    <a:pt x="261049" y="40334"/>
                  </a:cubicBezTo>
                  <a:cubicBezTo>
                    <a:pt x="229822" y="12420"/>
                    <a:pt x="197531" y="0"/>
                    <a:pt x="156251" y="0"/>
                  </a:cubicBezTo>
                  <a:cubicBezTo>
                    <a:pt x="114970" y="0"/>
                    <a:pt x="75109" y="16205"/>
                    <a:pt x="45657" y="45657"/>
                  </a:cubicBezTo>
                  <a:cubicBezTo>
                    <a:pt x="16205" y="75109"/>
                    <a:pt x="0" y="114379"/>
                    <a:pt x="0" y="156251"/>
                  </a:cubicBezTo>
                  <a:cubicBezTo>
                    <a:pt x="0" y="198123"/>
                    <a:pt x="16205" y="237156"/>
                    <a:pt x="45657" y="266490"/>
                  </a:cubicBezTo>
                  <a:cubicBezTo>
                    <a:pt x="74991" y="295706"/>
                    <a:pt x="114261" y="311674"/>
                    <a:pt x="156133" y="311674"/>
                  </a:cubicBezTo>
                  <a:cubicBezTo>
                    <a:pt x="198005" y="311674"/>
                    <a:pt x="233253" y="297125"/>
                    <a:pt x="261759" y="269329"/>
                  </a:cubicBezTo>
                  <a:cubicBezTo>
                    <a:pt x="266490" y="264598"/>
                    <a:pt x="269092" y="258092"/>
                    <a:pt x="268856" y="251350"/>
                  </a:cubicBezTo>
                  <a:cubicBezTo>
                    <a:pt x="268619" y="245436"/>
                    <a:pt x="266253" y="239995"/>
                    <a:pt x="261995" y="235973"/>
                  </a:cubicBezTo>
                </a:path>
              </a:pathLst>
            </a:custGeom>
            <a:solidFill>
              <a:schemeClr val="bg1"/>
            </a:solidFill>
            <a:ln w="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A47AF400-C787-C5E3-E795-A9A24F0A76EB}"/>
                </a:ext>
              </a:extLst>
            </p:cNvPr>
            <p:cNvSpPr/>
            <p:nvPr/>
          </p:nvSpPr>
          <p:spPr>
            <a:xfrm>
              <a:off x="10836052" y="6318056"/>
              <a:ext cx="120884" cy="121002"/>
            </a:xfrm>
            <a:custGeom>
              <a:avLst/>
              <a:gdLst>
                <a:gd name="connsiteX0" fmla="*/ 0 w 120884"/>
                <a:gd name="connsiteY0" fmla="*/ 60442 h 121002"/>
                <a:gd name="connsiteX1" fmla="*/ 60442 w 120884"/>
                <a:gd name="connsiteY1" fmla="*/ 0 h 121002"/>
                <a:gd name="connsiteX2" fmla="*/ 120884 w 120884"/>
                <a:gd name="connsiteY2" fmla="*/ 60442 h 121002"/>
                <a:gd name="connsiteX3" fmla="*/ 60442 w 120884"/>
                <a:gd name="connsiteY3" fmla="*/ 121003 h 121002"/>
                <a:gd name="connsiteX4" fmla="*/ 0 w 120884"/>
                <a:gd name="connsiteY4" fmla="*/ 60442 h 121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884" h="121002">
                  <a:moveTo>
                    <a:pt x="0" y="60442"/>
                  </a:moveTo>
                  <a:cubicBezTo>
                    <a:pt x="0" y="27087"/>
                    <a:pt x="27087" y="0"/>
                    <a:pt x="60442" y="0"/>
                  </a:cubicBezTo>
                  <a:cubicBezTo>
                    <a:pt x="93798" y="0"/>
                    <a:pt x="120884" y="27087"/>
                    <a:pt x="120884" y="60442"/>
                  </a:cubicBezTo>
                  <a:cubicBezTo>
                    <a:pt x="120884" y="93798"/>
                    <a:pt x="93798" y="121003"/>
                    <a:pt x="60442" y="121003"/>
                  </a:cubicBezTo>
                  <a:cubicBezTo>
                    <a:pt x="27087" y="121003"/>
                    <a:pt x="0" y="93916"/>
                    <a:pt x="0" y="60442"/>
                  </a:cubicBezTo>
                </a:path>
              </a:pathLst>
            </a:custGeom>
            <a:solidFill>
              <a:schemeClr val="bg1"/>
            </a:solidFill>
            <a:ln w="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CD330724-C4BB-1724-158B-38E940005F2A}"/>
                </a:ext>
              </a:extLst>
            </p:cNvPr>
            <p:cNvSpPr/>
            <p:nvPr/>
          </p:nvSpPr>
          <p:spPr>
            <a:xfrm>
              <a:off x="10670031" y="6317984"/>
              <a:ext cx="193664" cy="312054"/>
            </a:xfrm>
            <a:custGeom>
              <a:avLst/>
              <a:gdLst>
                <a:gd name="connsiteX0" fmla="*/ 186721 w 193664"/>
                <a:gd name="connsiteY0" fmla="*/ 230604 h 312054"/>
                <a:gd name="connsiteX1" fmla="*/ 106171 w 193664"/>
                <a:gd name="connsiteY1" fmla="*/ 35202 h 312054"/>
                <a:gd name="connsiteX2" fmla="*/ 105224 w 193664"/>
                <a:gd name="connsiteY2" fmla="*/ 32954 h 312054"/>
                <a:gd name="connsiteX3" fmla="*/ 104988 w 193664"/>
                <a:gd name="connsiteY3" fmla="*/ 32245 h 312054"/>
                <a:gd name="connsiteX4" fmla="*/ 104988 w 193664"/>
                <a:gd name="connsiteY4" fmla="*/ 32245 h 312054"/>
                <a:gd name="connsiteX5" fmla="*/ 57793 w 193664"/>
                <a:gd name="connsiteY5" fmla="*/ 72 h 312054"/>
                <a:gd name="connsiteX6" fmla="*/ 71 w 193664"/>
                <a:gd name="connsiteY6" fmla="*/ 52116 h 312054"/>
                <a:gd name="connsiteX7" fmla="*/ 5276 w 193664"/>
                <a:gd name="connsiteY7" fmla="*/ 78493 h 312054"/>
                <a:gd name="connsiteX8" fmla="*/ 86654 w 193664"/>
                <a:gd name="connsiteY8" fmla="*/ 274842 h 312054"/>
                <a:gd name="connsiteX9" fmla="*/ 86654 w 193664"/>
                <a:gd name="connsiteY9" fmla="*/ 274842 h 312054"/>
                <a:gd name="connsiteX10" fmla="*/ 135860 w 193664"/>
                <a:gd name="connsiteY10" fmla="*/ 311982 h 312054"/>
                <a:gd name="connsiteX11" fmla="*/ 193581 w 193664"/>
                <a:gd name="connsiteY11" fmla="*/ 259938 h 312054"/>
                <a:gd name="connsiteX12" fmla="*/ 186839 w 193664"/>
                <a:gd name="connsiteY12" fmla="*/ 230604 h 31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664" h="312054">
                  <a:moveTo>
                    <a:pt x="186721" y="230604"/>
                  </a:moveTo>
                  <a:lnTo>
                    <a:pt x="106171" y="35202"/>
                  </a:lnTo>
                  <a:cubicBezTo>
                    <a:pt x="105816" y="34374"/>
                    <a:pt x="105579" y="33664"/>
                    <a:pt x="105224" y="32954"/>
                  </a:cubicBezTo>
                  <a:lnTo>
                    <a:pt x="104988" y="32245"/>
                  </a:lnTo>
                  <a:lnTo>
                    <a:pt x="104988" y="32245"/>
                  </a:lnTo>
                  <a:cubicBezTo>
                    <a:pt x="96708" y="14148"/>
                    <a:pt x="78966" y="1136"/>
                    <a:pt x="57793" y="72"/>
                  </a:cubicBezTo>
                  <a:cubicBezTo>
                    <a:pt x="27513" y="-1466"/>
                    <a:pt x="1609" y="21836"/>
                    <a:pt x="71" y="52116"/>
                  </a:cubicBezTo>
                  <a:cubicBezTo>
                    <a:pt x="-402" y="61579"/>
                    <a:pt x="1491" y="70568"/>
                    <a:pt x="5276" y="78493"/>
                  </a:cubicBezTo>
                  <a:lnTo>
                    <a:pt x="86654" y="274842"/>
                  </a:lnTo>
                  <a:lnTo>
                    <a:pt x="86654" y="274842"/>
                  </a:lnTo>
                  <a:cubicBezTo>
                    <a:pt x="93751" y="295423"/>
                    <a:pt x="112676" y="310800"/>
                    <a:pt x="135860" y="311982"/>
                  </a:cubicBezTo>
                  <a:cubicBezTo>
                    <a:pt x="166140" y="313520"/>
                    <a:pt x="192044" y="290218"/>
                    <a:pt x="193581" y="259938"/>
                  </a:cubicBezTo>
                  <a:cubicBezTo>
                    <a:pt x="194173" y="249293"/>
                    <a:pt x="191570" y="239239"/>
                    <a:pt x="186839" y="230604"/>
                  </a:cubicBezTo>
                </a:path>
              </a:pathLst>
            </a:custGeom>
            <a:solidFill>
              <a:schemeClr val="bg1"/>
            </a:solidFill>
            <a:ln w="0"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8DCBAF4E-0DAD-3F32-3743-6F0E146A76FD}"/>
                </a:ext>
              </a:extLst>
            </p:cNvPr>
            <p:cNvSpPr/>
            <p:nvPr/>
          </p:nvSpPr>
          <p:spPr>
            <a:xfrm>
              <a:off x="10753800" y="6432198"/>
              <a:ext cx="109777" cy="197839"/>
            </a:xfrm>
            <a:custGeom>
              <a:avLst/>
              <a:gdLst>
                <a:gd name="connsiteX0" fmla="*/ 102952 w 109777"/>
                <a:gd name="connsiteY0" fmla="*/ 116390 h 197839"/>
                <a:gd name="connsiteX1" fmla="*/ 54929 w 109777"/>
                <a:gd name="connsiteY1" fmla="*/ 0 h 197839"/>
                <a:gd name="connsiteX2" fmla="*/ 54929 w 109777"/>
                <a:gd name="connsiteY2" fmla="*/ 0 h 197839"/>
                <a:gd name="connsiteX3" fmla="*/ 5842 w 109777"/>
                <a:gd name="connsiteY3" fmla="*/ 118637 h 197839"/>
                <a:gd name="connsiteX4" fmla="*/ 5842 w 109777"/>
                <a:gd name="connsiteY4" fmla="*/ 118637 h 197839"/>
                <a:gd name="connsiteX5" fmla="*/ 5961 w 109777"/>
                <a:gd name="connsiteY5" fmla="*/ 168079 h 197839"/>
                <a:gd name="connsiteX6" fmla="*/ 51972 w 109777"/>
                <a:gd name="connsiteY6" fmla="*/ 197768 h 197839"/>
                <a:gd name="connsiteX7" fmla="*/ 109694 w 109777"/>
                <a:gd name="connsiteY7" fmla="*/ 145724 h 197839"/>
                <a:gd name="connsiteX8" fmla="*/ 102952 w 109777"/>
                <a:gd name="connsiteY8" fmla="*/ 116390 h 19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77" h="197839">
                  <a:moveTo>
                    <a:pt x="102952" y="116390"/>
                  </a:moveTo>
                  <a:lnTo>
                    <a:pt x="54929" y="0"/>
                  </a:lnTo>
                  <a:lnTo>
                    <a:pt x="54929" y="0"/>
                  </a:lnTo>
                  <a:cubicBezTo>
                    <a:pt x="54929" y="0"/>
                    <a:pt x="5842" y="118637"/>
                    <a:pt x="5842" y="118637"/>
                  </a:cubicBezTo>
                  <a:lnTo>
                    <a:pt x="5842" y="118637"/>
                  </a:lnTo>
                  <a:cubicBezTo>
                    <a:pt x="-1610" y="133777"/>
                    <a:pt x="-2319" y="151874"/>
                    <a:pt x="5961" y="168079"/>
                  </a:cubicBezTo>
                  <a:cubicBezTo>
                    <a:pt x="14595" y="184875"/>
                    <a:pt x="31746" y="196703"/>
                    <a:pt x="51972" y="197768"/>
                  </a:cubicBezTo>
                  <a:cubicBezTo>
                    <a:pt x="82253" y="199306"/>
                    <a:pt x="108156" y="176004"/>
                    <a:pt x="109694" y="145724"/>
                  </a:cubicBezTo>
                  <a:cubicBezTo>
                    <a:pt x="110286" y="135078"/>
                    <a:pt x="107683" y="125024"/>
                    <a:pt x="102952" y="116390"/>
                  </a:cubicBezTo>
                </a:path>
              </a:pathLst>
            </a:custGeom>
            <a:solidFill>
              <a:srgbClr val="AECFD9"/>
            </a:solidFill>
            <a:ln w="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4229309D-8642-60E2-82AA-573CAB7F6081}"/>
                </a:ext>
              </a:extLst>
            </p:cNvPr>
            <p:cNvSpPr/>
            <p:nvPr/>
          </p:nvSpPr>
          <p:spPr>
            <a:xfrm>
              <a:off x="11015723" y="6432080"/>
              <a:ext cx="68130" cy="85044"/>
            </a:xfrm>
            <a:custGeom>
              <a:avLst/>
              <a:gdLst>
                <a:gd name="connsiteX0" fmla="*/ 118 w 68130"/>
                <a:gd name="connsiteY0" fmla="*/ 65292 h 85044"/>
                <a:gd name="connsiteX1" fmla="*/ 20226 w 68130"/>
                <a:gd name="connsiteY1" fmla="*/ 58077 h 85044"/>
                <a:gd name="connsiteX2" fmla="*/ 35840 w 68130"/>
                <a:gd name="connsiteY2" fmla="*/ 68485 h 85044"/>
                <a:gd name="connsiteX3" fmla="*/ 47904 w 68130"/>
                <a:gd name="connsiteY3" fmla="*/ 60087 h 85044"/>
                <a:gd name="connsiteX4" fmla="*/ 40334 w 68130"/>
                <a:gd name="connsiteY4" fmla="*/ 52872 h 85044"/>
                <a:gd name="connsiteX5" fmla="*/ 24011 w 68130"/>
                <a:gd name="connsiteY5" fmla="*/ 49205 h 85044"/>
                <a:gd name="connsiteX6" fmla="*/ 2129 w 68130"/>
                <a:gd name="connsiteY6" fmla="*/ 25667 h 85044"/>
                <a:gd name="connsiteX7" fmla="*/ 34420 w 68130"/>
                <a:gd name="connsiteY7" fmla="*/ 0 h 85044"/>
                <a:gd name="connsiteX8" fmla="*/ 66238 w 68130"/>
                <a:gd name="connsiteY8" fmla="*/ 17861 h 85044"/>
                <a:gd name="connsiteX9" fmla="*/ 47313 w 68130"/>
                <a:gd name="connsiteY9" fmla="*/ 24011 h 85044"/>
                <a:gd name="connsiteX10" fmla="*/ 34184 w 68130"/>
                <a:gd name="connsiteY10" fmla="*/ 16086 h 85044"/>
                <a:gd name="connsiteX11" fmla="*/ 23183 w 68130"/>
                <a:gd name="connsiteY11" fmla="*/ 24366 h 85044"/>
                <a:gd name="connsiteX12" fmla="*/ 29571 w 68130"/>
                <a:gd name="connsiteY12" fmla="*/ 31227 h 85044"/>
                <a:gd name="connsiteX13" fmla="*/ 45775 w 68130"/>
                <a:gd name="connsiteY13" fmla="*/ 35012 h 85044"/>
                <a:gd name="connsiteX14" fmla="*/ 68131 w 68130"/>
                <a:gd name="connsiteY14" fmla="*/ 58668 h 85044"/>
                <a:gd name="connsiteX15" fmla="*/ 34538 w 68130"/>
                <a:gd name="connsiteY15" fmla="*/ 85045 h 85044"/>
                <a:gd name="connsiteX16" fmla="*/ 0 w 68130"/>
                <a:gd name="connsiteY16" fmla="*/ 65055 h 8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30" h="85044">
                  <a:moveTo>
                    <a:pt x="118" y="65292"/>
                  </a:moveTo>
                  <a:lnTo>
                    <a:pt x="20226" y="58077"/>
                  </a:lnTo>
                  <a:cubicBezTo>
                    <a:pt x="22710" y="65410"/>
                    <a:pt x="28269" y="68485"/>
                    <a:pt x="35840" y="68485"/>
                  </a:cubicBezTo>
                  <a:cubicBezTo>
                    <a:pt x="43410" y="68485"/>
                    <a:pt x="47904" y="65055"/>
                    <a:pt x="47904" y="60087"/>
                  </a:cubicBezTo>
                  <a:cubicBezTo>
                    <a:pt x="47904" y="56421"/>
                    <a:pt x="46248" y="54173"/>
                    <a:pt x="40334" y="52872"/>
                  </a:cubicBezTo>
                  <a:lnTo>
                    <a:pt x="24011" y="49205"/>
                  </a:lnTo>
                  <a:cubicBezTo>
                    <a:pt x="12301" y="46603"/>
                    <a:pt x="2129" y="40453"/>
                    <a:pt x="2129" y="25667"/>
                  </a:cubicBezTo>
                  <a:cubicBezTo>
                    <a:pt x="2129" y="9817"/>
                    <a:pt x="15377" y="0"/>
                    <a:pt x="34420" y="0"/>
                  </a:cubicBezTo>
                  <a:cubicBezTo>
                    <a:pt x="49679" y="0"/>
                    <a:pt x="61389" y="6387"/>
                    <a:pt x="66238" y="17861"/>
                  </a:cubicBezTo>
                  <a:lnTo>
                    <a:pt x="47313" y="24011"/>
                  </a:lnTo>
                  <a:cubicBezTo>
                    <a:pt x="44711" y="18570"/>
                    <a:pt x="39388" y="16086"/>
                    <a:pt x="34184" y="16086"/>
                  </a:cubicBezTo>
                  <a:cubicBezTo>
                    <a:pt x="27441" y="16086"/>
                    <a:pt x="23183" y="19753"/>
                    <a:pt x="23183" y="24366"/>
                  </a:cubicBezTo>
                  <a:cubicBezTo>
                    <a:pt x="23183" y="27678"/>
                    <a:pt x="24484" y="30044"/>
                    <a:pt x="29571" y="31227"/>
                  </a:cubicBezTo>
                  <a:lnTo>
                    <a:pt x="45775" y="35012"/>
                  </a:lnTo>
                  <a:cubicBezTo>
                    <a:pt x="59851" y="38323"/>
                    <a:pt x="68131" y="45775"/>
                    <a:pt x="68131" y="58668"/>
                  </a:cubicBezTo>
                  <a:cubicBezTo>
                    <a:pt x="68131" y="76056"/>
                    <a:pt x="52636" y="85045"/>
                    <a:pt x="34538" y="85045"/>
                  </a:cubicBezTo>
                  <a:cubicBezTo>
                    <a:pt x="18097" y="85045"/>
                    <a:pt x="4258" y="77948"/>
                    <a:pt x="0" y="65055"/>
                  </a:cubicBezTo>
                </a:path>
              </a:pathLst>
            </a:custGeom>
            <a:solidFill>
              <a:schemeClr val="bg1"/>
            </a:solidFill>
            <a:ln w="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CE30736E-8E4C-0E97-26C7-60877EB06BCB}"/>
                </a:ext>
              </a:extLst>
            </p:cNvPr>
            <p:cNvSpPr/>
            <p:nvPr/>
          </p:nvSpPr>
          <p:spPr>
            <a:xfrm>
              <a:off x="11091897"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6F1C08A2-5187-05F1-A613-84D542C66254}"/>
                </a:ext>
              </a:extLst>
            </p:cNvPr>
            <p:cNvSpPr/>
            <p:nvPr/>
          </p:nvSpPr>
          <p:spPr>
            <a:xfrm>
              <a:off x="11167479" y="6426284"/>
              <a:ext cx="46958" cy="89184"/>
            </a:xfrm>
            <a:custGeom>
              <a:avLst/>
              <a:gdLst>
                <a:gd name="connsiteX0" fmla="*/ 29571 w 46958"/>
                <a:gd name="connsiteY0" fmla="*/ 28151 h 89184"/>
                <a:gd name="connsiteX1" fmla="*/ 44238 w 46958"/>
                <a:gd name="connsiteY1" fmla="*/ 28151 h 89184"/>
                <a:gd name="connsiteX2" fmla="*/ 44238 w 46958"/>
                <a:gd name="connsiteY2" fmla="*/ 43646 h 89184"/>
                <a:gd name="connsiteX3" fmla="*/ 29571 w 46958"/>
                <a:gd name="connsiteY3" fmla="*/ 43646 h 89184"/>
                <a:gd name="connsiteX4" fmla="*/ 29571 w 46958"/>
                <a:gd name="connsiteY4" fmla="*/ 89185 h 89184"/>
                <a:gd name="connsiteX5" fmla="*/ 10291 w 46958"/>
                <a:gd name="connsiteY5" fmla="*/ 89185 h 89184"/>
                <a:gd name="connsiteX6" fmla="*/ 10291 w 46958"/>
                <a:gd name="connsiteY6" fmla="*/ 43646 h 89184"/>
                <a:gd name="connsiteX7" fmla="*/ 0 w 46958"/>
                <a:gd name="connsiteY7" fmla="*/ 43646 h 89184"/>
                <a:gd name="connsiteX8" fmla="*/ 0 w 46958"/>
                <a:gd name="connsiteY8" fmla="*/ 28151 h 89184"/>
                <a:gd name="connsiteX9" fmla="*/ 10291 w 46958"/>
                <a:gd name="connsiteY9" fmla="*/ 28151 h 89184"/>
                <a:gd name="connsiteX10" fmla="*/ 10291 w 46958"/>
                <a:gd name="connsiteY10" fmla="*/ 23420 h 89184"/>
                <a:gd name="connsiteX11" fmla="*/ 34893 w 46958"/>
                <a:gd name="connsiteY11" fmla="*/ 0 h 89184"/>
                <a:gd name="connsiteX12" fmla="*/ 46958 w 46958"/>
                <a:gd name="connsiteY12" fmla="*/ 2602 h 89184"/>
                <a:gd name="connsiteX13" fmla="*/ 42818 w 46958"/>
                <a:gd name="connsiteY13" fmla="*/ 17624 h 89184"/>
                <a:gd name="connsiteX14" fmla="*/ 37614 w 46958"/>
                <a:gd name="connsiteY14" fmla="*/ 16678 h 89184"/>
                <a:gd name="connsiteX15" fmla="*/ 29689 w 46958"/>
                <a:gd name="connsiteY15" fmla="*/ 24366 h 89184"/>
                <a:gd name="connsiteX16" fmla="*/ 29689 w 46958"/>
                <a:gd name="connsiteY16" fmla="*/ 28269 h 89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958" h="89184">
                  <a:moveTo>
                    <a:pt x="29571" y="28151"/>
                  </a:moveTo>
                  <a:lnTo>
                    <a:pt x="44238" y="28151"/>
                  </a:lnTo>
                  <a:lnTo>
                    <a:pt x="44238" y="43646"/>
                  </a:lnTo>
                  <a:lnTo>
                    <a:pt x="29571" y="43646"/>
                  </a:lnTo>
                  <a:lnTo>
                    <a:pt x="29571" y="89185"/>
                  </a:lnTo>
                  <a:lnTo>
                    <a:pt x="10291" y="89185"/>
                  </a:lnTo>
                  <a:lnTo>
                    <a:pt x="10291" y="43646"/>
                  </a:lnTo>
                  <a:lnTo>
                    <a:pt x="0" y="43646"/>
                  </a:lnTo>
                  <a:lnTo>
                    <a:pt x="0" y="28151"/>
                  </a:lnTo>
                  <a:lnTo>
                    <a:pt x="10291" y="28151"/>
                  </a:lnTo>
                  <a:lnTo>
                    <a:pt x="10291" y="23420"/>
                  </a:lnTo>
                  <a:cubicBezTo>
                    <a:pt x="10291" y="9108"/>
                    <a:pt x="20108" y="0"/>
                    <a:pt x="34893" y="0"/>
                  </a:cubicBezTo>
                  <a:cubicBezTo>
                    <a:pt x="39033" y="0"/>
                    <a:pt x="43055" y="828"/>
                    <a:pt x="46958" y="2602"/>
                  </a:cubicBezTo>
                  <a:lnTo>
                    <a:pt x="42818" y="17624"/>
                  </a:lnTo>
                  <a:cubicBezTo>
                    <a:pt x="41044" y="17033"/>
                    <a:pt x="39033" y="16678"/>
                    <a:pt x="37614" y="16678"/>
                  </a:cubicBezTo>
                  <a:cubicBezTo>
                    <a:pt x="33001" y="16678"/>
                    <a:pt x="29689" y="19517"/>
                    <a:pt x="29689" y="24366"/>
                  </a:cubicBezTo>
                  <a:lnTo>
                    <a:pt x="29689" y="28269"/>
                  </a:lnTo>
                  <a:close/>
                </a:path>
              </a:pathLst>
            </a:custGeom>
            <a:solidFill>
              <a:schemeClr val="bg1"/>
            </a:solidFill>
            <a:ln w="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868664C9-FF40-D40A-78DA-829E4D1C4B4A}"/>
                </a:ext>
              </a:extLst>
            </p:cNvPr>
            <p:cNvSpPr/>
            <p:nvPr/>
          </p:nvSpPr>
          <p:spPr>
            <a:xfrm>
              <a:off x="11215620"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398 w 63872"/>
                <a:gd name="connsiteY10" fmla="*/ 25194 h 64582"/>
                <a:gd name="connsiteX11" fmla="*/ 44592 w 63872"/>
                <a:gd name="connsiteY11" fmla="*/ 25194 h 64582"/>
                <a:gd name="connsiteX12" fmla="*/ 32291 w 63872"/>
                <a:gd name="connsiteY12" fmla="*/ 15613 h 64582"/>
                <a:gd name="connsiteX13" fmla="*/ 19398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398" y="25194"/>
                  </a:moveTo>
                  <a:lnTo>
                    <a:pt x="44592" y="25194"/>
                  </a:lnTo>
                  <a:cubicBezTo>
                    <a:pt x="42700" y="18689"/>
                    <a:pt x="37732" y="15613"/>
                    <a:pt x="32291" y="15613"/>
                  </a:cubicBezTo>
                  <a:cubicBezTo>
                    <a:pt x="26850" y="15613"/>
                    <a:pt x="21291" y="19043"/>
                    <a:pt x="19398" y="25194"/>
                  </a:cubicBezTo>
                </a:path>
              </a:pathLst>
            </a:custGeom>
            <a:solidFill>
              <a:schemeClr val="bg1"/>
            </a:solidFill>
            <a:ln w="0"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4BE3D937-B3E3-E1F1-9F0D-BD796903280A}"/>
                </a:ext>
              </a:extLst>
            </p:cNvPr>
            <p:cNvSpPr/>
            <p:nvPr/>
          </p:nvSpPr>
          <p:spPr>
            <a:xfrm>
              <a:off x="11289428"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79F28D7C-F4C4-73B3-1365-B023188B06C8}"/>
                </a:ext>
              </a:extLst>
            </p:cNvPr>
            <p:cNvSpPr/>
            <p:nvPr/>
          </p:nvSpPr>
          <p:spPr>
            <a:xfrm>
              <a:off x="11368086" y="6432080"/>
              <a:ext cx="81259" cy="85163"/>
            </a:xfrm>
            <a:custGeom>
              <a:avLst/>
              <a:gdLst>
                <a:gd name="connsiteX0" fmla="*/ 81260 w 81259"/>
                <a:gd name="connsiteY0" fmla="*/ 62571 h 85163"/>
                <a:gd name="connsiteX1" fmla="*/ 43291 w 81259"/>
                <a:gd name="connsiteY1" fmla="*/ 85163 h 85163"/>
                <a:gd name="connsiteX2" fmla="*/ 0 w 81259"/>
                <a:gd name="connsiteY2" fmla="*/ 42582 h 85163"/>
                <a:gd name="connsiteX3" fmla="*/ 43291 w 81259"/>
                <a:gd name="connsiteY3" fmla="*/ 0 h 85163"/>
                <a:gd name="connsiteX4" fmla="*/ 79486 w 81259"/>
                <a:gd name="connsiteY4" fmla="*/ 19043 h 85163"/>
                <a:gd name="connsiteX5" fmla="*/ 61507 w 81259"/>
                <a:gd name="connsiteY5" fmla="*/ 27915 h 85163"/>
                <a:gd name="connsiteX6" fmla="*/ 43291 w 81259"/>
                <a:gd name="connsiteY6" fmla="*/ 18334 h 85163"/>
                <a:gd name="connsiteX7" fmla="*/ 20108 w 81259"/>
                <a:gd name="connsiteY7" fmla="*/ 42582 h 85163"/>
                <a:gd name="connsiteX8" fmla="*/ 43291 w 81259"/>
                <a:gd name="connsiteY8" fmla="*/ 66948 h 85163"/>
                <a:gd name="connsiteX9" fmla="*/ 62453 w 81259"/>
                <a:gd name="connsiteY9" fmla="*/ 55238 h 85163"/>
                <a:gd name="connsiteX10" fmla="*/ 81260 w 81259"/>
                <a:gd name="connsiteY10" fmla="*/ 62571 h 85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259" h="85163">
                  <a:moveTo>
                    <a:pt x="81260" y="62571"/>
                  </a:moveTo>
                  <a:cubicBezTo>
                    <a:pt x="74873" y="76883"/>
                    <a:pt x="60797" y="85163"/>
                    <a:pt x="43291" y="85163"/>
                  </a:cubicBezTo>
                  <a:cubicBezTo>
                    <a:pt x="19162" y="85163"/>
                    <a:pt x="0" y="66593"/>
                    <a:pt x="0" y="42582"/>
                  </a:cubicBezTo>
                  <a:cubicBezTo>
                    <a:pt x="0" y="18570"/>
                    <a:pt x="19043" y="0"/>
                    <a:pt x="43291" y="0"/>
                  </a:cubicBezTo>
                  <a:cubicBezTo>
                    <a:pt x="58668" y="0"/>
                    <a:pt x="72389" y="7097"/>
                    <a:pt x="79486" y="19043"/>
                  </a:cubicBezTo>
                  <a:lnTo>
                    <a:pt x="61507" y="27915"/>
                  </a:lnTo>
                  <a:cubicBezTo>
                    <a:pt x="57485" y="21409"/>
                    <a:pt x="51098" y="18334"/>
                    <a:pt x="43291" y="18334"/>
                  </a:cubicBezTo>
                  <a:cubicBezTo>
                    <a:pt x="30399" y="18334"/>
                    <a:pt x="20108" y="28624"/>
                    <a:pt x="20108" y="42582"/>
                  </a:cubicBezTo>
                  <a:cubicBezTo>
                    <a:pt x="20108" y="56539"/>
                    <a:pt x="30399" y="66948"/>
                    <a:pt x="43291" y="66948"/>
                  </a:cubicBezTo>
                  <a:cubicBezTo>
                    <a:pt x="51689" y="66948"/>
                    <a:pt x="58668" y="63163"/>
                    <a:pt x="62453" y="55238"/>
                  </a:cubicBezTo>
                  <a:lnTo>
                    <a:pt x="81260" y="62571"/>
                  </a:lnTo>
                  <a:close/>
                </a:path>
              </a:pathLst>
            </a:custGeom>
            <a:solidFill>
              <a:schemeClr val="bg1"/>
            </a:solidFill>
            <a:ln w="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7E56E777-C9CA-2FB4-C421-E05651C8F2BE}"/>
                </a:ext>
              </a:extLst>
            </p:cNvPr>
            <p:cNvSpPr/>
            <p:nvPr/>
          </p:nvSpPr>
          <p:spPr>
            <a:xfrm>
              <a:off x="11456443"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9849A752-C0C5-753A-A652-F2696A0FDDAF}"/>
                </a:ext>
              </a:extLst>
            </p:cNvPr>
            <p:cNvSpPr/>
            <p:nvPr/>
          </p:nvSpPr>
          <p:spPr>
            <a:xfrm>
              <a:off x="11538649"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A6770C7A-0C1B-D191-AF8C-8F5E353C20C4}"/>
                </a:ext>
              </a:extLst>
            </p:cNvPr>
            <p:cNvSpPr/>
            <p:nvPr/>
          </p:nvSpPr>
          <p:spPr>
            <a:xfrm>
              <a:off x="11587381"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517 w 63872"/>
                <a:gd name="connsiteY10" fmla="*/ 25194 h 64582"/>
                <a:gd name="connsiteX11" fmla="*/ 44711 w 63872"/>
                <a:gd name="connsiteY11" fmla="*/ 25194 h 64582"/>
                <a:gd name="connsiteX12" fmla="*/ 32409 w 63872"/>
                <a:gd name="connsiteY12" fmla="*/ 15613 h 64582"/>
                <a:gd name="connsiteX13" fmla="*/ 19517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517" y="25194"/>
                  </a:moveTo>
                  <a:lnTo>
                    <a:pt x="44711" y="25194"/>
                  </a:lnTo>
                  <a:cubicBezTo>
                    <a:pt x="42818" y="18689"/>
                    <a:pt x="37969" y="15613"/>
                    <a:pt x="32409" y="15613"/>
                  </a:cubicBezTo>
                  <a:cubicBezTo>
                    <a:pt x="26850" y="15613"/>
                    <a:pt x="21409" y="19043"/>
                    <a:pt x="19517" y="25194"/>
                  </a:cubicBezTo>
                </a:path>
              </a:pathLst>
            </a:custGeom>
            <a:solidFill>
              <a:schemeClr val="bg1"/>
            </a:solidFill>
            <a:ln w="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D17E285F-17E8-AE24-D6B8-0FB4BB0A6291}"/>
                </a:ext>
              </a:extLst>
            </p:cNvPr>
            <p:cNvSpPr/>
            <p:nvPr/>
          </p:nvSpPr>
          <p:spPr>
            <a:xfrm>
              <a:off x="11012411" y="6547050"/>
              <a:ext cx="80313" cy="81496"/>
            </a:xfrm>
            <a:custGeom>
              <a:avLst/>
              <a:gdLst>
                <a:gd name="connsiteX0" fmla="*/ 80314 w 80313"/>
                <a:gd name="connsiteY0" fmla="*/ 0 h 81496"/>
                <a:gd name="connsiteX1" fmla="*/ 44711 w 80313"/>
                <a:gd name="connsiteY1" fmla="*/ 81497 h 81496"/>
                <a:gd name="connsiteX2" fmla="*/ 35485 w 80313"/>
                <a:gd name="connsiteY2" fmla="*/ 81497 h 81496"/>
                <a:gd name="connsiteX3" fmla="*/ 0 w 80313"/>
                <a:gd name="connsiteY3" fmla="*/ 0 h 81496"/>
                <a:gd name="connsiteX4" fmla="*/ 10409 w 80313"/>
                <a:gd name="connsiteY4" fmla="*/ 0 h 81496"/>
                <a:gd name="connsiteX5" fmla="*/ 40098 w 80313"/>
                <a:gd name="connsiteY5" fmla="*/ 68367 h 81496"/>
                <a:gd name="connsiteX6" fmla="*/ 69787 w 80313"/>
                <a:gd name="connsiteY6" fmla="*/ 0 h 81496"/>
                <a:gd name="connsiteX7" fmla="*/ 80314 w 80313"/>
                <a:gd name="connsiteY7" fmla="*/ 0 h 8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13" h="81496">
                  <a:moveTo>
                    <a:pt x="80314" y="0"/>
                  </a:moveTo>
                  <a:lnTo>
                    <a:pt x="44711" y="81497"/>
                  </a:lnTo>
                  <a:lnTo>
                    <a:pt x="35485" y="81497"/>
                  </a:lnTo>
                  <a:lnTo>
                    <a:pt x="0" y="0"/>
                  </a:lnTo>
                  <a:lnTo>
                    <a:pt x="10409" y="0"/>
                  </a:lnTo>
                  <a:lnTo>
                    <a:pt x="40098" y="68367"/>
                  </a:lnTo>
                  <a:lnTo>
                    <a:pt x="69787" y="0"/>
                  </a:lnTo>
                  <a:lnTo>
                    <a:pt x="80314" y="0"/>
                  </a:lnTo>
                  <a:close/>
                </a:path>
              </a:pathLst>
            </a:custGeom>
            <a:solidFill>
              <a:schemeClr val="bg1"/>
            </a:solidFill>
            <a:ln w="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49C04A61-3219-017C-88EC-9EA908C1C6D7}"/>
                </a:ext>
              </a:extLst>
            </p:cNvPr>
            <p:cNvSpPr/>
            <p:nvPr/>
          </p:nvSpPr>
          <p:spPr>
            <a:xfrm>
              <a:off x="11102424"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869ACF06-4F01-78D7-20F4-94827E9324FB}"/>
                </a:ext>
              </a:extLst>
            </p:cNvPr>
            <p:cNvSpPr/>
            <p:nvPr/>
          </p:nvSpPr>
          <p:spPr>
            <a:xfrm>
              <a:off x="11127973" y="6567276"/>
              <a:ext cx="58313" cy="62926"/>
            </a:xfrm>
            <a:custGeom>
              <a:avLst/>
              <a:gdLst>
                <a:gd name="connsiteX0" fmla="*/ 58313 w 58313"/>
                <a:gd name="connsiteY0" fmla="*/ 46130 h 62926"/>
                <a:gd name="connsiteX1" fmla="*/ 31227 w 58313"/>
                <a:gd name="connsiteY1" fmla="*/ 62926 h 62926"/>
                <a:gd name="connsiteX2" fmla="*/ 0 w 58313"/>
                <a:gd name="connsiteY2" fmla="*/ 31463 h 62926"/>
                <a:gd name="connsiteX3" fmla="*/ 31227 w 58313"/>
                <a:gd name="connsiteY3" fmla="*/ 0 h 62926"/>
                <a:gd name="connsiteX4" fmla="*/ 57958 w 58313"/>
                <a:gd name="connsiteY4" fmla="*/ 15850 h 62926"/>
                <a:gd name="connsiteX5" fmla="*/ 49324 w 58313"/>
                <a:gd name="connsiteY5" fmla="*/ 19280 h 62926"/>
                <a:gd name="connsiteX6" fmla="*/ 31227 w 58313"/>
                <a:gd name="connsiteY6" fmla="*/ 8635 h 62926"/>
                <a:gd name="connsiteX7" fmla="*/ 8989 w 58313"/>
                <a:gd name="connsiteY7" fmla="*/ 31581 h 62926"/>
                <a:gd name="connsiteX8" fmla="*/ 31227 w 58313"/>
                <a:gd name="connsiteY8" fmla="*/ 54410 h 62926"/>
                <a:gd name="connsiteX9" fmla="*/ 49797 w 58313"/>
                <a:gd name="connsiteY9" fmla="*/ 43055 h 62926"/>
                <a:gd name="connsiteX10" fmla="*/ 58313 w 58313"/>
                <a:gd name="connsiteY10" fmla="*/ 46248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13" h="62926">
                  <a:moveTo>
                    <a:pt x="58313" y="46130"/>
                  </a:moveTo>
                  <a:cubicBezTo>
                    <a:pt x="53582" y="56539"/>
                    <a:pt x="43055" y="62926"/>
                    <a:pt x="31227" y="62926"/>
                  </a:cubicBezTo>
                  <a:cubicBezTo>
                    <a:pt x="14312" y="62926"/>
                    <a:pt x="0" y="50507"/>
                    <a:pt x="0" y="31463"/>
                  </a:cubicBezTo>
                  <a:cubicBezTo>
                    <a:pt x="0" y="12420"/>
                    <a:pt x="14312" y="0"/>
                    <a:pt x="31227" y="0"/>
                  </a:cubicBezTo>
                  <a:cubicBezTo>
                    <a:pt x="42700" y="0"/>
                    <a:pt x="52872" y="5796"/>
                    <a:pt x="57958" y="15850"/>
                  </a:cubicBezTo>
                  <a:lnTo>
                    <a:pt x="49324" y="19280"/>
                  </a:lnTo>
                  <a:cubicBezTo>
                    <a:pt x="45657" y="12183"/>
                    <a:pt x="38915" y="8635"/>
                    <a:pt x="31227" y="8635"/>
                  </a:cubicBezTo>
                  <a:cubicBezTo>
                    <a:pt x="18925" y="8635"/>
                    <a:pt x="8989" y="17861"/>
                    <a:pt x="8989" y="31581"/>
                  </a:cubicBezTo>
                  <a:cubicBezTo>
                    <a:pt x="8989" y="45302"/>
                    <a:pt x="18925" y="54410"/>
                    <a:pt x="31227" y="54410"/>
                  </a:cubicBezTo>
                  <a:cubicBezTo>
                    <a:pt x="39270" y="54410"/>
                    <a:pt x="46130" y="50625"/>
                    <a:pt x="49797" y="43055"/>
                  </a:cubicBezTo>
                  <a:lnTo>
                    <a:pt x="58313" y="46248"/>
                  </a:lnTo>
                  <a:close/>
                </a:path>
              </a:pathLst>
            </a:custGeom>
            <a:solidFill>
              <a:schemeClr val="bg1"/>
            </a:solidFill>
            <a:ln w="0"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C9B9C2E2-B6EA-E032-9F0B-03CF35B7E6B5}"/>
                </a:ext>
              </a:extLst>
            </p:cNvPr>
            <p:cNvSpPr/>
            <p:nvPr/>
          </p:nvSpPr>
          <p:spPr>
            <a:xfrm>
              <a:off x="11189007" y="6549416"/>
              <a:ext cx="46721" cy="80668"/>
            </a:xfrm>
            <a:custGeom>
              <a:avLst/>
              <a:gdLst>
                <a:gd name="connsiteX0" fmla="*/ 46721 w 46721"/>
                <a:gd name="connsiteY0" fmla="*/ 75937 h 80668"/>
                <a:gd name="connsiteX1" fmla="*/ 32882 w 46721"/>
                <a:gd name="connsiteY1" fmla="*/ 80669 h 80668"/>
                <a:gd name="connsiteX2" fmla="*/ 13011 w 46721"/>
                <a:gd name="connsiteY2" fmla="*/ 60324 h 80668"/>
                <a:gd name="connsiteX3" fmla="*/ 13011 w 46721"/>
                <a:gd name="connsiteY3" fmla="*/ 26850 h 80668"/>
                <a:gd name="connsiteX4" fmla="*/ 0 w 46721"/>
                <a:gd name="connsiteY4" fmla="*/ 26850 h 80668"/>
                <a:gd name="connsiteX5" fmla="*/ 0 w 46721"/>
                <a:gd name="connsiteY5" fmla="*/ 19043 h 80668"/>
                <a:gd name="connsiteX6" fmla="*/ 13011 w 46721"/>
                <a:gd name="connsiteY6" fmla="*/ 19043 h 80668"/>
                <a:gd name="connsiteX7" fmla="*/ 13011 w 46721"/>
                <a:gd name="connsiteY7" fmla="*/ 0 h 80668"/>
                <a:gd name="connsiteX8" fmla="*/ 22355 w 46721"/>
                <a:gd name="connsiteY8" fmla="*/ 0 h 80668"/>
                <a:gd name="connsiteX9" fmla="*/ 22355 w 46721"/>
                <a:gd name="connsiteY9" fmla="*/ 19043 h 80668"/>
                <a:gd name="connsiteX10" fmla="*/ 43764 w 46721"/>
                <a:gd name="connsiteY10" fmla="*/ 19043 h 80668"/>
                <a:gd name="connsiteX11" fmla="*/ 43764 w 46721"/>
                <a:gd name="connsiteY11" fmla="*/ 26850 h 80668"/>
                <a:gd name="connsiteX12" fmla="*/ 22355 w 46721"/>
                <a:gd name="connsiteY12" fmla="*/ 26850 h 80668"/>
                <a:gd name="connsiteX13" fmla="*/ 22355 w 46721"/>
                <a:gd name="connsiteY13" fmla="*/ 59733 h 80668"/>
                <a:gd name="connsiteX14" fmla="*/ 33474 w 46721"/>
                <a:gd name="connsiteY14" fmla="*/ 71916 h 80668"/>
                <a:gd name="connsiteX15" fmla="*/ 43646 w 46721"/>
                <a:gd name="connsiteY15" fmla="*/ 68249 h 80668"/>
                <a:gd name="connsiteX16" fmla="*/ 46721 w 46721"/>
                <a:gd name="connsiteY16" fmla="*/ 75937 h 8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721" h="80668">
                  <a:moveTo>
                    <a:pt x="46721" y="75937"/>
                  </a:moveTo>
                  <a:cubicBezTo>
                    <a:pt x="41872" y="79367"/>
                    <a:pt x="37732" y="80669"/>
                    <a:pt x="32882" y="80669"/>
                  </a:cubicBezTo>
                  <a:cubicBezTo>
                    <a:pt x="20936" y="80669"/>
                    <a:pt x="13011" y="73572"/>
                    <a:pt x="13011" y="60324"/>
                  </a:cubicBezTo>
                  <a:lnTo>
                    <a:pt x="13011" y="26850"/>
                  </a:lnTo>
                  <a:lnTo>
                    <a:pt x="0" y="26850"/>
                  </a:lnTo>
                  <a:lnTo>
                    <a:pt x="0" y="19043"/>
                  </a:lnTo>
                  <a:lnTo>
                    <a:pt x="13011" y="19043"/>
                  </a:lnTo>
                  <a:lnTo>
                    <a:pt x="13011" y="0"/>
                  </a:lnTo>
                  <a:lnTo>
                    <a:pt x="22355" y="0"/>
                  </a:lnTo>
                  <a:lnTo>
                    <a:pt x="22355" y="19043"/>
                  </a:lnTo>
                  <a:lnTo>
                    <a:pt x="43764" y="19043"/>
                  </a:lnTo>
                  <a:lnTo>
                    <a:pt x="43764" y="26850"/>
                  </a:lnTo>
                  <a:lnTo>
                    <a:pt x="22355" y="26850"/>
                  </a:lnTo>
                  <a:lnTo>
                    <a:pt x="22355" y="59733"/>
                  </a:lnTo>
                  <a:cubicBezTo>
                    <a:pt x="22355" y="67539"/>
                    <a:pt x="26732" y="71916"/>
                    <a:pt x="33474" y="71916"/>
                  </a:cubicBezTo>
                  <a:cubicBezTo>
                    <a:pt x="36904" y="71916"/>
                    <a:pt x="40689" y="70496"/>
                    <a:pt x="43646" y="68249"/>
                  </a:cubicBezTo>
                  <a:lnTo>
                    <a:pt x="46721" y="75937"/>
                  </a:lnTo>
                  <a:close/>
                </a:path>
              </a:pathLst>
            </a:custGeom>
            <a:solidFill>
              <a:schemeClr val="bg1"/>
            </a:solidFill>
            <a:ln w="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58E83E72-6B17-E326-6612-BA5C111996F3}"/>
                </a:ext>
              </a:extLst>
            </p:cNvPr>
            <p:cNvSpPr/>
            <p:nvPr/>
          </p:nvSpPr>
          <p:spPr>
            <a:xfrm>
              <a:off x="11237976" y="6567276"/>
              <a:ext cx="63517" cy="62689"/>
            </a:xfrm>
            <a:custGeom>
              <a:avLst/>
              <a:gdLst>
                <a:gd name="connsiteX0" fmla="*/ 63518 w 63517"/>
                <a:gd name="connsiteY0" fmla="*/ 31227 h 62689"/>
                <a:gd name="connsiteX1" fmla="*/ 31818 w 63517"/>
                <a:gd name="connsiteY1" fmla="*/ 62690 h 62689"/>
                <a:gd name="connsiteX2" fmla="*/ 0 w 63517"/>
                <a:gd name="connsiteY2" fmla="*/ 31227 h 62689"/>
                <a:gd name="connsiteX3" fmla="*/ 31818 w 63517"/>
                <a:gd name="connsiteY3" fmla="*/ 0 h 62689"/>
                <a:gd name="connsiteX4" fmla="*/ 63518 w 63517"/>
                <a:gd name="connsiteY4" fmla="*/ 31227 h 62689"/>
                <a:gd name="connsiteX5" fmla="*/ 54410 w 63517"/>
                <a:gd name="connsiteY5" fmla="*/ 31227 h 62689"/>
                <a:gd name="connsiteX6" fmla="*/ 31818 w 63517"/>
                <a:gd name="connsiteY6" fmla="*/ 8161 h 62689"/>
                <a:gd name="connsiteX7" fmla="*/ 8989 w 63517"/>
                <a:gd name="connsiteY7" fmla="*/ 31227 h 62689"/>
                <a:gd name="connsiteX8" fmla="*/ 31818 w 63517"/>
                <a:gd name="connsiteY8" fmla="*/ 54528 h 62689"/>
                <a:gd name="connsiteX9" fmla="*/ 54410 w 63517"/>
                <a:gd name="connsiteY9" fmla="*/ 31227 h 62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517" h="62689">
                  <a:moveTo>
                    <a:pt x="63518" y="31227"/>
                  </a:moveTo>
                  <a:cubicBezTo>
                    <a:pt x="63518" y="49560"/>
                    <a:pt x="49442" y="62690"/>
                    <a:pt x="31818" y="62690"/>
                  </a:cubicBezTo>
                  <a:cubicBezTo>
                    <a:pt x="14194" y="62690"/>
                    <a:pt x="0" y="49560"/>
                    <a:pt x="0" y="31227"/>
                  </a:cubicBezTo>
                  <a:cubicBezTo>
                    <a:pt x="0" y="12893"/>
                    <a:pt x="13957" y="0"/>
                    <a:pt x="31818" y="0"/>
                  </a:cubicBezTo>
                  <a:cubicBezTo>
                    <a:pt x="49679" y="0"/>
                    <a:pt x="63518" y="12893"/>
                    <a:pt x="63518" y="31227"/>
                  </a:cubicBezTo>
                  <a:moveTo>
                    <a:pt x="54410" y="31227"/>
                  </a:moveTo>
                  <a:cubicBezTo>
                    <a:pt x="54410" y="17506"/>
                    <a:pt x="44119" y="8161"/>
                    <a:pt x="31818" y="8161"/>
                  </a:cubicBezTo>
                  <a:cubicBezTo>
                    <a:pt x="19517" y="8161"/>
                    <a:pt x="8989" y="17506"/>
                    <a:pt x="8989" y="31227"/>
                  </a:cubicBezTo>
                  <a:cubicBezTo>
                    <a:pt x="8989" y="44947"/>
                    <a:pt x="19398" y="54528"/>
                    <a:pt x="31818" y="54528"/>
                  </a:cubicBezTo>
                  <a:cubicBezTo>
                    <a:pt x="44238" y="54528"/>
                    <a:pt x="54410" y="45066"/>
                    <a:pt x="54410" y="31227"/>
                  </a:cubicBezTo>
                </a:path>
              </a:pathLst>
            </a:custGeom>
            <a:solidFill>
              <a:schemeClr val="bg1"/>
            </a:solidFill>
            <a:ln w="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86D16C0C-1968-F20D-DF2F-FA306A7B4B30}"/>
                </a:ext>
              </a:extLst>
            </p:cNvPr>
            <p:cNvSpPr/>
            <p:nvPr/>
          </p:nvSpPr>
          <p:spPr>
            <a:xfrm>
              <a:off x="11314741" y="6567986"/>
              <a:ext cx="37732" cy="60560"/>
            </a:xfrm>
            <a:custGeom>
              <a:avLst/>
              <a:gdLst>
                <a:gd name="connsiteX0" fmla="*/ 37732 w 37732"/>
                <a:gd name="connsiteY0" fmla="*/ 473 h 60560"/>
                <a:gd name="connsiteX1" fmla="*/ 37022 w 37732"/>
                <a:gd name="connsiteY1" fmla="*/ 9344 h 60560"/>
                <a:gd name="connsiteX2" fmla="*/ 33474 w 37732"/>
                <a:gd name="connsiteY2" fmla="*/ 9344 h 60560"/>
                <a:gd name="connsiteX3" fmla="*/ 9344 w 37732"/>
                <a:gd name="connsiteY3" fmla="*/ 37495 h 60560"/>
                <a:gd name="connsiteX4" fmla="*/ 9344 w 37732"/>
                <a:gd name="connsiteY4" fmla="*/ 60561 h 60560"/>
                <a:gd name="connsiteX5" fmla="*/ 0 w 37732"/>
                <a:gd name="connsiteY5" fmla="*/ 60561 h 60560"/>
                <a:gd name="connsiteX6" fmla="*/ 0 w 37732"/>
                <a:gd name="connsiteY6" fmla="*/ 591 h 60560"/>
                <a:gd name="connsiteX7" fmla="*/ 9344 w 37732"/>
                <a:gd name="connsiteY7" fmla="*/ 591 h 60560"/>
                <a:gd name="connsiteX8" fmla="*/ 9344 w 37732"/>
                <a:gd name="connsiteY8" fmla="*/ 15377 h 60560"/>
                <a:gd name="connsiteX9" fmla="*/ 33474 w 37732"/>
                <a:gd name="connsiteY9" fmla="*/ 0 h 60560"/>
                <a:gd name="connsiteX10" fmla="*/ 37732 w 37732"/>
                <a:gd name="connsiteY10" fmla="*/ 473 h 6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32" h="60560">
                  <a:moveTo>
                    <a:pt x="37732" y="473"/>
                  </a:moveTo>
                  <a:lnTo>
                    <a:pt x="37022" y="9344"/>
                  </a:lnTo>
                  <a:cubicBezTo>
                    <a:pt x="35958" y="9344"/>
                    <a:pt x="34538" y="9344"/>
                    <a:pt x="33474" y="9344"/>
                  </a:cubicBezTo>
                  <a:cubicBezTo>
                    <a:pt x="17506" y="9344"/>
                    <a:pt x="9344" y="21409"/>
                    <a:pt x="9344" y="37495"/>
                  </a:cubicBezTo>
                  <a:lnTo>
                    <a:pt x="9344" y="60561"/>
                  </a:lnTo>
                  <a:lnTo>
                    <a:pt x="0" y="60561"/>
                  </a:lnTo>
                  <a:lnTo>
                    <a:pt x="0" y="591"/>
                  </a:lnTo>
                  <a:lnTo>
                    <a:pt x="9344" y="591"/>
                  </a:lnTo>
                  <a:lnTo>
                    <a:pt x="9344" y="15377"/>
                  </a:lnTo>
                  <a:cubicBezTo>
                    <a:pt x="14194" y="6506"/>
                    <a:pt x="22237" y="0"/>
                    <a:pt x="33474" y="0"/>
                  </a:cubicBezTo>
                  <a:cubicBezTo>
                    <a:pt x="34893" y="0"/>
                    <a:pt x="36076" y="0"/>
                    <a:pt x="37732" y="473"/>
                  </a:cubicBezTo>
                </a:path>
              </a:pathLst>
            </a:custGeom>
            <a:solidFill>
              <a:schemeClr val="bg1"/>
            </a:solidFill>
            <a:ln w="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709C3586-A013-5F8B-0A72-FB58469322FA}"/>
                </a:ext>
              </a:extLst>
            </p:cNvPr>
            <p:cNvSpPr/>
            <p:nvPr/>
          </p:nvSpPr>
          <p:spPr>
            <a:xfrm>
              <a:off x="11361817"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293A2A11-56F9-CA28-2CCB-D87860AAC74E}"/>
                </a:ext>
              </a:extLst>
            </p:cNvPr>
            <p:cNvSpPr/>
            <p:nvPr/>
          </p:nvSpPr>
          <p:spPr>
            <a:xfrm>
              <a:off x="11386656" y="6567276"/>
              <a:ext cx="63044" cy="62926"/>
            </a:xfrm>
            <a:custGeom>
              <a:avLst/>
              <a:gdLst>
                <a:gd name="connsiteX0" fmla="*/ 63044 w 63044"/>
                <a:gd name="connsiteY0" fmla="*/ 1301 h 62926"/>
                <a:gd name="connsiteX1" fmla="*/ 63044 w 63044"/>
                <a:gd name="connsiteY1" fmla="*/ 61270 h 62926"/>
                <a:gd name="connsiteX2" fmla="*/ 53818 w 63044"/>
                <a:gd name="connsiteY2" fmla="*/ 61270 h 62926"/>
                <a:gd name="connsiteX3" fmla="*/ 53818 w 63044"/>
                <a:gd name="connsiteY3" fmla="*/ 51926 h 62926"/>
                <a:gd name="connsiteX4" fmla="*/ 29925 w 63044"/>
                <a:gd name="connsiteY4" fmla="*/ 62926 h 62926"/>
                <a:gd name="connsiteX5" fmla="*/ 0 w 63044"/>
                <a:gd name="connsiteY5" fmla="*/ 31463 h 62926"/>
                <a:gd name="connsiteX6" fmla="*/ 29925 w 63044"/>
                <a:gd name="connsiteY6" fmla="*/ 0 h 62926"/>
                <a:gd name="connsiteX7" fmla="*/ 53818 w 63044"/>
                <a:gd name="connsiteY7" fmla="*/ 10882 h 62926"/>
                <a:gd name="connsiteX8" fmla="*/ 53818 w 63044"/>
                <a:gd name="connsiteY8" fmla="*/ 1419 h 62926"/>
                <a:gd name="connsiteX9" fmla="*/ 63044 w 63044"/>
                <a:gd name="connsiteY9" fmla="*/ 1419 h 62926"/>
                <a:gd name="connsiteX10" fmla="*/ 53818 w 63044"/>
                <a:gd name="connsiteY10" fmla="*/ 33237 h 62926"/>
                <a:gd name="connsiteX11" fmla="*/ 53818 w 63044"/>
                <a:gd name="connsiteY11" fmla="*/ 29571 h 62926"/>
                <a:gd name="connsiteX12" fmla="*/ 31463 w 63044"/>
                <a:gd name="connsiteY12" fmla="*/ 8043 h 62926"/>
                <a:gd name="connsiteX13" fmla="*/ 9108 w 63044"/>
                <a:gd name="connsiteY13" fmla="*/ 31345 h 62926"/>
                <a:gd name="connsiteX14" fmla="*/ 31463 w 63044"/>
                <a:gd name="connsiteY14" fmla="*/ 54528 h 62926"/>
                <a:gd name="connsiteX15" fmla="*/ 53818 w 63044"/>
                <a:gd name="connsiteY15" fmla="*/ 33119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044" h="62926">
                  <a:moveTo>
                    <a:pt x="63044" y="1301"/>
                  </a:moveTo>
                  <a:lnTo>
                    <a:pt x="63044" y="61270"/>
                  </a:lnTo>
                  <a:lnTo>
                    <a:pt x="53818" y="61270"/>
                  </a:lnTo>
                  <a:lnTo>
                    <a:pt x="53818" y="51926"/>
                  </a:lnTo>
                  <a:cubicBezTo>
                    <a:pt x="48377" y="58905"/>
                    <a:pt x="39979" y="62926"/>
                    <a:pt x="29925" y="62926"/>
                  </a:cubicBezTo>
                  <a:cubicBezTo>
                    <a:pt x="13957" y="62926"/>
                    <a:pt x="0" y="50388"/>
                    <a:pt x="0" y="31463"/>
                  </a:cubicBezTo>
                  <a:cubicBezTo>
                    <a:pt x="0" y="12538"/>
                    <a:pt x="13957" y="0"/>
                    <a:pt x="29925" y="0"/>
                  </a:cubicBezTo>
                  <a:cubicBezTo>
                    <a:pt x="39861" y="0"/>
                    <a:pt x="48259" y="4022"/>
                    <a:pt x="53818" y="10882"/>
                  </a:cubicBezTo>
                  <a:lnTo>
                    <a:pt x="53818" y="1419"/>
                  </a:lnTo>
                  <a:lnTo>
                    <a:pt x="63044" y="1419"/>
                  </a:lnTo>
                  <a:close/>
                  <a:moveTo>
                    <a:pt x="53818" y="33237"/>
                  </a:moveTo>
                  <a:lnTo>
                    <a:pt x="53818" y="29571"/>
                  </a:lnTo>
                  <a:cubicBezTo>
                    <a:pt x="52872" y="16323"/>
                    <a:pt x="42227" y="8043"/>
                    <a:pt x="31463" y="8043"/>
                  </a:cubicBezTo>
                  <a:cubicBezTo>
                    <a:pt x="19043" y="8043"/>
                    <a:pt x="9108" y="17033"/>
                    <a:pt x="9108" y="31345"/>
                  </a:cubicBezTo>
                  <a:cubicBezTo>
                    <a:pt x="9108" y="45657"/>
                    <a:pt x="19043" y="54528"/>
                    <a:pt x="31463" y="54528"/>
                  </a:cubicBezTo>
                  <a:cubicBezTo>
                    <a:pt x="42345" y="54528"/>
                    <a:pt x="52872" y="46248"/>
                    <a:pt x="53818" y="33119"/>
                  </a:cubicBezTo>
                </a:path>
              </a:pathLst>
            </a:custGeom>
            <a:solidFill>
              <a:schemeClr val="bg1"/>
            </a:solidFill>
            <a:ln w="0" cap="flat">
              <a:no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AF3FF8BD-9932-187B-C990-803CB018510A}"/>
              </a:ext>
            </a:extLst>
          </p:cNvPr>
          <p:cNvSpPr>
            <a:spLocks noGrp="1"/>
          </p:cNvSpPr>
          <p:nvPr>
            <p:ph type="title"/>
          </p:nvPr>
        </p:nvSpPr>
        <p:spPr>
          <a:xfrm>
            <a:off x="539751" y="543171"/>
            <a:ext cx="2559050" cy="1366909"/>
          </a:xfrm>
        </p:spPr>
        <p:txBody>
          <a:bodyPr/>
          <a:lstStyle>
            <a:lvl1pPr>
              <a:defRPr>
                <a:solidFill>
                  <a:schemeClr val="bg1"/>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6A7B6C12-A7C2-CE01-7561-2A5EF02438EC}"/>
              </a:ext>
            </a:extLst>
          </p:cNvPr>
          <p:cNvSpPr>
            <a:spLocks noGrp="1"/>
          </p:cNvSpPr>
          <p:nvPr>
            <p:ph type="ftr" sz="quarter" idx="10"/>
          </p:nvPr>
        </p:nvSpPr>
        <p:spPr>
          <a:xfrm>
            <a:off x="873760" y="6316664"/>
            <a:ext cx="8238371" cy="316546"/>
          </a:xfrm>
        </p:spPr>
        <p:txBody>
          <a:bodyPr/>
          <a:lstStyle>
            <a:lvl1pPr>
              <a:defRPr>
                <a:solidFill>
                  <a:schemeClr val="bg1"/>
                </a:solidFill>
              </a:defRPr>
            </a:lvl1pPr>
          </a:lstStyle>
          <a:p>
            <a:endParaRPr lang="en-US"/>
          </a:p>
        </p:txBody>
      </p:sp>
      <p:sp>
        <p:nvSpPr>
          <p:cNvPr id="4" name="Slide Number Placeholder 3">
            <a:extLst>
              <a:ext uri="{FF2B5EF4-FFF2-40B4-BE49-F238E27FC236}">
                <a16:creationId xmlns:a16="http://schemas.microsoft.com/office/drawing/2014/main" id="{F912B2CD-0A13-6040-E04C-E2EB27FAF25E}"/>
              </a:ext>
            </a:extLst>
          </p:cNvPr>
          <p:cNvSpPr>
            <a:spLocks noGrp="1"/>
          </p:cNvSpPr>
          <p:nvPr>
            <p:ph type="sldNum" sz="quarter" idx="11"/>
          </p:nvPr>
        </p:nvSpPr>
        <p:spPr/>
        <p:txBody>
          <a:bodyPr/>
          <a:lstStyle>
            <a:lvl1pPr>
              <a:defRPr>
                <a:solidFill>
                  <a:schemeClr val="bg1"/>
                </a:solidFill>
              </a:defRPr>
            </a:lvl1pPr>
          </a:lstStyle>
          <a:p>
            <a:fld id="{AE6C97B7-05AD-4402-A8A1-A463185BD3F3}" type="slidenum">
              <a:rPr lang="en-US" smtClean="0"/>
              <a:pPr/>
              <a:t>‹#›</a:t>
            </a:fld>
            <a:endParaRPr lang="en-US"/>
          </a:p>
        </p:txBody>
      </p:sp>
      <p:sp>
        <p:nvSpPr>
          <p:cNvPr id="47" name="Text Placeholder 2">
            <a:extLst>
              <a:ext uri="{FF2B5EF4-FFF2-40B4-BE49-F238E27FC236}">
                <a16:creationId xmlns:a16="http://schemas.microsoft.com/office/drawing/2014/main" id="{3970B33F-4662-7179-7852-2B02796D76A5}"/>
              </a:ext>
            </a:extLst>
          </p:cNvPr>
          <p:cNvSpPr>
            <a:spLocks noGrp="1"/>
          </p:cNvSpPr>
          <p:nvPr>
            <p:ph type="body" idx="13" hasCustomPrompt="1"/>
          </p:nvPr>
        </p:nvSpPr>
        <p:spPr>
          <a:xfrm>
            <a:off x="569976" y="2311249"/>
            <a:ext cx="2528825" cy="680315"/>
          </a:xfrm>
          <a:prstGeom prst="rect">
            <a:avLst/>
          </a:prstGeom>
        </p:spPr>
        <p:txBody>
          <a:bodyPr wrap="square" lIns="0" tIns="46800" rIns="0" bIns="46800" anchor="b" anchorCtr="0">
            <a:spAutoFit/>
          </a:bodyPr>
          <a:lstStyle>
            <a:lvl1pPr marL="0" indent="0">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Master text styles</a:t>
            </a:r>
          </a:p>
        </p:txBody>
      </p:sp>
      <p:sp>
        <p:nvSpPr>
          <p:cNvPr id="48" name="Text Placeholder 2">
            <a:extLst>
              <a:ext uri="{FF2B5EF4-FFF2-40B4-BE49-F238E27FC236}">
                <a16:creationId xmlns:a16="http://schemas.microsoft.com/office/drawing/2014/main" id="{FA4C615D-57B7-0333-E8BB-94525C7391B6}"/>
              </a:ext>
            </a:extLst>
          </p:cNvPr>
          <p:cNvSpPr>
            <a:spLocks noGrp="1"/>
          </p:cNvSpPr>
          <p:nvPr>
            <p:ph type="body" idx="15"/>
          </p:nvPr>
        </p:nvSpPr>
        <p:spPr>
          <a:xfrm>
            <a:off x="539749" y="3039150"/>
            <a:ext cx="2559050" cy="2343077"/>
          </a:xfrm>
          <a:prstGeom prst="rect">
            <a:avLst/>
          </a:prstGeom>
        </p:spPr>
        <p:txBody>
          <a:bodyPr wrap="square" lIns="0" tIns="46800" rIns="0" bIns="46800" anchor="t" anchorCtr="0">
            <a:noAutofit/>
          </a:bodyPr>
          <a:lstStyle>
            <a:lvl1pPr marL="0" indent="0">
              <a:buNone/>
              <a:defRPr sz="14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0979789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act Slide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C5958E7-EC59-8DDD-E286-09D9D489078D}"/>
              </a:ext>
            </a:extLst>
          </p:cNvPr>
          <p:cNvSpPr/>
          <p:nvPr userDrawn="1"/>
        </p:nvSpPr>
        <p:spPr>
          <a:xfrm>
            <a:off x="0" y="0"/>
            <a:ext cx="12192000" cy="6858000"/>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5238E8-7D59-A0C2-7727-FCC89D8898C8}"/>
              </a:ext>
            </a:extLst>
          </p:cNvPr>
          <p:cNvSpPr>
            <a:spLocks noGrp="1"/>
          </p:cNvSpPr>
          <p:nvPr>
            <p:ph type="title" hasCustomPrompt="1"/>
          </p:nvPr>
        </p:nvSpPr>
        <p:spPr>
          <a:xfrm>
            <a:off x="539750" y="2819034"/>
            <a:ext cx="5046209" cy="424732"/>
          </a:xfrm>
        </p:spPr>
        <p:txBody>
          <a:bodyPr/>
          <a:lstStyle>
            <a:lvl1pPr>
              <a:defRPr sz="2400">
                <a:solidFill>
                  <a:schemeClr val="bg1"/>
                </a:solidFill>
              </a:defRPr>
            </a:lvl1pPr>
          </a:lstStyle>
          <a:p>
            <a:r>
              <a:rPr lang="en-US"/>
              <a:t>Contact us</a:t>
            </a:r>
          </a:p>
        </p:txBody>
      </p:sp>
      <p:sp>
        <p:nvSpPr>
          <p:cNvPr id="7" name="Text Placeholder 2">
            <a:extLst>
              <a:ext uri="{FF2B5EF4-FFF2-40B4-BE49-F238E27FC236}">
                <a16:creationId xmlns:a16="http://schemas.microsoft.com/office/drawing/2014/main" id="{6A909B26-A133-155B-F931-76301AAE10CD}"/>
              </a:ext>
            </a:extLst>
          </p:cNvPr>
          <p:cNvSpPr>
            <a:spLocks noGrp="1"/>
          </p:cNvSpPr>
          <p:nvPr>
            <p:ph type="body" idx="10"/>
          </p:nvPr>
        </p:nvSpPr>
        <p:spPr>
          <a:xfrm>
            <a:off x="1186470" y="4498726"/>
            <a:ext cx="4353489" cy="357021"/>
          </a:xfrm>
        </p:spPr>
        <p:txBody>
          <a:bodyPr wrap="square" lIns="0" rIns="0" anchor="t">
            <a:spAutoFit/>
          </a:bodyPr>
          <a:lstStyle>
            <a:lvl1pPr marL="0" indent="0">
              <a:buNone/>
              <a:defRPr sz="1600" b="0">
                <a:solidFill>
                  <a:schemeClr val="bg1"/>
                </a:solidFill>
                <a:latin typeface="VIC" panose="00000500000000000000" pitchFamily="2" charset="0"/>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8" name="Text Placeholder 2">
            <a:extLst>
              <a:ext uri="{FF2B5EF4-FFF2-40B4-BE49-F238E27FC236}">
                <a16:creationId xmlns:a16="http://schemas.microsoft.com/office/drawing/2014/main" id="{E27E472E-4FD0-D3BD-FA71-57304C4D5676}"/>
              </a:ext>
            </a:extLst>
          </p:cNvPr>
          <p:cNvSpPr>
            <a:spLocks noGrp="1"/>
          </p:cNvSpPr>
          <p:nvPr>
            <p:ph type="body" idx="11"/>
          </p:nvPr>
        </p:nvSpPr>
        <p:spPr>
          <a:xfrm>
            <a:off x="1186470" y="5326366"/>
            <a:ext cx="4353489" cy="357021"/>
          </a:xfrm>
        </p:spPr>
        <p:txBody>
          <a:bodyPr wrap="square" lIns="0" rIns="0" anchor="t">
            <a:spAutoFit/>
          </a:bodyPr>
          <a:lstStyle>
            <a:lvl1pPr marL="0" indent="0">
              <a:buNone/>
              <a:defRPr sz="1600" b="0">
                <a:solidFill>
                  <a:schemeClr val="bg1"/>
                </a:solidFill>
                <a:latin typeface="VIC" panose="00000500000000000000" pitchFamily="2" charset="0"/>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9" name="Text Placeholder 2">
            <a:extLst>
              <a:ext uri="{FF2B5EF4-FFF2-40B4-BE49-F238E27FC236}">
                <a16:creationId xmlns:a16="http://schemas.microsoft.com/office/drawing/2014/main" id="{AA9BB7A1-D9EC-4964-E379-FA6BEDA3C729}"/>
              </a:ext>
            </a:extLst>
          </p:cNvPr>
          <p:cNvSpPr>
            <a:spLocks noGrp="1"/>
          </p:cNvSpPr>
          <p:nvPr>
            <p:ph type="body" idx="1"/>
          </p:nvPr>
        </p:nvSpPr>
        <p:spPr>
          <a:xfrm>
            <a:off x="1186470" y="3671085"/>
            <a:ext cx="4353489" cy="357021"/>
          </a:xfrm>
        </p:spPr>
        <p:txBody>
          <a:bodyPr wrap="square" lIns="0" rIns="0" anchor="t">
            <a:spAutoFit/>
          </a:bodyPr>
          <a:lstStyle>
            <a:lvl1pPr marL="0" indent="0">
              <a:buNone/>
              <a:defRPr sz="1600" b="0">
                <a:solidFill>
                  <a:schemeClr val="bg1"/>
                </a:solidFill>
                <a:latin typeface="VIC" panose="00000500000000000000" pitchFamily="2" charset="0"/>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cxnSp>
        <p:nvCxnSpPr>
          <p:cNvPr id="10" name="Straight Connector 9">
            <a:extLst>
              <a:ext uri="{FF2B5EF4-FFF2-40B4-BE49-F238E27FC236}">
                <a16:creationId xmlns:a16="http://schemas.microsoft.com/office/drawing/2014/main" id="{E878BEF6-6DC3-D9A5-9608-94A19BE98149}"/>
              </a:ext>
            </a:extLst>
          </p:cNvPr>
          <p:cNvCxnSpPr>
            <a:cxnSpLocks/>
          </p:cNvCxnSpPr>
          <p:nvPr userDrawn="1"/>
        </p:nvCxnSpPr>
        <p:spPr>
          <a:xfrm>
            <a:off x="1186470" y="4255978"/>
            <a:ext cx="4353481" cy="0"/>
          </a:xfrm>
          <a:prstGeom prst="line">
            <a:avLst/>
          </a:prstGeom>
          <a:ln w="6350">
            <a:solidFill>
              <a:schemeClr val="accent1">
                <a:lumMod val="60000"/>
                <a:lumOff val="40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DC436C6-47EF-9F24-5D8C-9E80E9279898}"/>
              </a:ext>
            </a:extLst>
          </p:cNvPr>
          <p:cNvCxnSpPr>
            <a:cxnSpLocks/>
          </p:cNvCxnSpPr>
          <p:nvPr userDrawn="1"/>
        </p:nvCxnSpPr>
        <p:spPr>
          <a:xfrm>
            <a:off x="1186470" y="5083619"/>
            <a:ext cx="4353481" cy="0"/>
          </a:xfrm>
          <a:prstGeom prst="line">
            <a:avLst/>
          </a:prstGeom>
          <a:ln w="6350">
            <a:solidFill>
              <a:schemeClr val="accent1">
                <a:lumMod val="60000"/>
                <a:lumOff val="40000"/>
                <a:alpha val="50000"/>
              </a:schemeClr>
            </a:solidFill>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EDEB5E81-AEC6-ABC4-8CE7-E54BD7B3785F}"/>
              </a:ext>
            </a:extLst>
          </p:cNvPr>
          <p:cNvGrpSpPr/>
          <p:nvPr userDrawn="1"/>
        </p:nvGrpSpPr>
        <p:grpSpPr>
          <a:xfrm>
            <a:off x="5034540" y="0"/>
            <a:ext cx="7157460" cy="6858000"/>
            <a:chOff x="5034540" y="0"/>
            <a:chExt cx="7157460" cy="6858000"/>
          </a:xfrm>
        </p:grpSpPr>
        <p:sp>
          <p:nvSpPr>
            <p:cNvPr id="26" name="Freeform: Shape 25">
              <a:extLst>
                <a:ext uri="{FF2B5EF4-FFF2-40B4-BE49-F238E27FC236}">
                  <a16:creationId xmlns:a16="http://schemas.microsoft.com/office/drawing/2014/main" id="{2D35303E-633A-0FF4-5C12-570141DB3C38}"/>
                </a:ext>
              </a:extLst>
            </p:cNvPr>
            <p:cNvSpPr/>
            <p:nvPr userDrawn="1"/>
          </p:nvSpPr>
          <p:spPr>
            <a:xfrm>
              <a:off x="5034541" y="0"/>
              <a:ext cx="6596465" cy="6858000"/>
            </a:xfrm>
            <a:custGeom>
              <a:avLst/>
              <a:gdLst>
                <a:gd name="connsiteX0" fmla="*/ 51931 w 6596465"/>
                <a:gd name="connsiteY0" fmla="*/ 0 h 6858000"/>
                <a:gd name="connsiteX1" fmla="*/ 3765760 w 6596465"/>
                <a:gd name="connsiteY1" fmla="*/ 0 h 6858000"/>
                <a:gd name="connsiteX2" fmla="*/ 6441588 w 6596465"/>
                <a:gd name="connsiteY2" fmla="*/ 6489789 h 6858000"/>
                <a:gd name="connsiteX3" fmla="*/ 6441686 w 6596465"/>
                <a:gd name="connsiteY3" fmla="*/ 6489593 h 6858000"/>
                <a:gd name="connsiteX4" fmla="*/ 6592829 w 6596465"/>
                <a:gd name="connsiteY4" fmla="*/ 6844620 h 6858000"/>
                <a:gd name="connsiteX5" fmla="*/ 6596465 w 6596465"/>
                <a:gd name="connsiteY5" fmla="*/ 6858000 h 6858000"/>
                <a:gd name="connsiteX6" fmla="*/ 2506949 w 6596465"/>
                <a:gd name="connsiteY6" fmla="*/ 6858000 h 6858000"/>
                <a:gd name="connsiteX7" fmla="*/ 182816 w 6596465"/>
                <a:gd name="connsiteY7" fmla="*/ 1247610 h 6858000"/>
                <a:gd name="connsiteX8" fmla="*/ 2613 w 6596465"/>
                <a:gd name="connsiteY8" fmla="*/ 337127 h 6858000"/>
                <a:gd name="connsiteX9" fmla="*/ 22311 w 6596465"/>
                <a:gd name="connsiteY9" fmla="*/ 1440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96465" h="6858000">
                  <a:moveTo>
                    <a:pt x="51931" y="0"/>
                  </a:moveTo>
                  <a:lnTo>
                    <a:pt x="3765760" y="0"/>
                  </a:lnTo>
                  <a:lnTo>
                    <a:pt x="6441588" y="6489789"/>
                  </a:lnTo>
                  <a:lnTo>
                    <a:pt x="6441686" y="6489593"/>
                  </a:lnTo>
                  <a:cubicBezTo>
                    <a:pt x="6503588" y="6601647"/>
                    <a:pt x="6554439" y="6720509"/>
                    <a:pt x="6592829" y="6844620"/>
                  </a:cubicBezTo>
                  <a:lnTo>
                    <a:pt x="6596465" y="6858000"/>
                  </a:lnTo>
                  <a:lnTo>
                    <a:pt x="2506949" y="6858000"/>
                  </a:lnTo>
                  <a:lnTo>
                    <a:pt x="182816" y="1247610"/>
                  </a:lnTo>
                  <a:cubicBezTo>
                    <a:pt x="52105" y="973010"/>
                    <a:pt x="-14372" y="662390"/>
                    <a:pt x="2613" y="337127"/>
                  </a:cubicBezTo>
                  <a:cubicBezTo>
                    <a:pt x="5963" y="271790"/>
                    <a:pt x="12585" y="207396"/>
                    <a:pt x="22311" y="144096"/>
                  </a:cubicBezTo>
                  <a:close/>
                </a:path>
              </a:pathLst>
            </a:custGeom>
            <a:solidFill>
              <a:schemeClr val="accent1"/>
            </a:solidFill>
            <a:ln w="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45C2BBEC-E015-0365-3EE9-A8ADC8A028E9}"/>
                </a:ext>
              </a:extLst>
            </p:cNvPr>
            <p:cNvSpPr/>
            <p:nvPr userDrawn="1"/>
          </p:nvSpPr>
          <p:spPr>
            <a:xfrm>
              <a:off x="10762230" y="0"/>
              <a:ext cx="1429770" cy="2611886"/>
            </a:xfrm>
            <a:custGeom>
              <a:avLst/>
              <a:gdLst>
                <a:gd name="connsiteX0" fmla="*/ 101366 w 1429770"/>
                <a:gd name="connsiteY0" fmla="*/ 0 h 2611886"/>
                <a:gd name="connsiteX1" fmla="*/ 1429770 w 1429770"/>
                <a:gd name="connsiteY1" fmla="*/ 0 h 2611886"/>
                <a:gd name="connsiteX2" fmla="*/ 1429770 w 1429770"/>
                <a:gd name="connsiteY2" fmla="*/ 2611886 h 2611886"/>
                <a:gd name="connsiteX3" fmla="*/ 1267740 w 1429770"/>
                <a:gd name="connsiteY3" fmla="*/ 2552615 h 2611886"/>
                <a:gd name="connsiteX4" fmla="*/ 0 w 1429770"/>
                <a:gd name="connsiteY4" fmla="*/ 639626 h 2611886"/>
                <a:gd name="connsiteX5" fmla="*/ 93290 w 1429770"/>
                <a:gd name="connsiteY5" fmla="*/ 22076 h 2611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9770" h="2611886">
                  <a:moveTo>
                    <a:pt x="101366" y="0"/>
                  </a:moveTo>
                  <a:lnTo>
                    <a:pt x="1429770" y="0"/>
                  </a:lnTo>
                  <a:lnTo>
                    <a:pt x="1429770" y="2611886"/>
                  </a:lnTo>
                  <a:lnTo>
                    <a:pt x="1267740" y="2552615"/>
                  </a:lnTo>
                  <a:cubicBezTo>
                    <a:pt x="522539" y="2237573"/>
                    <a:pt x="0" y="1499949"/>
                    <a:pt x="0" y="639626"/>
                  </a:cubicBezTo>
                  <a:cubicBezTo>
                    <a:pt x="0" y="424545"/>
                    <a:pt x="32659" y="217133"/>
                    <a:pt x="93290" y="22076"/>
                  </a:cubicBezTo>
                  <a:close/>
                </a:path>
              </a:pathLst>
            </a:custGeom>
            <a:solidFill>
              <a:schemeClr val="accent1"/>
            </a:solidFill>
            <a:ln w="0" cap="flat">
              <a:noFill/>
              <a:prstDash val="solid"/>
              <a:miter/>
            </a:ln>
          </p:spPr>
          <p:txBody>
            <a:bodyPr rtlCol="0" anchor="ctr"/>
            <a:lstStyle/>
            <a:p>
              <a:endParaRPr lang="en-US"/>
            </a:p>
          </p:txBody>
        </p:sp>
        <p:pic>
          <p:nvPicPr>
            <p:cNvPr id="28" name="Graphic 27">
              <a:extLst>
                <a:ext uri="{FF2B5EF4-FFF2-40B4-BE49-F238E27FC236}">
                  <a16:creationId xmlns:a16="http://schemas.microsoft.com/office/drawing/2014/main" id="{408BA7A4-58AD-764C-01A0-92A9BBF0D56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28618" r="12676" b="6878"/>
            <a:stretch>
              <a:fillRect/>
            </a:stretch>
          </p:blipFill>
          <p:spPr>
            <a:xfrm>
              <a:off x="5034540" y="1"/>
              <a:ext cx="7157460" cy="6857999"/>
            </a:xfrm>
            <a:custGeom>
              <a:avLst/>
              <a:gdLst>
                <a:gd name="connsiteX0" fmla="*/ 5829056 w 7157460"/>
                <a:gd name="connsiteY0" fmla="*/ 0 h 6857999"/>
                <a:gd name="connsiteX1" fmla="*/ 7157460 w 7157460"/>
                <a:gd name="connsiteY1" fmla="*/ 0 h 6857999"/>
                <a:gd name="connsiteX2" fmla="*/ 7157460 w 7157460"/>
                <a:gd name="connsiteY2" fmla="*/ 2611885 h 6857999"/>
                <a:gd name="connsiteX3" fmla="*/ 6995430 w 7157460"/>
                <a:gd name="connsiteY3" fmla="*/ 2552614 h 6857999"/>
                <a:gd name="connsiteX4" fmla="*/ 5727690 w 7157460"/>
                <a:gd name="connsiteY4" fmla="*/ 639625 h 6857999"/>
                <a:gd name="connsiteX5" fmla="*/ 5820980 w 7157460"/>
                <a:gd name="connsiteY5" fmla="*/ 22075 h 6857999"/>
                <a:gd name="connsiteX6" fmla="*/ 51932 w 7157460"/>
                <a:gd name="connsiteY6" fmla="*/ 0 h 6857999"/>
                <a:gd name="connsiteX7" fmla="*/ 3765762 w 7157460"/>
                <a:gd name="connsiteY7" fmla="*/ 0 h 6857999"/>
                <a:gd name="connsiteX8" fmla="*/ 6441589 w 7157460"/>
                <a:gd name="connsiteY8" fmla="*/ 6489788 h 6857999"/>
                <a:gd name="connsiteX9" fmla="*/ 6441687 w 7157460"/>
                <a:gd name="connsiteY9" fmla="*/ 6489592 h 6857999"/>
                <a:gd name="connsiteX10" fmla="*/ 6592830 w 7157460"/>
                <a:gd name="connsiteY10" fmla="*/ 6844619 h 6857999"/>
                <a:gd name="connsiteX11" fmla="*/ 6596466 w 7157460"/>
                <a:gd name="connsiteY11" fmla="*/ 6857999 h 6857999"/>
                <a:gd name="connsiteX12" fmla="*/ 2506950 w 7157460"/>
                <a:gd name="connsiteY12" fmla="*/ 6857999 h 6857999"/>
                <a:gd name="connsiteX13" fmla="*/ 182817 w 7157460"/>
                <a:gd name="connsiteY13" fmla="*/ 1247609 h 6857999"/>
                <a:gd name="connsiteX14" fmla="*/ 2614 w 7157460"/>
                <a:gd name="connsiteY14" fmla="*/ 337126 h 6857999"/>
                <a:gd name="connsiteX15" fmla="*/ 22312 w 7157460"/>
                <a:gd name="connsiteY15" fmla="*/ 14409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57460" h="6857999">
                  <a:moveTo>
                    <a:pt x="5829056" y="0"/>
                  </a:moveTo>
                  <a:lnTo>
                    <a:pt x="7157460" y="0"/>
                  </a:lnTo>
                  <a:lnTo>
                    <a:pt x="7157460" y="2611885"/>
                  </a:lnTo>
                  <a:lnTo>
                    <a:pt x="6995430" y="2552614"/>
                  </a:lnTo>
                  <a:cubicBezTo>
                    <a:pt x="6250229" y="2237572"/>
                    <a:pt x="5727690" y="1499948"/>
                    <a:pt x="5727690" y="639625"/>
                  </a:cubicBezTo>
                  <a:cubicBezTo>
                    <a:pt x="5727690" y="424544"/>
                    <a:pt x="5760349" y="217132"/>
                    <a:pt x="5820980" y="22075"/>
                  </a:cubicBezTo>
                  <a:close/>
                  <a:moveTo>
                    <a:pt x="51932" y="0"/>
                  </a:moveTo>
                  <a:lnTo>
                    <a:pt x="3765762" y="0"/>
                  </a:lnTo>
                  <a:lnTo>
                    <a:pt x="6441589" y="6489788"/>
                  </a:lnTo>
                  <a:lnTo>
                    <a:pt x="6441687" y="6489592"/>
                  </a:lnTo>
                  <a:cubicBezTo>
                    <a:pt x="6503589" y="6601646"/>
                    <a:pt x="6554440" y="6720508"/>
                    <a:pt x="6592830" y="6844619"/>
                  </a:cubicBezTo>
                  <a:lnTo>
                    <a:pt x="6596466" y="6857999"/>
                  </a:lnTo>
                  <a:lnTo>
                    <a:pt x="2506950" y="6857999"/>
                  </a:lnTo>
                  <a:lnTo>
                    <a:pt x="182817" y="1247609"/>
                  </a:lnTo>
                  <a:cubicBezTo>
                    <a:pt x="52106" y="973009"/>
                    <a:pt x="-14371" y="662389"/>
                    <a:pt x="2614" y="337126"/>
                  </a:cubicBezTo>
                  <a:cubicBezTo>
                    <a:pt x="5964" y="271789"/>
                    <a:pt x="12586" y="207395"/>
                    <a:pt x="22312" y="144095"/>
                  </a:cubicBezTo>
                  <a:close/>
                </a:path>
              </a:pathLst>
            </a:custGeom>
          </p:spPr>
        </p:pic>
      </p:grpSp>
      <p:pic>
        <p:nvPicPr>
          <p:cNvPr id="4" name="Picture 3">
            <a:extLst>
              <a:ext uri="{FF2B5EF4-FFF2-40B4-BE49-F238E27FC236}">
                <a16:creationId xmlns:a16="http://schemas.microsoft.com/office/drawing/2014/main" id="{2D04AD31-EB64-6EC8-9A7C-83157765C1E0}"/>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4922" t="14922" r="16266" b="16266"/>
          <a:stretch/>
        </p:blipFill>
        <p:spPr>
          <a:xfrm>
            <a:off x="416689" y="570106"/>
            <a:ext cx="1921398" cy="1598727"/>
          </a:xfrm>
          <a:prstGeom prst="rect">
            <a:avLst/>
          </a:prstGeom>
        </p:spPr>
      </p:pic>
    </p:spTree>
    <p:extLst>
      <p:ext uri="{BB962C8B-B14F-4D97-AF65-F5344CB8AC3E}">
        <p14:creationId xmlns:p14="http://schemas.microsoft.com/office/powerpoint/2010/main" val="21614465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hank You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92BC75F-A8BE-C787-E9F4-A43FD4810EC2}"/>
              </a:ext>
            </a:extLst>
          </p:cNvPr>
          <p:cNvSpPr/>
          <p:nvPr userDrawn="1"/>
        </p:nvSpPr>
        <p:spPr>
          <a:xfrm>
            <a:off x="0" y="0"/>
            <a:ext cx="12192000" cy="6858000"/>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5C167AE1-E42A-2901-BB35-9BDFD36D9E58}"/>
              </a:ext>
            </a:extLst>
          </p:cNvPr>
          <p:cNvSpPr>
            <a:spLocks noGrp="1"/>
          </p:cNvSpPr>
          <p:nvPr>
            <p:ph type="title" hasCustomPrompt="1"/>
          </p:nvPr>
        </p:nvSpPr>
        <p:spPr>
          <a:xfrm>
            <a:off x="546618" y="5196992"/>
            <a:ext cx="5549382" cy="923330"/>
          </a:xfrm>
        </p:spPr>
        <p:txBody>
          <a:bodyPr/>
          <a:lstStyle>
            <a:lvl1pPr algn="l">
              <a:defRPr sz="6000">
                <a:solidFill>
                  <a:schemeClr val="bg1"/>
                </a:solidFill>
              </a:defRPr>
            </a:lvl1pPr>
          </a:lstStyle>
          <a:p>
            <a:r>
              <a:rPr lang="en-US"/>
              <a:t>Thank You </a:t>
            </a:r>
          </a:p>
        </p:txBody>
      </p:sp>
      <p:grpSp>
        <p:nvGrpSpPr>
          <p:cNvPr id="74" name="Group 73">
            <a:extLst>
              <a:ext uri="{FF2B5EF4-FFF2-40B4-BE49-F238E27FC236}">
                <a16:creationId xmlns:a16="http://schemas.microsoft.com/office/drawing/2014/main" id="{243212D6-FFCF-E805-0900-0CBB420F3E2D}"/>
              </a:ext>
            </a:extLst>
          </p:cNvPr>
          <p:cNvGrpSpPr/>
          <p:nvPr userDrawn="1"/>
        </p:nvGrpSpPr>
        <p:grpSpPr>
          <a:xfrm>
            <a:off x="5034540" y="0"/>
            <a:ext cx="7157460" cy="6858000"/>
            <a:chOff x="5034540" y="0"/>
            <a:chExt cx="7157460" cy="6858000"/>
          </a:xfrm>
        </p:grpSpPr>
        <p:sp>
          <p:nvSpPr>
            <p:cNvPr id="65" name="Freeform: Shape 64">
              <a:extLst>
                <a:ext uri="{FF2B5EF4-FFF2-40B4-BE49-F238E27FC236}">
                  <a16:creationId xmlns:a16="http://schemas.microsoft.com/office/drawing/2014/main" id="{E2925715-9AD8-49FA-E2E6-439C06EB5DB2}"/>
                </a:ext>
              </a:extLst>
            </p:cNvPr>
            <p:cNvSpPr/>
            <p:nvPr userDrawn="1"/>
          </p:nvSpPr>
          <p:spPr>
            <a:xfrm>
              <a:off x="5034541" y="0"/>
              <a:ext cx="6596465" cy="6858000"/>
            </a:xfrm>
            <a:custGeom>
              <a:avLst/>
              <a:gdLst>
                <a:gd name="connsiteX0" fmla="*/ 51931 w 6596465"/>
                <a:gd name="connsiteY0" fmla="*/ 0 h 6858000"/>
                <a:gd name="connsiteX1" fmla="*/ 3765760 w 6596465"/>
                <a:gd name="connsiteY1" fmla="*/ 0 h 6858000"/>
                <a:gd name="connsiteX2" fmla="*/ 6441588 w 6596465"/>
                <a:gd name="connsiteY2" fmla="*/ 6489789 h 6858000"/>
                <a:gd name="connsiteX3" fmla="*/ 6441686 w 6596465"/>
                <a:gd name="connsiteY3" fmla="*/ 6489593 h 6858000"/>
                <a:gd name="connsiteX4" fmla="*/ 6592829 w 6596465"/>
                <a:gd name="connsiteY4" fmla="*/ 6844620 h 6858000"/>
                <a:gd name="connsiteX5" fmla="*/ 6596465 w 6596465"/>
                <a:gd name="connsiteY5" fmla="*/ 6858000 h 6858000"/>
                <a:gd name="connsiteX6" fmla="*/ 2506949 w 6596465"/>
                <a:gd name="connsiteY6" fmla="*/ 6858000 h 6858000"/>
                <a:gd name="connsiteX7" fmla="*/ 182816 w 6596465"/>
                <a:gd name="connsiteY7" fmla="*/ 1247610 h 6858000"/>
                <a:gd name="connsiteX8" fmla="*/ 2613 w 6596465"/>
                <a:gd name="connsiteY8" fmla="*/ 337127 h 6858000"/>
                <a:gd name="connsiteX9" fmla="*/ 22311 w 6596465"/>
                <a:gd name="connsiteY9" fmla="*/ 1440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96465" h="6858000">
                  <a:moveTo>
                    <a:pt x="51931" y="0"/>
                  </a:moveTo>
                  <a:lnTo>
                    <a:pt x="3765760" y="0"/>
                  </a:lnTo>
                  <a:lnTo>
                    <a:pt x="6441588" y="6489789"/>
                  </a:lnTo>
                  <a:lnTo>
                    <a:pt x="6441686" y="6489593"/>
                  </a:lnTo>
                  <a:cubicBezTo>
                    <a:pt x="6503588" y="6601647"/>
                    <a:pt x="6554439" y="6720509"/>
                    <a:pt x="6592829" y="6844620"/>
                  </a:cubicBezTo>
                  <a:lnTo>
                    <a:pt x="6596465" y="6858000"/>
                  </a:lnTo>
                  <a:lnTo>
                    <a:pt x="2506949" y="6858000"/>
                  </a:lnTo>
                  <a:lnTo>
                    <a:pt x="182816" y="1247610"/>
                  </a:lnTo>
                  <a:cubicBezTo>
                    <a:pt x="52105" y="973010"/>
                    <a:pt x="-14372" y="662390"/>
                    <a:pt x="2613" y="337127"/>
                  </a:cubicBezTo>
                  <a:cubicBezTo>
                    <a:pt x="5963" y="271790"/>
                    <a:pt x="12585" y="207396"/>
                    <a:pt x="22311" y="144096"/>
                  </a:cubicBezTo>
                  <a:close/>
                </a:path>
              </a:pathLst>
            </a:custGeom>
            <a:solidFill>
              <a:schemeClr val="accent1"/>
            </a:solidFill>
            <a:ln w="0"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1C6B3E79-0720-B36D-4676-A7E5C48E5610}"/>
                </a:ext>
              </a:extLst>
            </p:cNvPr>
            <p:cNvSpPr/>
            <p:nvPr userDrawn="1"/>
          </p:nvSpPr>
          <p:spPr>
            <a:xfrm>
              <a:off x="10762230" y="0"/>
              <a:ext cx="1429770" cy="2611886"/>
            </a:xfrm>
            <a:custGeom>
              <a:avLst/>
              <a:gdLst>
                <a:gd name="connsiteX0" fmla="*/ 101366 w 1429770"/>
                <a:gd name="connsiteY0" fmla="*/ 0 h 2611886"/>
                <a:gd name="connsiteX1" fmla="*/ 1429770 w 1429770"/>
                <a:gd name="connsiteY1" fmla="*/ 0 h 2611886"/>
                <a:gd name="connsiteX2" fmla="*/ 1429770 w 1429770"/>
                <a:gd name="connsiteY2" fmla="*/ 2611886 h 2611886"/>
                <a:gd name="connsiteX3" fmla="*/ 1267740 w 1429770"/>
                <a:gd name="connsiteY3" fmla="*/ 2552615 h 2611886"/>
                <a:gd name="connsiteX4" fmla="*/ 0 w 1429770"/>
                <a:gd name="connsiteY4" fmla="*/ 639626 h 2611886"/>
                <a:gd name="connsiteX5" fmla="*/ 93290 w 1429770"/>
                <a:gd name="connsiteY5" fmla="*/ 22076 h 2611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9770" h="2611886">
                  <a:moveTo>
                    <a:pt x="101366" y="0"/>
                  </a:moveTo>
                  <a:lnTo>
                    <a:pt x="1429770" y="0"/>
                  </a:lnTo>
                  <a:lnTo>
                    <a:pt x="1429770" y="2611886"/>
                  </a:lnTo>
                  <a:lnTo>
                    <a:pt x="1267740" y="2552615"/>
                  </a:lnTo>
                  <a:cubicBezTo>
                    <a:pt x="522539" y="2237573"/>
                    <a:pt x="0" y="1499949"/>
                    <a:pt x="0" y="639626"/>
                  </a:cubicBezTo>
                  <a:cubicBezTo>
                    <a:pt x="0" y="424545"/>
                    <a:pt x="32659" y="217133"/>
                    <a:pt x="93290" y="22076"/>
                  </a:cubicBezTo>
                  <a:close/>
                </a:path>
              </a:pathLst>
            </a:custGeom>
            <a:solidFill>
              <a:schemeClr val="accent1"/>
            </a:solidFill>
            <a:ln w="0" cap="flat">
              <a:noFill/>
              <a:prstDash val="solid"/>
              <a:miter/>
            </a:ln>
          </p:spPr>
          <p:txBody>
            <a:bodyPr rtlCol="0" anchor="ctr"/>
            <a:lstStyle/>
            <a:p>
              <a:endParaRPr lang="en-US"/>
            </a:p>
          </p:txBody>
        </p:sp>
        <p:pic>
          <p:nvPicPr>
            <p:cNvPr id="70" name="Graphic 69">
              <a:extLst>
                <a:ext uri="{FF2B5EF4-FFF2-40B4-BE49-F238E27FC236}">
                  <a16:creationId xmlns:a16="http://schemas.microsoft.com/office/drawing/2014/main" id="{D810086D-816E-2600-5495-F3785F51B9E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28618" r="12676" b="6878"/>
            <a:stretch>
              <a:fillRect/>
            </a:stretch>
          </p:blipFill>
          <p:spPr>
            <a:xfrm>
              <a:off x="5034540" y="1"/>
              <a:ext cx="7157460" cy="6857999"/>
            </a:xfrm>
            <a:custGeom>
              <a:avLst/>
              <a:gdLst>
                <a:gd name="connsiteX0" fmla="*/ 5829056 w 7157460"/>
                <a:gd name="connsiteY0" fmla="*/ 0 h 6857999"/>
                <a:gd name="connsiteX1" fmla="*/ 7157460 w 7157460"/>
                <a:gd name="connsiteY1" fmla="*/ 0 h 6857999"/>
                <a:gd name="connsiteX2" fmla="*/ 7157460 w 7157460"/>
                <a:gd name="connsiteY2" fmla="*/ 2611885 h 6857999"/>
                <a:gd name="connsiteX3" fmla="*/ 6995430 w 7157460"/>
                <a:gd name="connsiteY3" fmla="*/ 2552614 h 6857999"/>
                <a:gd name="connsiteX4" fmla="*/ 5727690 w 7157460"/>
                <a:gd name="connsiteY4" fmla="*/ 639625 h 6857999"/>
                <a:gd name="connsiteX5" fmla="*/ 5820980 w 7157460"/>
                <a:gd name="connsiteY5" fmla="*/ 22075 h 6857999"/>
                <a:gd name="connsiteX6" fmla="*/ 51932 w 7157460"/>
                <a:gd name="connsiteY6" fmla="*/ 0 h 6857999"/>
                <a:gd name="connsiteX7" fmla="*/ 3765762 w 7157460"/>
                <a:gd name="connsiteY7" fmla="*/ 0 h 6857999"/>
                <a:gd name="connsiteX8" fmla="*/ 6441589 w 7157460"/>
                <a:gd name="connsiteY8" fmla="*/ 6489788 h 6857999"/>
                <a:gd name="connsiteX9" fmla="*/ 6441687 w 7157460"/>
                <a:gd name="connsiteY9" fmla="*/ 6489592 h 6857999"/>
                <a:gd name="connsiteX10" fmla="*/ 6592830 w 7157460"/>
                <a:gd name="connsiteY10" fmla="*/ 6844619 h 6857999"/>
                <a:gd name="connsiteX11" fmla="*/ 6596466 w 7157460"/>
                <a:gd name="connsiteY11" fmla="*/ 6857999 h 6857999"/>
                <a:gd name="connsiteX12" fmla="*/ 2506950 w 7157460"/>
                <a:gd name="connsiteY12" fmla="*/ 6857999 h 6857999"/>
                <a:gd name="connsiteX13" fmla="*/ 182817 w 7157460"/>
                <a:gd name="connsiteY13" fmla="*/ 1247609 h 6857999"/>
                <a:gd name="connsiteX14" fmla="*/ 2614 w 7157460"/>
                <a:gd name="connsiteY14" fmla="*/ 337126 h 6857999"/>
                <a:gd name="connsiteX15" fmla="*/ 22312 w 7157460"/>
                <a:gd name="connsiteY15" fmla="*/ 14409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57460" h="6857999">
                  <a:moveTo>
                    <a:pt x="5829056" y="0"/>
                  </a:moveTo>
                  <a:lnTo>
                    <a:pt x="7157460" y="0"/>
                  </a:lnTo>
                  <a:lnTo>
                    <a:pt x="7157460" y="2611885"/>
                  </a:lnTo>
                  <a:lnTo>
                    <a:pt x="6995430" y="2552614"/>
                  </a:lnTo>
                  <a:cubicBezTo>
                    <a:pt x="6250229" y="2237572"/>
                    <a:pt x="5727690" y="1499948"/>
                    <a:pt x="5727690" y="639625"/>
                  </a:cubicBezTo>
                  <a:cubicBezTo>
                    <a:pt x="5727690" y="424544"/>
                    <a:pt x="5760349" y="217132"/>
                    <a:pt x="5820980" y="22075"/>
                  </a:cubicBezTo>
                  <a:close/>
                  <a:moveTo>
                    <a:pt x="51932" y="0"/>
                  </a:moveTo>
                  <a:lnTo>
                    <a:pt x="3765762" y="0"/>
                  </a:lnTo>
                  <a:lnTo>
                    <a:pt x="6441589" y="6489788"/>
                  </a:lnTo>
                  <a:lnTo>
                    <a:pt x="6441687" y="6489592"/>
                  </a:lnTo>
                  <a:cubicBezTo>
                    <a:pt x="6503589" y="6601646"/>
                    <a:pt x="6554440" y="6720508"/>
                    <a:pt x="6592830" y="6844619"/>
                  </a:cubicBezTo>
                  <a:lnTo>
                    <a:pt x="6596466" y="6857999"/>
                  </a:lnTo>
                  <a:lnTo>
                    <a:pt x="2506950" y="6857999"/>
                  </a:lnTo>
                  <a:lnTo>
                    <a:pt x="182817" y="1247609"/>
                  </a:lnTo>
                  <a:cubicBezTo>
                    <a:pt x="52106" y="973009"/>
                    <a:pt x="-14371" y="662389"/>
                    <a:pt x="2614" y="337126"/>
                  </a:cubicBezTo>
                  <a:cubicBezTo>
                    <a:pt x="5964" y="271789"/>
                    <a:pt x="12586" y="207395"/>
                    <a:pt x="22312" y="144095"/>
                  </a:cubicBezTo>
                  <a:close/>
                </a:path>
              </a:pathLst>
            </a:custGeom>
          </p:spPr>
        </p:pic>
      </p:grpSp>
      <p:pic>
        <p:nvPicPr>
          <p:cNvPr id="4" name="Picture 3">
            <a:extLst>
              <a:ext uri="{FF2B5EF4-FFF2-40B4-BE49-F238E27FC236}">
                <a16:creationId xmlns:a16="http://schemas.microsoft.com/office/drawing/2014/main" id="{EAFA6FC3-DFD0-57F3-F958-7D2A8391F25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4922" t="14922" r="16266" b="16266"/>
          <a:stretch/>
        </p:blipFill>
        <p:spPr>
          <a:xfrm>
            <a:off x="416689" y="570106"/>
            <a:ext cx="1921398" cy="1598727"/>
          </a:xfrm>
          <a:prstGeom prst="rect">
            <a:avLst/>
          </a:prstGeom>
        </p:spPr>
      </p:pic>
    </p:spTree>
    <p:extLst>
      <p:ext uri="{BB962C8B-B14F-4D97-AF65-F5344CB8AC3E}">
        <p14:creationId xmlns:p14="http://schemas.microsoft.com/office/powerpoint/2010/main" val="30451740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act Slide Gree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C5958E7-EC59-8DDD-E286-09D9D489078D}"/>
              </a:ext>
            </a:extLst>
          </p:cNvPr>
          <p:cNvSpPr/>
          <p:nvPr userDrawn="1"/>
        </p:nvSpPr>
        <p:spPr>
          <a:xfrm>
            <a:off x="0" y="0"/>
            <a:ext cx="12192000" cy="6858000"/>
          </a:xfrm>
          <a:prstGeom prst="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5238E8-7D59-A0C2-7727-FCC89D8898C8}"/>
              </a:ext>
            </a:extLst>
          </p:cNvPr>
          <p:cNvSpPr>
            <a:spLocks noGrp="1"/>
          </p:cNvSpPr>
          <p:nvPr>
            <p:ph type="title" hasCustomPrompt="1"/>
          </p:nvPr>
        </p:nvSpPr>
        <p:spPr>
          <a:xfrm>
            <a:off x="539750" y="2819034"/>
            <a:ext cx="5046209" cy="424732"/>
          </a:xfrm>
        </p:spPr>
        <p:txBody>
          <a:bodyPr/>
          <a:lstStyle>
            <a:lvl1pPr>
              <a:defRPr sz="2400">
                <a:solidFill>
                  <a:schemeClr val="bg1"/>
                </a:solidFill>
              </a:defRPr>
            </a:lvl1pPr>
          </a:lstStyle>
          <a:p>
            <a:r>
              <a:rPr lang="en-US"/>
              <a:t>Contact us</a:t>
            </a:r>
          </a:p>
        </p:txBody>
      </p:sp>
      <p:sp>
        <p:nvSpPr>
          <p:cNvPr id="7" name="Text Placeholder 2">
            <a:extLst>
              <a:ext uri="{FF2B5EF4-FFF2-40B4-BE49-F238E27FC236}">
                <a16:creationId xmlns:a16="http://schemas.microsoft.com/office/drawing/2014/main" id="{6A909B26-A133-155B-F931-76301AAE10CD}"/>
              </a:ext>
            </a:extLst>
          </p:cNvPr>
          <p:cNvSpPr>
            <a:spLocks noGrp="1"/>
          </p:cNvSpPr>
          <p:nvPr>
            <p:ph type="body" idx="10"/>
          </p:nvPr>
        </p:nvSpPr>
        <p:spPr>
          <a:xfrm>
            <a:off x="1186470" y="4498726"/>
            <a:ext cx="4353489" cy="357021"/>
          </a:xfrm>
        </p:spPr>
        <p:txBody>
          <a:bodyPr wrap="square" lIns="0" rIns="0" anchor="t">
            <a:spAutoFit/>
          </a:bodyPr>
          <a:lstStyle>
            <a:lvl1pPr marL="0" indent="0">
              <a:buNone/>
              <a:defRPr sz="1600" b="0">
                <a:solidFill>
                  <a:schemeClr val="bg1"/>
                </a:solidFill>
                <a:latin typeface="VIC" panose="00000500000000000000" pitchFamily="2" charset="0"/>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8" name="Text Placeholder 2">
            <a:extLst>
              <a:ext uri="{FF2B5EF4-FFF2-40B4-BE49-F238E27FC236}">
                <a16:creationId xmlns:a16="http://schemas.microsoft.com/office/drawing/2014/main" id="{E27E472E-4FD0-D3BD-FA71-57304C4D5676}"/>
              </a:ext>
            </a:extLst>
          </p:cNvPr>
          <p:cNvSpPr>
            <a:spLocks noGrp="1"/>
          </p:cNvSpPr>
          <p:nvPr>
            <p:ph type="body" idx="11"/>
          </p:nvPr>
        </p:nvSpPr>
        <p:spPr>
          <a:xfrm>
            <a:off x="1186470" y="5326366"/>
            <a:ext cx="4353489" cy="357021"/>
          </a:xfrm>
        </p:spPr>
        <p:txBody>
          <a:bodyPr wrap="square" lIns="0" rIns="0" anchor="t">
            <a:spAutoFit/>
          </a:bodyPr>
          <a:lstStyle>
            <a:lvl1pPr marL="0" indent="0">
              <a:buNone/>
              <a:defRPr sz="1600" b="0">
                <a:solidFill>
                  <a:schemeClr val="bg1"/>
                </a:solidFill>
                <a:latin typeface="VIC" panose="00000500000000000000" pitchFamily="2" charset="0"/>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9" name="Text Placeholder 2">
            <a:extLst>
              <a:ext uri="{FF2B5EF4-FFF2-40B4-BE49-F238E27FC236}">
                <a16:creationId xmlns:a16="http://schemas.microsoft.com/office/drawing/2014/main" id="{AA9BB7A1-D9EC-4964-E379-FA6BEDA3C729}"/>
              </a:ext>
            </a:extLst>
          </p:cNvPr>
          <p:cNvSpPr>
            <a:spLocks noGrp="1"/>
          </p:cNvSpPr>
          <p:nvPr>
            <p:ph type="body" idx="1"/>
          </p:nvPr>
        </p:nvSpPr>
        <p:spPr>
          <a:xfrm>
            <a:off x="1186470" y="3671085"/>
            <a:ext cx="4353489" cy="357021"/>
          </a:xfrm>
        </p:spPr>
        <p:txBody>
          <a:bodyPr wrap="square" lIns="0" rIns="0" anchor="t">
            <a:spAutoFit/>
          </a:bodyPr>
          <a:lstStyle>
            <a:lvl1pPr marL="0" indent="0">
              <a:buNone/>
              <a:defRPr sz="1600" b="0">
                <a:solidFill>
                  <a:schemeClr val="bg1"/>
                </a:solidFill>
                <a:latin typeface="VIC" panose="00000500000000000000" pitchFamily="2" charset="0"/>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cxnSp>
        <p:nvCxnSpPr>
          <p:cNvPr id="10" name="Straight Connector 9">
            <a:extLst>
              <a:ext uri="{FF2B5EF4-FFF2-40B4-BE49-F238E27FC236}">
                <a16:creationId xmlns:a16="http://schemas.microsoft.com/office/drawing/2014/main" id="{E878BEF6-6DC3-D9A5-9608-94A19BE98149}"/>
              </a:ext>
            </a:extLst>
          </p:cNvPr>
          <p:cNvCxnSpPr>
            <a:cxnSpLocks/>
          </p:cNvCxnSpPr>
          <p:nvPr userDrawn="1"/>
        </p:nvCxnSpPr>
        <p:spPr>
          <a:xfrm>
            <a:off x="1186470" y="4255978"/>
            <a:ext cx="4353481" cy="0"/>
          </a:xfrm>
          <a:prstGeom prst="line">
            <a:avLst/>
          </a:prstGeom>
          <a:ln w="6350">
            <a:solidFill>
              <a:schemeClr val="accent2">
                <a:lumMod val="60000"/>
                <a:lumOff val="40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DC436C6-47EF-9F24-5D8C-9E80E9279898}"/>
              </a:ext>
            </a:extLst>
          </p:cNvPr>
          <p:cNvCxnSpPr>
            <a:cxnSpLocks/>
          </p:cNvCxnSpPr>
          <p:nvPr userDrawn="1"/>
        </p:nvCxnSpPr>
        <p:spPr>
          <a:xfrm>
            <a:off x="1186470" y="5083619"/>
            <a:ext cx="4353481" cy="0"/>
          </a:xfrm>
          <a:prstGeom prst="line">
            <a:avLst/>
          </a:prstGeom>
          <a:ln w="6350">
            <a:solidFill>
              <a:schemeClr val="accent2">
                <a:lumMod val="60000"/>
                <a:lumOff val="40000"/>
                <a:alpha val="50000"/>
              </a:schemeClr>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146FE570-381D-3D9C-980E-FAF95D5980EA}"/>
              </a:ext>
            </a:extLst>
          </p:cNvPr>
          <p:cNvGrpSpPr/>
          <p:nvPr userDrawn="1"/>
        </p:nvGrpSpPr>
        <p:grpSpPr>
          <a:xfrm>
            <a:off x="5034540" y="0"/>
            <a:ext cx="7157460" cy="6858000"/>
            <a:chOff x="5034540" y="0"/>
            <a:chExt cx="7157460" cy="6858000"/>
          </a:xfrm>
        </p:grpSpPr>
        <p:sp>
          <p:nvSpPr>
            <p:cNvPr id="26" name="Freeform: Shape 25">
              <a:extLst>
                <a:ext uri="{FF2B5EF4-FFF2-40B4-BE49-F238E27FC236}">
                  <a16:creationId xmlns:a16="http://schemas.microsoft.com/office/drawing/2014/main" id="{2D35303E-633A-0FF4-5C12-570141DB3C38}"/>
                </a:ext>
              </a:extLst>
            </p:cNvPr>
            <p:cNvSpPr/>
            <p:nvPr userDrawn="1"/>
          </p:nvSpPr>
          <p:spPr>
            <a:xfrm>
              <a:off x="5034541" y="0"/>
              <a:ext cx="6596465" cy="6858000"/>
            </a:xfrm>
            <a:custGeom>
              <a:avLst/>
              <a:gdLst>
                <a:gd name="connsiteX0" fmla="*/ 51931 w 6596465"/>
                <a:gd name="connsiteY0" fmla="*/ 0 h 6858000"/>
                <a:gd name="connsiteX1" fmla="*/ 3765760 w 6596465"/>
                <a:gd name="connsiteY1" fmla="*/ 0 h 6858000"/>
                <a:gd name="connsiteX2" fmla="*/ 6441588 w 6596465"/>
                <a:gd name="connsiteY2" fmla="*/ 6489789 h 6858000"/>
                <a:gd name="connsiteX3" fmla="*/ 6441686 w 6596465"/>
                <a:gd name="connsiteY3" fmla="*/ 6489593 h 6858000"/>
                <a:gd name="connsiteX4" fmla="*/ 6592829 w 6596465"/>
                <a:gd name="connsiteY4" fmla="*/ 6844620 h 6858000"/>
                <a:gd name="connsiteX5" fmla="*/ 6596465 w 6596465"/>
                <a:gd name="connsiteY5" fmla="*/ 6858000 h 6858000"/>
                <a:gd name="connsiteX6" fmla="*/ 2506949 w 6596465"/>
                <a:gd name="connsiteY6" fmla="*/ 6858000 h 6858000"/>
                <a:gd name="connsiteX7" fmla="*/ 182816 w 6596465"/>
                <a:gd name="connsiteY7" fmla="*/ 1247610 h 6858000"/>
                <a:gd name="connsiteX8" fmla="*/ 2613 w 6596465"/>
                <a:gd name="connsiteY8" fmla="*/ 337127 h 6858000"/>
                <a:gd name="connsiteX9" fmla="*/ 22311 w 6596465"/>
                <a:gd name="connsiteY9" fmla="*/ 1440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96465" h="6858000">
                  <a:moveTo>
                    <a:pt x="51931" y="0"/>
                  </a:moveTo>
                  <a:lnTo>
                    <a:pt x="3765760" y="0"/>
                  </a:lnTo>
                  <a:lnTo>
                    <a:pt x="6441588" y="6489789"/>
                  </a:lnTo>
                  <a:lnTo>
                    <a:pt x="6441686" y="6489593"/>
                  </a:lnTo>
                  <a:cubicBezTo>
                    <a:pt x="6503588" y="6601647"/>
                    <a:pt x="6554439" y="6720509"/>
                    <a:pt x="6592829" y="6844620"/>
                  </a:cubicBezTo>
                  <a:lnTo>
                    <a:pt x="6596465" y="6858000"/>
                  </a:lnTo>
                  <a:lnTo>
                    <a:pt x="2506949" y="6858000"/>
                  </a:lnTo>
                  <a:lnTo>
                    <a:pt x="182816" y="1247610"/>
                  </a:lnTo>
                  <a:cubicBezTo>
                    <a:pt x="52105" y="973010"/>
                    <a:pt x="-14372" y="662390"/>
                    <a:pt x="2613" y="337127"/>
                  </a:cubicBezTo>
                  <a:cubicBezTo>
                    <a:pt x="5963" y="271790"/>
                    <a:pt x="12585" y="207396"/>
                    <a:pt x="22311" y="144096"/>
                  </a:cubicBezTo>
                  <a:close/>
                </a:path>
              </a:pathLst>
            </a:custGeom>
            <a:solidFill>
              <a:schemeClr val="accent2"/>
            </a:solidFill>
            <a:ln w="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45C2BBEC-E015-0365-3EE9-A8ADC8A028E9}"/>
                </a:ext>
              </a:extLst>
            </p:cNvPr>
            <p:cNvSpPr/>
            <p:nvPr userDrawn="1"/>
          </p:nvSpPr>
          <p:spPr>
            <a:xfrm>
              <a:off x="10762230" y="0"/>
              <a:ext cx="1429770" cy="2611886"/>
            </a:xfrm>
            <a:custGeom>
              <a:avLst/>
              <a:gdLst>
                <a:gd name="connsiteX0" fmla="*/ 101366 w 1429770"/>
                <a:gd name="connsiteY0" fmla="*/ 0 h 2611886"/>
                <a:gd name="connsiteX1" fmla="*/ 1429770 w 1429770"/>
                <a:gd name="connsiteY1" fmla="*/ 0 h 2611886"/>
                <a:gd name="connsiteX2" fmla="*/ 1429770 w 1429770"/>
                <a:gd name="connsiteY2" fmla="*/ 2611886 h 2611886"/>
                <a:gd name="connsiteX3" fmla="*/ 1267740 w 1429770"/>
                <a:gd name="connsiteY3" fmla="*/ 2552615 h 2611886"/>
                <a:gd name="connsiteX4" fmla="*/ 0 w 1429770"/>
                <a:gd name="connsiteY4" fmla="*/ 639626 h 2611886"/>
                <a:gd name="connsiteX5" fmla="*/ 93290 w 1429770"/>
                <a:gd name="connsiteY5" fmla="*/ 22076 h 2611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9770" h="2611886">
                  <a:moveTo>
                    <a:pt x="101366" y="0"/>
                  </a:moveTo>
                  <a:lnTo>
                    <a:pt x="1429770" y="0"/>
                  </a:lnTo>
                  <a:lnTo>
                    <a:pt x="1429770" y="2611886"/>
                  </a:lnTo>
                  <a:lnTo>
                    <a:pt x="1267740" y="2552615"/>
                  </a:lnTo>
                  <a:cubicBezTo>
                    <a:pt x="522539" y="2237573"/>
                    <a:pt x="0" y="1499949"/>
                    <a:pt x="0" y="639626"/>
                  </a:cubicBezTo>
                  <a:cubicBezTo>
                    <a:pt x="0" y="424545"/>
                    <a:pt x="32659" y="217133"/>
                    <a:pt x="93290" y="22076"/>
                  </a:cubicBezTo>
                  <a:close/>
                </a:path>
              </a:pathLst>
            </a:custGeom>
            <a:solidFill>
              <a:schemeClr val="accent2"/>
            </a:solidFill>
            <a:ln w="0" cap="flat">
              <a:noFill/>
              <a:prstDash val="solid"/>
              <a:miter/>
            </a:ln>
          </p:spPr>
          <p:txBody>
            <a:bodyPr rtlCol="0" anchor="ctr"/>
            <a:lstStyle/>
            <a:p>
              <a:endParaRPr lang="en-US"/>
            </a:p>
          </p:txBody>
        </p:sp>
        <p:pic>
          <p:nvPicPr>
            <p:cNvPr id="28" name="Graphic 27">
              <a:extLst>
                <a:ext uri="{FF2B5EF4-FFF2-40B4-BE49-F238E27FC236}">
                  <a16:creationId xmlns:a16="http://schemas.microsoft.com/office/drawing/2014/main" id="{408BA7A4-58AD-764C-01A0-92A9BBF0D56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28618" r="12676" b="6878"/>
            <a:stretch>
              <a:fillRect/>
            </a:stretch>
          </p:blipFill>
          <p:spPr>
            <a:xfrm>
              <a:off x="5034540" y="0"/>
              <a:ext cx="7157460" cy="6857999"/>
            </a:xfrm>
            <a:custGeom>
              <a:avLst/>
              <a:gdLst>
                <a:gd name="connsiteX0" fmla="*/ 5829056 w 7157460"/>
                <a:gd name="connsiteY0" fmla="*/ 0 h 6857999"/>
                <a:gd name="connsiteX1" fmla="*/ 7157460 w 7157460"/>
                <a:gd name="connsiteY1" fmla="*/ 0 h 6857999"/>
                <a:gd name="connsiteX2" fmla="*/ 7157460 w 7157460"/>
                <a:gd name="connsiteY2" fmla="*/ 2611885 h 6857999"/>
                <a:gd name="connsiteX3" fmla="*/ 6995430 w 7157460"/>
                <a:gd name="connsiteY3" fmla="*/ 2552614 h 6857999"/>
                <a:gd name="connsiteX4" fmla="*/ 5727690 w 7157460"/>
                <a:gd name="connsiteY4" fmla="*/ 639625 h 6857999"/>
                <a:gd name="connsiteX5" fmla="*/ 5820980 w 7157460"/>
                <a:gd name="connsiteY5" fmla="*/ 22075 h 6857999"/>
                <a:gd name="connsiteX6" fmla="*/ 51932 w 7157460"/>
                <a:gd name="connsiteY6" fmla="*/ 0 h 6857999"/>
                <a:gd name="connsiteX7" fmla="*/ 3765762 w 7157460"/>
                <a:gd name="connsiteY7" fmla="*/ 0 h 6857999"/>
                <a:gd name="connsiteX8" fmla="*/ 6441589 w 7157460"/>
                <a:gd name="connsiteY8" fmla="*/ 6489788 h 6857999"/>
                <a:gd name="connsiteX9" fmla="*/ 6441687 w 7157460"/>
                <a:gd name="connsiteY9" fmla="*/ 6489592 h 6857999"/>
                <a:gd name="connsiteX10" fmla="*/ 6592830 w 7157460"/>
                <a:gd name="connsiteY10" fmla="*/ 6844619 h 6857999"/>
                <a:gd name="connsiteX11" fmla="*/ 6596466 w 7157460"/>
                <a:gd name="connsiteY11" fmla="*/ 6857999 h 6857999"/>
                <a:gd name="connsiteX12" fmla="*/ 2506950 w 7157460"/>
                <a:gd name="connsiteY12" fmla="*/ 6857999 h 6857999"/>
                <a:gd name="connsiteX13" fmla="*/ 182817 w 7157460"/>
                <a:gd name="connsiteY13" fmla="*/ 1247609 h 6857999"/>
                <a:gd name="connsiteX14" fmla="*/ 2614 w 7157460"/>
                <a:gd name="connsiteY14" fmla="*/ 337126 h 6857999"/>
                <a:gd name="connsiteX15" fmla="*/ 22312 w 7157460"/>
                <a:gd name="connsiteY15" fmla="*/ 14409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57460" h="6857999">
                  <a:moveTo>
                    <a:pt x="5829056" y="0"/>
                  </a:moveTo>
                  <a:lnTo>
                    <a:pt x="7157460" y="0"/>
                  </a:lnTo>
                  <a:lnTo>
                    <a:pt x="7157460" y="2611885"/>
                  </a:lnTo>
                  <a:lnTo>
                    <a:pt x="6995430" y="2552614"/>
                  </a:lnTo>
                  <a:cubicBezTo>
                    <a:pt x="6250229" y="2237572"/>
                    <a:pt x="5727690" y="1499948"/>
                    <a:pt x="5727690" y="639625"/>
                  </a:cubicBezTo>
                  <a:cubicBezTo>
                    <a:pt x="5727690" y="424544"/>
                    <a:pt x="5760349" y="217132"/>
                    <a:pt x="5820980" y="22075"/>
                  </a:cubicBezTo>
                  <a:close/>
                  <a:moveTo>
                    <a:pt x="51932" y="0"/>
                  </a:moveTo>
                  <a:lnTo>
                    <a:pt x="3765762" y="0"/>
                  </a:lnTo>
                  <a:lnTo>
                    <a:pt x="6441589" y="6489788"/>
                  </a:lnTo>
                  <a:lnTo>
                    <a:pt x="6441687" y="6489592"/>
                  </a:lnTo>
                  <a:cubicBezTo>
                    <a:pt x="6503589" y="6601646"/>
                    <a:pt x="6554440" y="6720508"/>
                    <a:pt x="6592830" y="6844619"/>
                  </a:cubicBezTo>
                  <a:lnTo>
                    <a:pt x="6596466" y="6857999"/>
                  </a:lnTo>
                  <a:lnTo>
                    <a:pt x="2506950" y="6857999"/>
                  </a:lnTo>
                  <a:lnTo>
                    <a:pt x="182817" y="1247609"/>
                  </a:lnTo>
                  <a:cubicBezTo>
                    <a:pt x="52106" y="973009"/>
                    <a:pt x="-14371" y="662389"/>
                    <a:pt x="2614" y="337126"/>
                  </a:cubicBezTo>
                  <a:cubicBezTo>
                    <a:pt x="5964" y="271789"/>
                    <a:pt x="12586" y="207395"/>
                    <a:pt x="22312" y="144095"/>
                  </a:cubicBezTo>
                  <a:close/>
                </a:path>
              </a:pathLst>
            </a:custGeom>
          </p:spPr>
        </p:pic>
      </p:grpSp>
      <p:pic>
        <p:nvPicPr>
          <p:cNvPr id="6" name="Picture 5">
            <a:extLst>
              <a:ext uri="{FF2B5EF4-FFF2-40B4-BE49-F238E27FC236}">
                <a16:creationId xmlns:a16="http://schemas.microsoft.com/office/drawing/2014/main" id="{279386E6-4147-3191-63B9-FC563473BE6D}"/>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4922" t="14922" r="16266" b="16266"/>
          <a:stretch/>
        </p:blipFill>
        <p:spPr>
          <a:xfrm>
            <a:off x="416689" y="570106"/>
            <a:ext cx="1921398" cy="1598727"/>
          </a:xfrm>
          <a:prstGeom prst="rect">
            <a:avLst/>
          </a:prstGeom>
        </p:spPr>
      </p:pic>
    </p:spTree>
    <p:extLst>
      <p:ext uri="{BB962C8B-B14F-4D97-AF65-F5344CB8AC3E}">
        <p14:creationId xmlns:p14="http://schemas.microsoft.com/office/powerpoint/2010/main" val="12422623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hank You Gree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92BE8F6-0B8E-335A-A179-A2D28F331946}"/>
              </a:ext>
            </a:extLst>
          </p:cNvPr>
          <p:cNvSpPr/>
          <p:nvPr userDrawn="1"/>
        </p:nvSpPr>
        <p:spPr>
          <a:xfrm>
            <a:off x="0" y="0"/>
            <a:ext cx="12192000" cy="6858000"/>
          </a:xfrm>
          <a:prstGeom prst="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E3AE8058-E407-34B6-CE3C-DCC3D7B5A6C1}"/>
              </a:ext>
            </a:extLst>
          </p:cNvPr>
          <p:cNvGrpSpPr/>
          <p:nvPr userDrawn="1"/>
        </p:nvGrpSpPr>
        <p:grpSpPr>
          <a:xfrm>
            <a:off x="5034540" y="0"/>
            <a:ext cx="7157460" cy="6858000"/>
            <a:chOff x="5034540" y="0"/>
            <a:chExt cx="7157460" cy="6858000"/>
          </a:xfrm>
        </p:grpSpPr>
        <p:sp>
          <p:nvSpPr>
            <p:cNvPr id="7" name="Freeform: Shape 6">
              <a:extLst>
                <a:ext uri="{FF2B5EF4-FFF2-40B4-BE49-F238E27FC236}">
                  <a16:creationId xmlns:a16="http://schemas.microsoft.com/office/drawing/2014/main" id="{90B0655D-881F-F168-B8EF-93758E245D16}"/>
                </a:ext>
              </a:extLst>
            </p:cNvPr>
            <p:cNvSpPr/>
            <p:nvPr userDrawn="1"/>
          </p:nvSpPr>
          <p:spPr>
            <a:xfrm>
              <a:off x="5034541" y="0"/>
              <a:ext cx="6596465" cy="6858000"/>
            </a:xfrm>
            <a:custGeom>
              <a:avLst/>
              <a:gdLst>
                <a:gd name="connsiteX0" fmla="*/ 51931 w 6596465"/>
                <a:gd name="connsiteY0" fmla="*/ 0 h 6858000"/>
                <a:gd name="connsiteX1" fmla="*/ 3765760 w 6596465"/>
                <a:gd name="connsiteY1" fmla="*/ 0 h 6858000"/>
                <a:gd name="connsiteX2" fmla="*/ 6441588 w 6596465"/>
                <a:gd name="connsiteY2" fmla="*/ 6489789 h 6858000"/>
                <a:gd name="connsiteX3" fmla="*/ 6441686 w 6596465"/>
                <a:gd name="connsiteY3" fmla="*/ 6489593 h 6858000"/>
                <a:gd name="connsiteX4" fmla="*/ 6592829 w 6596465"/>
                <a:gd name="connsiteY4" fmla="*/ 6844620 h 6858000"/>
                <a:gd name="connsiteX5" fmla="*/ 6596465 w 6596465"/>
                <a:gd name="connsiteY5" fmla="*/ 6858000 h 6858000"/>
                <a:gd name="connsiteX6" fmla="*/ 2506949 w 6596465"/>
                <a:gd name="connsiteY6" fmla="*/ 6858000 h 6858000"/>
                <a:gd name="connsiteX7" fmla="*/ 182816 w 6596465"/>
                <a:gd name="connsiteY7" fmla="*/ 1247610 h 6858000"/>
                <a:gd name="connsiteX8" fmla="*/ 2613 w 6596465"/>
                <a:gd name="connsiteY8" fmla="*/ 337127 h 6858000"/>
                <a:gd name="connsiteX9" fmla="*/ 22311 w 6596465"/>
                <a:gd name="connsiteY9" fmla="*/ 1440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96465" h="6858000">
                  <a:moveTo>
                    <a:pt x="51931" y="0"/>
                  </a:moveTo>
                  <a:lnTo>
                    <a:pt x="3765760" y="0"/>
                  </a:lnTo>
                  <a:lnTo>
                    <a:pt x="6441588" y="6489789"/>
                  </a:lnTo>
                  <a:lnTo>
                    <a:pt x="6441686" y="6489593"/>
                  </a:lnTo>
                  <a:cubicBezTo>
                    <a:pt x="6503588" y="6601647"/>
                    <a:pt x="6554439" y="6720509"/>
                    <a:pt x="6592829" y="6844620"/>
                  </a:cubicBezTo>
                  <a:lnTo>
                    <a:pt x="6596465" y="6858000"/>
                  </a:lnTo>
                  <a:lnTo>
                    <a:pt x="2506949" y="6858000"/>
                  </a:lnTo>
                  <a:lnTo>
                    <a:pt x="182816" y="1247610"/>
                  </a:lnTo>
                  <a:cubicBezTo>
                    <a:pt x="52105" y="973010"/>
                    <a:pt x="-14372" y="662390"/>
                    <a:pt x="2613" y="337127"/>
                  </a:cubicBezTo>
                  <a:cubicBezTo>
                    <a:pt x="5963" y="271790"/>
                    <a:pt x="12585" y="207396"/>
                    <a:pt x="22311" y="144096"/>
                  </a:cubicBezTo>
                  <a:close/>
                </a:path>
              </a:pathLst>
            </a:custGeom>
            <a:solidFill>
              <a:schemeClr val="accent2"/>
            </a:solidFill>
            <a:ln w="0"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5B40AA2C-7E0B-FBFD-763E-810C41F03653}"/>
                </a:ext>
              </a:extLst>
            </p:cNvPr>
            <p:cNvSpPr/>
            <p:nvPr userDrawn="1"/>
          </p:nvSpPr>
          <p:spPr>
            <a:xfrm>
              <a:off x="10762230" y="0"/>
              <a:ext cx="1429770" cy="2611886"/>
            </a:xfrm>
            <a:custGeom>
              <a:avLst/>
              <a:gdLst>
                <a:gd name="connsiteX0" fmla="*/ 101366 w 1429770"/>
                <a:gd name="connsiteY0" fmla="*/ 0 h 2611886"/>
                <a:gd name="connsiteX1" fmla="*/ 1429770 w 1429770"/>
                <a:gd name="connsiteY1" fmla="*/ 0 h 2611886"/>
                <a:gd name="connsiteX2" fmla="*/ 1429770 w 1429770"/>
                <a:gd name="connsiteY2" fmla="*/ 2611886 h 2611886"/>
                <a:gd name="connsiteX3" fmla="*/ 1267740 w 1429770"/>
                <a:gd name="connsiteY3" fmla="*/ 2552615 h 2611886"/>
                <a:gd name="connsiteX4" fmla="*/ 0 w 1429770"/>
                <a:gd name="connsiteY4" fmla="*/ 639626 h 2611886"/>
                <a:gd name="connsiteX5" fmla="*/ 93290 w 1429770"/>
                <a:gd name="connsiteY5" fmla="*/ 22076 h 2611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9770" h="2611886">
                  <a:moveTo>
                    <a:pt x="101366" y="0"/>
                  </a:moveTo>
                  <a:lnTo>
                    <a:pt x="1429770" y="0"/>
                  </a:lnTo>
                  <a:lnTo>
                    <a:pt x="1429770" y="2611886"/>
                  </a:lnTo>
                  <a:lnTo>
                    <a:pt x="1267740" y="2552615"/>
                  </a:lnTo>
                  <a:cubicBezTo>
                    <a:pt x="522539" y="2237573"/>
                    <a:pt x="0" y="1499949"/>
                    <a:pt x="0" y="639626"/>
                  </a:cubicBezTo>
                  <a:cubicBezTo>
                    <a:pt x="0" y="424545"/>
                    <a:pt x="32659" y="217133"/>
                    <a:pt x="93290" y="22076"/>
                  </a:cubicBezTo>
                  <a:close/>
                </a:path>
              </a:pathLst>
            </a:custGeom>
            <a:solidFill>
              <a:schemeClr val="accent2"/>
            </a:solidFill>
            <a:ln w="0" cap="flat">
              <a:noFill/>
              <a:prstDash val="solid"/>
              <a:miter/>
            </a:ln>
          </p:spPr>
          <p:txBody>
            <a:bodyPr rtlCol="0" anchor="ctr"/>
            <a:lstStyle/>
            <a:p>
              <a:endParaRPr lang="en-US"/>
            </a:p>
          </p:txBody>
        </p:sp>
        <p:pic>
          <p:nvPicPr>
            <p:cNvPr id="9" name="Graphic 8">
              <a:extLst>
                <a:ext uri="{FF2B5EF4-FFF2-40B4-BE49-F238E27FC236}">
                  <a16:creationId xmlns:a16="http://schemas.microsoft.com/office/drawing/2014/main" id="{E29671EE-A024-30D7-B929-A266D0C3BC6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28618" r="12676" b="6878"/>
            <a:stretch>
              <a:fillRect/>
            </a:stretch>
          </p:blipFill>
          <p:spPr>
            <a:xfrm>
              <a:off x="5034540" y="0"/>
              <a:ext cx="7157460" cy="6857999"/>
            </a:xfrm>
            <a:custGeom>
              <a:avLst/>
              <a:gdLst>
                <a:gd name="connsiteX0" fmla="*/ 5829056 w 7157460"/>
                <a:gd name="connsiteY0" fmla="*/ 0 h 6857999"/>
                <a:gd name="connsiteX1" fmla="*/ 7157460 w 7157460"/>
                <a:gd name="connsiteY1" fmla="*/ 0 h 6857999"/>
                <a:gd name="connsiteX2" fmla="*/ 7157460 w 7157460"/>
                <a:gd name="connsiteY2" fmla="*/ 2611885 h 6857999"/>
                <a:gd name="connsiteX3" fmla="*/ 6995430 w 7157460"/>
                <a:gd name="connsiteY3" fmla="*/ 2552614 h 6857999"/>
                <a:gd name="connsiteX4" fmla="*/ 5727690 w 7157460"/>
                <a:gd name="connsiteY4" fmla="*/ 639625 h 6857999"/>
                <a:gd name="connsiteX5" fmla="*/ 5820980 w 7157460"/>
                <a:gd name="connsiteY5" fmla="*/ 22075 h 6857999"/>
                <a:gd name="connsiteX6" fmla="*/ 51932 w 7157460"/>
                <a:gd name="connsiteY6" fmla="*/ 0 h 6857999"/>
                <a:gd name="connsiteX7" fmla="*/ 3765762 w 7157460"/>
                <a:gd name="connsiteY7" fmla="*/ 0 h 6857999"/>
                <a:gd name="connsiteX8" fmla="*/ 6441589 w 7157460"/>
                <a:gd name="connsiteY8" fmla="*/ 6489788 h 6857999"/>
                <a:gd name="connsiteX9" fmla="*/ 6441687 w 7157460"/>
                <a:gd name="connsiteY9" fmla="*/ 6489592 h 6857999"/>
                <a:gd name="connsiteX10" fmla="*/ 6592830 w 7157460"/>
                <a:gd name="connsiteY10" fmla="*/ 6844619 h 6857999"/>
                <a:gd name="connsiteX11" fmla="*/ 6596466 w 7157460"/>
                <a:gd name="connsiteY11" fmla="*/ 6857999 h 6857999"/>
                <a:gd name="connsiteX12" fmla="*/ 2506950 w 7157460"/>
                <a:gd name="connsiteY12" fmla="*/ 6857999 h 6857999"/>
                <a:gd name="connsiteX13" fmla="*/ 182817 w 7157460"/>
                <a:gd name="connsiteY13" fmla="*/ 1247609 h 6857999"/>
                <a:gd name="connsiteX14" fmla="*/ 2614 w 7157460"/>
                <a:gd name="connsiteY14" fmla="*/ 337126 h 6857999"/>
                <a:gd name="connsiteX15" fmla="*/ 22312 w 7157460"/>
                <a:gd name="connsiteY15" fmla="*/ 14409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57460" h="6857999">
                  <a:moveTo>
                    <a:pt x="5829056" y="0"/>
                  </a:moveTo>
                  <a:lnTo>
                    <a:pt x="7157460" y="0"/>
                  </a:lnTo>
                  <a:lnTo>
                    <a:pt x="7157460" y="2611885"/>
                  </a:lnTo>
                  <a:lnTo>
                    <a:pt x="6995430" y="2552614"/>
                  </a:lnTo>
                  <a:cubicBezTo>
                    <a:pt x="6250229" y="2237572"/>
                    <a:pt x="5727690" y="1499948"/>
                    <a:pt x="5727690" y="639625"/>
                  </a:cubicBezTo>
                  <a:cubicBezTo>
                    <a:pt x="5727690" y="424544"/>
                    <a:pt x="5760349" y="217132"/>
                    <a:pt x="5820980" y="22075"/>
                  </a:cubicBezTo>
                  <a:close/>
                  <a:moveTo>
                    <a:pt x="51932" y="0"/>
                  </a:moveTo>
                  <a:lnTo>
                    <a:pt x="3765762" y="0"/>
                  </a:lnTo>
                  <a:lnTo>
                    <a:pt x="6441589" y="6489788"/>
                  </a:lnTo>
                  <a:lnTo>
                    <a:pt x="6441687" y="6489592"/>
                  </a:lnTo>
                  <a:cubicBezTo>
                    <a:pt x="6503589" y="6601646"/>
                    <a:pt x="6554440" y="6720508"/>
                    <a:pt x="6592830" y="6844619"/>
                  </a:cubicBezTo>
                  <a:lnTo>
                    <a:pt x="6596466" y="6857999"/>
                  </a:lnTo>
                  <a:lnTo>
                    <a:pt x="2506950" y="6857999"/>
                  </a:lnTo>
                  <a:lnTo>
                    <a:pt x="182817" y="1247609"/>
                  </a:lnTo>
                  <a:cubicBezTo>
                    <a:pt x="52106" y="973009"/>
                    <a:pt x="-14371" y="662389"/>
                    <a:pt x="2614" y="337126"/>
                  </a:cubicBezTo>
                  <a:cubicBezTo>
                    <a:pt x="5964" y="271789"/>
                    <a:pt x="12586" y="207395"/>
                    <a:pt x="22312" y="144095"/>
                  </a:cubicBezTo>
                  <a:close/>
                </a:path>
              </a:pathLst>
            </a:custGeom>
          </p:spPr>
        </p:pic>
      </p:grpSp>
      <p:sp>
        <p:nvSpPr>
          <p:cNvPr id="3" name="Title 1">
            <a:extLst>
              <a:ext uri="{FF2B5EF4-FFF2-40B4-BE49-F238E27FC236}">
                <a16:creationId xmlns:a16="http://schemas.microsoft.com/office/drawing/2014/main" id="{5C167AE1-E42A-2901-BB35-9BDFD36D9E58}"/>
              </a:ext>
            </a:extLst>
          </p:cNvPr>
          <p:cNvSpPr>
            <a:spLocks noGrp="1"/>
          </p:cNvSpPr>
          <p:nvPr>
            <p:ph type="title" hasCustomPrompt="1"/>
          </p:nvPr>
        </p:nvSpPr>
        <p:spPr>
          <a:xfrm>
            <a:off x="546618" y="5196992"/>
            <a:ext cx="5549382" cy="923330"/>
          </a:xfrm>
        </p:spPr>
        <p:txBody>
          <a:bodyPr/>
          <a:lstStyle>
            <a:lvl1pPr algn="l">
              <a:defRPr sz="6000">
                <a:solidFill>
                  <a:schemeClr val="bg1"/>
                </a:solidFill>
              </a:defRPr>
            </a:lvl1pPr>
          </a:lstStyle>
          <a:p>
            <a:r>
              <a:rPr lang="en-US"/>
              <a:t>Thank You </a:t>
            </a:r>
          </a:p>
        </p:txBody>
      </p:sp>
      <p:pic>
        <p:nvPicPr>
          <p:cNvPr id="6" name="Picture 5">
            <a:extLst>
              <a:ext uri="{FF2B5EF4-FFF2-40B4-BE49-F238E27FC236}">
                <a16:creationId xmlns:a16="http://schemas.microsoft.com/office/drawing/2014/main" id="{33B452B5-5F59-06C4-5AF5-0D1917B7C19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4922" t="14922" r="16266" b="16266"/>
          <a:stretch/>
        </p:blipFill>
        <p:spPr>
          <a:xfrm>
            <a:off x="416689" y="570106"/>
            <a:ext cx="1921398" cy="1598727"/>
          </a:xfrm>
          <a:prstGeom prst="rect">
            <a:avLst/>
          </a:prstGeom>
        </p:spPr>
      </p:pic>
    </p:spTree>
    <p:extLst>
      <p:ext uri="{BB962C8B-B14F-4D97-AF65-F5344CB8AC3E}">
        <p14:creationId xmlns:p14="http://schemas.microsoft.com/office/powerpoint/2010/main" val="10372851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con Libr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DF521-F9C1-E353-04EF-6ADA7A19781B}"/>
              </a:ext>
            </a:extLst>
          </p:cNvPr>
          <p:cNvSpPr>
            <a:spLocks noGrp="1"/>
          </p:cNvSpPr>
          <p:nvPr>
            <p:ph type="title" hasCustomPrompt="1"/>
          </p:nvPr>
        </p:nvSpPr>
        <p:spPr/>
        <p:txBody>
          <a:bodyPr/>
          <a:lstStyle>
            <a:lvl1pPr>
              <a:defRPr/>
            </a:lvl1pPr>
          </a:lstStyle>
          <a:p>
            <a:r>
              <a:rPr lang="en-US"/>
              <a:t>Icon Library</a:t>
            </a:r>
          </a:p>
        </p:txBody>
      </p:sp>
      <p:sp>
        <p:nvSpPr>
          <p:cNvPr id="3" name="Footer Placeholder 2">
            <a:extLst>
              <a:ext uri="{FF2B5EF4-FFF2-40B4-BE49-F238E27FC236}">
                <a16:creationId xmlns:a16="http://schemas.microsoft.com/office/drawing/2014/main" id="{03CE905C-FB02-9907-15D8-14811C87E827}"/>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CC1E3CC4-4CE0-FA22-E2DF-022D8DA247F3}"/>
              </a:ext>
            </a:extLst>
          </p:cNvPr>
          <p:cNvSpPr>
            <a:spLocks noGrp="1"/>
          </p:cNvSpPr>
          <p:nvPr>
            <p:ph type="sldNum" sz="quarter" idx="11"/>
          </p:nvPr>
        </p:nvSpPr>
        <p:spPr/>
        <p:txBody>
          <a:bodyPr/>
          <a:lstStyle/>
          <a:p>
            <a:fld id="{AE6C97B7-05AD-4402-A8A1-A463185BD3F3}" type="slidenum">
              <a:rPr lang="en-US" smtClean="0"/>
              <a:pPr/>
              <a:t>‹#›</a:t>
            </a:fld>
            <a:endParaRPr lang="en-US"/>
          </a:p>
        </p:txBody>
      </p:sp>
      <p:grpSp>
        <p:nvGrpSpPr>
          <p:cNvPr id="5" name="Group 4">
            <a:extLst>
              <a:ext uri="{FF2B5EF4-FFF2-40B4-BE49-F238E27FC236}">
                <a16:creationId xmlns:a16="http://schemas.microsoft.com/office/drawing/2014/main" id="{0AA47D44-7A4C-AD6A-59D6-FD6A86C7D407}"/>
              </a:ext>
            </a:extLst>
          </p:cNvPr>
          <p:cNvGrpSpPr/>
          <p:nvPr userDrawn="1"/>
        </p:nvGrpSpPr>
        <p:grpSpPr>
          <a:xfrm>
            <a:off x="539749" y="1461770"/>
            <a:ext cx="11112249" cy="648000"/>
            <a:chOff x="539749" y="1492251"/>
            <a:chExt cx="11112249" cy="719930"/>
          </a:xfrm>
        </p:grpSpPr>
        <p:sp>
          <p:nvSpPr>
            <p:cNvPr id="6" name="Rectangle 5">
              <a:extLst>
                <a:ext uri="{FF2B5EF4-FFF2-40B4-BE49-F238E27FC236}">
                  <a16:creationId xmlns:a16="http://schemas.microsoft.com/office/drawing/2014/main" id="{4DCC30A5-2757-1CCE-C7B0-82F1EDFEC318}"/>
                </a:ext>
              </a:extLst>
            </p:cNvPr>
            <p:cNvSpPr/>
            <p:nvPr userDrawn="1"/>
          </p:nvSpPr>
          <p:spPr>
            <a:xfrm>
              <a:off x="539749" y="149225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a:extLst>
                <a:ext uri="{FF2B5EF4-FFF2-40B4-BE49-F238E27FC236}">
                  <a16:creationId xmlns:a16="http://schemas.microsoft.com/office/drawing/2014/main" id="{4A3C07A7-EA9E-E519-F4D1-0E29033F03B9}"/>
                </a:ext>
              </a:extLst>
            </p:cNvPr>
            <p:cNvSpPr/>
            <p:nvPr userDrawn="1"/>
          </p:nvSpPr>
          <p:spPr>
            <a:xfrm>
              <a:off x="1483483" y="149225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id="{90944D01-1F5A-CB0E-C847-D137E4C5EF70}"/>
                </a:ext>
              </a:extLst>
            </p:cNvPr>
            <p:cNvSpPr/>
            <p:nvPr userDrawn="1"/>
          </p:nvSpPr>
          <p:spPr>
            <a:xfrm>
              <a:off x="2427217" y="149225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2D17BF22-0B75-4727-31E1-0C8BC414F5B9}"/>
                </a:ext>
              </a:extLst>
            </p:cNvPr>
            <p:cNvSpPr/>
            <p:nvPr userDrawn="1"/>
          </p:nvSpPr>
          <p:spPr>
            <a:xfrm>
              <a:off x="3370951" y="149225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AC0AA4A0-E350-B398-F7BC-4A2FD7472858}"/>
                </a:ext>
              </a:extLst>
            </p:cNvPr>
            <p:cNvSpPr/>
            <p:nvPr userDrawn="1"/>
          </p:nvSpPr>
          <p:spPr>
            <a:xfrm>
              <a:off x="4314686" y="149225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a:extLst>
                <a:ext uri="{FF2B5EF4-FFF2-40B4-BE49-F238E27FC236}">
                  <a16:creationId xmlns:a16="http://schemas.microsoft.com/office/drawing/2014/main" id="{20267549-52BB-7851-9BD3-D839CB390518}"/>
                </a:ext>
              </a:extLst>
            </p:cNvPr>
            <p:cNvSpPr/>
            <p:nvPr userDrawn="1"/>
          </p:nvSpPr>
          <p:spPr>
            <a:xfrm>
              <a:off x="5258420" y="149225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F6CF64F5-D111-7F97-F27D-06A67F28F537}"/>
                </a:ext>
              </a:extLst>
            </p:cNvPr>
            <p:cNvSpPr/>
            <p:nvPr userDrawn="1"/>
          </p:nvSpPr>
          <p:spPr>
            <a:xfrm>
              <a:off x="6202154" y="149225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Rectangle 12">
              <a:extLst>
                <a:ext uri="{FF2B5EF4-FFF2-40B4-BE49-F238E27FC236}">
                  <a16:creationId xmlns:a16="http://schemas.microsoft.com/office/drawing/2014/main" id="{208E4519-B65A-789E-1F6B-A3D203BA1686}"/>
                </a:ext>
              </a:extLst>
            </p:cNvPr>
            <p:cNvSpPr/>
            <p:nvPr userDrawn="1"/>
          </p:nvSpPr>
          <p:spPr>
            <a:xfrm>
              <a:off x="7145888" y="149225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Rectangle 13">
              <a:extLst>
                <a:ext uri="{FF2B5EF4-FFF2-40B4-BE49-F238E27FC236}">
                  <a16:creationId xmlns:a16="http://schemas.microsoft.com/office/drawing/2014/main" id="{D229C9C0-BE3F-CA5E-8533-8C93890BBEFC}"/>
                </a:ext>
              </a:extLst>
            </p:cNvPr>
            <p:cNvSpPr/>
            <p:nvPr userDrawn="1"/>
          </p:nvSpPr>
          <p:spPr>
            <a:xfrm>
              <a:off x="8089622" y="149225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Rectangle 14">
              <a:extLst>
                <a:ext uri="{FF2B5EF4-FFF2-40B4-BE49-F238E27FC236}">
                  <a16:creationId xmlns:a16="http://schemas.microsoft.com/office/drawing/2014/main" id="{A4494D74-F230-C4DD-4A74-D4B760F3970D}"/>
                </a:ext>
              </a:extLst>
            </p:cNvPr>
            <p:cNvSpPr/>
            <p:nvPr userDrawn="1"/>
          </p:nvSpPr>
          <p:spPr>
            <a:xfrm>
              <a:off x="9033356" y="149225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Rectangle 15">
              <a:extLst>
                <a:ext uri="{FF2B5EF4-FFF2-40B4-BE49-F238E27FC236}">
                  <a16:creationId xmlns:a16="http://schemas.microsoft.com/office/drawing/2014/main" id="{4DC48065-D2F5-DDA5-8D90-D0D010A6ADAC}"/>
                </a:ext>
              </a:extLst>
            </p:cNvPr>
            <p:cNvSpPr/>
            <p:nvPr userDrawn="1"/>
          </p:nvSpPr>
          <p:spPr>
            <a:xfrm>
              <a:off x="9977090" y="149225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Rectangle 16">
              <a:extLst>
                <a:ext uri="{FF2B5EF4-FFF2-40B4-BE49-F238E27FC236}">
                  <a16:creationId xmlns:a16="http://schemas.microsoft.com/office/drawing/2014/main" id="{12784A39-7604-492E-78A5-A832DCAC916F}"/>
                </a:ext>
              </a:extLst>
            </p:cNvPr>
            <p:cNvSpPr/>
            <p:nvPr userDrawn="1"/>
          </p:nvSpPr>
          <p:spPr>
            <a:xfrm>
              <a:off x="10920829" y="149225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18" name="Group 17">
            <a:extLst>
              <a:ext uri="{FF2B5EF4-FFF2-40B4-BE49-F238E27FC236}">
                <a16:creationId xmlns:a16="http://schemas.microsoft.com/office/drawing/2014/main" id="{7D616DE9-4C70-8E81-981A-EFDD8F1F8355}"/>
              </a:ext>
            </a:extLst>
          </p:cNvPr>
          <p:cNvGrpSpPr/>
          <p:nvPr userDrawn="1"/>
        </p:nvGrpSpPr>
        <p:grpSpPr>
          <a:xfrm>
            <a:off x="539749" y="2395269"/>
            <a:ext cx="11112249" cy="648000"/>
            <a:chOff x="539749" y="2404786"/>
            <a:chExt cx="11112249" cy="719930"/>
          </a:xfrm>
        </p:grpSpPr>
        <p:sp>
          <p:nvSpPr>
            <p:cNvPr id="19" name="Rectangle 18">
              <a:extLst>
                <a:ext uri="{FF2B5EF4-FFF2-40B4-BE49-F238E27FC236}">
                  <a16:creationId xmlns:a16="http://schemas.microsoft.com/office/drawing/2014/main" id="{A9D690FE-2CEB-5EE1-D509-3DF056589623}"/>
                </a:ext>
              </a:extLst>
            </p:cNvPr>
            <p:cNvSpPr/>
            <p:nvPr userDrawn="1"/>
          </p:nvSpPr>
          <p:spPr>
            <a:xfrm>
              <a:off x="539749" y="2404786"/>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Rectangle 19">
              <a:extLst>
                <a:ext uri="{FF2B5EF4-FFF2-40B4-BE49-F238E27FC236}">
                  <a16:creationId xmlns:a16="http://schemas.microsoft.com/office/drawing/2014/main" id="{57FCC251-7634-C045-FAC1-674E3B666684}"/>
                </a:ext>
              </a:extLst>
            </p:cNvPr>
            <p:cNvSpPr/>
            <p:nvPr userDrawn="1"/>
          </p:nvSpPr>
          <p:spPr>
            <a:xfrm>
              <a:off x="1483483" y="2404786"/>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Rectangle 20">
              <a:extLst>
                <a:ext uri="{FF2B5EF4-FFF2-40B4-BE49-F238E27FC236}">
                  <a16:creationId xmlns:a16="http://schemas.microsoft.com/office/drawing/2014/main" id="{A319CB7C-75A0-E4C3-108B-102D06DA3407}"/>
                </a:ext>
              </a:extLst>
            </p:cNvPr>
            <p:cNvSpPr/>
            <p:nvPr userDrawn="1"/>
          </p:nvSpPr>
          <p:spPr>
            <a:xfrm>
              <a:off x="2427217" y="2404786"/>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Rectangle 21">
              <a:extLst>
                <a:ext uri="{FF2B5EF4-FFF2-40B4-BE49-F238E27FC236}">
                  <a16:creationId xmlns:a16="http://schemas.microsoft.com/office/drawing/2014/main" id="{DCEA6A57-D260-9747-089D-7EB57B798B6B}"/>
                </a:ext>
              </a:extLst>
            </p:cNvPr>
            <p:cNvSpPr/>
            <p:nvPr userDrawn="1"/>
          </p:nvSpPr>
          <p:spPr>
            <a:xfrm>
              <a:off x="3370951" y="2404786"/>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Rectangle 22">
              <a:extLst>
                <a:ext uri="{FF2B5EF4-FFF2-40B4-BE49-F238E27FC236}">
                  <a16:creationId xmlns:a16="http://schemas.microsoft.com/office/drawing/2014/main" id="{6F0CD977-3CCD-5ACA-03F2-1AB98BFCB824}"/>
                </a:ext>
              </a:extLst>
            </p:cNvPr>
            <p:cNvSpPr/>
            <p:nvPr userDrawn="1"/>
          </p:nvSpPr>
          <p:spPr>
            <a:xfrm>
              <a:off x="4314686" y="2404786"/>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Rectangle 23">
              <a:extLst>
                <a:ext uri="{FF2B5EF4-FFF2-40B4-BE49-F238E27FC236}">
                  <a16:creationId xmlns:a16="http://schemas.microsoft.com/office/drawing/2014/main" id="{9360F71D-9CB5-D870-8743-F2E86BBD9FA7}"/>
                </a:ext>
              </a:extLst>
            </p:cNvPr>
            <p:cNvSpPr/>
            <p:nvPr userDrawn="1"/>
          </p:nvSpPr>
          <p:spPr>
            <a:xfrm>
              <a:off x="5258420" y="2404786"/>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Rectangle 24">
              <a:extLst>
                <a:ext uri="{FF2B5EF4-FFF2-40B4-BE49-F238E27FC236}">
                  <a16:creationId xmlns:a16="http://schemas.microsoft.com/office/drawing/2014/main" id="{C86AA00A-0991-1566-B5DA-B4BB7CAB469A}"/>
                </a:ext>
              </a:extLst>
            </p:cNvPr>
            <p:cNvSpPr/>
            <p:nvPr userDrawn="1"/>
          </p:nvSpPr>
          <p:spPr>
            <a:xfrm>
              <a:off x="6202154" y="2404786"/>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Rectangle 25">
              <a:extLst>
                <a:ext uri="{FF2B5EF4-FFF2-40B4-BE49-F238E27FC236}">
                  <a16:creationId xmlns:a16="http://schemas.microsoft.com/office/drawing/2014/main" id="{F97C6626-85CD-73E7-D007-2D36487D85A6}"/>
                </a:ext>
              </a:extLst>
            </p:cNvPr>
            <p:cNvSpPr/>
            <p:nvPr userDrawn="1"/>
          </p:nvSpPr>
          <p:spPr>
            <a:xfrm>
              <a:off x="7145888" y="2404786"/>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Rectangle 26">
              <a:extLst>
                <a:ext uri="{FF2B5EF4-FFF2-40B4-BE49-F238E27FC236}">
                  <a16:creationId xmlns:a16="http://schemas.microsoft.com/office/drawing/2014/main" id="{B668C350-AC43-2827-581D-2D1C4A20EBAB}"/>
                </a:ext>
              </a:extLst>
            </p:cNvPr>
            <p:cNvSpPr/>
            <p:nvPr userDrawn="1"/>
          </p:nvSpPr>
          <p:spPr>
            <a:xfrm>
              <a:off x="8089622" y="2404786"/>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Rectangle 27">
              <a:extLst>
                <a:ext uri="{FF2B5EF4-FFF2-40B4-BE49-F238E27FC236}">
                  <a16:creationId xmlns:a16="http://schemas.microsoft.com/office/drawing/2014/main" id="{FFB84509-1CCF-38A2-FDB7-36D0D1503840}"/>
                </a:ext>
              </a:extLst>
            </p:cNvPr>
            <p:cNvSpPr/>
            <p:nvPr userDrawn="1"/>
          </p:nvSpPr>
          <p:spPr>
            <a:xfrm>
              <a:off x="9033356" y="2404786"/>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Rectangle 28">
              <a:extLst>
                <a:ext uri="{FF2B5EF4-FFF2-40B4-BE49-F238E27FC236}">
                  <a16:creationId xmlns:a16="http://schemas.microsoft.com/office/drawing/2014/main" id="{F2BE46CD-47D3-B8B0-5DA3-B009AA69ED1D}"/>
                </a:ext>
              </a:extLst>
            </p:cNvPr>
            <p:cNvSpPr/>
            <p:nvPr userDrawn="1"/>
          </p:nvSpPr>
          <p:spPr>
            <a:xfrm>
              <a:off x="9977090" y="2404786"/>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Rectangle 29">
              <a:extLst>
                <a:ext uri="{FF2B5EF4-FFF2-40B4-BE49-F238E27FC236}">
                  <a16:creationId xmlns:a16="http://schemas.microsoft.com/office/drawing/2014/main" id="{ADFADACE-D3C8-22C4-073F-6EEEF7C6F9B0}"/>
                </a:ext>
              </a:extLst>
            </p:cNvPr>
            <p:cNvSpPr/>
            <p:nvPr userDrawn="1"/>
          </p:nvSpPr>
          <p:spPr>
            <a:xfrm>
              <a:off x="10920829" y="2404786"/>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31" name="Group 30">
            <a:extLst>
              <a:ext uri="{FF2B5EF4-FFF2-40B4-BE49-F238E27FC236}">
                <a16:creationId xmlns:a16="http://schemas.microsoft.com/office/drawing/2014/main" id="{7B30BB88-DF11-CC3E-44E1-6E20366D596B}"/>
              </a:ext>
            </a:extLst>
          </p:cNvPr>
          <p:cNvGrpSpPr/>
          <p:nvPr userDrawn="1"/>
        </p:nvGrpSpPr>
        <p:grpSpPr>
          <a:xfrm>
            <a:off x="539749" y="3328768"/>
            <a:ext cx="11112249" cy="648000"/>
            <a:chOff x="539749" y="3317321"/>
            <a:chExt cx="11112249" cy="719930"/>
          </a:xfrm>
        </p:grpSpPr>
        <p:sp>
          <p:nvSpPr>
            <p:cNvPr id="32" name="Rectangle 31">
              <a:extLst>
                <a:ext uri="{FF2B5EF4-FFF2-40B4-BE49-F238E27FC236}">
                  <a16:creationId xmlns:a16="http://schemas.microsoft.com/office/drawing/2014/main" id="{109B45B3-0524-EC9F-CB65-68553DC1FE40}"/>
                </a:ext>
              </a:extLst>
            </p:cNvPr>
            <p:cNvSpPr/>
            <p:nvPr userDrawn="1"/>
          </p:nvSpPr>
          <p:spPr>
            <a:xfrm>
              <a:off x="539749" y="331732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 name="Rectangle 32">
              <a:extLst>
                <a:ext uri="{FF2B5EF4-FFF2-40B4-BE49-F238E27FC236}">
                  <a16:creationId xmlns:a16="http://schemas.microsoft.com/office/drawing/2014/main" id="{1662ABF2-B096-C0B3-C7C2-1D43F36BFFBD}"/>
                </a:ext>
              </a:extLst>
            </p:cNvPr>
            <p:cNvSpPr/>
            <p:nvPr userDrawn="1"/>
          </p:nvSpPr>
          <p:spPr>
            <a:xfrm>
              <a:off x="1483483" y="331732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 name="Rectangle 33">
              <a:extLst>
                <a:ext uri="{FF2B5EF4-FFF2-40B4-BE49-F238E27FC236}">
                  <a16:creationId xmlns:a16="http://schemas.microsoft.com/office/drawing/2014/main" id="{D5720BD7-1A3D-FBDB-0FD7-F268112E1097}"/>
                </a:ext>
              </a:extLst>
            </p:cNvPr>
            <p:cNvSpPr/>
            <p:nvPr userDrawn="1"/>
          </p:nvSpPr>
          <p:spPr>
            <a:xfrm>
              <a:off x="2427217" y="331732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 name="Rectangle 34">
              <a:extLst>
                <a:ext uri="{FF2B5EF4-FFF2-40B4-BE49-F238E27FC236}">
                  <a16:creationId xmlns:a16="http://schemas.microsoft.com/office/drawing/2014/main" id="{2DD0E27F-3D7A-25BE-0B95-B63EF41AB634}"/>
                </a:ext>
              </a:extLst>
            </p:cNvPr>
            <p:cNvSpPr/>
            <p:nvPr userDrawn="1"/>
          </p:nvSpPr>
          <p:spPr>
            <a:xfrm>
              <a:off x="3370951" y="331732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 name="Rectangle 35">
              <a:extLst>
                <a:ext uri="{FF2B5EF4-FFF2-40B4-BE49-F238E27FC236}">
                  <a16:creationId xmlns:a16="http://schemas.microsoft.com/office/drawing/2014/main" id="{6B4E9CE3-833E-4F5F-05A1-9BE945B14963}"/>
                </a:ext>
              </a:extLst>
            </p:cNvPr>
            <p:cNvSpPr/>
            <p:nvPr userDrawn="1"/>
          </p:nvSpPr>
          <p:spPr>
            <a:xfrm>
              <a:off x="4314686" y="331732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 name="Rectangle 36">
              <a:extLst>
                <a:ext uri="{FF2B5EF4-FFF2-40B4-BE49-F238E27FC236}">
                  <a16:creationId xmlns:a16="http://schemas.microsoft.com/office/drawing/2014/main" id="{AB123E69-3EE9-69AB-01D5-E3A518183ECB}"/>
                </a:ext>
              </a:extLst>
            </p:cNvPr>
            <p:cNvSpPr/>
            <p:nvPr userDrawn="1"/>
          </p:nvSpPr>
          <p:spPr>
            <a:xfrm>
              <a:off x="5258420" y="331732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Rectangle 37">
              <a:extLst>
                <a:ext uri="{FF2B5EF4-FFF2-40B4-BE49-F238E27FC236}">
                  <a16:creationId xmlns:a16="http://schemas.microsoft.com/office/drawing/2014/main" id="{0EED593E-6563-851B-E8F1-52C1F6FA3429}"/>
                </a:ext>
              </a:extLst>
            </p:cNvPr>
            <p:cNvSpPr/>
            <p:nvPr userDrawn="1"/>
          </p:nvSpPr>
          <p:spPr>
            <a:xfrm>
              <a:off x="6202154" y="331732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 name="Rectangle 38">
              <a:extLst>
                <a:ext uri="{FF2B5EF4-FFF2-40B4-BE49-F238E27FC236}">
                  <a16:creationId xmlns:a16="http://schemas.microsoft.com/office/drawing/2014/main" id="{C72E6A7F-4D16-ECE5-F4E2-00347922844B}"/>
                </a:ext>
              </a:extLst>
            </p:cNvPr>
            <p:cNvSpPr/>
            <p:nvPr userDrawn="1"/>
          </p:nvSpPr>
          <p:spPr>
            <a:xfrm>
              <a:off x="7145888" y="331732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 name="Rectangle 39">
              <a:extLst>
                <a:ext uri="{FF2B5EF4-FFF2-40B4-BE49-F238E27FC236}">
                  <a16:creationId xmlns:a16="http://schemas.microsoft.com/office/drawing/2014/main" id="{8FDF78C6-DF0F-B112-CA45-58DA96CC2325}"/>
                </a:ext>
              </a:extLst>
            </p:cNvPr>
            <p:cNvSpPr/>
            <p:nvPr userDrawn="1"/>
          </p:nvSpPr>
          <p:spPr>
            <a:xfrm>
              <a:off x="8089622" y="331732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1" name="Rectangle 40">
              <a:extLst>
                <a:ext uri="{FF2B5EF4-FFF2-40B4-BE49-F238E27FC236}">
                  <a16:creationId xmlns:a16="http://schemas.microsoft.com/office/drawing/2014/main" id="{F4FFFDB8-9864-7A53-3834-DC5A3DA94BD7}"/>
                </a:ext>
              </a:extLst>
            </p:cNvPr>
            <p:cNvSpPr/>
            <p:nvPr userDrawn="1"/>
          </p:nvSpPr>
          <p:spPr>
            <a:xfrm>
              <a:off x="9033356" y="331732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2" name="Rectangle 41">
              <a:extLst>
                <a:ext uri="{FF2B5EF4-FFF2-40B4-BE49-F238E27FC236}">
                  <a16:creationId xmlns:a16="http://schemas.microsoft.com/office/drawing/2014/main" id="{89F95906-DC21-7984-8A22-1EDEFD4B8013}"/>
                </a:ext>
              </a:extLst>
            </p:cNvPr>
            <p:cNvSpPr/>
            <p:nvPr userDrawn="1"/>
          </p:nvSpPr>
          <p:spPr>
            <a:xfrm>
              <a:off x="9977090" y="331732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3" name="Rectangle 42">
              <a:extLst>
                <a:ext uri="{FF2B5EF4-FFF2-40B4-BE49-F238E27FC236}">
                  <a16:creationId xmlns:a16="http://schemas.microsoft.com/office/drawing/2014/main" id="{2C05B4A6-BBEA-589C-5843-EF0E507AFC75}"/>
                </a:ext>
              </a:extLst>
            </p:cNvPr>
            <p:cNvSpPr/>
            <p:nvPr userDrawn="1"/>
          </p:nvSpPr>
          <p:spPr>
            <a:xfrm>
              <a:off x="10920829" y="331732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44" name="Group 43">
            <a:extLst>
              <a:ext uri="{FF2B5EF4-FFF2-40B4-BE49-F238E27FC236}">
                <a16:creationId xmlns:a16="http://schemas.microsoft.com/office/drawing/2014/main" id="{6831D553-A433-332A-668F-E0ABCC4CD481}"/>
              </a:ext>
            </a:extLst>
          </p:cNvPr>
          <p:cNvGrpSpPr/>
          <p:nvPr userDrawn="1"/>
        </p:nvGrpSpPr>
        <p:grpSpPr>
          <a:xfrm>
            <a:off x="539749" y="4262267"/>
            <a:ext cx="11112249" cy="648000"/>
            <a:chOff x="539749" y="4229856"/>
            <a:chExt cx="11112249" cy="719930"/>
          </a:xfrm>
        </p:grpSpPr>
        <p:sp>
          <p:nvSpPr>
            <p:cNvPr id="45" name="Rectangle 44">
              <a:extLst>
                <a:ext uri="{FF2B5EF4-FFF2-40B4-BE49-F238E27FC236}">
                  <a16:creationId xmlns:a16="http://schemas.microsoft.com/office/drawing/2014/main" id="{165328DD-818C-7FBA-1C78-6746D367E201}"/>
                </a:ext>
              </a:extLst>
            </p:cNvPr>
            <p:cNvSpPr/>
            <p:nvPr userDrawn="1"/>
          </p:nvSpPr>
          <p:spPr>
            <a:xfrm>
              <a:off x="539749" y="4229856"/>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6" name="Rectangle 45">
              <a:extLst>
                <a:ext uri="{FF2B5EF4-FFF2-40B4-BE49-F238E27FC236}">
                  <a16:creationId xmlns:a16="http://schemas.microsoft.com/office/drawing/2014/main" id="{2248B479-7F62-C8FF-E68B-B6AD72F6906E}"/>
                </a:ext>
              </a:extLst>
            </p:cNvPr>
            <p:cNvSpPr/>
            <p:nvPr userDrawn="1"/>
          </p:nvSpPr>
          <p:spPr>
            <a:xfrm>
              <a:off x="1483483" y="4229856"/>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7" name="Rectangle 46">
              <a:extLst>
                <a:ext uri="{FF2B5EF4-FFF2-40B4-BE49-F238E27FC236}">
                  <a16:creationId xmlns:a16="http://schemas.microsoft.com/office/drawing/2014/main" id="{6CFD630D-C4CE-7492-B382-1C12442E3F6B}"/>
                </a:ext>
              </a:extLst>
            </p:cNvPr>
            <p:cNvSpPr/>
            <p:nvPr userDrawn="1"/>
          </p:nvSpPr>
          <p:spPr>
            <a:xfrm>
              <a:off x="2427217" y="4229856"/>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8" name="Rectangle 47">
              <a:extLst>
                <a:ext uri="{FF2B5EF4-FFF2-40B4-BE49-F238E27FC236}">
                  <a16:creationId xmlns:a16="http://schemas.microsoft.com/office/drawing/2014/main" id="{16FEF4D2-5F69-CCC8-5CE6-3A0B1C9594F8}"/>
                </a:ext>
              </a:extLst>
            </p:cNvPr>
            <p:cNvSpPr/>
            <p:nvPr userDrawn="1"/>
          </p:nvSpPr>
          <p:spPr>
            <a:xfrm>
              <a:off x="3370951" y="4229856"/>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9" name="Rectangle 48">
              <a:extLst>
                <a:ext uri="{FF2B5EF4-FFF2-40B4-BE49-F238E27FC236}">
                  <a16:creationId xmlns:a16="http://schemas.microsoft.com/office/drawing/2014/main" id="{5B2AD573-9405-540D-4C72-795760D8A877}"/>
                </a:ext>
              </a:extLst>
            </p:cNvPr>
            <p:cNvSpPr/>
            <p:nvPr userDrawn="1"/>
          </p:nvSpPr>
          <p:spPr>
            <a:xfrm>
              <a:off x="4314686" y="4229856"/>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0" name="Rectangle 49">
              <a:extLst>
                <a:ext uri="{FF2B5EF4-FFF2-40B4-BE49-F238E27FC236}">
                  <a16:creationId xmlns:a16="http://schemas.microsoft.com/office/drawing/2014/main" id="{E6904334-6D65-4329-3AF6-89DA080C67E2}"/>
                </a:ext>
              </a:extLst>
            </p:cNvPr>
            <p:cNvSpPr/>
            <p:nvPr userDrawn="1"/>
          </p:nvSpPr>
          <p:spPr>
            <a:xfrm>
              <a:off x="5258420" y="4229856"/>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1" name="Rectangle 50">
              <a:extLst>
                <a:ext uri="{FF2B5EF4-FFF2-40B4-BE49-F238E27FC236}">
                  <a16:creationId xmlns:a16="http://schemas.microsoft.com/office/drawing/2014/main" id="{6A9182EC-38B1-95A6-8D38-3C93583C5E1A}"/>
                </a:ext>
              </a:extLst>
            </p:cNvPr>
            <p:cNvSpPr/>
            <p:nvPr userDrawn="1"/>
          </p:nvSpPr>
          <p:spPr>
            <a:xfrm>
              <a:off x="6202154" y="4229856"/>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2" name="Rectangle 51">
              <a:extLst>
                <a:ext uri="{FF2B5EF4-FFF2-40B4-BE49-F238E27FC236}">
                  <a16:creationId xmlns:a16="http://schemas.microsoft.com/office/drawing/2014/main" id="{6D4894C2-6B01-0AF8-3C63-0C82F010F450}"/>
                </a:ext>
              </a:extLst>
            </p:cNvPr>
            <p:cNvSpPr/>
            <p:nvPr userDrawn="1"/>
          </p:nvSpPr>
          <p:spPr>
            <a:xfrm>
              <a:off x="7145888" y="4229856"/>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3" name="Rectangle 52">
              <a:extLst>
                <a:ext uri="{FF2B5EF4-FFF2-40B4-BE49-F238E27FC236}">
                  <a16:creationId xmlns:a16="http://schemas.microsoft.com/office/drawing/2014/main" id="{E68B5D6D-7670-1489-A8C4-13641BEDC5EB}"/>
                </a:ext>
              </a:extLst>
            </p:cNvPr>
            <p:cNvSpPr/>
            <p:nvPr userDrawn="1"/>
          </p:nvSpPr>
          <p:spPr>
            <a:xfrm>
              <a:off x="8089622" y="4229856"/>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4" name="Rectangle 53">
              <a:extLst>
                <a:ext uri="{FF2B5EF4-FFF2-40B4-BE49-F238E27FC236}">
                  <a16:creationId xmlns:a16="http://schemas.microsoft.com/office/drawing/2014/main" id="{288A9E70-4A2E-A955-1FA6-3214E4F7EEEB}"/>
                </a:ext>
              </a:extLst>
            </p:cNvPr>
            <p:cNvSpPr/>
            <p:nvPr userDrawn="1"/>
          </p:nvSpPr>
          <p:spPr>
            <a:xfrm>
              <a:off x="9033356" y="4229856"/>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5" name="Rectangle 54">
              <a:extLst>
                <a:ext uri="{FF2B5EF4-FFF2-40B4-BE49-F238E27FC236}">
                  <a16:creationId xmlns:a16="http://schemas.microsoft.com/office/drawing/2014/main" id="{D7DE5234-16E5-29A8-90E5-83C86EE5AE4B}"/>
                </a:ext>
              </a:extLst>
            </p:cNvPr>
            <p:cNvSpPr/>
            <p:nvPr userDrawn="1"/>
          </p:nvSpPr>
          <p:spPr>
            <a:xfrm>
              <a:off x="9977090" y="4229856"/>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6" name="Rectangle 55">
              <a:extLst>
                <a:ext uri="{FF2B5EF4-FFF2-40B4-BE49-F238E27FC236}">
                  <a16:creationId xmlns:a16="http://schemas.microsoft.com/office/drawing/2014/main" id="{85D4C363-F371-EC38-A0BD-EDDB23A05439}"/>
                </a:ext>
              </a:extLst>
            </p:cNvPr>
            <p:cNvSpPr/>
            <p:nvPr userDrawn="1"/>
          </p:nvSpPr>
          <p:spPr>
            <a:xfrm>
              <a:off x="10920829" y="4229856"/>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57" name="Group 56">
            <a:extLst>
              <a:ext uri="{FF2B5EF4-FFF2-40B4-BE49-F238E27FC236}">
                <a16:creationId xmlns:a16="http://schemas.microsoft.com/office/drawing/2014/main" id="{C89C6750-BB9D-F3B9-4B76-2E93CCCAEE94}"/>
              </a:ext>
            </a:extLst>
          </p:cNvPr>
          <p:cNvGrpSpPr/>
          <p:nvPr userDrawn="1"/>
        </p:nvGrpSpPr>
        <p:grpSpPr>
          <a:xfrm>
            <a:off x="539749" y="5195766"/>
            <a:ext cx="11112249" cy="648000"/>
            <a:chOff x="539749" y="5142391"/>
            <a:chExt cx="11112249" cy="719930"/>
          </a:xfrm>
        </p:grpSpPr>
        <p:sp>
          <p:nvSpPr>
            <p:cNvPr id="58" name="Rectangle 57">
              <a:extLst>
                <a:ext uri="{FF2B5EF4-FFF2-40B4-BE49-F238E27FC236}">
                  <a16:creationId xmlns:a16="http://schemas.microsoft.com/office/drawing/2014/main" id="{AD7D6A1D-1C61-19A4-0F0F-3FE5B0B495B3}"/>
                </a:ext>
              </a:extLst>
            </p:cNvPr>
            <p:cNvSpPr/>
            <p:nvPr userDrawn="1"/>
          </p:nvSpPr>
          <p:spPr>
            <a:xfrm>
              <a:off x="539749" y="514239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9" name="Rectangle 58">
              <a:extLst>
                <a:ext uri="{FF2B5EF4-FFF2-40B4-BE49-F238E27FC236}">
                  <a16:creationId xmlns:a16="http://schemas.microsoft.com/office/drawing/2014/main" id="{E085C502-7085-9673-F9BC-4E5B637CAE3C}"/>
                </a:ext>
              </a:extLst>
            </p:cNvPr>
            <p:cNvSpPr/>
            <p:nvPr userDrawn="1"/>
          </p:nvSpPr>
          <p:spPr>
            <a:xfrm>
              <a:off x="1483483" y="514239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0" name="Rectangle 59">
              <a:extLst>
                <a:ext uri="{FF2B5EF4-FFF2-40B4-BE49-F238E27FC236}">
                  <a16:creationId xmlns:a16="http://schemas.microsoft.com/office/drawing/2014/main" id="{8B8D7343-0C2C-59DD-8848-EF27FFB900CC}"/>
                </a:ext>
              </a:extLst>
            </p:cNvPr>
            <p:cNvSpPr/>
            <p:nvPr userDrawn="1"/>
          </p:nvSpPr>
          <p:spPr>
            <a:xfrm>
              <a:off x="2427217" y="514239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1" name="Rectangle 60">
              <a:extLst>
                <a:ext uri="{FF2B5EF4-FFF2-40B4-BE49-F238E27FC236}">
                  <a16:creationId xmlns:a16="http://schemas.microsoft.com/office/drawing/2014/main" id="{5D2C3350-9489-9977-693C-3D4DB5F48465}"/>
                </a:ext>
              </a:extLst>
            </p:cNvPr>
            <p:cNvSpPr/>
            <p:nvPr userDrawn="1"/>
          </p:nvSpPr>
          <p:spPr>
            <a:xfrm>
              <a:off x="3370951" y="514239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2" name="Rectangle 61">
              <a:extLst>
                <a:ext uri="{FF2B5EF4-FFF2-40B4-BE49-F238E27FC236}">
                  <a16:creationId xmlns:a16="http://schemas.microsoft.com/office/drawing/2014/main" id="{794233F0-7009-10B5-EC05-88F9FC841C23}"/>
                </a:ext>
              </a:extLst>
            </p:cNvPr>
            <p:cNvSpPr/>
            <p:nvPr userDrawn="1"/>
          </p:nvSpPr>
          <p:spPr>
            <a:xfrm>
              <a:off x="4314686" y="514239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3" name="Rectangle 62">
              <a:extLst>
                <a:ext uri="{FF2B5EF4-FFF2-40B4-BE49-F238E27FC236}">
                  <a16:creationId xmlns:a16="http://schemas.microsoft.com/office/drawing/2014/main" id="{825DA11C-EA0C-79AB-8BDE-8769F19FA293}"/>
                </a:ext>
              </a:extLst>
            </p:cNvPr>
            <p:cNvSpPr/>
            <p:nvPr userDrawn="1"/>
          </p:nvSpPr>
          <p:spPr>
            <a:xfrm>
              <a:off x="5258420" y="514239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4" name="Rectangle 63">
              <a:extLst>
                <a:ext uri="{FF2B5EF4-FFF2-40B4-BE49-F238E27FC236}">
                  <a16:creationId xmlns:a16="http://schemas.microsoft.com/office/drawing/2014/main" id="{8E5D62BF-6A17-652D-85A2-7365934E0E13}"/>
                </a:ext>
              </a:extLst>
            </p:cNvPr>
            <p:cNvSpPr/>
            <p:nvPr userDrawn="1"/>
          </p:nvSpPr>
          <p:spPr>
            <a:xfrm>
              <a:off x="6202154" y="514239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5" name="Rectangle 64">
              <a:extLst>
                <a:ext uri="{FF2B5EF4-FFF2-40B4-BE49-F238E27FC236}">
                  <a16:creationId xmlns:a16="http://schemas.microsoft.com/office/drawing/2014/main" id="{E9C17BE8-CAA1-D123-36EE-13BD33AEC1C5}"/>
                </a:ext>
              </a:extLst>
            </p:cNvPr>
            <p:cNvSpPr/>
            <p:nvPr userDrawn="1"/>
          </p:nvSpPr>
          <p:spPr>
            <a:xfrm>
              <a:off x="7145888" y="514239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6" name="Rectangle 65">
              <a:extLst>
                <a:ext uri="{FF2B5EF4-FFF2-40B4-BE49-F238E27FC236}">
                  <a16:creationId xmlns:a16="http://schemas.microsoft.com/office/drawing/2014/main" id="{40F68471-BDF4-81C6-1AF2-FA6317B59032}"/>
                </a:ext>
              </a:extLst>
            </p:cNvPr>
            <p:cNvSpPr/>
            <p:nvPr userDrawn="1"/>
          </p:nvSpPr>
          <p:spPr>
            <a:xfrm>
              <a:off x="8089622" y="514239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7" name="Rectangle 66">
              <a:extLst>
                <a:ext uri="{FF2B5EF4-FFF2-40B4-BE49-F238E27FC236}">
                  <a16:creationId xmlns:a16="http://schemas.microsoft.com/office/drawing/2014/main" id="{317B133E-EBF7-7C21-94B9-84E238F4A482}"/>
                </a:ext>
              </a:extLst>
            </p:cNvPr>
            <p:cNvSpPr/>
            <p:nvPr userDrawn="1"/>
          </p:nvSpPr>
          <p:spPr>
            <a:xfrm>
              <a:off x="9033356" y="514239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8" name="Rectangle 67">
              <a:extLst>
                <a:ext uri="{FF2B5EF4-FFF2-40B4-BE49-F238E27FC236}">
                  <a16:creationId xmlns:a16="http://schemas.microsoft.com/office/drawing/2014/main" id="{81397EF6-FCDA-A0B7-0EDC-2A0696BCDCD4}"/>
                </a:ext>
              </a:extLst>
            </p:cNvPr>
            <p:cNvSpPr/>
            <p:nvPr userDrawn="1"/>
          </p:nvSpPr>
          <p:spPr>
            <a:xfrm>
              <a:off x="9977090" y="514239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9" name="Rectangle 68">
              <a:extLst>
                <a:ext uri="{FF2B5EF4-FFF2-40B4-BE49-F238E27FC236}">
                  <a16:creationId xmlns:a16="http://schemas.microsoft.com/office/drawing/2014/main" id="{D7E74AC9-14FE-8C0A-D6BC-55CAE2E78DEB}"/>
                </a:ext>
              </a:extLst>
            </p:cNvPr>
            <p:cNvSpPr/>
            <p:nvPr userDrawn="1"/>
          </p:nvSpPr>
          <p:spPr>
            <a:xfrm>
              <a:off x="10920829" y="514239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70" name="Text Placeholder 86">
            <a:extLst>
              <a:ext uri="{FF2B5EF4-FFF2-40B4-BE49-F238E27FC236}">
                <a16:creationId xmlns:a16="http://schemas.microsoft.com/office/drawing/2014/main" id="{2230B59D-91F6-912A-4342-8FFCA3CB37A9}"/>
              </a:ext>
            </a:extLst>
          </p:cNvPr>
          <p:cNvSpPr>
            <a:spLocks noGrp="1"/>
          </p:cNvSpPr>
          <p:nvPr>
            <p:ph type="body" sz="quarter" idx="12" hasCustomPrompt="1"/>
          </p:nvPr>
        </p:nvSpPr>
        <p:spPr>
          <a:xfrm>
            <a:off x="539749" y="2108958"/>
            <a:ext cx="730800" cy="215444"/>
          </a:xfrm>
        </p:spPr>
        <p:txBody>
          <a:bodyPr lIns="0" tIns="46800" rIns="0" bIns="46800"/>
          <a:lstStyle>
            <a:lvl1pPr marL="0" indent="0" algn="ctr">
              <a:buNone/>
              <a:defRPr sz="700"/>
            </a:lvl1pPr>
          </a:lstStyle>
          <a:p>
            <a:pPr lvl="0"/>
            <a:r>
              <a:rPr lang="en-US"/>
              <a:t>Text here</a:t>
            </a:r>
            <a:endParaRPr lang="en-AU"/>
          </a:p>
        </p:txBody>
      </p:sp>
      <p:sp>
        <p:nvSpPr>
          <p:cNvPr id="71" name="Text Placeholder 86">
            <a:extLst>
              <a:ext uri="{FF2B5EF4-FFF2-40B4-BE49-F238E27FC236}">
                <a16:creationId xmlns:a16="http://schemas.microsoft.com/office/drawing/2014/main" id="{5A8889A3-C319-2F4F-1068-9D01245B1A2E}"/>
              </a:ext>
            </a:extLst>
          </p:cNvPr>
          <p:cNvSpPr>
            <a:spLocks noGrp="1"/>
          </p:cNvSpPr>
          <p:nvPr>
            <p:ph type="body" sz="quarter" idx="14" hasCustomPrompt="1"/>
          </p:nvPr>
        </p:nvSpPr>
        <p:spPr>
          <a:xfrm>
            <a:off x="1483483" y="2108958"/>
            <a:ext cx="730800" cy="215444"/>
          </a:xfrm>
        </p:spPr>
        <p:txBody>
          <a:bodyPr lIns="0" tIns="46800" rIns="0" bIns="46800"/>
          <a:lstStyle>
            <a:lvl1pPr marL="0" indent="0" algn="ctr">
              <a:buNone/>
              <a:defRPr sz="700"/>
            </a:lvl1pPr>
          </a:lstStyle>
          <a:p>
            <a:pPr lvl="0"/>
            <a:r>
              <a:rPr lang="en-US"/>
              <a:t>Text here</a:t>
            </a:r>
            <a:endParaRPr lang="en-AU"/>
          </a:p>
        </p:txBody>
      </p:sp>
      <p:sp>
        <p:nvSpPr>
          <p:cNvPr id="72" name="Text Placeholder 86">
            <a:extLst>
              <a:ext uri="{FF2B5EF4-FFF2-40B4-BE49-F238E27FC236}">
                <a16:creationId xmlns:a16="http://schemas.microsoft.com/office/drawing/2014/main" id="{C76DED33-5759-B21C-4505-031B441C82EA}"/>
              </a:ext>
            </a:extLst>
          </p:cNvPr>
          <p:cNvSpPr>
            <a:spLocks noGrp="1"/>
          </p:cNvSpPr>
          <p:nvPr>
            <p:ph type="body" sz="quarter" idx="15" hasCustomPrompt="1"/>
          </p:nvPr>
        </p:nvSpPr>
        <p:spPr>
          <a:xfrm>
            <a:off x="2427217" y="2108958"/>
            <a:ext cx="730800" cy="215444"/>
          </a:xfrm>
        </p:spPr>
        <p:txBody>
          <a:bodyPr lIns="0" tIns="46800" rIns="0" bIns="46800"/>
          <a:lstStyle>
            <a:lvl1pPr marL="0" indent="0" algn="ctr">
              <a:buNone/>
              <a:defRPr sz="700"/>
            </a:lvl1pPr>
          </a:lstStyle>
          <a:p>
            <a:pPr lvl="0"/>
            <a:r>
              <a:rPr lang="en-US"/>
              <a:t>Text here</a:t>
            </a:r>
            <a:endParaRPr lang="en-AU"/>
          </a:p>
        </p:txBody>
      </p:sp>
      <p:sp>
        <p:nvSpPr>
          <p:cNvPr id="73" name="Text Placeholder 86">
            <a:extLst>
              <a:ext uri="{FF2B5EF4-FFF2-40B4-BE49-F238E27FC236}">
                <a16:creationId xmlns:a16="http://schemas.microsoft.com/office/drawing/2014/main" id="{7A4C70C6-2B16-8540-EBC9-AFF355EE47F7}"/>
              </a:ext>
            </a:extLst>
          </p:cNvPr>
          <p:cNvSpPr>
            <a:spLocks noGrp="1"/>
          </p:cNvSpPr>
          <p:nvPr>
            <p:ph type="body" sz="quarter" idx="16" hasCustomPrompt="1"/>
          </p:nvPr>
        </p:nvSpPr>
        <p:spPr>
          <a:xfrm>
            <a:off x="3370951" y="2108958"/>
            <a:ext cx="730800" cy="215444"/>
          </a:xfrm>
        </p:spPr>
        <p:txBody>
          <a:bodyPr lIns="0" tIns="46800" rIns="0" bIns="46800"/>
          <a:lstStyle>
            <a:lvl1pPr marL="0" indent="0" algn="ctr">
              <a:buNone/>
              <a:defRPr sz="700"/>
            </a:lvl1pPr>
          </a:lstStyle>
          <a:p>
            <a:pPr lvl="0"/>
            <a:r>
              <a:rPr lang="en-US"/>
              <a:t>Text here</a:t>
            </a:r>
            <a:endParaRPr lang="en-AU"/>
          </a:p>
        </p:txBody>
      </p:sp>
      <p:sp>
        <p:nvSpPr>
          <p:cNvPr id="74" name="Text Placeholder 86">
            <a:extLst>
              <a:ext uri="{FF2B5EF4-FFF2-40B4-BE49-F238E27FC236}">
                <a16:creationId xmlns:a16="http://schemas.microsoft.com/office/drawing/2014/main" id="{916301A2-C7F0-7457-4EF1-E591288FD18D}"/>
              </a:ext>
            </a:extLst>
          </p:cNvPr>
          <p:cNvSpPr>
            <a:spLocks noGrp="1"/>
          </p:cNvSpPr>
          <p:nvPr>
            <p:ph type="body" sz="quarter" idx="17" hasCustomPrompt="1"/>
          </p:nvPr>
        </p:nvSpPr>
        <p:spPr>
          <a:xfrm>
            <a:off x="4314685" y="2108958"/>
            <a:ext cx="730800" cy="215444"/>
          </a:xfrm>
        </p:spPr>
        <p:txBody>
          <a:bodyPr lIns="0" tIns="46800" rIns="0" bIns="46800"/>
          <a:lstStyle>
            <a:lvl1pPr marL="0" indent="0" algn="ctr">
              <a:buNone/>
              <a:defRPr sz="700"/>
            </a:lvl1pPr>
          </a:lstStyle>
          <a:p>
            <a:pPr lvl="0"/>
            <a:r>
              <a:rPr lang="en-US"/>
              <a:t>Text here</a:t>
            </a:r>
            <a:endParaRPr lang="en-AU"/>
          </a:p>
        </p:txBody>
      </p:sp>
      <p:sp>
        <p:nvSpPr>
          <p:cNvPr id="75" name="Text Placeholder 86">
            <a:extLst>
              <a:ext uri="{FF2B5EF4-FFF2-40B4-BE49-F238E27FC236}">
                <a16:creationId xmlns:a16="http://schemas.microsoft.com/office/drawing/2014/main" id="{13AEC1C7-0B99-B31A-3DC3-154DDDD22C66}"/>
              </a:ext>
            </a:extLst>
          </p:cNvPr>
          <p:cNvSpPr>
            <a:spLocks noGrp="1"/>
          </p:cNvSpPr>
          <p:nvPr>
            <p:ph type="body" sz="quarter" idx="18" hasCustomPrompt="1"/>
          </p:nvPr>
        </p:nvSpPr>
        <p:spPr>
          <a:xfrm>
            <a:off x="5258419" y="2108958"/>
            <a:ext cx="730800" cy="215444"/>
          </a:xfrm>
        </p:spPr>
        <p:txBody>
          <a:bodyPr lIns="0" tIns="46800" rIns="0" bIns="46800"/>
          <a:lstStyle>
            <a:lvl1pPr marL="0" indent="0" algn="ctr">
              <a:buNone/>
              <a:defRPr sz="700"/>
            </a:lvl1pPr>
          </a:lstStyle>
          <a:p>
            <a:pPr lvl="0"/>
            <a:r>
              <a:rPr lang="en-US"/>
              <a:t>Text here</a:t>
            </a:r>
            <a:endParaRPr lang="en-AU"/>
          </a:p>
        </p:txBody>
      </p:sp>
      <p:sp>
        <p:nvSpPr>
          <p:cNvPr id="76" name="Text Placeholder 86">
            <a:extLst>
              <a:ext uri="{FF2B5EF4-FFF2-40B4-BE49-F238E27FC236}">
                <a16:creationId xmlns:a16="http://schemas.microsoft.com/office/drawing/2014/main" id="{C84E9B15-FE90-F015-7432-47C6AAE97F26}"/>
              </a:ext>
            </a:extLst>
          </p:cNvPr>
          <p:cNvSpPr>
            <a:spLocks noGrp="1"/>
          </p:cNvSpPr>
          <p:nvPr>
            <p:ph type="body" sz="quarter" idx="19" hasCustomPrompt="1"/>
          </p:nvPr>
        </p:nvSpPr>
        <p:spPr>
          <a:xfrm>
            <a:off x="6202153" y="2108958"/>
            <a:ext cx="730800" cy="215444"/>
          </a:xfrm>
        </p:spPr>
        <p:txBody>
          <a:bodyPr lIns="0" tIns="46800" rIns="0" bIns="46800"/>
          <a:lstStyle>
            <a:lvl1pPr marL="0" indent="0" algn="ctr">
              <a:buNone/>
              <a:defRPr sz="700"/>
            </a:lvl1pPr>
          </a:lstStyle>
          <a:p>
            <a:pPr lvl="0"/>
            <a:r>
              <a:rPr lang="en-US"/>
              <a:t>Text here</a:t>
            </a:r>
            <a:endParaRPr lang="en-AU"/>
          </a:p>
        </p:txBody>
      </p:sp>
      <p:sp>
        <p:nvSpPr>
          <p:cNvPr id="77" name="Text Placeholder 86">
            <a:extLst>
              <a:ext uri="{FF2B5EF4-FFF2-40B4-BE49-F238E27FC236}">
                <a16:creationId xmlns:a16="http://schemas.microsoft.com/office/drawing/2014/main" id="{CBEBE828-C8AB-EB49-A2D8-127CBACA46C3}"/>
              </a:ext>
            </a:extLst>
          </p:cNvPr>
          <p:cNvSpPr>
            <a:spLocks noGrp="1"/>
          </p:cNvSpPr>
          <p:nvPr>
            <p:ph type="body" sz="quarter" idx="20" hasCustomPrompt="1"/>
          </p:nvPr>
        </p:nvSpPr>
        <p:spPr>
          <a:xfrm>
            <a:off x="7145887" y="2108958"/>
            <a:ext cx="730800" cy="215444"/>
          </a:xfrm>
        </p:spPr>
        <p:txBody>
          <a:bodyPr lIns="0" tIns="46800" rIns="0" bIns="46800"/>
          <a:lstStyle>
            <a:lvl1pPr marL="0" indent="0" algn="ctr">
              <a:buNone/>
              <a:defRPr sz="700"/>
            </a:lvl1pPr>
          </a:lstStyle>
          <a:p>
            <a:pPr lvl="0"/>
            <a:r>
              <a:rPr lang="en-US"/>
              <a:t>Text here</a:t>
            </a:r>
            <a:endParaRPr lang="en-AU"/>
          </a:p>
        </p:txBody>
      </p:sp>
      <p:sp>
        <p:nvSpPr>
          <p:cNvPr id="78" name="Text Placeholder 86">
            <a:extLst>
              <a:ext uri="{FF2B5EF4-FFF2-40B4-BE49-F238E27FC236}">
                <a16:creationId xmlns:a16="http://schemas.microsoft.com/office/drawing/2014/main" id="{CC793386-8D52-80DE-AB02-BE8424545B29}"/>
              </a:ext>
            </a:extLst>
          </p:cNvPr>
          <p:cNvSpPr>
            <a:spLocks noGrp="1"/>
          </p:cNvSpPr>
          <p:nvPr>
            <p:ph type="body" sz="quarter" idx="21" hasCustomPrompt="1"/>
          </p:nvPr>
        </p:nvSpPr>
        <p:spPr>
          <a:xfrm>
            <a:off x="8089621" y="2108958"/>
            <a:ext cx="730800" cy="215444"/>
          </a:xfrm>
        </p:spPr>
        <p:txBody>
          <a:bodyPr lIns="0" tIns="46800" rIns="0" bIns="46800"/>
          <a:lstStyle>
            <a:lvl1pPr marL="0" indent="0" algn="ctr">
              <a:buNone/>
              <a:defRPr sz="700"/>
            </a:lvl1pPr>
          </a:lstStyle>
          <a:p>
            <a:pPr lvl="0"/>
            <a:r>
              <a:rPr lang="en-US"/>
              <a:t>Text here</a:t>
            </a:r>
            <a:endParaRPr lang="en-AU"/>
          </a:p>
        </p:txBody>
      </p:sp>
      <p:sp>
        <p:nvSpPr>
          <p:cNvPr id="79" name="Text Placeholder 86">
            <a:extLst>
              <a:ext uri="{FF2B5EF4-FFF2-40B4-BE49-F238E27FC236}">
                <a16:creationId xmlns:a16="http://schemas.microsoft.com/office/drawing/2014/main" id="{A5D11217-32CC-568E-DF3D-D8D9EB0CBCFE}"/>
              </a:ext>
            </a:extLst>
          </p:cNvPr>
          <p:cNvSpPr>
            <a:spLocks noGrp="1"/>
          </p:cNvSpPr>
          <p:nvPr>
            <p:ph type="body" sz="quarter" idx="22" hasCustomPrompt="1"/>
          </p:nvPr>
        </p:nvSpPr>
        <p:spPr>
          <a:xfrm>
            <a:off x="9033355" y="2108958"/>
            <a:ext cx="730800" cy="215444"/>
          </a:xfrm>
        </p:spPr>
        <p:txBody>
          <a:bodyPr lIns="0" tIns="46800" rIns="0" bIns="46800"/>
          <a:lstStyle>
            <a:lvl1pPr marL="0" indent="0" algn="ctr">
              <a:buNone/>
              <a:defRPr sz="700"/>
            </a:lvl1pPr>
          </a:lstStyle>
          <a:p>
            <a:pPr lvl="0"/>
            <a:r>
              <a:rPr lang="en-US"/>
              <a:t>Text here</a:t>
            </a:r>
            <a:endParaRPr lang="en-AU"/>
          </a:p>
        </p:txBody>
      </p:sp>
      <p:sp>
        <p:nvSpPr>
          <p:cNvPr id="80" name="Text Placeholder 86">
            <a:extLst>
              <a:ext uri="{FF2B5EF4-FFF2-40B4-BE49-F238E27FC236}">
                <a16:creationId xmlns:a16="http://schemas.microsoft.com/office/drawing/2014/main" id="{032572DA-733A-71D5-8A3D-4C644A015E95}"/>
              </a:ext>
            </a:extLst>
          </p:cNvPr>
          <p:cNvSpPr>
            <a:spLocks noGrp="1"/>
          </p:cNvSpPr>
          <p:nvPr>
            <p:ph type="body" sz="quarter" idx="23" hasCustomPrompt="1"/>
          </p:nvPr>
        </p:nvSpPr>
        <p:spPr>
          <a:xfrm>
            <a:off x="9977089" y="2108958"/>
            <a:ext cx="730800" cy="215444"/>
          </a:xfrm>
        </p:spPr>
        <p:txBody>
          <a:bodyPr lIns="0" tIns="46800" rIns="0" bIns="46800"/>
          <a:lstStyle>
            <a:lvl1pPr marL="0" indent="0" algn="ctr">
              <a:buNone/>
              <a:defRPr sz="700"/>
            </a:lvl1pPr>
          </a:lstStyle>
          <a:p>
            <a:pPr lvl="0"/>
            <a:r>
              <a:rPr lang="en-US"/>
              <a:t>Text here</a:t>
            </a:r>
            <a:endParaRPr lang="en-AU"/>
          </a:p>
        </p:txBody>
      </p:sp>
      <p:sp>
        <p:nvSpPr>
          <p:cNvPr id="81" name="Text Placeholder 86">
            <a:extLst>
              <a:ext uri="{FF2B5EF4-FFF2-40B4-BE49-F238E27FC236}">
                <a16:creationId xmlns:a16="http://schemas.microsoft.com/office/drawing/2014/main" id="{9D3F50FF-FDAA-96D5-CF7C-2E09B0BC5928}"/>
              </a:ext>
            </a:extLst>
          </p:cNvPr>
          <p:cNvSpPr>
            <a:spLocks noGrp="1"/>
          </p:cNvSpPr>
          <p:nvPr>
            <p:ph type="body" sz="quarter" idx="25" hasCustomPrompt="1"/>
          </p:nvPr>
        </p:nvSpPr>
        <p:spPr>
          <a:xfrm>
            <a:off x="10920823" y="2108958"/>
            <a:ext cx="730800" cy="215444"/>
          </a:xfrm>
        </p:spPr>
        <p:txBody>
          <a:bodyPr lIns="0" tIns="46800" rIns="0" bIns="46800"/>
          <a:lstStyle>
            <a:lvl1pPr marL="0" indent="0" algn="ctr">
              <a:buNone/>
              <a:defRPr sz="700"/>
            </a:lvl1pPr>
          </a:lstStyle>
          <a:p>
            <a:pPr lvl="0"/>
            <a:r>
              <a:rPr lang="en-US"/>
              <a:t>Text here</a:t>
            </a:r>
            <a:endParaRPr lang="en-AU"/>
          </a:p>
        </p:txBody>
      </p:sp>
      <p:sp>
        <p:nvSpPr>
          <p:cNvPr id="82" name="Text Placeholder 86">
            <a:extLst>
              <a:ext uri="{FF2B5EF4-FFF2-40B4-BE49-F238E27FC236}">
                <a16:creationId xmlns:a16="http://schemas.microsoft.com/office/drawing/2014/main" id="{02461856-D4B0-20FE-4D32-10E92D994C37}"/>
              </a:ext>
            </a:extLst>
          </p:cNvPr>
          <p:cNvSpPr>
            <a:spLocks noGrp="1"/>
          </p:cNvSpPr>
          <p:nvPr>
            <p:ph type="body" sz="quarter" idx="26" hasCustomPrompt="1"/>
          </p:nvPr>
        </p:nvSpPr>
        <p:spPr>
          <a:xfrm>
            <a:off x="539749" y="5843766"/>
            <a:ext cx="730800" cy="215444"/>
          </a:xfrm>
        </p:spPr>
        <p:txBody>
          <a:bodyPr lIns="0" tIns="46800" rIns="0" bIns="46800"/>
          <a:lstStyle>
            <a:lvl1pPr marL="0" indent="0" algn="ctr">
              <a:buNone/>
              <a:defRPr sz="700"/>
            </a:lvl1pPr>
          </a:lstStyle>
          <a:p>
            <a:pPr lvl="0"/>
            <a:r>
              <a:rPr lang="en-US"/>
              <a:t>Text here</a:t>
            </a:r>
            <a:endParaRPr lang="en-AU"/>
          </a:p>
        </p:txBody>
      </p:sp>
      <p:sp>
        <p:nvSpPr>
          <p:cNvPr id="83" name="Text Placeholder 86">
            <a:extLst>
              <a:ext uri="{FF2B5EF4-FFF2-40B4-BE49-F238E27FC236}">
                <a16:creationId xmlns:a16="http://schemas.microsoft.com/office/drawing/2014/main" id="{9E9FB85F-BDC2-BC2A-A857-F80A06D96592}"/>
              </a:ext>
            </a:extLst>
          </p:cNvPr>
          <p:cNvSpPr>
            <a:spLocks noGrp="1"/>
          </p:cNvSpPr>
          <p:nvPr>
            <p:ph type="body" sz="quarter" idx="27" hasCustomPrompt="1"/>
          </p:nvPr>
        </p:nvSpPr>
        <p:spPr>
          <a:xfrm>
            <a:off x="1483483" y="5843766"/>
            <a:ext cx="730800" cy="215444"/>
          </a:xfrm>
        </p:spPr>
        <p:txBody>
          <a:bodyPr lIns="0" tIns="46800" rIns="0" bIns="46800"/>
          <a:lstStyle>
            <a:lvl1pPr marL="0" indent="0" algn="ctr">
              <a:buNone/>
              <a:defRPr sz="700"/>
            </a:lvl1pPr>
          </a:lstStyle>
          <a:p>
            <a:pPr lvl="0"/>
            <a:r>
              <a:rPr lang="en-US"/>
              <a:t>Text here</a:t>
            </a:r>
            <a:endParaRPr lang="en-AU"/>
          </a:p>
        </p:txBody>
      </p:sp>
      <p:sp>
        <p:nvSpPr>
          <p:cNvPr id="84" name="Text Placeholder 86">
            <a:extLst>
              <a:ext uri="{FF2B5EF4-FFF2-40B4-BE49-F238E27FC236}">
                <a16:creationId xmlns:a16="http://schemas.microsoft.com/office/drawing/2014/main" id="{24E166E5-CDBD-F095-42EF-35A45E6AFFB9}"/>
              </a:ext>
            </a:extLst>
          </p:cNvPr>
          <p:cNvSpPr>
            <a:spLocks noGrp="1"/>
          </p:cNvSpPr>
          <p:nvPr>
            <p:ph type="body" sz="quarter" idx="28" hasCustomPrompt="1"/>
          </p:nvPr>
        </p:nvSpPr>
        <p:spPr>
          <a:xfrm>
            <a:off x="2427217" y="5843766"/>
            <a:ext cx="730800" cy="215444"/>
          </a:xfrm>
        </p:spPr>
        <p:txBody>
          <a:bodyPr lIns="0" tIns="46800" rIns="0" bIns="46800"/>
          <a:lstStyle>
            <a:lvl1pPr marL="0" indent="0" algn="ctr">
              <a:buNone/>
              <a:defRPr sz="700"/>
            </a:lvl1pPr>
          </a:lstStyle>
          <a:p>
            <a:pPr lvl="0"/>
            <a:r>
              <a:rPr lang="en-US"/>
              <a:t>Text here</a:t>
            </a:r>
            <a:endParaRPr lang="en-AU"/>
          </a:p>
        </p:txBody>
      </p:sp>
      <p:sp>
        <p:nvSpPr>
          <p:cNvPr id="85" name="Text Placeholder 86">
            <a:extLst>
              <a:ext uri="{FF2B5EF4-FFF2-40B4-BE49-F238E27FC236}">
                <a16:creationId xmlns:a16="http://schemas.microsoft.com/office/drawing/2014/main" id="{83E26183-F33E-2823-987F-CA957D0EE910}"/>
              </a:ext>
            </a:extLst>
          </p:cNvPr>
          <p:cNvSpPr>
            <a:spLocks noGrp="1"/>
          </p:cNvSpPr>
          <p:nvPr>
            <p:ph type="body" sz="quarter" idx="29" hasCustomPrompt="1"/>
          </p:nvPr>
        </p:nvSpPr>
        <p:spPr>
          <a:xfrm>
            <a:off x="3370951" y="5843766"/>
            <a:ext cx="730800" cy="215444"/>
          </a:xfrm>
        </p:spPr>
        <p:txBody>
          <a:bodyPr lIns="0" tIns="46800" rIns="0" bIns="46800"/>
          <a:lstStyle>
            <a:lvl1pPr marL="0" indent="0" algn="ctr">
              <a:buNone/>
              <a:defRPr sz="700"/>
            </a:lvl1pPr>
          </a:lstStyle>
          <a:p>
            <a:pPr lvl="0"/>
            <a:r>
              <a:rPr lang="en-US"/>
              <a:t>Text here</a:t>
            </a:r>
            <a:endParaRPr lang="en-AU"/>
          </a:p>
        </p:txBody>
      </p:sp>
      <p:sp>
        <p:nvSpPr>
          <p:cNvPr id="86" name="Text Placeholder 86">
            <a:extLst>
              <a:ext uri="{FF2B5EF4-FFF2-40B4-BE49-F238E27FC236}">
                <a16:creationId xmlns:a16="http://schemas.microsoft.com/office/drawing/2014/main" id="{54FF1480-776C-1CA9-A2BA-5457D57DD055}"/>
              </a:ext>
            </a:extLst>
          </p:cNvPr>
          <p:cNvSpPr>
            <a:spLocks noGrp="1"/>
          </p:cNvSpPr>
          <p:nvPr>
            <p:ph type="body" sz="quarter" idx="30" hasCustomPrompt="1"/>
          </p:nvPr>
        </p:nvSpPr>
        <p:spPr>
          <a:xfrm>
            <a:off x="4314685" y="5843766"/>
            <a:ext cx="730800" cy="215444"/>
          </a:xfrm>
        </p:spPr>
        <p:txBody>
          <a:bodyPr lIns="0" tIns="46800" rIns="0" bIns="46800"/>
          <a:lstStyle>
            <a:lvl1pPr marL="0" indent="0" algn="ctr">
              <a:buNone/>
              <a:defRPr sz="700"/>
            </a:lvl1pPr>
          </a:lstStyle>
          <a:p>
            <a:pPr lvl="0"/>
            <a:r>
              <a:rPr lang="en-US"/>
              <a:t>Text here</a:t>
            </a:r>
            <a:endParaRPr lang="en-AU"/>
          </a:p>
        </p:txBody>
      </p:sp>
      <p:sp>
        <p:nvSpPr>
          <p:cNvPr id="87" name="Text Placeholder 86">
            <a:extLst>
              <a:ext uri="{FF2B5EF4-FFF2-40B4-BE49-F238E27FC236}">
                <a16:creationId xmlns:a16="http://schemas.microsoft.com/office/drawing/2014/main" id="{924CDB95-3625-C941-7510-B68C92964DCE}"/>
              </a:ext>
            </a:extLst>
          </p:cNvPr>
          <p:cNvSpPr>
            <a:spLocks noGrp="1"/>
          </p:cNvSpPr>
          <p:nvPr>
            <p:ph type="body" sz="quarter" idx="31" hasCustomPrompt="1"/>
          </p:nvPr>
        </p:nvSpPr>
        <p:spPr>
          <a:xfrm>
            <a:off x="5258419" y="5843766"/>
            <a:ext cx="730800" cy="215444"/>
          </a:xfrm>
        </p:spPr>
        <p:txBody>
          <a:bodyPr lIns="0" tIns="46800" rIns="0" bIns="46800"/>
          <a:lstStyle>
            <a:lvl1pPr marL="0" indent="0" algn="ctr">
              <a:buNone/>
              <a:defRPr sz="700"/>
            </a:lvl1pPr>
          </a:lstStyle>
          <a:p>
            <a:pPr lvl="0"/>
            <a:r>
              <a:rPr lang="en-US"/>
              <a:t>Text here</a:t>
            </a:r>
            <a:endParaRPr lang="en-AU"/>
          </a:p>
        </p:txBody>
      </p:sp>
      <p:sp>
        <p:nvSpPr>
          <p:cNvPr id="88" name="Text Placeholder 86">
            <a:extLst>
              <a:ext uri="{FF2B5EF4-FFF2-40B4-BE49-F238E27FC236}">
                <a16:creationId xmlns:a16="http://schemas.microsoft.com/office/drawing/2014/main" id="{1CA96903-4FD2-1B0B-2BCE-701C39975B2A}"/>
              </a:ext>
            </a:extLst>
          </p:cNvPr>
          <p:cNvSpPr>
            <a:spLocks noGrp="1"/>
          </p:cNvSpPr>
          <p:nvPr>
            <p:ph type="body" sz="quarter" idx="32" hasCustomPrompt="1"/>
          </p:nvPr>
        </p:nvSpPr>
        <p:spPr>
          <a:xfrm>
            <a:off x="6202153" y="5843766"/>
            <a:ext cx="730800" cy="215444"/>
          </a:xfrm>
        </p:spPr>
        <p:txBody>
          <a:bodyPr lIns="0" tIns="46800" rIns="0" bIns="46800"/>
          <a:lstStyle>
            <a:lvl1pPr marL="0" indent="0" algn="ctr">
              <a:buNone/>
              <a:defRPr sz="700"/>
            </a:lvl1pPr>
          </a:lstStyle>
          <a:p>
            <a:pPr lvl="0"/>
            <a:r>
              <a:rPr lang="en-US"/>
              <a:t>Text here</a:t>
            </a:r>
            <a:endParaRPr lang="en-AU"/>
          </a:p>
        </p:txBody>
      </p:sp>
      <p:sp>
        <p:nvSpPr>
          <p:cNvPr id="89" name="Text Placeholder 86">
            <a:extLst>
              <a:ext uri="{FF2B5EF4-FFF2-40B4-BE49-F238E27FC236}">
                <a16:creationId xmlns:a16="http://schemas.microsoft.com/office/drawing/2014/main" id="{7516C719-EBB8-37B7-F039-F7B492587A0C}"/>
              </a:ext>
            </a:extLst>
          </p:cNvPr>
          <p:cNvSpPr>
            <a:spLocks noGrp="1"/>
          </p:cNvSpPr>
          <p:nvPr>
            <p:ph type="body" sz="quarter" idx="33" hasCustomPrompt="1"/>
          </p:nvPr>
        </p:nvSpPr>
        <p:spPr>
          <a:xfrm>
            <a:off x="7145887" y="5843766"/>
            <a:ext cx="730800" cy="215444"/>
          </a:xfrm>
        </p:spPr>
        <p:txBody>
          <a:bodyPr lIns="0" tIns="46800" rIns="0" bIns="46800"/>
          <a:lstStyle>
            <a:lvl1pPr marL="0" indent="0" algn="ctr">
              <a:buNone/>
              <a:defRPr sz="700"/>
            </a:lvl1pPr>
          </a:lstStyle>
          <a:p>
            <a:pPr lvl="0"/>
            <a:r>
              <a:rPr lang="en-US"/>
              <a:t>Text here</a:t>
            </a:r>
            <a:endParaRPr lang="en-AU"/>
          </a:p>
        </p:txBody>
      </p:sp>
      <p:sp>
        <p:nvSpPr>
          <p:cNvPr id="90" name="Text Placeholder 86">
            <a:extLst>
              <a:ext uri="{FF2B5EF4-FFF2-40B4-BE49-F238E27FC236}">
                <a16:creationId xmlns:a16="http://schemas.microsoft.com/office/drawing/2014/main" id="{34F5E5A1-4223-B3E6-A0F8-26B9340987CF}"/>
              </a:ext>
            </a:extLst>
          </p:cNvPr>
          <p:cNvSpPr>
            <a:spLocks noGrp="1"/>
          </p:cNvSpPr>
          <p:nvPr>
            <p:ph type="body" sz="quarter" idx="34" hasCustomPrompt="1"/>
          </p:nvPr>
        </p:nvSpPr>
        <p:spPr>
          <a:xfrm>
            <a:off x="8089621" y="5843766"/>
            <a:ext cx="730800" cy="215444"/>
          </a:xfrm>
        </p:spPr>
        <p:txBody>
          <a:bodyPr lIns="0" tIns="46800" rIns="0" bIns="46800"/>
          <a:lstStyle>
            <a:lvl1pPr marL="0" indent="0" algn="ctr">
              <a:buNone/>
              <a:defRPr sz="700"/>
            </a:lvl1pPr>
          </a:lstStyle>
          <a:p>
            <a:pPr lvl="0"/>
            <a:r>
              <a:rPr lang="en-US"/>
              <a:t>Text here</a:t>
            </a:r>
            <a:endParaRPr lang="en-AU"/>
          </a:p>
        </p:txBody>
      </p:sp>
      <p:sp>
        <p:nvSpPr>
          <p:cNvPr id="91" name="Text Placeholder 86">
            <a:extLst>
              <a:ext uri="{FF2B5EF4-FFF2-40B4-BE49-F238E27FC236}">
                <a16:creationId xmlns:a16="http://schemas.microsoft.com/office/drawing/2014/main" id="{AA77BF2F-7F27-76B8-DDF8-4D59A9318780}"/>
              </a:ext>
            </a:extLst>
          </p:cNvPr>
          <p:cNvSpPr>
            <a:spLocks noGrp="1"/>
          </p:cNvSpPr>
          <p:nvPr>
            <p:ph type="body" sz="quarter" idx="35" hasCustomPrompt="1"/>
          </p:nvPr>
        </p:nvSpPr>
        <p:spPr>
          <a:xfrm>
            <a:off x="9033355" y="5843766"/>
            <a:ext cx="730800" cy="215444"/>
          </a:xfrm>
        </p:spPr>
        <p:txBody>
          <a:bodyPr lIns="0" tIns="46800" rIns="0" bIns="46800"/>
          <a:lstStyle>
            <a:lvl1pPr marL="0" indent="0" algn="ctr">
              <a:buNone/>
              <a:defRPr sz="700"/>
            </a:lvl1pPr>
          </a:lstStyle>
          <a:p>
            <a:pPr lvl="0"/>
            <a:r>
              <a:rPr lang="en-US"/>
              <a:t>Text here</a:t>
            </a:r>
            <a:endParaRPr lang="en-AU"/>
          </a:p>
        </p:txBody>
      </p:sp>
      <p:sp>
        <p:nvSpPr>
          <p:cNvPr id="92" name="Text Placeholder 86">
            <a:extLst>
              <a:ext uri="{FF2B5EF4-FFF2-40B4-BE49-F238E27FC236}">
                <a16:creationId xmlns:a16="http://schemas.microsoft.com/office/drawing/2014/main" id="{E6548312-A4F3-95C4-FB56-27E09595EFCF}"/>
              </a:ext>
            </a:extLst>
          </p:cNvPr>
          <p:cNvSpPr>
            <a:spLocks noGrp="1"/>
          </p:cNvSpPr>
          <p:nvPr>
            <p:ph type="body" sz="quarter" idx="36" hasCustomPrompt="1"/>
          </p:nvPr>
        </p:nvSpPr>
        <p:spPr>
          <a:xfrm>
            <a:off x="9977089" y="5843766"/>
            <a:ext cx="730800" cy="215444"/>
          </a:xfrm>
        </p:spPr>
        <p:txBody>
          <a:bodyPr lIns="0" tIns="46800" rIns="0" bIns="46800"/>
          <a:lstStyle>
            <a:lvl1pPr marL="0" indent="0" algn="ctr">
              <a:buNone/>
              <a:defRPr sz="700"/>
            </a:lvl1pPr>
          </a:lstStyle>
          <a:p>
            <a:pPr lvl="0"/>
            <a:r>
              <a:rPr lang="en-US"/>
              <a:t>Text here</a:t>
            </a:r>
            <a:endParaRPr lang="en-AU"/>
          </a:p>
        </p:txBody>
      </p:sp>
      <p:sp>
        <p:nvSpPr>
          <p:cNvPr id="93" name="Text Placeholder 86">
            <a:extLst>
              <a:ext uri="{FF2B5EF4-FFF2-40B4-BE49-F238E27FC236}">
                <a16:creationId xmlns:a16="http://schemas.microsoft.com/office/drawing/2014/main" id="{3887063D-3E85-8627-8B8B-58F54D6C10CD}"/>
              </a:ext>
            </a:extLst>
          </p:cNvPr>
          <p:cNvSpPr>
            <a:spLocks noGrp="1"/>
          </p:cNvSpPr>
          <p:nvPr>
            <p:ph type="body" sz="quarter" idx="37" hasCustomPrompt="1"/>
          </p:nvPr>
        </p:nvSpPr>
        <p:spPr>
          <a:xfrm>
            <a:off x="10920823" y="5843766"/>
            <a:ext cx="730800" cy="215444"/>
          </a:xfrm>
        </p:spPr>
        <p:txBody>
          <a:bodyPr lIns="0" tIns="46800" rIns="0" bIns="46800"/>
          <a:lstStyle>
            <a:lvl1pPr marL="0" indent="0" algn="ctr">
              <a:buNone/>
              <a:defRPr sz="700"/>
            </a:lvl1pPr>
          </a:lstStyle>
          <a:p>
            <a:pPr lvl="0"/>
            <a:r>
              <a:rPr lang="en-US"/>
              <a:t>Text here</a:t>
            </a:r>
            <a:endParaRPr lang="en-AU"/>
          </a:p>
        </p:txBody>
      </p:sp>
      <p:sp>
        <p:nvSpPr>
          <p:cNvPr id="94" name="Text Placeholder 86">
            <a:extLst>
              <a:ext uri="{FF2B5EF4-FFF2-40B4-BE49-F238E27FC236}">
                <a16:creationId xmlns:a16="http://schemas.microsoft.com/office/drawing/2014/main" id="{8929CF16-FCE3-3902-7C62-14D951AFAA0D}"/>
              </a:ext>
            </a:extLst>
          </p:cNvPr>
          <p:cNvSpPr>
            <a:spLocks noGrp="1"/>
          </p:cNvSpPr>
          <p:nvPr>
            <p:ph type="body" sz="quarter" idx="38" hasCustomPrompt="1"/>
          </p:nvPr>
        </p:nvSpPr>
        <p:spPr>
          <a:xfrm>
            <a:off x="539749" y="3050749"/>
            <a:ext cx="730800" cy="215444"/>
          </a:xfrm>
        </p:spPr>
        <p:txBody>
          <a:bodyPr lIns="0" tIns="46800" rIns="0" bIns="46800"/>
          <a:lstStyle>
            <a:lvl1pPr marL="0" indent="0" algn="ctr">
              <a:buNone/>
              <a:defRPr sz="700"/>
            </a:lvl1pPr>
          </a:lstStyle>
          <a:p>
            <a:pPr lvl="0"/>
            <a:r>
              <a:rPr lang="en-US"/>
              <a:t>Text here</a:t>
            </a:r>
            <a:endParaRPr lang="en-AU"/>
          </a:p>
        </p:txBody>
      </p:sp>
      <p:sp>
        <p:nvSpPr>
          <p:cNvPr id="95" name="Text Placeholder 86">
            <a:extLst>
              <a:ext uri="{FF2B5EF4-FFF2-40B4-BE49-F238E27FC236}">
                <a16:creationId xmlns:a16="http://schemas.microsoft.com/office/drawing/2014/main" id="{5F343220-D888-A833-F70B-45B314AE1564}"/>
              </a:ext>
            </a:extLst>
          </p:cNvPr>
          <p:cNvSpPr>
            <a:spLocks noGrp="1"/>
          </p:cNvSpPr>
          <p:nvPr>
            <p:ph type="body" sz="quarter" idx="39" hasCustomPrompt="1"/>
          </p:nvPr>
        </p:nvSpPr>
        <p:spPr>
          <a:xfrm>
            <a:off x="1483483" y="3050749"/>
            <a:ext cx="730800" cy="215444"/>
          </a:xfrm>
        </p:spPr>
        <p:txBody>
          <a:bodyPr lIns="0" tIns="46800" rIns="0" bIns="46800"/>
          <a:lstStyle>
            <a:lvl1pPr marL="0" indent="0" algn="ctr">
              <a:buNone/>
              <a:defRPr sz="700"/>
            </a:lvl1pPr>
          </a:lstStyle>
          <a:p>
            <a:pPr lvl="0"/>
            <a:r>
              <a:rPr lang="en-US"/>
              <a:t>Text here</a:t>
            </a:r>
            <a:endParaRPr lang="en-AU"/>
          </a:p>
        </p:txBody>
      </p:sp>
      <p:sp>
        <p:nvSpPr>
          <p:cNvPr id="96" name="Text Placeholder 86">
            <a:extLst>
              <a:ext uri="{FF2B5EF4-FFF2-40B4-BE49-F238E27FC236}">
                <a16:creationId xmlns:a16="http://schemas.microsoft.com/office/drawing/2014/main" id="{F56551BA-29B7-E01C-F89C-81E9F264CC06}"/>
              </a:ext>
            </a:extLst>
          </p:cNvPr>
          <p:cNvSpPr>
            <a:spLocks noGrp="1"/>
          </p:cNvSpPr>
          <p:nvPr>
            <p:ph type="body" sz="quarter" idx="40" hasCustomPrompt="1"/>
          </p:nvPr>
        </p:nvSpPr>
        <p:spPr>
          <a:xfrm>
            <a:off x="2427217" y="3050749"/>
            <a:ext cx="730800" cy="215444"/>
          </a:xfrm>
        </p:spPr>
        <p:txBody>
          <a:bodyPr lIns="0" tIns="46800" rIns="0" bIns="46800"/>
          <a:lstStyle>
            <a:lvl1pPr marL="0" indent="0" algn="ctr">
              <a:buNone/>
              <a:defRPr sz="700"/>
            </a:lvl1pPr>
          </a:lstStyle>
          <a:p>
            <a:pPr lvl="0"/>
            <a:r>
              <a:rPr lang="en-US"/>
              <a:t>Text here</a:t>
            </a:r>
            <a:endParaRPr lang="en-AU"/>
          </a:p>
        </p:txBody>
      </p:sp>
      <p:sp>
        <p:nvSpPr>
          <p:cNvPr id="97" name="Text Placeholder 86">
            <a:extLst>
              <a:ext uri="{FF2B5EF4-FFF2-40B4-BE49-F238E27FC236}">
                <a16:creationId xmlns:a16="http://schemas.microsoft.com/office/drawing/2014/main" id="{9AB9F203-BFC1-908E-4F0C-AAE66ACA3C41}"/>
              </a:ext>
            </a:extLst>
          </p:cNvPr>
          <p:cNvSpPr>
            <a:spLocks noGrp="1"/>
          </p:cNvSpPr>
          <p:nvPr>
            <p:ph type="body" sz="quarter" idx="41" hasCustomPrompt="1"/>
          </p:nvPr>
        </p:nvSpPr>
        <p:spPr>
          <a:xfrm>
            <a:off x="3370951" y="3050749"/>
            <a:ext cx="730800" cy="215444"/>
          </a:xfrm>
        </p:spPr>
        <p:txBody>
          <a:bodyPr lIns="0" tIns="46800" rIns="0" bIns="46800"/>
          <a:lstStyle>
            <a:lvl1pPr marL="0" indent="0" algn="ctr">
              <a:buNone/>
              <a:defRPr sz="700"/>
            </a:lvl1pPr>
          </a:lstStyle>
          <a:p>
            <a:pPr lvl="0"/>
            <a:r>
              <a:rPr lang="en-US"/>
              <a:t>Text here</a:t>
            </a:r>
            <a:endParaRPr lang="en-AU"/>
          </a:p>
        </p:txBody>
      </p:sp>
      <p:sp>
        <p:nvSpPr>
          <p:cNvPr id="98" name="Text Placeholder 86">
            <a:extLst>
              <a:ext uri="{FF2B5EF4-FFF2-40B4-BE49-F238E27FC236}">
                <a16:creationId xmlns:a16="http://schemas.microsoft.com/office/drawing/2014/main" id="{3EAB74C9-E6AA-6BAF-C39E-165123948A18}"/>
              </a:ext>
            </a:extLst>
          </p:cNvPr>
          <p:cNvSpPr>
            <a:spLocks noGrp="1"/>
          </p:cNvSpPr>
          <p:nvPr>
            <p:ph type="body" sz="quarter" idx="42" hasCustomPrompt="1"/>
          </p:nvPr>
        </p:nvSpPr>
        <p:spPr>
          <a:xfrm>
            <a:off x="4314685" y="3050749"/>
            <a:ext cx="730800" cy="215444"/>
          </a:xfrm>
        </p:spPr>
        <p:txBody>
          <a:bodyPr lIns="0" tIns="46800" rIns="0" bIns="46800"/>
          <a:lstStyle>
            <a:lvl1pPr marL="0" indent="0" algn="ctr">
              <a:buNone/>
              <a:defRPr sz="700"/>
            </a:lvl1pPr>
          </a:lstStyle>
          <a:p>
            <a:pPr lvl="0"/>
            <a:r>
              <a:rPr lang="en-US"/>
              <a:t>Text here</a:t>
            </a:r>
            <a:endParaRPr lang="en-AU"/>
          </a:p>
        </p:txBody>
      </p:sp>
      <p:sp>
        <p:nvSpPr>
          <p:cNvPr id="99" name="Text Placeholder 86">
            <a:extLst>
              <a:ext uri="{FF2B5EF4-FFF2-40B4-BE49-F238E27FC236}">
                <a16:creationId xmlns:a16="http://schemas.microsoft.com/office/drawing/2014/main" id="{3B4FDA91-4BA4-13E2-A965-B86546F35774}"/>
              </a:ext>
            </a:extLst>
          </p:cNvPr>
          <p:cNvSpPr>
            <a:spLocks noGrp="1"/>
          </p:cNvSpPr>
          <p:nvPr>
            <p:ph type="body" sz="quarter" idx="43" hasCustomPrompt="1"/>
          </p:nvPr>
        </p:nvSpPr>
        <p:spPr>
          <a:xfrm>
            <a:off x="5258419" y="3050749"/>
            <a:ext cx="730800" cy="215444"/>
          </a:xfrm>
        </p:spPr>
        <p:txBody>
          <a:bodyPr lIns="0" tIns="46800" rIns="0" bIns="46800"/>
          <a:lstStyle>
            <a:lvl1pPr marL="0" indent="0" algn="ctr">
              <a:buNone/>
              <a:defRPr sz="700"/>
            </a:lvl1pPr>
          </a:lstStyle>
          <a:p>
            <a:pPr lvl="0"/>
            <a:r>
              <a:rPr lang="en-US"/>
              <a:t>Text here</a:t>
            </a:r>
            <a:endParaRPr lang="en-AU"/>
          </a:p>
        </p:txBody>
      </p:sp>
      <p:sp>
        <p:nvSpPr>
          <p:cNvPr id="100" name="Text Placeholder 86">
            <a:extLst>
              <a:ext uri="{FF2B5EF4-FFF2-40B4-BE49-F238E27FC236}">
                <a16:creationId xmlns:a16="http://schemas.microsoft.com/office/drawing/2014/main" id="{E279B713-0803-3778-FA81-0C190EB11378}"/>
              </a:ext>
            </a:extLst>
          </p:cNvPr>
          <p:cNvSpPr>
            <a:spLocks noGrp="1"/>
          </p:cNvSpPr>
          <p:nvPr>
            <p:ph type="body" sz="quarter" idx="44" hasCustomPrompt="1"/>
          </p:nvPr>
        </p:nvSpPr>
        <p:spPr>
          <a:xfrm>
            <a:off x="6202153" y="3050749"/>
            <a:ext cx="730800" cy="215444"/>
          </a:xfrm>
        </p:spPr>
        <p:txBody>
          <a:bodyPr lIns="0" tIns="46800" rIns="0" bIns="46800"/>
          <a:lstStyle>
            <a:lvl1pPr marL="0" indent="0" algn="ctr">
              <a:buNone/>
              <a:defRPr sz="700"/>
            </a:lvl1pPr>
          </a:lstStyle>
          <a:p>
            <a:pPr lvl="0"/>
            <a:r>
              <a:rPr lang="en-US"/>
              <a:t>Text here</a:t>
            </a:r>
            <a:endParaRPr lang="en-AU"/>
          </a:p>
        </p:txBody>
      </p:sp>
      <p:sp>
        <p:nvSpPr>
          <p:cNvPr id="101" name="Text Placeholder 86">
            <a:extLst>
              <a:ext uri="{FF2B5EF4-FFF2-40B4-BE49-F238E27FC236}">
                <a16:creationId xmlns:a16="http://schemas.microsoft.com/office/drawing/2014/main" id="{41DBA362-3926-386A-4170-E4C1006C1356}"/>
              </a:ext>
            </a:extLst>
          </p:cNvPr>
          <p:cNvSpPr>
            <a:spLocks noGrp="1"/>
          </p:cNvSpPr>
          <p:nvPr>
            <p:ph type="body" sz="quarter" idx="45" hasCustomPrompt="1"/>
          </p:nvPr>
        </p:nvSpPr>
        <p:spPr>
          <a:xfrm>
            <a:off x="7145887" y="3050749"/>
            <a:ext cx="730800" cy="215444"/>
          </a:xfrm>
        </p:spPr>
        <p:txBody>
          <a:bodyPr lIns="0" tIns="46800" rIns="0" bIns="46800"/>
          <a:lstStyle>
            <a:lvl1pPr marL="0" indent="0" algn="ctr">
              <a:buNone/>
              <a:defRPr sz="700"/>
            </a:lvl1pPr>
          </a:lstStyle>
          <a:p>
            <a:pPr lvl="0"/>
            <a:r>
              <a:rPr lang="en-US"/>
              <a:t>Text here</a:t>
            </a:r>
            <a:endParaRPr lang="en-AU"/>
          </a:p>
        </p:txBody>
      </p:sp>
      <p:sp>
        <p:nvSpPr>
          <p:cNvPr id="102" name="Text Placeholder 86">
            <a:extLst>
              <a:ext uri="{FF2B5EF4-FFF2-40B4-BE49-F238E27FC236}">
                <a16:creationId xmlns:a16="http://schemas.microsoft.com/office/drawing/2014/main" id="{F845F1CF-596E-F163-71E1-F4699BAD8A34}"/>
              </a:ext>
            </a:extLst>
          </p:cNvPr>
          <p:cNvSpPr>
            <a:spLocks noGrp="1"/>
          </p:cNvSpPr>
          <p:nvPr>
            <p:ph type="body" sz="quarter" idx="46" hasCustomPrompt="1"/>
          </p:nvPr>
        </p:nvSpPr>
        <p:spPr>
          <a:xfrm>
            <a:off x="8089621" y="3050749"/>
            <a:ext cx="730800" cy="215444"/>
          </a:xfrm>
        </p:spPr>
        <p:txBody>
          <a:bodyPr lIns="0" tIns="46800" rIns="0" bIns="46800"/>
          <a:lstStyle>
            <a:lvl1pPr marL="0" indent="0" algn="ctr">
              <a:buNone/>
              <a:defRPr sz="700"/>
            </a:lvl1pPr>
          </a:lstStyle>
          <a:p>
            <a:pPr lvl="0"/>
            <a:r>
              <a:rPr lang="en-US"/>
              <a:t>Text here</a:t>
            </a:r>
            <a:endParaRPr lang="en-AU"/>
          </a:p>
        </p:txBody>
      </p:sp>
      <p:sp>
        <p:nvSpPr>
          <p:cNvPr id="103" name="Text Placeholder 86">
            <a:extLst>
              <a:ext uri="{FF2B5EF4-FFF2-40B4-BE49-F238E27FC236}">
                <a16:creationId xmlns:a16="http://schemas.microsoft.com/office/drawing/2014/main" id="{7B7C1396-EE47-CD4B-E47C-B7D6AD138CC8}"/>
              </a:ext>
            </a:extLst>
          </p:cNvPr>
          <p:cNvSpPr>
            <a:spLocks noGrp="1"/>
          </p:cNvSpPr>
          <p:nvPr>
            <p:ph type="body" sz="quarter" idx="47" hasCustomPrompt="1"/>
          </p:nvPr>
        </p:nvSpPr>
        <p:spPr>
          <a:xfrm>
            <a:off x="9033355" y="3050749"/>
            <a:ext cx="730800" cy="215444"/>
          </a:xfrm>
        </p:spPr>
        <p:txBody>
          <a:bodyPr lIns="0" tIns="46800" rIns="0" bIns="46800"/>
          <a:lstStyle>
            <a:lvl1pPr marL="0" indent="0" algn="ctr">
              <a:buNone/>
              <a:defRPr sz="700"/>
            </a:lvl1pPr>
          </a:lstStyle>
          <a:p>
            <a:pPr lvl="0"/>
            <a:r>
              <a:rPr lang="en-US"/>
              <a:t>Text here</a:t>
            </a:r>
            <a:endParaRPr lang="en-AU"/>
          </a:p>
        </p:txBody>
      </p:sp>
      <p:sp>
        <p:nvSpPr>
          <p:cNvPr id="104" name="Text Placeholder 86">
            <a:extLst>
              <a:ext uri="{FF2B5EF4-FFF2-40B4-BE49-F238E27FC236}">
                <a16:creationId xmlns:a16="http://schemas.microsoft.com/office/drawing/2014/main" id="{D59C7C7F-3756-5C84-6317-7CAD686752D6}"/>
              </a:ext>
            </a:extLst>
          </p:cNvPr>
          <p:cNvSpPr>
            <a:spLocks noGrp="1"/>
          </p:cNvSpPr>
          <p:nvPr>
            <p:ph type="body" sz="quarter" idx="48" hasCustomPrompt="1"/>
          </p:nvPr>
        </p:nvSpPr>
        <p:spPr>
          <a:xfrm>
            <a:off x="9977089" y="3050749"/>
            <a:ext cx="730800" cy="215444"/>
          </a:xfrm>
        </p:spPr>
        <p:txBody>
          <a:bodyPr lIns="0" tIns="46800" rIns="0" bIns="46800"/>
          <a:lstStyle>
            <a:lvl1pPr marL="0" indent="0" algn="ctr">
              <a:buNone/>
              <a:defRPr sz="700"/>
            </a:lvl1pPr>
          </a:lstStyle>
          <a:p>
            <a:pPr lvl="0"/>
            <a:r>
              <a:rPr lang="en-US"/>
              <a:t>Text here</a:t>
            </a:r>
            <a:endParaRPr lang="en-AU"/>
          </a:p>
        </p:txBody>
      </p:sp>
      <p:sp>
        <p:nvSpPr>
          <p:cNvPr id="105" name="Text Placeholder 86">
            <a:extLst>
              <a:ext uri="{FF2B5EF4-FFF2-40B4-BE49-F238E27FC236}">
                <a16:creationId xmlns:a16="http://schemas.microsoft.com/office/drawing/2014/main" id="{298A972D-C4B4-F7A7-BE17-7780FE9A29EF}"/>
              </a:ext>
            </a:extLst>
          </p:cNvPr>
          <p:cNvSpPr>
            <a:spLocks noGrp="1"/>
          </p:cNvSpPr>
          <p:nvPr>
            <p:ph type="body" sz="quarter" idx="49" hasCustomPrompt="1"/>
          </p:nvPr>
        </p:nvSpPr>
        <p:spPr>
          <a:xfrm>
            <a:off x="10920823" y="3050749"/>
            <a:ext cx="730800" cy="215444"/>
          </a:xfrm>
        </p:spPr>
        <p:txBody>
          <a:bodyPr lIns="0" tIns="46800" rIns="0" bIns="46800"/>
          <a:lstStyle>
            <a:lvl1pPr marL="0" indent="0" algn="ctr">
              <a:buNone/>
              <a:defRPr sz="700"/>
            </a:lvl1pPr>
          </a:lstStyle>
          <a:p>
            <a:pPr lvl="0"/>
            <a:r>
              <a:rPr lang="en-US"/>
              <a:t>Text here</a:t>
            </a:r>
            <a:endParaRPr lang="en-AU"/>
          </a:p>
        </p:txBody>
      </p:sp>
      <p:sp>
        <p:nvSpPr>
          <p:cNvPr id="106" name="Text Placeholder 86">
            <a:extLst>
              <a:ext uri="{FF2B5EF4-FFF2-40B4-BE49-F238E27FC236}">
                <a16:creationId xmlns:a16="http://schemas.microsoft.com/office/drawing/2014/main" id="{A6777870-4E90-5997-5A6C-1A7149120884}"/>
              </a:ext>
            </a:extLst>
          </p:cNvPr>
          <p:cNvSpPr>
            <a:spLocks noGrp="1"/>
          </p:cNvSpPr>
          <p:nvPr>
            <p:ph type="body" sz="quarter" idx="50" hasCustomPrompt="1"/>
          </p:nvPr>
        </p:nvSpPr>
        <p:spPr>
          <a:xfrm>
            <a:off x="539749" y="3976768"/>
            <a:ext cx="730800" cy="215444"/>
          </a:xfrm>
        </p:spPr>
        <p:txBody>
          <a:bodyPr lIns="0" tIns="46800" rIns="0" bIns="46800"/>
          <a:lstStyle>
            <a:lvl1pPr marL="0" indent="0" algn="ctr">
              <a:buNone/>
              <a:defRPr sz="700"/>
            </a:lvl1pPr>
          </a:lstStyle>
          <a:p>
            <a:pPr lvl="0"/>
            <a:r>
              <a:rPr lang="en-US"/>
              <a:t>Text here</a:t>
            </a:r>
            <a:endParaRPr lang="en-AU"/>
          </a:p>
        </p:txBody>
      </p:sp>
      <p:sp>
        <p:nvSpPr>
          <p:cNvPr id="107" name="Text Placeholder 86">
            <a:extLst>
              <a:ext uri="{FF2B5EF4-FFF2-40B4-BE49-F238E27FC236}">
                <a16:creationId xmlns:a16="http://schemas.microsoft.com/office/drawing/2014/main" id="{B936424F-941B-AE9D-ECBC-BBF3FED5F40E}"/>
              </a:ext>
            </a:extLst>
          </p:cNvPr>
          <p:cNvSpPr>
            <a:spLocks noGrp="1"/>
          </p:cNvSpPr>
          <p:nvPr>
            <p:ph type="body" sz="quarter" idx="51" hasCustomPrompt="1"/>
          </p:nvPr>
        </p:nvSpPr>
        <p:spPr>
          <a:xfrm>
            <a:off x="1483483" y="3976768"/>
            <a:ext cx="730800" cy="215444"/>
          </a:xfrm>
        </p:spPr>
        <p:txBody>
          <a:bodyPr lIns="0" tIns="46800" rIns="0" bIns="46800"/>
          <a:lstStyle>
            <a:lvl1pPr marL="0" indent="0" algn="ctr">
              <a:buNone/>
              <a:defRPr sz="700"/>
            </a:lvl1pPr>
          </a:lstStyle>
          <a:p>
            <a:pPr lvl="0"/>
            <a:r>
              <a:rPr lang="en-US"/>
              <a:t>Text here</a:t>
            </a:r>
            <a:endParaRPr lang="en-AU"/>
          </a:p>
        </p:txBody>
      </p:sp>
      <p:sp>
        <p:nvSpPr>
          <p:cNvPr id="108" name="Text Placeholder 86">
            <a:extLst>
              <a:ext uri="{FF2B5EF4-FFF2-40B4-BE49-F238E27FC236}">
                <a16:creationId xmlns:a16="http://schemas.microsoft.com/office/drawing/2014/main" id="{6318B4C0-C1B4-9E49-689E-6847088E347D}"/>
              </a:ext>
            </a:extLst>
          </p:cNvPr>
          <p:cNvSpPr>
            <a:spLocks noGrp="1"/>
          </p:cNvSpPr>
          <p:nvPr>
            <p:ph type="body" sz="quarter" idx="52" hasCustomPrompt="1"/>
          </p:nvPr>
        </p:nvSpPr>
        <p:spPr>
          <a:xfrm>
            <a:off x="2427217" y="3976768"/>
            <a:ext cx="730800" cy="215444"/>
          </a:xfrm>
        </p:spPr>
        <p:txBody>
          <a:bodyPr lIns="0" tIns="46800" rIns="0" bIns="46800"/>
          <a:lstStyle>
            <a:lvl1pPr marL="0" indent="0" algn="ctr">
              <a:buNone/>
              <a:defRPr sz="700"/>
            </a:lvl1pPr>
          </a:lstStyle>
          <a:p>
            <a:pPr lvl="0"/>
            <a:r>
              <a:rPr lang="en-US"/>
              <a:t>Text here</a:t>
            </a:r>
            <a:endParaRPr lang="en-AU"/>
          </a:p>
        </p:txBody>
      </p:sp>
      <p:sp>
        <p:nvSpPr>
          <p:cNvPr id="109" name="Text Placeholder 86">
            <a:extLst>
              <a:ext uri="{FF2B5EF4-FFF2-40B4-BE49-F238E27FC236}">
                <a16:creationId xmlns:a16="http://schemas.microsoft.com/office/drawing/2014/main" id="{54814871-4B52-787E-7919-D883C3A1ADA8}"/>
              </a:ext>
            </a:extLst>
          </p:cNvPr>
          <p:cNvSpPr>
            <a:spLocks noGrp="1"/>
          </p:cNvSpPr>
          <p:nvPr>
            <p:ph type="body" sz="quarter" idx="53" hasCustomPrompt="1"/>
          </p:nvPr>
        </p:nvSpPr>
        <p:spPr>
          <a:xfrm>
            <a:off x="3370951" y="3976768"/>
            <a:ext cx="730800" cy="215444"/>
          </a:xfrm>
        </p:spPr>
        <p:txBody>
          <a:bodyPr lIns="0" tIns="46800" rIns="0" bIns="46800"/>
          <a:lstStyle>
            <a:lvl1pPr marL="0" indent="0" algn="ctr">
              <a:buNone/>
              <a:defRPr sz="700"/>
            </a:lvl1pPr>
          </a:lstStyle>
          <a:p>
            <a:pPr lvl="0"/>
            <a:r>
              <a:rPr lang="en-US"/>
              <a:t>Text here</a:t>
            </a:r>
            <a:endParaRPr lang="en-AU"/>
          </a:p>
        </p:txBody>
      </p:sp>
      <p:sp>
        <p:nvSpPr>
          <p:cNvPr id="110" name="Text Placeholder 86">
            <a:extLst>
              <a:ext uri="{FF2B5EF4-FFF2-40B4-BE49-F238E27FC236}">
                <a16:creationId xmlns:a16="http://schemas.microsoft.com/office/drawing/2014/main" id="{CAE9838A-AB64-2363-B3B4-5FF3DCE2EED2}"/>
              </a:ext>
            </a:extLst>
          </p:cNvPr>
          <p:cNvSpPr>
            <a:spLocks noGrp="1"/>
          </p:cNvSpPr>
          <p:nvPr>
            <p:ph type="body" sz="quarter" idx="54" hasCustomPrompt="1"/>
          </p:nvPr>
        </p:nvSpPr>
        <p:spPr>
          <a:xfrm>
            <a:off x="4314685" y="3976768"/>
            <a:ext cx="730800" cy="215444"/>
          </a:xfrm>
        </p:spPr>
        <p:txBody>
          <a:bodyPr lIns="0" tIns="46800" rIns="0" bIns="46800"/>
          <a:lstStyle>
            <a:lvl1pPr marL="0" indent="0" algn="ctr">
              <a:buNone/>
              <a:defRPr sz="700"/>
            </a:lvl1pPr>
          </a:lstStyle>
          <a:p>
            <a:pPr lvl="0"/>
            <a:r>
              <a:rPr lang="en-US"/>
              <a:t>Text here</a:t>
            </a:r>
            <a:endParaRPr lang="en-AU"/>
          </a:p>
        </p:txBody>
      </p:sp>
      <p:sp>
        <p:nvSpPr>
          <p:cNvPr id="111" name="Text Placeholder 86">
            <a:extLst>
              <a:ext uri="{FF2B5EF4-FFF2-40B4-BE49-F238E27FC236}">
                <a16:creationId xmlns:a16="http://schemas.microsoft.com/office/drawing/2014/main" id="{8CCAF32E-16AD-C4E5-0667-2C82369346A3}"/>
              </a:ext>
            </a:extLst>
          </p:cNvPr>
          <p:cNvSpPr>
            <a:spLocks noGrp="1"/>
          </p:cNvSpPr>
          <p:nvPr>
            <p:ph type="body" sz="quarter" idx="55" hasCustomPrompt="1"/>
          </p:nvPr>
        </p:nvSpPr>
        <p:spPr>
          <a:xfrm>
            <a:off x="5258419" y="3976768"/>
            <a:ext cx="730800" cy="215444"/>
          </a:xfrm>
        </p:spPr>
        <p:txBody>
          <a:bodyPr lIns="0" tIns="46800" rIns="0" bIns="46800"/>
          <a:lstStyle>
            <a:lvl1pPr marL="0" indent="0" algn="ctr">
              <a:buNone/>
              <a:defRPr sz="700"/>
            </a:lvl1pPr>
          </a:lstStyle>
          <a:p>
            <a:pPr lvl="0"/>
            <a:r>
              <a:rPr lang="en-US"/>
              <a:t>Text here</a:t>
            </a:r>
            <a:endParaRPr lang="en-AU"/>
          </a:p>
        </p:txBody>
      </p:sp>
      <p:sp>
        <p:nvSpPr>
          <p:cNvPr id="112" name="Text Placeholder 86">
            <a:extLst>
              <a:ext uri="{FF2B5EF4-FFF2-40B4-BE49-F238E27FC236}">
                <a16:creationId xmlns:a16="http://schemas.microsoft.com/office/drawing/2014/main" id="{52678651-F6E0-8FB9-B506-833938C011C0}"/>
              </a:ext>
            </a:extLst>
          </p:cNvPr>
          <p:cNvSpPr>
            <a:spLocks noGrp="1"/>
          </p:cNvSpPr>
          <p:nvPr>
            <p:ph type="body" sz="quarter" idx="56" hasCustomPrompt="1"/>
          </p:nvPr>
        </p:nvSpPr>
        <p:spPr>
          <a:xfrm>
            <a:off x="6202153" y="3976768"/>
            <a:ext cx="730800" cy="215444"/>
          </a:xfrm>
        </p:spPr>
        <p:txBody>
          <a:bodyPr lIns="0" tIns="46800" rIns="0" bIns="46800"/>
          <a:lstStyle>
            <a:lvl1pPr marL="0" indent="0" algn="ctr">
              <a:buNone/>
              <a:defRPr sz="700"/>
            </a:lvl1pPr>
          </a:lstStyle>
          <a:p>
            <a:pPr lvl="0"/>
            <a:r>
              <a:rPr lang="en-US"/>
              <a:t>Text here</a:t>
            </a:r>
            <a:endParaRPr lang="en-AU"/>
          </a:p>
        </p:txBody>
      </p:sp>
      <p:sp>
        <p:nvSpPr>
          <p:cNvPr id="113" name="Text Placeholder 86">
            <a:extLst>
              <a:ext uri="{FF2B5EF4-FFF2-40B4-BE49-F238E27FC236}">
                <a16:creationId xmlns:a16="http://schemas.microsoft.com/office/drawing/2014/main" id="{A1BACFEC-DBCE-C50F-AED5-E1E9F4E776EC}"/>
              </a:ext>
            </a:extLst>
          </p:cNvPr>
          <p:cNvSpPr>
            <a:spLocks noGrp="1"/>
          </p:cNvSpPr>
          <p:nvPr>
            <p:ph type="body" sz="quarter" idx="57" hasCustomPrompt="1"/>
          </p:nvPr>
        </p:nvSpPr>
        <p:spPr>
          <a:xfrm>
            <a:off x="7145887" y="3976768"/>
            <a:ext cx="730800" cy="215444"/>
          </a:xfrm>
        </p:spPr>
        <p:txBody>
          <a:bodyPr lIns="0" tIns="46800" rIns="0" bIns="46800"/>
          <a:lstStyle>
            <a:lvl1pPr marL="0" indent="0" algn="ctr">
              <a:buNone/>
              <a:defRPr sz="700"/>
            </a:lvl1pPr>
          </a:lstStyle>
          <a:p>
            <a:pPr lvl="0"/>
            <a:r>
              <a:rPr lang="en-US"/>
              <a:t>Text here</a:t>
            </a:r>
            <a:endParaRPr lang="en-AU"/>
          </a:p>
        </p:txBody>
      </p:sp>
      <p:sp>
        <p:nvSpPr>
          <p:cNvPr id="114" name="Text Placeholder 86">
            <a:extLst>
              <a:ext uri="{FF2B5EF4-FFF2-40B4-BE49-F238E27FC236}">
                <a16:creationId xmlns:a16="http://schemas.microsoft.com/office/drawing/2014/main" id="{9E336CD7-1B43-4C32-ECC6-E269A99A727D}"/>
              </a:ext>
            </a:extLst>
          </p:cNvPr>
          <p:cNvSpPr>
            <a:spLocks noGrp="1"/>
          </p:cNvSpPr>
          <p:nvPr>
            <p:ph type="body" sz="quarter" idx="58" hasCustomPrompt="1"/>
          </p:nvPr>
        </p:nvSpPr>
        <p:spPr>
          <a:xfrm>
            <a:off x="8089621" y="3976768"/>
            <a:ext cx="730800" cy="215444"/>
          </a:xfrm>
        </p:spPr>
        <p:txBody>
          <a:bodyPr lIns="0" tIns="46800" rIns="0" bIns="46800"/>
          <a:lstStyle>
            <a:lvl1pPr marL="0" indent="0" algn="ctr">
              <a:buNone/>
              <a:defRPr sz="700"/>
            </a:lvl1pPr>
          </a:lstStyle>
          <a:p>
            <a:pPr lvl="0"/>
            <a:r>
              <a:rPr lang="en-US"/>
              <a:t>Text here</a:t>
            </a:r>
            <a:endParaRPr lang="en-AU"/>
          </a:p>
        </p:txBody>
      </p:sp>
      <p:sp>
        <p:nvSpPr>
          <p:cNvPr id="115" name="Text Placeholder 86">
            <a:extLst>
              <a:ext uri="{FF2B5EF4-FFF2-40B4-BE49-F238E27FC236}">
                <a16:creationId xmlns:a16="http://schemas.microsoft.com/office/drawing/2014/main" id="{417C9E85-65C1-0017-7410-CFC721F1F479}"/>
              </a:ext>
            </a:extLst>
          </p:cNvPr>
          <p:cNvSpPr>
            <a:spLocks noGrp="1"/>
          </p:cNvSpPr>
          <p:nvPr>
            <p:ph type="body" sz="quarter" idx="59" hasCustomPrompt="1"/>
          </p:nvPr>
        </p:nvSpPr>
        <p:spPr>
          <a:xfrm>
            <a:off x="9033355" y="3976768"/>
            <a:ext cx="730800" cy="215444"/>
          </a:xfrm>
        </p:spPr>
        <p:txBody>
          <a:bodyPr lIns="0" tIns="46800" rIns="0" bIns="46800"/>
          <a:lstStyle>
            <a:lvl1pPr marL="0" indent="0" algn="ctr">
              <a:buNone/>
              <a:defRPr sz="700"/>
            </a:lvl1pPr>
          </a:lstStyle>
          <a:p>
            <a:pPr lvl="0"/>
            <a:r>
              <a:rPr lang="en-US"/>
              <a:t>Text here</a:t>
            </a:r>
            <a:endParaRPr lang="en-AU"/>
          </a:p>
        </p:txBody>
      </p:sp>
      <p:sp>
        <p:nvSpPr>
          <p:cNvPr id="116" name="Text Placeholder 86">
            <a:extLst>
              <a:ext uri="{FF2B5EF4-FFF2-40B4-BE49-F238E27FC236}">
                <a16:creationId xmlns:a16="http://schemas.microsoft.com/office/drawing/2014/main" id="{83824B3D-58A0-DDC6-A183-D5A83DF916AD}"/>
              </a:ext>
            </a:extLst>
          </p:cNvPr>
          <p:cNvSpPr>
            <a:spLocks noGrp="1"/>
          </p:cNvSpPr>
          <p:nvPr>
            <p:ph type="body" sz="quarter" idx="60" hasCustomPrompt="1"/>
          </p:nvPr>
        </p:nvSpPr>
        <p:spPr>
          <a:xfrm>
            <a:off x="9977089" y="3976768"/>
            <a:ext cx="730800" cy="215444"/>
          </a:xfrm>
        </p:spPr>
        <p:txBody>
          <a:bodyPr lIns="0" tIns="46800" rIns="0" bIns="46800"/>
          <a:lstStyle>
            <a:lvl1pPr marL="0" indent="0" algn="ctr">
              <a:buNone/>
              <a:defRPr sz="700"/>
            </a:lvl1pPr>
          </a:lstStyle>
          <a:p>
            <a:pPr lvl="0"/>
            <a:r>
              <a:rPr lang="en-US"/>
              <a:t>Text here</a:t>
            </a:r>
            <a:endParaRPr lang="en-AU"/>
          </a:p>
        </p:txBody>
      </p:sp>
      <p:sp>
        <p:nvSpPr>
          <p:cNvPr id="117" name="Text Placeholder 86">
            <a:extLst>
              <a:ext uri="{FF2B5EF4-FFF2-40B4-BE49-F238E27FC236}">
                <a16:creationId xmlns:a16="http://schemas.microsoft.com/office/drawing/2014/main" id="{12402A24-83BA-4AD4-2A07-70CE442B931C}"/>
              </a:ext>
            </a:extLst>
          </p:cNvPr>
          <p:cNvSpPr>
            <a:spLocks noGrp="1"/>
          </p:cNvSpPr>
          <p:nvPr>
            <p:ph type="body" sz="quarter" idx="61" hasCustomPrompt="1"/>
          </p:nvPr>
        </p:nvSpPr>
        <p:spPr>
          <a:xfrm>
            <a:off x="10920823" y="3976768"/>
            <a:ext cx="730800" cy="215444"/>
          </a:xfrm>
        </p:spPr>
        <p:txBody>
          <a:bodyPr lIns="0" tIns="46800" rIns="0" bIns="46800"/>
          <a:lstStyle>
            <a:lvl1pPr marL="0" indent="0" algn="ctr">
              <a:buNone/>
              <a:defRPr sz="700"/>
            </a:lvl1pPr>
          </a:lstStyle>
          <a:p>
            <a:pPr lvl="0"/>
            <a:r>
              <a:rPr lang="en-US"/>
              <a:t>Text here</a:t>
            </a:r>
            <a:endParaRPr lang="en-AU"/>
          </a:p>
        </p:txBody>
      </p:sp>
      <p:sp>
        <p:nvSpPr>
          <p:cNvPr id="118" name="Text Placeholder 86">
            <a:extLst>
              <a:ext uri="{FF2B5EF4-FFF2-40B4-BE49-F238E27FC236}">
                <a16:creationId xmlns:a16="http://schemas.microsoft.com/office/drawing/2014/main" id="{89413F11-3EA3-83DF-7079-60937EFA5ADB}"/>
              </a:ext>
            </a:extLst>
          </p:cNvPr>
          <p:cNvSpPr>
            <a:spLocks noGrp="1"/>
          </p:cNvSpPr>
          <p:nvPr>
            <p:ph type="body" sz="quarter" idx="62" hasCustomPrompt="1"/>
          </p:nvPr>
        </p:nvSpPr>
        <p:spPr>
          <a:xfrm>
            <a:off x="539749" y="4910267"/>
            <a:ext cx="730800" cy="215444"/>
          </a:xfrm>
        </p:spPr>
        <p:txBody>
          <a:bodyPr lIns="0" tIns="46800" rIns="0" bIns="46800"/>
          <a:lstStyle>
            <a:lvl1pPr marL="0" indent="0" algn="ctr">
              <a:buNone/>
              <a:defRPr sz="700"/>
            </a:lvl1pPr>
          </a:lstStyle>
          <a:p>
            <a:pPr lvl="0"/>
            <a:r>
              <a:rPr lang="en-US"/>
              <a:t>Text here</a:t>
            </a:r>
            <a:endParaRPr lang="en-AU"/>
          </a:p>
        </p:txBody>
      </p:sp>
      <p:sp>
        <p:nvSpPr>
          <p:cNvPr id="119" name="Text Placeholder 86">
            <a:extLst>
              <a:ext uri="{FF2B5EF4-FFF2-40B4-BE49-F238E27FC236}">
                <a16:creationId xmlns:a16="http://schemas.microsoft.com/office/drawing/2014/main" id="{82153905-6D43-3145-201D-92DB1F3DBFB5}"/>
              </a:ext>
            </a:extLst>
          </p:cNvPr>
          <p:cNvSpPr>
            <a:spLocks noGrp="1"/>
          </p:cNvSpPr>
          <p:nvPr>
            <p:ph type="body" sz="quarter" idx="63" hasCustomPrompt="1"/>
          </p:nvPr>
        </p:nvSpPr>
        <p:spPr>
          <a:xfrm>
            <a:off x="1483483" y="4910267"/>
            <a:ext cx="730800" cy="215444"/>
          </a:xfrm>
        </p:spPr>
        <p:txBody>
          <a:bodyPr lIns="0" tIns="46800" rIns="0" bIns="46800"/>
          <a:lstStyle>
            <a:lvl1pPr marL="0" indent="0" algn="ctr">
              <a:buNone/>
              <a:defRPr sz="700"/>
            </a:lvl1pPr>
          </a:lstStyle>
          <a:p>
            <a:pPr lvl="0"/>
            <a:r>
              <a:rPr lang="en-US"/>
              <a:t>Text here</a:t>
            </a:r>
            <a:endParaRPr lang="en-AU"/>
          </a:p>
        </p:txBody>
      </p:sp>
      <p:sp>
        <p:nvSpPr>
          <p:cNvPr id="120" name="Text Placeholder 86">
            <a:extLst>
              <a:ext uri="{FF2B5EF4-FFF2-40B4-BE49-F238E27FC236}">
                <a16:creationId xmlns:a16="http://schemas.microsoft.com/office/drawing/2014/main" id="{43DE57BD-1C13-6D16-09E2-C1625C21670B}"/>
              </a:ext>
            </a:extLst>
          </p:cNvPr>
          <p:cNvSpPr>
            <a:spLocks noGrp="1"/>
          </p:cNvSpPr>
          <p:nvPr>
            <p:ph type="body" sz="quarter" idx="64" hasCustomPrompt="1"/>
          </p:nvPr>
        </p:nvSpPr>
        <p:spPr>
          <a:xfrm>
            <a:off x="2427217" y="4910267"/>
            <a:ext cx="730800" cy="215444"/>
          </a:xfrm>
        </p:spPr>
        <p:txBody>
          <a:bodyPr lIns="0" tIns="46800" rIns="0" bIns="46800"/>
          <a:lstStyle>
            <a:lvl1pPr marL="0" indent="0" algn="ctr">
              <a:buNone/>
              <a:defRPr sz="700"/>
            </a:lvl1pPr>
          </a:lstStyle>
          <a:p>
            <a:pPr lvl="0"/>
            <a:r>
              <a:rPr lang="en-US"/>
              <a:t>Text here</a:t>
            </a:r>
            <a:endParaRPr lang="en-AU"/>
          </a:p>
        </p:txBody>
      </p:sp>
      <p:sp>
        <p:nvSpPr>
          <p:cNvPr id="121" name="Text Placeholder 86">
            <a:extLst>
              <a:ext uri="{FF2B5EF4-FFF2-40B4-BE49-F238E27FC236}">
                <a16:creationId xmlns:a16="http://schemas.microsoft.com/office/drawing/2014/main" id="{F08ACAE6-7961-F052-1A77-539DD9735269}"/>
              </a:ext>
            </a:extLst>
          </p:cNvPr>
          <p:cNvSpPr>
            <a:spLocks noGrp="1"/>
          </p:cNvSpPr>
          <p:nvPr>
            <p:ph type="body" sz="quarter" idx="65" hasCustomPrompt="1"/>
          </p:nvPr>
        </p:nvSpPr>
        <p:spPr>
          <a:xfrm>
            <a:off x="3370951" y="4910267"/>
            <a:ext cx="730800" cy="215444"/>
          </a:xfrm>
        </p:spPr>
        <p:txBody>
          <a:bodyPr lIns="0" tIns="46800" rIns="0" bIns="46800"/>
          <a:lstStyle>
            <a:lvl1pPr marL="0" indent="0" algn="ctr">
              <a:buNone/>
              <a:defRPr sz="700"/>
            </a:lvl1pPr>
          </a:lstStyle>
          <a:p>
            <a:pPr lvl="0"/>
            <a:r>
              <a:rPr lang="en-US"/>
              <a:t>Text here</a:t>
            </a:r>
            <a:endParaRPr lang="en-AU"/>
          </a:p>
        </p:txBody>
      </p:sp>
      <p:sp>
        <p:nvSpPr>
          <p:cNvPr id="122" name="Text Placeholder 86">
            <a:extLst>
              <a:ext uri="{FF2B5EF4-FFF2-40B4-BE49-F238E27FC236}">
                <a16:creationId xmlns:a16="http://schemas.microsoft.com/office/drawing/2014/main" id="{BA364B23-4838-9E95-D140-771D39EA6061}"/>
              </a:ext>
            </a:extLst>
          </p:cNvPr>
          <p:cNvSpPr>
            <a:spLocks noGrp="1"/>
          </p:cNvSpPr>
          <p:nvPr>
            <p:ph type="body" sz="quarter" idx="66" hasCustomPrompt="1"/>
          </p:nvPr>
        </p:nvSpPr>
        <p:spPr>
          <a:xfrm>
            <a:off x="4314685" y="4910267"/>
            <a:ext cx="730800" cy="215444"/>
          </a:xfrm>
        </p:spPr>
        <p:txBody>
          <a:bodyPr lIns="0" tIns="46800" rIns="0" bIns="46800"/>
          <a:lstStyle>
            <a:lvl1pPr marL="0" indent="0" algn="ctr">
              <a:buNone/>
              <a:defRPr sz="700"/>
            </a:lvl1pPr>
          </a:lstStyle>
          <a:p>
            <a:pPr lvl="0"/>
            <a:r>
              <a:rPr lang="en-US"/>
              <a:t>Text here</a:t>
            </a:r>
            <a:endParaRPr lang="en-AU"/>
          </a:p>
        </p:txBody>
      </p:sp>
      <p:sp>
        <p:nvSpPr>
          <p:cNvPr id="123" name="Text Placeholder 86">
            <a:extLst>
              <a:ext uri="{FF2B5EF4-FFF2-40B4-BE49-F238E27FC236}">
                <a16:creationId xmlns:a16="http://schemas.microsoft.com/office/drawing/2014/main" id="{45AA4FF1-1E35-292D-5D05-72145A90A63E}"/>
              </a:ext>
            </a:extLst>
          </p:cNvPr>
          <p:cNvSpPr>
            <a:spLocks noGrp="1"/>
          </p:cNvSpPr>
          <p:nvPr>
            <p:ph type="body" sz="quarter" idx="67" hasCustomPrompt="1"/>
          </p:nvPr>
        </p:nvSpPr>
        <p:spPr>
          <a:xfrm>
            <a:off x="5258419" y="4910267"/>
            <a:ext cx="730800" cy="215444"/>
          </a:xfrm>
        </p:spPr>
        <p:txBody>
          <a:bodyPr lIns="0" tIns="46800" rIns="0" bIns="46800"/>
          <a:lstStyle>
            <a:lvl1pPr marL="0" indent="0" algn="ctr">
              <a:buNone/>
              <a:defRPr sz="700"/>
            </a:lvl1pPr>
          </a:lstStyle>
          <a:p>
            <a:pPr lvl="0"/>
            <a:r>
              <a:rPr lang="en-US"/>
              <a:t>Text here</a:t>
            </a:r>
            <a:endParaRPr lang="en-AU"/>
          </a:p>
        </p:txBody>
      </p:sp>
      <p:sp>
        <p:nvSpPr>
          <p:cNvPr id="124" name="Text Placeholder 86">
            <a:extLst>
              <a:ext uri="{FF2B5EF4-FFF2-40B4-BE49-F238E27FC236}">
                <a16:creationId xmlns:a16="http://schemas.microsoft.com/office/drawing/2014/main" id="{3877CE3B-18A1-B112-F8DD-BB87D5127AC2}"/>
              </a:ext>
            </a:extLst>
          </p:cNvPr>
          <p:cNvSpPr>
            <a:spLocks noGrp="1"/>
          </p:cNvSpPr>
          <p:nvPr>
            <p:ph type="body" sz="quarter" idx="68" hasCustomPrompt="1"/>
          </p:nvPr>
        </p:nvSpPr>
        <p:spPr>
          <a:xfrm>
            <a:off x="6202153" y="4910267"/>
            <a:ext cx="730800" cy="215444"/>
          </a:xfrm>
        </p:spPr>
        <p:txBody>
          <a:bodyPr lIns="0" tIns="46800" rIns="0" bIns="46800"/>
          <a:lstStyle>
            <a:lvl1pPr marL="0" indent="0" algn="ctr">
              <a:buNone/>
              <a:defRPr sz="700"/>
            </a:lvl1pPr>
          </a:lstStyle>
          <a:p>
            <a:pPr lvl="0"/>
            <a:r>
              <a:rPr lang="en-US"/>
              <a:t>Text here</a:t>
            </a:r>
            <a:endParaRPr lang="en-AU"/>
          </a:p>
        </p:txBody>
      </p:sp>
      <p:sp>
        <p:nvSpPr>
          <p:cNvPr id="125" name="Text Placeholder 86">
            <a:extLst>
              <a:ext uri="{FF2B5EF4-FFF2-40B4-BE49-F238E27FC236}">
                <a16:creationId xmlns:a16="http://schemas.microsoft.com/office/drawing/2014/main" id="{231CD901-8C13-3CBD-40DC-AE00E7021C93}"/>
              </a:ext>
            </a:extLst>
          </p:cNvPr>
          <p:cNvSpPr>
            <a:spLocks noGrp="1"/>
          </p:cNvSpPr>
          <p:nvPr>
            <p:ph type="body" sz="quarter" idx="69" hasCustomPrompt="1"/>
          </p:nvPr>
        </p:nvSpPr>
        <p:spPr>
          <a:xfrm>
            <a:off x="7145887" y="4910267"/>
            <a:ext cx="730800" cy="215444"/>
          </a:xfrm>
        </p:spPr>
        <p:txBody>
          <a:bodyPr lIns="0" tIns="46800" rIns="0" bIns="46800"/>
          <a:lstStyle>
            <a:lvl1pPr marL="0" indent="0" algn="ctr">
              <a:buNone/>
              <a:defRPr sz="700"/>
            </a:lvl1pPr>
          </a:lstStyle>
          <a:p>
            <a:pPr lvl="0"/>
            <a:r>
              <a:rPr lang="en-US"/>
              <a:t>Text here</a:t>
            </a:r>
            <a:endParaRPr lang="en-AU"/>
          </a:p>
        </p:txBody>
      </p:sp>
      <p:sp>
        <p:nvSpPr>
          <p:cNvPr id="126" name="Text Placeholder 86">
            <a:extLst>
              <a:ext uri="{FF2B5EF4-FFF2-40B4-BE49-F238E27FC236}">
                <a16:creationId xmlns:a16="http://schemas.microsoft.com/office/drawing/2014/main" id="{A343F63B-280D-F96A-A5B3-E66E58BA5AD0}"/>
              </a:ext>
            </a:extLst>
          </p:cNvPr>
          <p:cNvSpPr>
            <a:spLocks noGrp="1"/>
          </p:cNvSpPr>
          <p:nvPr>
            <p:ph type="body" sz="quarter" idx="70" hasCustomPrompt="1"/>
          </p:nvPr>
        </p:nvSpPr>
        <p:spPr>
          <a:xfrm>
            <a:off x="8089621" y="4910267"/>
            <a:ext cx="730800" cy="215444"/>
          </a:xfrm>
        </p:spPr>
        <p:txBody>
          <a:bodyPr lIns="0" tIns="46800" rIns="0" bIns="46800"/>
          <a:lstStyle>
            <a:lvl1pPr marL="0" indent="0" algn="ctr">
              <a:buNone/>
              <a:defRPr sz="700"/>
            </a:lvl1pPr>
          </a:lstStyle>
          <a:p>
            <a:pPr lvl="0"/>
            <a:r>
              <a:rPr lang="en-US"/>
              <a:t>Text here</a:t>
            </a:r>
            <a:endParaRPr lang="en-AU"/>
          </a:p>
        </p:txBody>
      </p:sp>
      <p:sp>
        <p:nvSpPr>
          <p:cNvPr id="127" name="Text Placeholder 86">
            <a:extLst>
              <a:ext uri="{FF2B5EF4-FFF2-40B4-BE49-F238E27FC236}">
                <a16:creationId xmlns:a16="http://schemas.microsoft.com/office/drawing/2014/main" id="{751838F6-7FAB-CB28-7C6D-C8110737AB4F}"/>
              </a:ext>
            </a:extLst>
          </p:cNvPr>
          <p:cNvSpPr>
            <a:spLocks noGrp="1"/>
          </p:cNvSpPr>
          <p:nvPr>
            <p:ph type="body" sz="quarter" idx="71" hasCustomPrompt="1"/>
          </p:nvPr>
        </p:nvSpPr>
        <p:spPr>
          <a:xfrm>
            <a:off x="9033355" y="4910267"/>
            <a:ext cx="730800" cy="215444"/>
          </a:xfrm>
        </p:spPr>
        <p:txBody>
          <a:bodyPr lIns="0" tIns="46800" rIns="0" bIns="46800"/>
          <a:lstStyle>
            <a:lvl1pPr marL="0" indent="0" algn="ctr">
              <a:buNone/>
              <a:defRPr sz="700"/>
            </a:lvl1pPr>
          </a:lstStyle>
          <a:p>
            <a:pPr lvl="0"/>
            <a:r>
              <a:rPr lang="en-US"/>
              <a:t>Text here</a:t>
            </a:r>
            <a:endParaRPr lang="en-AU"/>
          </a:p>
        </p:txBody>
      </p:sp>
      <p:sp>
        <p:nvSpPr>
          <p:cNvPr id="128" name="Text Placeholder 86">
            <a:extLst>
              <a:ext uri="{FF2B5EF4-FFF2-40B4-BE49-F238E27FC236}">
                <a16:creationId xmlns:a16="http://schemas.microsoft.com/office/drawing/2014/main" id="{EDCB600A-66EF-C589-CEEC-81E6C65D996E}"/>
              </a:ext>
            </a:extLst>
          </p:cNvPr>
          <p:cNvSpPr>
            <a:spLocks noGrp="1"/>
          </p:cNvSpPr>
          <p:nvPr>
            <p:ph type="body" sz="quarter" idx="72" hasCustomPrompt="1"/>
          </p:nvPr>
        </p:nvSpPr>
        <p:spPr>
          <a:xfrm>
            <a:off x="9977089" y="4910267"/>
            <a:ext cx="730800" cy="215444"/>
          </a:xfrm>
        </p:spPr>
        <p:txBody>
          <a:bodyPr lIns="0" tIns="46800" rIns="0" bIns="46800"/>
          <a:lstStyle>
            <a:lvl1pPr marL="0" indent="0" algn="ctr">
              <a:buNone/>
              <a:defRPr sz="700"/>
            </a:lvl1pPr>
          </a:lstStyle>
          <a:p>
            <a:pPr lvl="0"/>
            <a:r>
              <a:rPr lang="en-US"/>
              <a:t>Text here</a:t>
            </a:r>
            <a:endParaRPr lang="en-AU"/>
          </a:p>
        </p:txBody>
      </p:sp>
      <p:sp>
        <p:nvSpPr>
          <p:cNvPr id="129" name="Text Placeholder 86">
            <a:extLst>
              <a:ext uri="{FF2B5EF4-FFF2-40B4-BE49-F238E27FC236}">
                <a16:creationId xmlns:a16="http://schemas.microsoft.com/office/drawing/2014/main" id="{4A294340-C87E-A9DA-219F-870A50BB1C18}"/>
              </a:ext>
            </a:extLst>
          </p:cNvPr>
          <p:cNvSpPr>
            <a:spLocks noGrp="1"/>
          </p:cNvSpPr>
          <p:nvPr>
            <p:ph type="body" sz="quarter" idx="73" hasCustomPrompt="1"/>
          </p:nvPr>
        </p:nvSpPr>
        <p:spPr>
          <a:xfrm>
            <a:off x="10920823" y="4910267"/>
            <a:ext cx="730800" cy="215444"/>
          </a:xfrm>
        </p:spPr>
        <p:txBody>
          <a:bodyPr lIns="0" tIns="46800" rIns="0" bIns="46800"/>
          <a:lstStyle>
            <a:lvl1pPr marL="0" indent="0" algn="ctr">
              <a:buNone/>
              <a:defRPr sz="700"/>
            </a:lvl1pPr>
          </a:lstStyle>
          <a:p>
            <a:pPr lvl="0"/>
            <a:r>
              <a:rPr lang="en-US"/>
              <a:t>Text here</a:t>
            </a:r>
            <a:endParaRPr lang="en-AU"/>
          </a:p>
        </p:txBody>
      </p:sp>
    </p:spTree>
    <p:extLst>
      <p:ext uri="{BB962C8B-B14F-4D97-AF65-F5344CB8AC3E}">
        <p14:creationId xmlns:p14="http://schemas.microsoft.com/office/powerpoint/2010/main" val="2338805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3D5E6B0-37A1-1573-4B53-4428E2D4B05A}"/>
              </a:ext>
            </a:extLst>
          </p:cNvPr>
          <p:cNvSpPr>
            <a:spLocks noGrp="1"/>
          </p:cNvSpPr>
          <p:nvPr>
            <p:ph type="ftr" sz="quarter" idx="3"/>
          </p:nvPr>
        </p:nvSpPr>
        <p:spPr>
          <a:xfrm>
            <a:off x="873760" y="6316664"/>
            <a:ext cx="8981440" cy="316546"/>
          </a:xfrm>
          <a:prstGeom prst="rect">
            <a:avLst/>
          </a:prstGeom>
        </p:spPr>
        <p:txBody>
          <a:bodyPr vert="horz" wrap="square" lIns="0" tIns="45720" rIns="0" bIns="45720" rtlCol="0" anchor="ctr" anchorCtr="0">
            <a:noAutofit/>
          </a:bodyPr>
          <a:lstStyle>
            <a:lvl1pPr algn="l">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3D6EB8B0-D9C0-29BA-28EB-44D5BF18221C}"/>
              </a:ext>
            </a:extLst>
          </p:cNvPr>
          <p:cNvSpPr>
            <a:spLocks noGrp="1"/>
          </p:cNvSpPr>
          <p:nvPr>
            <p:ph type="sldNum" sz="quarter" idx="4"/>
          </p:nvPr>
        </p:nvSpPr>
        <p:spPr>
          <a:xfrm>
            <a:off x="539750" y="6316664"/>
            <a:ext cx="245110" cy="316546"/>
          </a:xfrm>
          <a:prstGeom prst="rect">
            <a:avLst/>
          </a:prstGeom>
        </p:spPr>
        <p:txBody>
          <a:bodyPr vert="horz" wrap="square" lIns="0" tIns="45720" rIns="0" bIns="45720" rtlCol="0" anchor="ctr" anchorCtr="0">
            <a:noAutofit/>
          </a:bodyPr>
          <a:lstStyle>
            <a:lvl1pPr algn="l">
              <a:defRPr sz="900">
                <a:solidFill>
                  <a:schemeClr val="tx1">
                    <a:tint val="82000"/>
                  </a:schemeClr>
                </a:solidFill>
              </a:defRPr>
            </a:lvl1pPr>
          </a:lstStyle>
          <a:p>
            <a:fld id="{AE6C97B7-05AD-4402-A8A1-A463185BD3F3}" type="slidenum">
              <a:rPr lang="en-US" smtClean="0"/>
              <a:pPr/>
              <a:t>‹#›</a:t>
            </a:fld>
            <a:endParaRPr lang="en-US"/>
          </a:p>
        </p:txBody>
      </p:sp>
    </p:spTree>
    <p:extLst>
      <p:ext uri="{BB962C8B-B14F-4D97-AF65-F5344CB8AC3E}">
        <p14:creationId xmlns:p14="http://schemas.microsoft.com/office/powerpoint/2010/main" val="976495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cknowledgement of Country ">
    <p:spTree>
      <p:nvGrpSpPr>
        <p:cNvPr id="1" name=""/>
        <p:cNvGrpSpPr/>
        <p:nvPr/>
      </p:nvGrpSpPr>
      <p:grpSpPr>
        <a:xfrm>
          <a:off x="0" y="0"/>
          <a:ext cx="0" cy="0"/>
          <a:chOff x="0" y="0"/>
          <a:chExt cx="0" cy="0"/>
        </a:xfrm>
      </p:grpSpPr>
      <p:sp>
        <p:nvSpPr>
          <p:cNvPr id="71" name="Rectangle: Top Corners Rounded 70">
            <a:extLst>
              <a:ext uri="{FF2B5EF4-FFF2-40B4-BE49-F238E27FC236}">
                <a16:creationId xmlns:a16="http://schemas.microsoft.com/office/drawing/2014/main" id="{0BEEE67E-2266-E5CD-A526-49FF68C2D3AF}"/>
              </a:ext>
            </a:extLst>
          </p:cNvPr>
          <p:cNvSpPr/>
          <p:nvPr userDrawn="1"/>
        </p:nvSpPr>
        <p:spPr>
          <a:xfrm rot="5400000">
            <a:off x="2108928" y="4218946"/>
            <a:ext cx="342714" cy="2701290"/>
          </a:xfrm>
          <a:prstGeom prst="round2SameRect">
            <a:avLst>
              <a:gd name="adj1" fmla="val 50000"/>
              <a:gd name="adj2" fmla="val 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itle 1">
            <a:extLst>
              <a:ext uri="{FF2B5EF4-FFF2-40B4-BE49-F238E27FC236}">
                <a16:creationId xmlns:a16="http://schemas.microsoft.com/office/drawing/2014/main" id="{67739EB7-42EF-5531-9F7D-B641E2412438}"/>
              </a:ext>
            </a:extLst>
          </p:cNvPr>
          <p:cNvSpPr>
            <a:spLocks noGrp="1"/>
          </p:cNvSpPr>
          <p:nvPr userDrawn="1">
            <p:ph type="title" hasCustomPrompt="1"/>
          </p:nvPr>
        </p:nvSpPr>
        <p:spPr>
          <a:xfrm>
            <a:off x="539751" y="1263848"/>
            <a:ext cx="4123690" cy="991041"/>
          </a:xfrm>
        </p:spPr>
        <p:txBody>
          <a:bodyPr/>
          <a:lstStyle>
            <a:lvl1pPr>
              <a:defRPr>
                <a:latin typeface="VIC SemiBold Italic" panose="00000700000000000000" pitchFamily="2" charset="0"/>
              </a:defRPr>
            </a:lvl1pPr>
          </a:lstStyle>
          <a:p>
            <a:r>
              <a:rPr lang="en-US"/>
              <a:t>Click to edit</a:t>
            </a:r>
            <a:br>
              <a:rPr lang="en-US"/>
            </a:br>
            <a:r>
              <a:rPr lang="en-US"/>
              <a:t>Master title style</a:t>
            </a:r>
          </a:p>
        </p:txBody>
      </p:sp>
      <p:sp>
        <p:nvSpPr>
          <p:cNvPr id="42" name="Rectangle 41">
            <a:extLst>
              <a:ext uri="{FF2B5EF4-FFF2-40B4-BE49-F238E27FC236}">
                <a16:creationId xmlns:a16="http://schemas.microsoft.com/office/drawing/2014/main" id="{192D2CF1-728A-E25A-65E1-92C360647D0D}"/>
              </a:ext>
            </a:extLst>
          </p:cNvPr>
          <p:cNvSpPr/>
          <p:nvPr userDrawn="1"/>
        </p:nvSpPr>
        <p:spPr>
          <a:xfrm>
            <a:off x="10148384" y="6187440"/>
            <a:ext cx="1578795" cy="6705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0941B262-C36E-E2D7-B215-60A5DF215DEB}"/>
              </a:ext>
            </a:extLst>
          </p:cNvPr>
          <p:cNvGrpSpPr/>
          <p:nvPr userDrawn="1"/>
        </p:nvGrpSpPr>
        <p:grpSpPr>
          <a:xfrm>
            <a:off x="10148385" y="6317984"/>
            <a:ext cx="1502868" cy="312218"/>
            <a:chOff x="10148385" y="6317984"/>
            <a:chExt cx="1502868" cy="312218"/>
          </a:xfrm>
        </p:grpSpPr>
        <p:sp>
          <p:nvSpPr>
            <p:cNvPr id="44" name="Freeform: Shape 43">
              <a:extLst>
                <a:ext uri="{FF2B5EF4-FFF2-40B4-BE49-F238E27FC236}">
                  <a16:creationId xmlns:a16="http://schemas.microsoft.com/office/drawing/2014/main" id="{45FA38BF-F8DE-DAC9-28B3-005F8D888134}"/>
                </a:ext>
              </a:extLst>
            </p:cNvPr>
            <p:cNvSpPr/>
            <p:nvPr/>
          </p:nvSpPr>
          <p:spPr>
            <a:xfrm>
              <a:off x="10148385" y="6318529"/>
              <a:ext cx="210635" cy="311673"/>
            </a:xfrm>
            <a:custGeom>
              <a:avLst/>
              <a:gdLst>
                <a:gd name="connsiteX0" fmla="*/ 119558 w 210635"/>
                <a:gd name="connsiteY0" fmla="*/ 116035 h 311673"/>
                <a:gd name="connsiteX1" fmla="*/ 83837 w 210635"/>
                <a:gd name="connsiteY1" fmla="*/ 87529 h 311673"/>
                <a:gd name="connsiteX2" fmla="*/ 101934 w 210635"/>
                <a:gd name="connsiteY2" fmla="*/ 76410 h 311673"/>
                <a:gd name="connsiteX3" fmla="*/ 146763 w 210635"/>
                <a:gd name="connsiteY3" fmla="*/ 94981 h 311673"/>
                <a:gd name="connsiteX4" fmla="*/ 147118 w 210635"/>
                <a:gd name="connsiteY4" fmla="*/ 95217 h 311673"/>
                <a:gd name="connsiteX5" fmla="*/ 169236 w 210635"/>
                <a:gd name="connsiteY5" fmla="*/ 97228 h 311673"/>
                <a:gd name="connsiteX6" fmla="*/ 182839 w 210635"/>
                <a:gd name="connsiteY6" fmla="*/ 85991 h 311673"/>
                <a:gd name="connsiteX7" fmla="*/ 197388 w 210635"/>
                <a:gd name="connsiteY7" fmla="*/ 64109 h 311673"/>
                <a:gd name="connsiteX8" fmla="*/ 201173 w 210635"/>
                <a:gd name="connsiteY8" fmla="*/ 44238 h 311673"/>
                <a:gd name="connsiteX9" fmla="*/ 191000 w 210635"/>
                <a:gd name="connsiteY9" fmla="*/ 28861 h 311673"/>
                <a:gd name="connsiteX10" fmla="*/ 104181 w 210635"/>
                <a:gd name="connsiteY10" fmla="*/ 0 h 311673"/>
                <a:gd name="connsiteX11" fmla="*/ 803 w 210635"/>
                <a:gd name="connsiteY11" fmla="*/ 90604 h 311673"/>
                <a:gd name="connsiteX12" fmla="*/ 30137 w 210635"/>
                <a:gd name="connsiteY12" fmla="*/ 157434 h 311673"/>
                <a:gd name="connsiteX13" fmla="*/ 83718 w 210635"/>
                <a:gd name="connsiteY13" fmla="*/ 189370 h 311673"/>
                <a:gd name="connsiteX14" fmla="*/ 122988 w 210635"/>
                <a:gd name="connsiteY14" fmla="*/ 221070 h 311673"/>
                <a:gd name="connsiteX15" fmla="*/ 103708 w 210635"/>
                <a:gd name="connsiteY15" fmla="*/ 234909 h 311673"/>
                <a:gd name="connsiteX16" fmla="*/ 55212 w 210635"/>
                <a:gd name="connsiteY16" fmla="*/ 214328 h 311673"/>
                <a:gd name="connsiteX17" fmla="*/ 54266 w 210635"/>
                <a:gd name="connsiteY17" fmla="*/ 213618 h 311673"/>
                <a:gd name="connsiteX18" fmla="*/ 34631 w 210635"/>
                <a:gd name="connsiteY18" fmla="*/ 209478 h 311673"/>
                <a:gd name="connsiteX19" fmla="*/ 17953 w 210635"/>
                <a:gd name="connsiteY19" fmla="*/ 221543 h 311673"/>
                <a:gd name="connsiteX20" fmla="*/ 3996 w 210635"/>
                <a:gd name="connsiteY20" fmla="*/ 245554 h 311673"/>
                <a:gd name="connsiteX21" fmla="*/ 3760 w 210635"/>
                <a:gd name="connsiteY21" fmla="*/ 246027 h 311673"/>
                <a:gd name="connsiteX22" fmla="*/ 8609 w 210635"/>
                <a:gd name="connsiteY22" fmla="*/ 276781 h 311673"/>
                <a:gd name="connsiteX23" fmla="*/ 8846 w 210635"/>
                <a:gd name="connsiteY23" fmla="*/ 277017 h 311673"/>
                <a:gd name="connsiteX24" fmla="*/ 105246 w 210635"/>
                <a:gd name="connsiteY24" fmla="*/ 311674 h 311673"/>
                <a:gd name="connsiteX25" fmla="*/ 181301 w 210635"/>
                <a:gd name="connsiteY25" fmla="*/ 283996 h 311673"/>
                <a:gd name="connsiteX26" fmla="*/ 210635 w 210635"/>
                <a:gd name="connsiteY26" fmla="*/ 218704 h 311673"/>
                <a:gd name="connsiteX27" fmla="*/ 119440 w 210635"/>
                <a:gd name="connsiteY27" fmla="*/ 116035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0635" h="311673">
                  <a:moveTo>
                    <a:pt x="119558" y="116035"/>
                  </a:moveTo>
                  <a:cubicBezTo>
                    <a:pt x="88095" y="103260"/>
                    <a:pt x="83837" y="94389"/>
                    <a:pt x="83837" y="87529"/>
                  </a:cubicBezTo>
                  <a:cubicBezTo>
                    <a:pt x="83837" y="80314"/>
                    <a:pt x="95547" y="76410"/>
                    <a:pt x="101934" y="76410"/>
                  </a:cubicBezTo>
                  <a:cubicBezTo>
                    <a:pt x="109504" y="76410"/>
                    <a:pt x="125235" y="81260"/>
                    <a:pt x="146763" y="94981"/>
                  </a:cubicBezTo>
                  <a:lnTo>
                    <a:pt x="147118" y="95217"/>
                  </a:lnTo>
                  <a:cubicBezTo>
                    <a:pt x="153623" y="99475"/>
                    <a:pt x="161666" y="100303"/>
                    <a:pt x="169236" y="97228"/>
                  </a:cubicBezTo>
                  <a:cubicBezTo>
                    <a:pt x="174559" y="95099"/>
                    <a:pt x="179409" y="91077"/>
                    <a:pt x="182839" y="85991"/>
                  </a:cubicBezTo>
                  <a:lnTo>
                    <a:pt x="197388" y="64109"/>
                  </a:lnTo>
                  <a:cubicBezTo>
                    <a:pt x="201291" y="58550"/>
                    <a:pt x="202710" y="51335"/>
                    <a:pt x="201173" y="44238"/>
                  </a:cubicBezTo>
                  <a:cubicBezTo>
                    <a:pt x="199753" y="37850"/>
                    <a:pt x="196087" y="32291"/>
                    <a:pt x="191000" y="28861"/>
                  </a:cubicBezTo>
                  <a:cubicBezTo>
                    <a:pt x="183785" y="23538"/>
                    <a:pt x="149247" y="0"/>
                    <a:pt x="104181" y="0"/>
                  </a:cubicBezTo>
                  <a:cubicBezTo>
                    <a:pt x="33094" y="0"/>
                    <a:pt x="803" y="46958"/>
                    <a:pt x="803" y="90604"/>
                  </a:cubicBezTo>
                  <a:cubicBezTo>
                    <a:pt x="803" y="116745"/>
                    <a:pt x="10738" y="139218"/>
                    <a:pt x="30137" y="157434"/>
                  </a:cubicBezTo>
                  <a:cubicBezTo>
                    <a:pt x="47406" y="173520"/>
                    <a:pt x="69051" y="183338"/>
                    <a:pt x="83718" y="189370"/>
                  </a:cubicBezTo>
                  <a:cubicBezTo>
                    <a:pt x="118493" y="203446"/>
                    <a:pt x="122988" y="213618"/>
                    <a:pt x="122988" y="221070"/>
                  </a:cubicBezTo>
                  <a:cubicBezTo>
                    <a:pt x="122988" y="228995"/>
                    <a:pt x="114708" y="234909"/>
                    <a:pt x="103708" y="234909"/>
                  </a:cubicBezTo>
                  <a:cubicBezTo>
                    <a:pt x="92708" y="234909"/>
                    <a:pt x="74492" y="227457"/>
                    <a:pt x="55212" y="214328"/>
                  </a:cubicBezTo>
                  <a:cubicBezTo>
                    <a:pt x="54858" y="214091"/>
                    <a:pt x="54503" y="213854"/>
                    <a:pt x="54266" y="213618"/>
                  </a:cubicBezTo>
                  <a:cubicBezTo>
                    <a:pt x="48707" y="209596"/>
                    <a:pt x="41610" y="208059"/>
                    <a:pt x="34631" y="209478"/>
                  </a:cubicBezTo>
                  <a:cubicBezTo>
                    <a:pt x="27534" y="210897"/>
                    <a:pt x="21502" y="215274"/>
                    <a:pt x="17953" y="221543"/>
                  </a:cubicBezTo>
                  <a:lnTo>
                    <a:pt x="3996" y="245554"/>
                  </a:lnTo>
                  <a:lnTo>
                    <a:pt x="3760" y="246027"/>
                  </a:lnTo>
                  <a:cubicBezTo>
                    <a:pt x="-5466" y="262705"/>
                    <a:pt x="4706" y="272877"/>
                    <a:pt x="8609" y="276781"/>
                  </a:cubicBezTo>
                  <a:lnTo>
                    <a:pt x="8846" y="277017"/>
                  </a:lnTo>
                  <a:cubicBezTo>
                    <a:pt x="17362" y="285179"/>
                    <a:pt x="49653" y="311674"/>
                    <a:pt x="105246" y="311674"/>
                  </a:cubicBezTo>
                  <a:cubicBezTo>
                    <a:pt x="134816" y="311674"/>
                    <a:pt x="161903" y="301856"/>
                    <a:pt x="181301" y="283996"/>
                  </a:cubicBezTo>
                  <a:cubicBezTo>
                    <a:pt x="200226" y="266608"/>
                    <a:pt x="210635" y="243425"/>
                    <a:pt x="210635" y="218704"/>
                  </a:cubicBezTo>
                  <a:cubicBezTo>
                    <a:pt x="210635" y="160273"/>
                    <a:pt x="161903" y="133186"/>
                    <a:pt x="119440" y="116035"/>
                  </a:cubicBezTo>
                </a:path>
              </a:pathLst>
            </a:custGeom>
            <a:solidFill>
              <a:schemeClr val="bg1"/>
            </a:solidFill>
            <a:ln w="0"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A39F50F5-6D49-9036-DA19-CC7A1B027D89}"/>
                </a:ext>
              </a:extLst>
            </p:cNvPr>
            <p:cNvSpPr/>
            <p:nvPr/>
          </p:nvSpPr>
          <p:spPr>
            <a:xfrm>
              <a:off x="10376644" y="6318529"/>
              <a:ext cx="268989" cy="311673"/>
            </a:xfrm>
            <a:custGeom>
              <a:avLst/>
              <a:gdLst>
                <a:gd name="connsiteX0" fmla="*/ 262114 w 268989"/>
                <a:gd name="connsiteY0" fmla="*/ 235855 h 311673"/>
                <a:gd name="connsiteX1" fmla="*/ 238221 w 268989"/>
                <a:gd name="connsiteY1" fmla="*/ 211134 h 311673"/>
                <a:gd name="connsiteX2" fmla="*/ 206876 w 268989"/>
                <a:gd name="connsiteY2" fmla="*/ 210069 h 311673"/>
                <a:gd name="connsiteX3" fmla="*/ 157789 w 268989"/>
                <a:gd name="connsiteY3" fmla="*/ 228521 h 311673"/>
                <a:gd name="connsiteX4" fmla="*/ 107400 w 268989"/>
                <a:gd name="connsiteY4" fmla="*/ 206876 h 311673"/>
                <a:gd name="connsiteX5" fmla="*/ 86937 w 268989"/>
                <a:gd name="connsiteY5" fmla="*/ 154950 h 311673"/>
                <a:gd name="connsiteX6" fmla="*/ 157434 w 268989"/>
                <a:gd name="connsiteY6" fmla="*/ 80669 h 311673"/>
                <a:gd name="connsiteX7" fmla="*/ 206284 w 268989"/>
                <a:gd name="connsiteY7" fmla="*/ 99357 h 311673"/>
                <a:gd name="connsiteX8" fmla="*/ 222962 w 268989"/>
                <a:gd name="connsiteY8" fmla="*/ 105981 h 311673"/>
                <a:gd name="connsiteX9" fmla="*/ 238694 w 268989"/>
                <a:gd name="connsiteY9" fmla="*/ 98529 h 311673"/>
                <a:gd name="connsiteX10" fmla="*/ 261995 w 268989"/>
                <a:gd name="connsiteY10" fmla="*/ 74518 h 311673"/>
                <a:gd name="connsiteX11" fmla="*/ 268974 w 268989"/>
                <a:gd name="connsiteY11" fmla="*/ 57249 h 311673"/>
                <a:gd name="connsiteX12" fmla="*/ 261049 w 268989"/>
                <a:gd name="connsiteY12" fmla="*/ 40334 h 311673"/>
                <a:gd name="connsiteX13" fmla="*/ 156251 w 268989"/>
                <a:gd name="connsiteY13" fmla="*/ 0 h 311673"/>
                <a:gd name="connsiteX14" fmla="*/ 45657 w 268989"/>
                <a:gd name="connsiteY14" fmla="*/ 45657 h 311673"/>
                <a:gd name="connsiteX15" fmla="*/ 0 w 268989"/>
                <a:gd name="connsiteY15" fmla="*/ 156251 h 311673"/>
                <a:gd name="connsiteX16" fmla="*/ 45657 w 268989"/>
                <a:gd name="connsiteY16" fmla="*/ 266490 h 311673"/>
                <a:gd name="connsiteX17" fmla="*/ 156133 w 268989"/>
                <a:gd name="connsiteY17" fmla="*/ 311674 h 311673"/>
                <a:gd name="connsiteX18" fmla="*/ 261759 w 268989"/>
                <a:gd name="connsiteY18" fmla="*/ 269329 h 311673"/>
                <a:gd name="connsiteX19" fmla="*/ 268856 w 268989"/>
                <a:gd name="connsiteY19" fmla="*/ 251350 h 311673"/>
                <a:gd name="connsiteX20" fmla="*/ 261995 w 268989"/>
                <a:gd name="connsiteY20" fmla="*/ 235973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8989" h="311673">
                  <a:moveTo>
                    <a:pt x="262114" y="235855"/>
                  </a:moveTo>
                  <a:lnTo>
                    <a:pt x="238221" y="211134"/>
                  </a:lnTo>
                  <a:cubicBezTo>
                    <a:pt x="229822" y="202736"/>
                    <a:pt x="216102" y="202263"/>
                    <a:pt x="206876" y="210069"/>
                  </a:cubicBezTo>
                  <a:cubicBezTo>
                    <a:pt x="191736" y="222252"/>
                    <a:pt x="175176" y="228521"/>
                    <a:pt x="157789" y="228521"/>
                  </a:cubicBezTo>
                  <a:cubicBezTo>
                    <a:pt x="138509" y="228521"/>
                    <a:pt x="120648" y="220833"/>
                    <a:pt x="107400" y="206876"/>
                  </a:cubicBezTo>
                  <a:cubicBezTo>
                    <a:pt x="94271" y="193037"/>
                    <a:pt x="86937" y="174585"/>
                    <a:pt x="86937" y="154950"/>
                  </a:cubicBezTo>
                  <a:cubicBezTo>
                    <a:pt x="86937" y="113314"/>
                    <a:pt x="117927" y="80669"/>
                    <a:pt x="157434" y="80669"/>
                  </a:cubicBezTo>
                  <a:cubicBezTo>
                    <a:pt x="174940" y="80669"/>
                    <a:pt x="192682" y="87411"/>
                    <a:pt x="206284" y="99357"/>
                  </a:cubicBezTo>
                  <a:cubicBezTo>
                    <a:pt x="210897" y="103734"/>
                    <a:pt x="216693" y="105981"/>
                    <a:pt x="222962" y="105981"/>
                  </a:cubicBezTo>
                  <a:cubicBezTo>
                    <a:pt x="228995" y="105744"/>
                    <a:pt x="234554" y="103142"/>
                    <a:pt x="238694" y="98529"/>
                  </a:cubicBezTo>
                  <a:lnTo>
                    <a:pt x="261995" y="74518"/>
                  </a:lnTo>
                  <a:cubicBezTo>
                    <a:pt x="266727" y="69787"/>
                    <a:pt x="269210" y="63636"/>
                    <a:pt x="268974" y="57249"/>
                  </a:cubicBezTo>
                  <a:cubicBezTo>
                    <a:pt x="268856" y="50743"/>
                    <a:pt x="265899" y="44711"/>
                    <a:pt x="261049" y="40334"/>
                  </a:cubicBezTo>
                  <a:cubicBezTo>
                    <a:pt x="229822" y="12420"/>
                    <a:pt x="197531" y="0"/>
                    <a:pt x="156251" y="0"/>
                  </a:cubicBezTo>
                  <a:cubicBezTo>
                    <a:pt x="114970" y="0"/>
                    <a:pt x="75109" y="16205"/>
                    <a:pt x="45657" y="45657"/>
                  </a:cubicBezTo>
                  <a:cubicBezTo>
                    <a:pt x="16205" y="75109"/>
                    <a:pt x="0" y="114379"/>
                    <a:pt x="0" y="156251"/>
                  </a:cubicBezTo>
                  <a:cubicBezTo>
                    <a:pt x="0" y="198123"/>
                    <a:pt x="16205" y="237156"/>
                    <a:pt x="45657" y="266490"/>
                  </a:cubicBezTo>
                  <a:cubicBezTo>
                    <a:pt x="74991" y="295706"/>
                    <a:pt x="114261" y="311674"/>
                    <a:pt x="156133" y="311674"/>
                  </a:cubicBezTo>
                  <a:cubicBezTo>
                    <a:pt x="198005" y="311674"/>
                    <a:pt x="233253" y="297125"/>
                    <a:pt x="261759" y="269329"/>
                  </a:cubicBezTo>
                  <a:cubicBezTo>
                    <a:pt x="266490" y="264598"/>
                    <a:pt x="269092" y="258092"/>
                    <a:pt x="268856" y="251350"/>
                  </a:cubicBezTo>
                  <a:cubicBezTo>
                    <a:pt x="268619" y="245436"/>
                    <a:pt x="266253" y="239995"/>
                    <a:pt x="261995" y="235973"/>
                  </a:cubicBezTo>
                </a:path>
              </a:pathLst>
            </a:custGeom>
            <a:solidFill>
              <a:schemeClr val="bg1"/>
            </a:solidFill>
            <a:ln w="0"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4A3AF072-C48C-B9FB-8E60-A001C6F03451}"/>
                </a:ext>
              </a:extLst>
            </p:cNvPr>
            <p:cNvSpPr/>
            <p:nvPr/>
          </p:nvSpPr>
          <p:spPr>
            <a:xfrm>
              <a:off x="10836052" y="6318056"/>
              <a:ext cx="120884" cy="121002"/>
            </a:xfrm>
            <a:custGeom>
              <a:avLst/>
              <a:gdLst>
                <a:gd name="connsiteX0" fmla="*/ 0 w 120884"/>
                <a:gd name="connsiteY0" fmla="*/ 60442 h 121002"/>
                <a:gd name="connsiteX1" fmla="*/ 60442 w 120884"/>
                <a:gd name="connsiteY1" fmla="*/ 0 h 121002"/>
                <a:gd name="connsiteX2" fmla="*/ 120884 w 120884"/>
                <a:gd name="connsiteY2" fmla="*/ 60442 h 121002"/>
                <a:gd name="connsiteX3" fmla="*/ 60442 w 120884"/>
                <a:gd name="connsiteY3" fmla="*/ 121003 h 121002"/>
                <a:gd name="connsiteX4" fmla="*/ 0 w 120884"/>
                <a:gd name="connsiteY4" fmla="*/ 60442 h 121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884" h="121002">
                  <a:moveTo>
                    <a:pt x="0" y="60442"/>
                  </a:moveTo>
                  <a:cubicBezTo>
                    <a:pt x="0" y="27087"/>
                    <a:pt x="27087" y="0"/>
                    <a:pt x="60442" y="0"/>
                  </a:cubicBezTo>
                  <a:cubicBezTo>
                    <a:pt x="93798" y="0"/>
                    <a:pt x="120884" y="27087"/>
                    <a:pt x="120884" y="60442"/>
                  </a:cubicBezTo>
                  <a:cubicBezTo>
                    <a:pt x="120884" y="93798"/>
                    <a:pt x="93798" y="121003"/>
                    <a:pt x="60442" y="121003"/>
                  </a:cubicBezTo>
                  <a:cubicBezTo>
                    <a:pt x="27087" y="121003"/>
                    <a:pt x="0" y="93916"/>
                    <a:pt x="0" y="60442"/>
                  </a:cubicBezTo>
                </a:path>
              </a:pathLst>
            </a:custGeom>
            <a:solidFill>
              <a:schemeClr val="bg1"/>
            </a:solidFill>
            <a:ln w="0"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4170FE35-B7D7-6510-8891-B0264AD52E5F}"/>
                </a:ext>
              </a:extLst>
            </p:cNvPr>
            <p:cNvSpPr/>
            <p:nvPr/>
          </p:nvSpPr>
          <p:spPr>
            <a:xfrm>
              <a:off x="10670031" y="6317984"/>
              <a:ext cx="193664" cy="312054"/>
            </a:xfrm>
            <a:custGeom>
              <a:avLst/>
              <a:gdLst>
                <a:gd name="connsiteX0" fmla="*/ 186721 w 193664"/>
                <a:gd name="connsiteY0" fmla="*/ 230604 h 312054"/>
                <a:gd name="connsiteX1" fmla="*/ 106171 w 193664"/>
                <a:gd name="connsiteY1" fmla="*/ 35202 h 312054"/>
                <a:gd name="connsiteX2" fmla="*/ 105224 w 193664"/>
                <a:gd name="connsiteY2" fmla="*/ 32954 h 312054"/>
                <a:gd name="connsiteX3" fmla="*/ 104988 w 193664"/>
                <a:gd name="connsiteY3" fmla="*/ 32245 h 312054"/>
                <a:gd name="connsiteX4" fmla="*/ 104988 w 193664"/>
                <a:gd name="connsiteY4" fmla="*/ 32245 h 312054"/>
                <a:gd name="connsiteX5" fmla="*/ 57793 w 193664"/>
                <a:gd name="connsiteY5" fmla="*/ 72 h 312054"/>
                <a:gd name="connsiteX6" fmla="*/ 71 w 193664"/>
                <a:gd name="connsiteY6" fmla="*/ 52116 h 312054"/>
                <a:gd name="connsiteX7" fmla="*/ 5276 w 193664"/>
                <a:gd name="connsiteY7" fmla="*/ 78493 h 312054"/>
                <a:gd name="connsiteX8" fmla="*/ 86654 w 193664"/>
                <a:gd name="connsiteY8" fmla="*/ 274842 h 312054"/>
                <a:gd name="connsiteX9" fmla="*/ 86654 w 193664"/>
                <a:gd name="connsiteY9" fmla="*/ 274842 h 312054"/>
                <a:gd name="connsiteX10" fmla="*/ 135860 w 193664"/>
                <a:gd name="connsiteY10" fmla="*/ 311982 h 312054"/>
                <a:gd name="connsiteX11" fmla="*/ 193581 w 193664"/>
                <a:gd name="connsiteY11" fmla="*/ 259938 h 312054"/>
                <a:gd name="connsiteX12" fmla="*/ 186839 w 193664"/>
                <a:gd name="connsiteY12" fmla="*/ 230604 h 31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664" h="312054">
                  <a:moveTo>
                    <a:pt x="186721" y="230604"/>
                  </a:moveTo>
                  <a:lnTo>
                    <a:pt x="106171" y="35202"/>
                  </a:lnTo>
                  <a:cubicBezTo>
                    <a:pt x="105816" y="34374"/>
                    <a:pt x="105579" y="33664"/>
                    <a:pt x="105224" y="32954"/>
                  </a:cubicBezTo>
                  <a:lnTo>
                    <a:pt x="104988" y="32245"/>
                  </a:lnTo>
                  <a:lnTo>
                    <a:pt x="104988" y="32245"/>
                  </a:lnTo>
                  <a:cubicBezTo>
                    <a:pt x="96708" y="14148"/>
                    <a:pt x="78966" y="1136"/>
                    <a:pt x="57793" y="72"/>
                  </a:cubicBezTo>
                  <a:cubicBezTo>
                    <a:pt x="27513" y="-1466"/>
                    <a:pt x="1609" y="21836"/>
                    <a:pt x="71" y="52116"/>
                  </a:cubicBezTo>
                  <a:cubicBezTo>
                    <a:pt x="-402" y="61579"/>
                    <a:pt x="1491" y="70568"/>
                    <a:pt x="5276" y="78493"/>
                  </a:cubicBezTo>
                  <a:lnTo>
                    <a:pt x="86654" y="274842"/>
                  </a:lnTo>
                  <a:lnTo>
                    <a:pt x="86654" y="274842"/>
                  </a:lnTo>
                  <a:cubicBezTo>
                    <a:pt x="93751" y="295423"/>
                    <a:pt x="112676" y="310800"/>
                    <a:pt x="135860" y="311982"/>
                  </a:cubicBezTo>
                  <a:cubicBezTo>
                    <a:pt x="166140" y="313520"/>
                    <a:pt x="192044" y="290218"/>
                    <a:pt x="193581" y="259938"/>
                  </a:cubicBezTo>
                  <a:cubicBezTo>
                    <a:pt x="194173" y="249293"/>
                    <a:pt x="191570" y="239239"/>
                    <a:pt x="186839" y="230604"/>
                  </a:cubicBezTo>
                </a:path>
              </a:pathLst>
            </a:custGeom>
            <a:solidFill>
              <a:schemeClr val="bg1"/>
            </a:solidFill>
            <a:ln w="0"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23F8496A-8487-0721-FFB9-37E12C77094E}"/>
                </a:ext>
              </a:extLst>
            </p:cNvPr>
            <p:cNvSpPr/>
            <p:nvPr/>
          </p:nvSpPr>
          <p:spPr>
            <a:xfrm>
              <a:off x="10753800" y="6432198"/>
              <a:ext cx="109777" cy="197839"/>
            </a:xfrm>
            <a:custGeom>
              <a:avLst/>
              <a:gdLst>
                <a:gd name="connsiteX0" fmla="*/ 102952 w 109777"/>
                <a:gd name="connsiteY0" fmla="*/ 116390 h 197839"/>
                <a:gd name="connsiteX1" fmla="*/ 54929 w 109777"/>
                <a:gd name="connsiteY1" fmla="*/ 0 h 197839"/>
                <a:gd name="connsiteX2" fmla="*/ 54929 w 109777"/>
                <a:gd name="connsiteY2" fmla="*/ 0 h 197839"/>
                <a:gd name="connsiteX3" fmla="*/ 5842 w 109777"/>
                <a:gd name="connsiteY3" fmla="*/ 118637 h 197839"/>
                <a:gd name="connsiteX4" fmla="*/ 5842 w 109777"/>
                <a:gd name="connsiteY4" fmla="*/ 118637 h 197839"/>
                <a:gd name="connsiteX5" fmla="*/ 5961 w 109777"/>
                <a:gd name="connsiteY5" fmla="*/ 168079 h 197839"/>
                <a:gd name="connsiteX6" fmla="*/ 51972 w 109777"/>
                <a:gd name="connsiteY6" fmla="*/ 197768 h 197839"/>
                <a:gd name="connsiteX7" fmla="*/ 109694 w 109777"/>
                <a:gd name="connsiteY7" fmla="*/ 145724 h 197839"/>
                <a:gd name="connsiteX8" fmla="*/ 102952 w 109777"/>
                <a:gd name="connsiteY8" fmla="*/ 116390 h 19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77" h="197839">
                  <a:moveTo>
                    <a:pt x="102952" y="116390"/>
                  </a:moveTo>
                  <a:lnTo>
                    <a:pt x="54929" y="0"/>
                  </a:lnTo>
                  <a:lnTo>
                    <a:pt x="54929" y="0"/>
                  </a:lnTo>
                  <a:cubicBezTo>
                    <a:pt x="54929" y="0"/>
                    <a:pt x="5842" y="118637"/>
                    <a:pt x="5842" y="118637"/>
                  </a:cubicBezTo>
                  <a:lnTo>
                    <a:pt x="5842" y="118637"/>
                  </a:lnTo>
                  <a:cubicBezTo>
                    <a:pt x="-1610" y="133777"/>
                    <a:pt x="-2319" y="151874"/>
                    <a:pt x="5961" y="168079"/>
                  </a:cubicBezTo>
                  <a:cubicBezTo>
                    <a:pt x="14595" y="184875"/>
                    <a:pt x="31746" y="196703"/>
                    <a:pt x="51972" y="197768"/>
                  </a:cubicBezTo>
                  <a:cubicBezTo>
                    <a:pt x="82253" y="199306"/>
                    <a:pt x="108156" y="176004"/>
                    <a:pt x="109694" y="145724"/>
                  </a:cubicBezTo>
                  <a:cubicBezTo>
                    <a:pt x="110286" y="135078"/>
                    <a:pt x="107683" y="125024"/>
                    <a:pt x="102952" y="116390"/>
                  </a:cubicBezTo>
                </a:path>
              </a:pathLst>
            </a:custGeom>
            <a:solidFill>
              <a:srgbClr val="AECFD9"/>
            </a:solidFill>
            <a:ln w="0"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D32ED137-FC58-3992-DC7A-6056D4C2ACCD}"/>
                </a:ext>
              </a:extLst>
            </p:cNvPr>
            <p:cNvSpPr/>
            <p:nvPr/>
          </p:nvSpPr>
          <p:spPr>
            <a:xfrm>
              <a:off x="11015723" y="6432080"/>
              <a:ext cx="68130" cy="85044"/>
            </a:xfrm>
            <a:custGeom>
              <a:avLst/>
              <a:gdLst>
                <a:gd name="connsiteX0" fmla="*/ 118 w 68130"/>
                <a:gd name="connsiteY0" fmla="*/ 65292 h 85044"/>
                <a:gd name="connsiteX1" fmla="*/ 20226 w 68130"/>
                <a:gd name="connsiteY1" fmla="*/ 58077 h 85044"/>
                <a:gd name="connsiteX2" fmla="*/ 35840 w 68130"/>
                <a:gd name="connsiteY2" fmla="*/ 68485 h 85044"/>
                <a:gd name="connsiteX3" fmla="*/ 47904 w 68130"/>
                <a:gd name="connsiteY3" fmla="*/ 60087 h 85044"/>
                <a:gd name="connsiteX4" fmla="*/ 40334 w 68130"/>
                <a:gd name="connsiteY4" fmla="*/ 52872 h 85044"/>
                <a:gd name="connsiteX5" fmla="*/ 24011 w 68130"/>
                <a:gd name="connsiteY5" fmla="*/ 49205 h 85044"/>
                <a:gd name="connsiteX6" fmla="*/ 2129 w 68130"/>
                <a:gd name="connsiteY6" fmla="*/ 25667 h 85044"/>
                <a:gd name="connsiteX7" fmla="*/ 34420 w 68130"/>
                <a:gd name="connsiteY7" fmla="*/ 0 h 85044"/>
                <a:gd name="connsiteX8" fmla="*/ 66238 w 68130"/>
                <a:gd name="connsiteY8" fmla="*/ 17861 h 85044"/>
                <a:gd name="connsiteX9" fmla="*/ 47313 w 68130"/>
                <a:gd name="connsiteY9" fmla="*/ 24011 h 85044"/>
                <a:gd name="connsiteX10" fmla="*/ 34184 w 68130"/>
                <a:gd name="connsiteY10" fmla="*/ 16086 h 85044"/>
                <a:gd name="connsiteX11" fmla="*/ 23183 w 68130"/>
                <a:gd name="connsiteY11" fmla="*/ 24366 h 85044"/>
                <a:gd name="connsiteX12" fmla="*/ 29571 w 68130"/>
                <a:gd name="connsiteY12" fmla="*/ 31227 h 85044"/>
                <a:gd name="connsiteX13" fmla="*/ 45775 w 68130"/>
                <a:gd name="connsiteY13" fmla="*/ 35012 h 85044"/>
                <a:gd name="connsiteX14" fmla="*/ 68131 w 68130"/>
                <a:gd name="connsiteY14" fmla="*/ 58668 h 85044"/>
                <a:gd name="connsiteX15" fmla="*/ 34538 w 68130"/>
                <a:gd name="connsiteY15" fmla="*/ 85045 h 85044"/>
                <a:gd name="connsiteX16" fmla="*/ 0 w 68130"/>
                <a:gd name="connsiteY16" fmla="*/ 65055 h 8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30" h="85044">
                  <a:moveTo>
                    <a:pt x="118" y="65292"/>
                  </a:moveTo>
                  <a:lnTo>
                    <a:pt x="20226" y="58077"/>
                  </a:lnTo>
                  <a:cubicBezTo>
                    <a:pt x="22710" y="65410"/>
                    <a:pt x="28269" y="68485"/>
                    <a:pt x="35840" y="68485"/>
                  </a:cubicBezTo>
                  <a:cubicBezTo>
                    <a:pt x="43410" y="68485"/>
                    <a:pt x="47904" y="65055"/>
                    <a:pt x="47904" y="60087"/>
                  </a:cubicBezTo>
                  <a:cubicBezTo>
                    <a:pt x="47904" y="56421"/>
                    <a:pt x="46248" y="54173"/>
                    <a:pt x="40334" y="52872"/>
                  </a:cubicBezTo>
                  <a:lnTo>
                    <a:pt x="24011" y="49205"/>
                  </a:lnTo>
                  <a:cubicBezTo>
                    <a:pt x="12301" y="46603"/>
                    <a:pt x="2129" y="40453"/>
                    <a:pt x="2129" y="25667"/>
                  </a:cubicBezTo>
                  <a:cubicBezTo>
                    <a:pt x="2129" y="9817"/>
                    <a:pt x="15377" y="0"/>
                    <a:pt x="34420" y="0"/>
                  </a:cubicBezTo>
                  <a:cubicBezTo>
                    <a:pt x="49679" y="0"/>
                    <a:pt x="61389" y="6387"/>
                    <a:pt x="66238" y="17861"/>
                  </a:cubicBezTo>
                  <a:lnTo>
                    <a:pt x="47313" y="24011"/>
                  </a:lnTo>
                  <a:cubicBezTo>
                    <a:pt x="44711" y="18570"/>
                    <a:pt x="39388" y="16086"/>
                    <a:pt x="34184" y="16086"/>
                  </a:cubicBezTo>
                  <a:cubicBezTo>
                    <a:pt x="27441" y="16086"/>
                    <a:pt x="23183" y="19753"/>
                    <a:pt x="23183" y="24366"/>
                  </a:cubicBezTo>
                  <a:cubicBezTo>
                    <a:pt x="23183" y="27678"/>
                    <a:pt x="24484" y="30044"/>
                    <a:pt x="29571" y="31227"/>
                  </a:cubicBezTo>
                  <a:lnTo>
                    <a:pt x="45775" y="35012"/>
                  </a:lnTo>
                  <a:cubicBezTo>
                    <a:pt x="59851" y="38323"/>
                    <a:pt x="68131" y="45775"/>
                    <a:pt x="68131" y="58668"/>
                  </a:cubicBezTo>
                  <a:cubicBezTo>
                    <a:pt x="68131" y="76056"/>
                    <a:pt x="52636" y="85045"/>
                    <a:pt x="34538" y="85045"/>
                  </a:cubicBezTo>
                  <a:cubicBezTo>
                    <a:pt x="18097" y="85045"/>
                    <a:pt x="4258" y="77948"/>
                    <a:pt x="0" y="65055"/>
                  </a:cubicBezTo>
                </a:path>
              </a:pathLst>
            </a:custGeom>
            <a:solidFill>
              <a:schemeClr val="bg1"/>
            </a:solidFill>
            <a:ln w="0"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0AF375DF-32A4-E0EF-080D-FADCE33389A2}"/>
                </a:ext>
              </a:extLst>
            </p:cNvPr>
            <p:cNvSpPr/>
            <p:nvPr/>
          </p:nvSpPr>
          <p:spPr>
            <a:xfrm>
              <a:off x="11091897"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2614CA36-B9AC-CE62-AAA6-B5A70EC67801}"/>
                </a:ext>
              </a:extLst>
            </p:cNvPr>
            <p:cNvSpPr/>
            <p:nvPr/>
          </p:nvSpPr>
          <p:spPr>
            <a:xfrm>
              <a:off x="11167479" y="6426284"/>
              <a:ext cx="46958" cy="89184"/>
            </a:xfrm>
            <a:custGeom>
              <a:avLst/>
              <a:gdLst>
                <a:gd name="connsiteX0" fmla="*/ 29571 w 46958"/>
                <a:gd name="connsiteY0" fmla="*/ 28151 h 89184"/>
                <a:gd name="connsiteX1" fmla="*/ 44238 w 46958"/>
                <a:gd name="connsiteY1" fmla="*/ 28151 h 89184"/>
                <a:gd name="connsiteX2" fmla="*/ 44238 w 46958"/>
                <a:gd name="connsiteY2" fmla="*/ 43646 h 89184"/>
                <a:gd name="connsiteX3" fmla="*/ 29571 w 46958"/>
                <a:gd name="connsiteY3" fmla="*/ 43646 h 89184"/>
                <a:gd name="connsiteX4" fmla="*/ 29571 w 46958"/>
                <a:gd name="connsiteY4" fmla="*/ 89185 h 89184"/>
                <a:gd name="connsiteX5" fmla="*/ 10291 w 46958"/>
                <a:gd name="connsiteY5" fmla="*/ 89185 h 89184"/>
                <a:gd name="connsiteX6" fmla="*/ 10291 w 46958"/>
                <a:gd name="connsiteY6" fmla="*/ 43646 h 89184"/>
                <a:gd name="connsiteX7" fmla="*/ 0 w 46958"/>
                <a:gd name="connsiteY7" fmla="*/ 43646 h 89184"/>
                <a:gd name="connsiteX8" fmla="*/ 0 w 46958"/>
                <a:gd name="connsiteY8" fmla="*/ 28151 h 89184"/>
                <a:gd name="connsiteX9" fmla="*/ 10291 w 46958"/>
                <a:gd name="connsiteY9" fmla="*/ 28151 h 89184"/>
                <a:gd name="connsiteX10" fmla="*/ 10291 w 46958"/>
                <a:gd name="connsiteY10" fmla="*/ 23420 h 89184"/>
                <a:gd name="connsiteX11" fmla="*/ 34893 w 46958"/>
                <a:gd name="connsiteY11" fmla="*/ 0 h 89184"/>
                <a:gd name="connsiteX12" fmla="*/ 46958 w 46958"/>
                <a:gd name="connsiteY12" fmla="*/ 2602 h 89184"/>
                <a:gd name="connsiteX13" fmla="*/ 42818 w 46958"/>
                <a:gd name="connsiteY13" fmla="*/ 17624 h 89184"/>
                <a:gd name="connsiteX14" fmla="*/ 37614 w 46958"/>
                <a:gd name="connsiteY14" fmla="*/ 16678 h 89184"/>
                <a:gd name="connsiteX15" fmla="*/ 29689 w 46958"/>
                <a:gd name="connsiteY15" fmla="*/ 24366 h 89184"/>
                <a:gd name="connsiteX16" fmla="*/ 29689 w 46958"/>
                <a:gd name="connsiteY16" fmla="*/ 28269 h 89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958" h="89184">
                  <a:moveTo>
                    <a:pt x="29571" y="28151"/>
                  </a:moveTo>
                  <a:lnTo>
                    <a:pt x="44238" y="28151"/>
                  </a:lnTo>
                  <a:lnTo>
                    <a:pt x="44238" y="43646"/>
                  </a:lnTo>
                  <a:lnTo>
                    <a:pt x="29571" y="43646"/>
                  </a:lnTo>
                  <a:lnTo>
                    <a:pt x="29571" y="89185"/>
                  </a:lnTo>
                  <a:lnTo>
                    <a:pt x="10291" y="89185"/>
                  </a:lnTo>
                  <a:lnTo>
                    <a:pt x="10291" y="43646"/>
                  </a:lnTo>
                  <a:lnTo>
                    <a:pt x="0" y="43646"/>
                  </a:lnTo>
                  <a:lnTo>
                    <a:pt x="0" y="28151"/>
                  </a:lnTo>
                  <a:lnTo>
                    <a:pt x="10291" y="28151"/>
                  </a:lnTo>
                  <a:lnTo>
                    <a:pt x="10291" y="23420"/>
                  </a:lnTo>
                  <a:cubicBezTo>
                    <a:pt x="10291" y="9108"/>
                    <a:pt x="20108" y="0"/>
                    <a:pt x="34893" y="0"/>
                  </a:cubicBezTo>
                  <a:cubicBezTo>
                    <a:pt x="39033" y="0"/>
                    <a:pt x="43055" y="828"/>
                    <a:pt x="46958" y="2602"/>
                  </a:cubicBezTo>
                  <a:lnTo>
                    <a:pt x="42818" y="17624"/>
                  </a:lnTo>
                  <a:cubicBezTo>
                    <a:pt x="41044" y="17033"/>
                    <a:pt x="39033" y="16678"/>
                    <a:pt x="37614" y="16678"/>
                  </a:cubicBezTo>
                  <a:cubicBezTo>
                    <a:pt x="33001" y="16678"/>
                    <a:pt x="29689" y="19517"/>
                    <a:pt x="29689" y="24366"/>
                  </a:cubicBezTo>
                  <a:lnTo>
                    <a:pt x="29689" y="28269"/>
                  </a:lnTo>
                  <a:close/>
                </a:path>
              </a:pathLst>
            </a:custGeom>
            <a:solidFill>
              <a:schemeClr val="bg1"/>
            </a:solidFill>
            <a:ln w="0"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89FD060F-0E0A-FE89-A8A1-C3745ADAE8C1}"/>
                </a:ext>
              </a:extLst>
            </p:cNvPr>
            <p:cNvSpPr/>
            <p:nvPr/>
          </p:nvSpPr>
          <p:spPr>
            <a:xfrm>
              <a:off x="11215620"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398 w 63872"/>
                <a:gd name="connsiteY10" fmla="*/ 25194 h 64582"/>
                <a:gd name="connsiteX11" fmla="*/ 44592 w 63872"/>
                <a:gd name="connsiteY11" fmla="*/ 25194 h 64582"/>
                <a:gd name="connsiteX12" fmla="*/ 32291 w 63872"/>
                <a:gd name="connsiteY12" fmla="*/ 15613 h 64582"/>
                <a:gd name="connsiteX13" fmla="*/ 19398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398" y="25194"/>
                  </a:moveTo>
                  <a:lnTo>
                    <a:pt x="44592" y="25194"/>
                  </a:lnTo>
                  <a:cubicBezTo>
                    <a:pt x="42700" y="18689"/>
                    <a:pt x="37732" y="15613"/>
                    <a:pt x="32291" y="15613"/>
                  </a:cubicBezTo>
                  <a:cubicBezTo>
                    <a:pt x="26850" y="15613"/>
                    <a:pt x="21291" y="19043"/>
                    <a:pt x="19398" y="25194"/>
                  </a:cubicBezTo>
                </a:path>
              </a:pathLst>
            </a:custGeom>
            <a:solidFill>
              <a:schemeClr val="bg1"/>
            </a:solidFill>
            <a:ln w="0"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1649D581-1BD2-A14D-8BA2-EC6A0A20E3DF}"/>
                </a:ext>
              </a:extLst>
            </p:cNvPr>
            <p:cNvSpPr/>
            <p:nvPr/>
          </p:nvSpPr>
          <p:spPr>
            <a:xfrm>
              <a:off x="11289428"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0DC34083-5618-0823-BC0C-FA0329DDFE54}"/>
                </a:ext>
              </a:extLst>
            </p:cNvPr>
            <p:cNvSpPr/>
            <p:nvPr/>
          </p:nvSpPr>
          <p:spPr>
            <a:xfrm>
              <a:off x="11368086" y="6432080"/>
              <a:ext cx="81259" cy="85163"/>
            </a:xfrm>
            <a:custGeom>
              <a:avLst/>
              <a:gdLst>
                <a:gd name="connsiteX0" fmla="*/ 81260 w 81259"/>
                <a:gd name="connsiteY0" fmla="*/ 62571 h 85163"/>
                <a:gd name="connsiteX1" fmla="*/ 43291 w 81259"/>
                <a:gd name="connsiteY1" fmla="*/ 85163 h 85163"/>
                <a:gd name="connsiteX2" fmla="*/ 0 w 81259"/>
                <a:gd name="connsiteY2" fmla="*/ 42582 h 85163"/>
                <a:gd name="connsiteX3" fmla="*/ 43291 w 81259"/>
                <a:gd name="connsiteY3" fmla="*/ 0 h 85163"/>
                <a:gd name="connsiteX4" fmla="*/ 79486 w 81259"/>
                <a:gd name="connsiteY4" fmla="*/ 19043 h 85163"/>
                <a:gd name="connsiteX5" fmla="*/ 61507 w 81259"/>
                <a:gd name="connsiteY5" fmla="*/ 27915 h 85163"/>
                <a:gd name="connsiteX6" fmla="*/ 43291 w 81259"/>
                <a:gd name="connsiteY6" fmla="*/ 18334 h 85163"/>
                <a:gd name="connsiteX7" fmla="*/ 20108 w 81259"/>
                <a:gd name="connsiteY7" fmla="*/ 42582 h 85163"/>
                <a:gd name="connsiteX8" fmla="*/ 43291 w 81259"/>
                <a:gd name="connsiteY8" fmla="*/ 66948 h 85163"/>
                <a:gd name="connsiteX9" fmla="*/ 62453 w 81259"/>
                <a:gd name="connsiteY9" fmla="*/ 55238 h 85163"/>
                <a:gd name="connsiteX10" fmla="*/ 81260 w 81259"/>
                <a:gd name="connsiteY10" fmla="*/ 62571 h 85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259" h="85163">
                  <a:moveTo>
                    <a:pt x="81260" y="62571"/>
                  </a:moveTo>
                  <a:cubicBezTo>
                    <a:pt x="74873" y="76883"/>
                    <a:pt x="60797" y="85163"/>
                    <a:pt x="43291" y="85163"/>
                  </a:cubicBezTo>
                  <a:cubicBezTo>
                    <a:pt x="19162" y="85163"/>
                    <a:pt x="0" y="66593"/>
                    <a:pt x="0" y="42582"/>
                  </a:cubicBezTo>
                  <a:cubicBezTo>
                    <a:pt x="0" y="18570"/>
                    <a:pt x="19043" y="0"/>
                    <a:pt x="43291" y="0"/>
                  </a:cubicBezTo>
                  <a:cubicBezTo>
                    <a:pt x="58668" y="0"/>
                    <a:pt x="72389" y="7097"/>
                    <a:pt x="79486" y="19043"/>
                  </a:cubicBezTo>
                  <a:lnTo>
                    <a:pt x="61507" y="27915"/>
                  </a:lnTo>
                  <a:cubicBezTo>
                    <a:pt x="57485" y="21409"/>
                    <a:pt x="51098" y="18334"/>
                    <a:pt x="43291" y="18334"/>
                  </a:cubicBezTo>
                  <a:cubicBezTo>
                    <a:pt x="30399" y="18334"/>
                    <a:pt x="20108" y="28624"/>
                    <a:pt x="20108" y="42582"/>
                  </a:cubicBezTo>
                  <a:cubicBezTo>
                    <a:pt x="20108" y="56539"/>
                    <a:pt x="30399" y="66948"/>
                    <a:pt x="43291" y="66948"/>
                  </a:cubicBezTo>
                  <a:cubicBezTo>
                    <a:pt x="51689" y="66948"/>
                    <a:pt x="58668" y="63163"/>
                    <a:pt x="62453" y="55238"/>
                  </a:cubicBezTo>
                  <a:lnTo>
                    <a:pt x="81260" y="62571"/>
                  </a:lnTo>
                  <a:close/>
                </a:path>
              </a:pathLst>
            </a:custGeom>
            <a:solidFill>
              <a:schemeClr val="bg1"/>
            </a:solidFill>
            <a:ln w="0"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B5932670-0A25-D840-8556-A2DA191E0C0F}"/>
                </a:ext>
              </a:extLst>
            </p:cNvPr>
            <p:cNvSpPr/>
            <p:nvPr/>
          </p:nvSpPr>
          <p:spPr>
            <a:xfrm>
              <a:off x="11456443"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B83CB153-5C0C-BC2C-5BF1-E4E36DBBDD39}"/>
                </a:ext>
              </a:extLst>
            </p:cNvPr>
            <p:cNvSpPr/>
            <p:nvPr/>
          </p:nvSpPr>
          <p:spPr>
            <a:xfrm>
              <a:off x="11538649"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CE936810-759C-E8F1-809A-AAFC7132A793}"/>
                </a:ext>
              </a:extLst>
            </p:cNvPr>
            <p:cNvSpPr/>
            <p:nvPr/>
          </p:nvSpPr>
          <p:spPr>
            <a:xfrm>
              <a:off x="11587381"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517 w 63872"/>
                <a:gd name="connsiteY10" fmla="*/ 25194 h 64582"/>
                <a:gd name="connsiteX11" fmla="*/ 44711 w 63872"/>
                <a:gd name="connsiteY11" fmla="*/ 25194 h 64582"/>
                <a:gd name="connsiteX12" fmla="*/ 32409 w 63872"/>
                <a:gd name="connsiteY12" fmla="*/ 15613 h 64582"/>
                <a:gd name="connsiteX13" fmla="*/ 19517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517" y="25194"/>
                  </a:moveTo>
                  <a:lnTo>
                    <a:pt x="44711" y="25194"/>
                  </a:lnTo>
                  <a:cubicBezTo>
                    <a:pt x="42818" y="18689"/>
                    <a:pt x="37969" y="15613"/>
                    <a:pt x="32409" y="15613"/>
                  </a:cubicBezTo>
                  <a:cubicBezTo>
                    <a:pt x="26850" y="15613"/>
                    <a:pt x="21409" y="19043"/>
                    <a:pt x="19517" y="25194"/>
                  </a:cubicBezTo>
                </a:path>
              </a:pathLst>
            </a:custGeom>
            <a:solidFill>
              <a:schemeClr val="bg1"/>
            </a:solidFill>
            <a:ln w="0"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E22B107E-0214-F1CC-5039-41B4AE5D0663}"/>
                </a:ext>
              </a:extLst>
            </p:cNvPr>
            <p:cNvSpPr/>
            <p:nvPr/>
          </p:nvSpPr>
          <p:spPr>
            <a:xfrm>
              <a:off x="11012411" y="6547050"/>
              <a:ext cx="80313" cy="81496"/>
            </a:xfrm>
            <a:custGeom>
              <a:avLst/>
              <a:gdLst>
                <a:gd name="connsiteX0" fmla="*/ 80314 w 80313"/>
                <a:gd name="connsiteY0" fmla="*/ 0 h 81496"/>
                <a:gd name="connsiteX1" fmla="*/ 44711 w 80313"/>
                <a:gd name="connsiteY1" fmla="*/ 81497 h 81496"/>
                <a:gd name="connsiteX2" fmla="*/ 35485 w 80313"/>
                <a:gd name="connsiteY2" fmla="*/ 81497 h 81496"/>
                <a:gd name="connsiteX3" fmla="*/ 0 w 80313"/>
                <a:gd name="connsiteY3" fmla="*/ 0 h 81496"/>
                <a:gd name="connsiteX4" fmla="*/ 10409 w 80313"/>
                <a:gd name="connsiteY4" fmla="*/ 0 h 81496"/>
                <a:gd name="connsiteX5" fmla="*/ 40098 w 80313"/>
                <a:gd name="connsiteY5" fmla="*/ 68367 h 81496"/>
                <a:gd name="connsiteX6" fmla="*/ 69787 w 80313"/>
                <a:gd name="connsiteY6" fmla="*/ 0 h 81496"/>
                <a:gd name="connsiteX7" fmla="*/ 80314 w 80313"/>
                <a:gd name="connsiteY7" fmla="*/ 0 h 8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13" h="81496">
                  <a:moveTo>
                    <a:pt x="80314" y="0"/>
                  </a:moveTo>
                  <a:lnTo>
                    <a:pt x="44711" y="81497"/>
                  </a:lnTo>
                  <a:lnTo>
                    <a:pt x="35485" y="81497"/>
                  </a:lnTo>
                  <a:lnTo>
                    <a:pt x="0" y="0"/>
                  </a:lnTo>
                  <a:lnTo>
                    <a:pt x="10409" y="0"/>
                  </a:lnTo>
                  <a:lnTo>
                    <a:pt x="40098" y="68367"/>
                  </a:lnTo>
                  <a:lnTo>
                    <a:pt x="69787" y="0"/>
                  </a:lnTo>
                  <a:lnTo>
                    <a:pt x="80314" y="0"/>
                  </a:lnTo>
                  <a:close/>
                </a:path>
              </a:pathLst>
            </a:custGeom>
            <a:solidFill>
              <a:schemeClr val="bg1"/>
            </a:solidFill>
            <a:ln w="0"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379BC049-DA61-51BA-2C9A-EFF5C6F50A22}"/>
                </a:ext>
              </a:extLst>
            </p:cNvPr>
            <p:cNvSpPr/>
            <p:nvPr/>
          </p:nvSpPr>
          <p:spPr>
            <a:xfrm>
              <a:off x="11102424"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DDAEE43A-D93B-15BA-FB20-10173C0D73FC}"/>
                </a:ext>
              </a:extLst>
            </p:cNvPr>
            <p:cNvSpPr/>
            <p:nvPr/>
          </p:nvSpPr>
          <p:spPr>
            <a:xfrm>
              <a:off x="11127973" y="6567276"/>
              <a:ext cx="58313" cy="62926"/>
            </a:xfrm>
            <a:custGeom>
              <a:avLst/>
              <a:gdLst>
                <a:gd name="connsiteX0" fmla="*/ 58313 w 58313"/>
                <a:gd name="connsiteY0" fmla="*/ 46130 h 62926"/>
                <a:gd name="connsiteX1" fmla="*/ 31227 w 58313"/>
                <a:gd name="connsiteY1" fmla="*/ 62926 h 62926"/>
                <a:gd name="connsiteX2" fmla="*/ 0 w 58313"/>
                <a:gd name="connsiteY2" fmla="*/ 31463 h 62926"/>
                <a:gd name="connsiteX3" fmla="*/ 31227 w 58313"/>
                <a:gd name="connsiteY3" fmla="*/ 0 h 62926"/>
                <a:gd name="connsiteX4" fmla="*/ 57958 w 58313"/>
                <a:gd name="connsiteY4" fmla="*/ 15850 h 62926"/>
                <a:gd name="connsiteX5" fmla="*/ 49324 w 58313"/>
                <a:gd name="connsiteY5" fmla="*/ 19280 h 62926"/>
                <a:gd name="connsiteX6" fmla="*/ 31227 w 58313"/>
                <a:gd name="connsiteY6" fmla="*/ 8635 h 62926"/>
                <a:gd name="connsiteX7" fmla="*/ 8989 w 58313"/>
                <a:gd name="connsiteY7" fmla="*/ 31581 h 62926"/>
                <a:gd name="connsiteX8" fmla="*/ 31227 w 58313"/>
                <a:gd name="connsiteY8" fmla="*/ 54410 h 62926"/>
                <a:gd name="connsiteX9" fmla="*/ 49797 w 58313"/>
                <a:gd name="connsiteY9" fmla="*/ 43055 h 62926"/>
                <a:gd name="connsiteX10" fmla="*/ 58313 w 58313"/>
                <a:gd name="connsiteY10" fmla="*/ 46248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13" h="62926">
                  <a:moveTo>
                    <a:pt x="58313" y="46130"/>
                  </a:moveTo>
                  <a:cubicBezTo>
                    <a:pt x="53582" y="56539"/>
                    <a:pt x="43055" y="62926"/>
                    <a:pt x="31227" y="62926"/>
                  </a:cubicBezTo>
                  <a:cubicBezTo>
                    <a:pt x="14312" y="62926"/>
                    <a:pt x="0" y="50507"/>
                    <a:pt x="0" y="31463"/>
                  </a:cubicBezTo>
                  <a:cubicBezTo>
                    <a:pt x="0" y="12420"/>
                    <a:pt x="14312" y="0"/>
                    <a:pt x="31227" y="0"/>
                  </a:cubicBezTo>
                  <a:cubicBezTo>
                    <a:pt x="42700" y="0"/>
                    <a:pt x="52872" y="5796"/>
                    <a:pt x="57958" y="15850"/>
                  </a:cubicBezTo>
                  <a:lnTo>
                    <a:pt x="49324" y="19280"/>
                  </a:lnTo>
                  <a:cubicBezTo>
                    <a:pt x="45657" y="12183"/>
                    <a:pt x="38915" y="8635"/>
                    <a:pt x="31227" y="8635"/>
                  </a:cubicBezTo>
                  <a:cubicBezTo>
                    <a:pt x="18925" y="8635"/>
                    <a:pt x="8989" y="17861"/>
                    <a:pt x="8989" y="31581"/>
                  </a:cubicBezTo>
                  <a:cubicBezTo>
                    <a:pt x="8989" y="45302"/>
                    <a:pt x="18925" y="54410"/>
                    <a:pt x="31227" y="54410"/>
                  </a:cubicBezTo>
                  <a:cubicBezTo>
                    <a:pt x="39270" y="54410"/>
                    <a:pt x="46130" y="50625"/>
                    <a:pt x="49797" y="43055"/>
                  </a:cubicBezTo>
                  <a:lnTo>
                    <a:pt x="58313" y="46248"/>
                  </a:lnTo>
                  <a:close/>
                </a:path>
              </a:pathLst>
            </a:custGeom>
            <a:solidFill>
              <a:schemeClr val="bg1"/>
            </a:solidFill>
            <a:ln w="0"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B51A3696-556E-076F-D4A6-7901A6D0F193}"/>
                </a:ext>
              </a:extLst>
            </p:cNvPr>
            <p:cNvSpPr/>
            <p:nvPr/>
          </p:nvSpPr>
          <p:spPr>
            <a:xfrm>
              <a:off x="11189007" y="6549416"/>
              <a:ext cx="46721" cy="80668"/>
            </a:xfrm>
            <a:custGeom>
              <a:avLst/>
              <a:gdLst>
                <a:gd name="connsiteX0" fmla="*/ 46721 w 46721"/>
                <a:gd name="connsiteY0" fmla="*/ 75937 h 80668"/>
                <a:gd name="connsiteX1" fmla="*/ 32882 w 46721"/>
                <a:gd name="connsiteY1" fmla="*/ 80669 h 80668"/>
                <a:gd name="connsiteX2" fmla="*/ 13011 w 46721"/>
                <a:gd name="connsiteY2" fmla="*/ 60324 h 80668"/>
                <a:gd name="connsiteX3" fmla="*/ 13011 w 46721"/>
                <a:gd name="connsiteY3" fmla="*/ 26850 h 80668"/>
                <a:gd name="connsiteX4" fmla="*/ 0 w 46721"/>
                <a:gd name="connsiteY4" fmla="*/ 26850 h 80668"/>
                <a:gd name="connsiteX5" fmla="*/ 0 w 46721"/>
                <a:gd name="connsiteY5" fmla="*/ 19043 h 80668"/>
                <a:gd name="connsiteX6" fmla="*/ 13011 w 46721"/>
                <a:gd name="connsiteY6" fmla="*/ 19043 h 80668"/>
                <a:gd name="connsiteX7" fmla="*/ 13011 w 46721"/>
                <a:gd name="connsiteY7" fmla="*/ 0 h 80668"/>
                <a:gd name="connsiteX8" fmla="*/ 22355 w 46721"/>
                <a:gd name="connsiteY8" fmla="*/ 0 h 80668"/>
                <a:gd name="connsiteX9" fmla="*/ 22355 w 46721"/>
                <a:gd name="connsiteY9" fmla="*/ 19043 h 80668"/>
                <a:gd name="connsiteX10" fmla="*/ 43764 w 46721"/>
                <a:gd name="connsiteY10" fmla="*/ 19043 h 80668"/>
                <a:gd name="connsiteX11" fmla="*/ 43764 w 46721"/>
                <a:gd name="connsiteY11" fmla="*/ 26850 h 80668"/>
                <a:gd name="connsiteX12" fmla="*/ 22355 w 46721"/>
                <a:gd name="connsiteY12" fmla="*/ 26850 h 80668"/>
                <a:gd name="connsiteX13" fmla="*/ 22355 w 46721"/>
                <a:gd name="connsiteY13" fmla="*/ 59733 h 80668"/>
                <a:gd name="connsiteX14" fmla="*/ 33474 w 46721"/>
                <a:gd name="connsiteY14" fmla="*/ 71916 h 80668"/>
                <a:gd name="connsiteX15" fmla="*/ 43646 w 46721"/>
                <a:gd name="connsiteY15" fmla="*/ 68249 h 80668"/>
                <a:gd name="connsiteX16" fmla="*/ 46721 w 46721"/>
                <a:gd name="connsiteY16" fmla="*/ 75937 h 8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721" h="80668">
                  <a:moveTo>
                    <a:pt x="46721" y="75937"/>
                  </a:moveTo>
                  <a:cubicBezTo>
                    <a:pt x="41872" y="79367"/>
                    <a:pt x="37732" y="80669"/>
                    <a:pt x="32882" y="80669"/>
                  </a:cubicBezTo>
                  <a:cubicBezTo>
                    <a:pt x="20936" y="80669"/>
                    <a:pt x="13011" y="73572"/>
                    <a:pt x="13011" y="60324"/>
                  </a:cubicBezTo>
                  <a:lnTo>
                    <a:pt x="13011" y="26850"/>
                  </a:lnTo>
                  <a:lnTo>
                    <a:pt x="0" y="26850"/>
                  </a:lnTo>
                  <a:lnTo>
                    <a:pt x="0" y="19043"/>
                  </a:lnTo>
                  <a:lnTo>
                    <a:pt x="13011" y="19043"/>
                  </a:lnTo>
                  <a:lnTo>
                    <a:pt x="13011" y="0"/>
                  </a:lnTo>
                  <a:lnTo>
                    <a:pt x="22355" y="0"/>
                  </a:lnTo>
                  <a:lnTo>
                    <a:pt x="22355" y="19043"/>
                  </a:lnTo>
                  <a:lnTo>
                    <a:pt x="43764" y="19043"/>
                  </a:lnTo>
                  <a:lnTo>
                    <a:pt x="43764" y="26850"/>
                  </a:lnTo>
                  <a:lnTo>
                    <a:pt x="22355" y="26850"/>
                  </a:lnTo>
                  <a:lnTo>
                    <a:pt x="22355" y="59733"/>
                  </a:lnTo>
                  <a:cubicBezTo>
                    <a:pt x="22355" y="67539"/>
                    <a:pt x="26732" y="71916"/>
                    <a:pt x="33474" y="71916"/>
                  </a:cubicBezTo>
                  <a:cubicBezTo>
                    <a:pt x="36904" y="71916"/>
                    <a:pt x="40689" y="70496"/>
                    <a:pt x="43646" y="68249"/>
                  </a:cubicBezTo>
                  <a:lnTo>
                    <a:pt x="46721" y="75937"/>
                  </a:lnTo>
                  <a:close/>
                </a:path>
              </a:pathLst>
            </a:custGeom>
            <a:solidFill>
              <a:schemeClr val="bg1"/>
            </a:solidFill>
            <a:ln w="0"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110AD6BB-2731-0AA5-18B5-7AB24E0553BB}"/>
                </a:ext>
              </a:extLst>
            </p:cNvPr>
            <p:cNvSpPr/>
            <p:nvPr/>
          </p:nvSpPr>
          <p:spPr>
            <a:xfrm>
              <a:off x="11237976" y="6567276"/>
              <a:ext cx="63517" cy="62689"/>
            </a:xfrm>
            <a:custGeom>
              <a:avLst/>
              <a:gdLst>
                <a:gd name="connsiteX0" fmla="*/ 63518 w 63517"/>
                <a:gd name="connsiteY0" fmla="*/ 31227 h 62689"/>
                <a:gd name="connsiteX1" fmla="*/ 31818 w 63517"/>
                <a:gd name="connsiteY1" fmla="*/ 62690 h 62689"/>
                <a:gd name="connsiteX2" fmla="*/ 0 w 63517"/>
                <a:gd name="connsiteY2" fmla="*/ 31227 h 62689"/>
                <a:gd name="connsiteX3" fmla="*/ 31818 w 63517"/>
                <a:gd name="connsiteY3" fmla="*/ 0 h 62689"/>
                <a:gd name="connsiteX4" fmla="*/ 63518 w 63517"/>
                <a:gd name="connsiteY4" fmla="*/ 31227 h 62689"/>
                <a:gd name="connsiteX5" fmla="*/ 54410 w 63517"/>
                <a:gd name="connsiteY5" fmla="*/ 31227 h 62689"/>
                <a:gd name="connsiteX6" fmla="*/ 31818 w 63517"/>
                <a:gd name="connsiteY6" fmla="*/ 8161 h 62689"/>
                <a:gd name="connsiteX7" fmla="*/ 8989 w 63517"/>
                <a:gd name="connsiteY7" fmla="*/ 31227 h 62689"/>
                <a:gd name="connsiteX8" fmla="*/ 31818 w 63517"/>
                <a:gd name="connsiteY8" fmla="*/ 54528 h 62689"/>
                <a:gd name="connsiteX9" fmla="*/ 54410 w 63517"/>
                <a:gd name="connsiteY9" fmla="*/ 31227 h 62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517" h="62689">
                  <a:moveTo>
                    <a:pt x="63518" y="31227"/>
                  </a:moveTo>
                  <a:cubicBezTo>
                    <a:pt x="63518" y="49560"/>
                    <a:pt x="49442" y="62690"/>
                    <a:pt x="31818" y="62690"/>
                  </a:cubicBezTo>
                  <a:cubicBezTo>
                    <a:pt x="14194" y="62690"/>
                    <a:pt x="0" y="49560"/>
                    <a:pt x="0" y="31227"/>
                  </a:cubicBezTo>
                  <a:cubicBezTo>
                    <a:pt x="0" y="12893"/>
                    <a:pt x="13957" y="0"/>
                    <a:pt x="31818" y="0"/>
                  </a:cubicBezTo>
                  <a:cubicBezTo>
                    <a:pt x="49679" y="0"/>
                    <a:pt x="63518" y="12893"/>
                    <a:pt x="63518" y="31227"/>
                  </a:cubicBezTo>
                  <a:moveTo>
                    <a:pt x="54410" y="31227"/>
                  </a:moveTo>
                  <a:cubicBezTo>
                    <a:pt x="54410" y="17506"/>
                    <a:pt x="44119" y="8161"/>
                    <a:pt x="31818" y="8161"/>
                  </a:cubicBezTo>
                  <a:cubicBezTo>
                    <a:pt x="19517" y="8161"/>
                    <a:pt x="8989" y="17506"/>
                    <a:pt x="8989" y="31227"/>
                  </a:cubicBezTo>
                  <a:cubicBezTo>
                    <a:pt x="8989" y="44947"/>
                    <a:pt x="19398" y="54528"/>
                    <a:pt x="31818" y="54528"/>
                  </a:cubicBezTo>
                  <a:cubicBezTo>
                    <a:pt x="44238" y="54528"/>
                    <a:pt x="54410" y="45066"/>
                    <a:pt x="54410" y="31227"/>
                  </a:cubicBezTo>
                </a:path>
              </a:pathLst>
            </a:custGeom>
            <a:solidFill>
              <a:schemeClr val="bg1"/>
            </a:solidFill>
            <a:ln w="0"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96F3BBF2-C384-53DD-A4A1-66A865CD8D4C}"/>
                </a:ext>
              </a:extLst>
            </p:cNvPr>
            <p:cNvSpPr/>
            <p:nvPr/>
          </p:nvSpPr>
          <p:spPr>
            <a:xfrm>
              <a:off x="11314741" y="6567986"/>
              <a:ext cx="37732" cy="60560"/>
            </a:xfrm>
            <a:custGeom>
              <a:avLst/>
              <a:gdLst>
                <a:gd name="connsiteX0" fmla="*/ 37732 w 37732"/>
                <a:gd name="connsiteY0" fmla="*/ 473 h 60560"/>
                <a:gd name="connsiteX1" fmla="*/ 37022 w 37732"/>
                <a:gd name="connsiteY1" fmla="*/ 9344 h 60560"/>
                <a:gd name="connsiteX2" fmla="*/ 33474 w 37732"/>
                <a:gd name="connsiteY2" fmla="*/ 9344 h 60560"/>
                <a:gd name="connsiteX3" fmla="*/ 9344 w 37732"/>
                <a:gd name="connsiteY3" fmla="*/ 37495 h 60560"/>
                <a:gd name="connsiteX4" fmla="*/ 9344 w 37732"/>
                <a:gd name="connsiteY4" fmla="*/ 60561 h 60560"/>
                <a:gd name="connsiteX5" fmla="*/ 0 w 37732"/>
                <a:gd name="connsiteY5" fmla="*/ 60561 h 60560"/>
                <a:gd name="connsiteX6" fmla="*/ 0 w 37732"/>
                <a:gd name="connsiteY6" fmla="*/ 591 h 60560"/>
                <a:gd name="connsiteX7" fmla="*/ 9344 w 37732"/>
                <a:gd name="connsiteY7" fmla="*/ 591 h 60560"/>
                <a:gd name="connsiteX8" fmla="*/ 9344 w 37732"/>
                <a:gd name="connsiteY8" fmla="*/ 15377 h 60560"/>
                <a:gd name="connsiteX9" fmla="*/ 33474 w 37732"/>
                <a:gd name="connsiteY9" fmla="*/ 0 h 60560"/>
                <a:gd name="connsiteX10" fmla="*/ 37732 w 37732"/>
                <a:gd name="connsiteY10" fmla="*/ 473 h 6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32" h="60560">
                  <a:moveTo>
                    <a:pt x="37732" y="473"/>
                  </a:moveTo>
                  <a:lnTo>
                    <a:pt x="37022" y="9344"/>
                  </a:lnTo>
                  <a:cubicBezTo>
                    <a:pt x="35958" y="9344"/>
                    <a:pt x="34538" y="9344"/>
                    <a:pt x="33474" y="9344"/>
                  </a:cubicBezTo>
                  <a:cubicBezTo>
                    <a:pt x="17506" y="9344"/>
                    <a:pt x="9344" y="21409"/>
                    <a:pt x="9344" y="37495"/>
                  </a:cubicBezTo>
                  <a:lnTo>
                    <a:pt x="9344" y="60561"/>
                  </a:lnTo>
                  <a:lnTo>
                    <a:pt x="0" y="60561"/>
                  </a:lnTo>
                  <a:lnTo>
                    <a:pt x="0" y="591"/>
                  </a:lnTo>
                  <a:lnTo>
                    <a:pt x="9344" y="591"/>
                  </a:lnTo>
                  <a:lnTo>
                    <a:pt x="9344" y="15377"/>
                  </a:lnTo>
                  <a:cubicBezTo>
                    <a:pt x="14194" y="6506"/>
                    <a:pt x="22237" y="0"/>
                    <a:pt x="33474" y="0"/>
                  </a:cubicBezTo>
                  <a:cubicBezTo>
                    <a:pt x="34893" y="0"/>
                    <a:pt x="36076" y="0"/>
                    <a:pt x="37732" y="473"/>
                  </a:cubicBezTo>
                </a:path>
              </a:pathLst>
            </a:custGeom>
            <a:solidFill>
              <a:schemeClr val="bg1"/>
            </a:solidFill>
            <a:ln w="0"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1F7345FC-484A-4FA6-D7DD-2E7ED596273E}"/>
                </a:ext>
              </a:extLst>
            </p:cNvPr>
            <p:cNvSpPr/>
            <p:nvPr/>
          </p:nvSpPr>
          <p:spPr>
            <a:xfrm>
              <a:off x="11361817"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8268D0DE-76CD-8D4C-6BFB-03E515149E91}"/>
                </a:ext>
              </a:extLst>
            </p:cNvPr>
            <p:cNvSpPr/>
            <p:nvPr/>
          </p:nvSpPr>
          <p:spPr>
            <a:xfrm>
              <a:off x="11386656" y="6567276"/>
              <a:ext cx="63044" cy="62926"/>
            </a:xfrm>
            <a:custGeom>
              <a:avLst/>
              <a:gdLst>
                <a:gd name="connsiteX0" fmla="*/ 63044 w 63044"/>
                <a:gd name="connsiteY0" fmla="*/ 1301 h 62926"/>
                <a:gd name="connsiteX1" fmla="*/ 63044 w 63044"/>
                <a:gd name="connsiteY1" fmla="*/ 61270 h 62926"/>
                <a:gd name="connsiteX2" fmla="*/ 53818 w 63044"/>
                <a:gd name="connsiteY2" fmla="*/ 61270 h 62926"/>
                <a:gd name="connsiteX3" fmla="*/ 53818 w 63044"/>
                <a:gd name="connsiteY3" fmla="*/ 51926 h 62926"/>
                <a:gd name="connsiteX4" fmla="*/ 29925 w 63044"/>
                <a:gd name="connsiteY4" fmla="*/ 62926 h 62926"/>
                <a:gd name="connsiteX5" fmla="*/ 0 w 63044"/>
                <a:gd name="connsiteY5" fmla="*/ 31463 h 62926"/>
                <a:gd name="connsiteX6" fmla="*/ 29925 w 63044"/>
                <a:gd name="connsiteY6" fmla="*/ 0 h 62926"/>
                <a:gd name="connsiteX7" fmla="*/ 53818 w 63044"/>
                <a:gd name="connsiteY7" fmla="*/ 10882 h 62926"/>
                <a:gd name="connsiteX8" fmla="*/ 53818 w 63044"/>
                <a:gd name="connsiteY8" fmla="*/ 1419 h 62926"/>
                <a:gd name="connsiteX9" fmla="*/ 63044 w 63044"/>
                <a:gd name="connsiteY9" fmla="*/ 1419 h 62926"/>
                <a:gd name="connsiteX10" fmla="*/ 53818 w 63044"/>
                <a:gd name="connsiteY10" fmla="*/ 33237 h 62926"/>
                <a:gd name="connsiteX11" fmla="*/ 53818 w 63044"/>
                <a:gd name="connsiteY11" fmla="*/ 29571 h 62926"/>
                <a:gd name="connsiteX12" fmla="*/ 31463 w 63044"/>
                <a:gd name="connsiteY12" fmla="*/ 8043 h 62926"/>
                <a:gd name="connsiteX13" fmla="*/ 9108 w 63044"/>
                <a:gd name="connsiteY13" fmla="*/ 31345 h 62926"/>
                <a:gd name="connsiteX14" fmla="*/ 31463 w 63044"/>
                <a:gd name="connsiteY14" fmla="*/ 54528 h 62926"/>
                <a:gd name="connsiteX15" fmla="*/ 53818 w 63044"/>
                <a:gd name="connsiteY15" fmla="*/ 33119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044" h="62926">
                  <a:moveTo>
                    <a:pt x="63044" y="1301"/>
                  </a:moveTo>
                  <a:lnTo>
                    <a:pt x="63044" y="61270"/>
                  </a:lnTo>
                  <a:lnTo>
                    <a:pt x="53818" y="61270"/>
                  </a:lnTo>
                  <a:lnTo>
                    <a:pt x="53818" y="51926"/>
                  </a:lnTo>
                  <a:cubicBezTo>
                    <a:pt x="48377" y="58905"/>
                    <a:pt x="39979" y="62926"/>
                    <a:pt x="29925" y="62926"/>
                  </a:cubicBezTo>
                  <a:cubicBezTo>
                    <a:pt x="13957" y="62926"/>
                    <a:pt x="0" y="50388"/>
                    <a:pt x="0" y="31463"/>
                  </a:cubicBezTo>
                  <a:cubicBezTo>
                    <a:pt x="0" y="12538"/>
                    <a:pt x="13957" y="0"/>
                    <a:pt x="29925" y="0"/>
                  </a:cubicBezTo>
                  <a:cubicBezTo>
                    <a:pt x="39861" y="0"/>
                    <a:pt x="48259" y="4022"/>
                    <a:pt x="53818" y="10882"/>
                  </a:cubicBezTo>
                  <a:lnTo>
                    <a:pt x="53818" y="1419"/>
                  </a:lnTo>
                  <a:lnTo>
                    <a:pt x="63044" y="1419"/>
                  </a:lnTo>
                  <a:close/>
                  <a:moveTo>
                    <a:pt x="53818" y="33237"/>
                  </a:moveTo>
                  <a:lnTo>
                    <a:pt x="53818" y="29571"/>
                  </a:lnTo>
                  <a:cubicBezTo>
                    <a:pt x="52872" y="16323"/>
                    <a:pt x="42227" y="8043"/>
                    <a:pt x="31463" y="8043"/>
                  </a:cubicBezTo>
                  <a:cubicBezTo>
                    <a:pt x="19043" y="8043"/>
                    <a:pt x="9108" y="17033"/>
                    <a:pt x="9108" y="31345"/>
                  </a:cubicBezTo>
                  <a:cubicBezTo>
                    <a:pt x="9108" y="45657"/>
                    <a:pt x="19043" y="54528"/>
                    <a:pt x="31463" y="54528"/>
                  </a:cubicBezTo>
                  <a:cubicBezTo>
                    <a:pt x="42345" y="54528"/>
                    <a:pt x="52872" y="46248"/>
                    <a:pt x="53818" y="33119"/>
                  </a:cubicBezTo>
                </a:path>
              </a:pathLst>
            </a:custGeom>
            <a:solidFill>
              <a:schemeClr val="bg1"/>
            </a:solidFill>
            <a:ln w="0" cap="flat">
              <a:noFill/>
              <a:prstDash val="solid"/>
              <a:miter/>
            </a:ln>
          </p:spPr>
          <p:txBody>
            <a:bodyPr rtlCol="0" anchor="ctr"/>
            <a:lstStyle/>
            <a:p>
              <a:endParaRPr lang="en-US"/>
            </a:p>
          </p:txBody>
        </p:sp>
      </p:grpSp>
      <p:sp>
        <p:nvSpPr>
          <p:cNvPr id="40" name="Picture Placeholder 39">
            <a:extLst>
              <a:ext uri="{FF2B5EF4-FFF2-40B4-BE49-F238E27FC236}">
                <a16:creationId xmlns:a16="http://schemas.microsoft.com/office/drawing/2014/main" id="{7286F835-6627-A362-2DCC-DB0218876453}"/>
              </a:ext>
            </a:extLst>
          </p:cNvPr>
          <p:cNvSpPr>
            <a:spLocks noGrp="1"/>
          </p:cNvSpPr>
          <p:nvPr userDrawn="1">
            <p:ph type="pic" sz="quarter" idx="13"/>
          </p:nvPr>
        </p:nvSpPr>
        <p:spPr>
          <a:xfrm>
            <a:off x="5423230" y="0"/>
            <a:ext cx="6768770" cy="6858000"/>
          </a:xfrm>
          <a:custGeom>
            <a:avLst/>
            <a:gdLst>
              <a:gd name="connsiteX0" fmla="*/ 5846564 w 6768770"/>
              <a:gd name="connsiteY0" fmla="*/ 6575437 h 6858000"/>
              <a:gd name="connsiteX1" fmla="*/ 5869156 w 6768770"/>
              <a:gd name="connsiteY1" fmla="*/ 6598503 h 6858000"/>
              <a:gd name="connsiteX2" fmla="*/ 5846564 w 6768770"/>
              <a:gd name="connsiteY2" fmla="*/ 6621804 h 6858000"/>
              <a:gd name="connsiteX3" fmla="*/ 5823735 w 6768770"/>
              <a:gd name="connsiteY3" fmla="*/ 6598503 h 6858000"/>
              <a:gd name="connsiteX4" fmla="*/ 5846564 w 6768770"/>
              <a:gd name="connsiteY4" fmla="*/ 6575437 h 6858000"/>
              <a:gd name="connsiteX5" fmla="*/ 5994889 w 6768770"/>
              <a:gd name="connsiteY5" fmla="*/ 6575319 h 6858000"/>
              <a:gd name="connsiteX6" fmla="*/ 6017244 w 6768770"/>
              <a:gd name="connsiteY6" fmla="*/ 6596847 h 6858000"/>
              <a:gd name="connsiteX7" fmla="*/ 6017244 w 6768770"/>
              <a:gd name="connsiteY7" fmla="*/ 6600395 h 6858000"/>
              <a:gd name="connsiteX8" fmla="*/ 5994889 w 6768770"/>
              <a:gd name="connsiteY8" fmla="*/ 6621804 h 6858000"/>
              <a:gd name="connsiteX9" fmla="*/ 5972534 w 6768770"/>
              <a:gd name="connsiteY9" fmla="*/ 6598621 h 6858000"/>
              <a:gd name="connsiteX10" fmla="*/ 5994889 w 6768770"/>
              <a:gd name="connsiteY10" fmla="*/ 6575319 h 6858000"/>
              <a:gd name="connsiteX11" fmla="*/ 5940243 w 6768770"/>
              <a:gd name="connsiteY11" fmla="*/ 6568578 h 6858000"/>
              <a:gd name="connsiteX12" fmla="*/ 5940243 w 6768770"/>
              <a:gd name="connsiteY12" fmla="*/ 6628547 h 6858000"/>
              <a:gd name="connsiteX13" fmla="*/ 5949587 w 6768770"/>
              <a:gd name="connsiteY13" fmla="*/ 6628547 h 6858000"/>
              <a:gd name="connsiteX14" fmla="*/ 5949587 w 6768770"/>
              <a:gd name="connsiteY14" fmla="*/ 6568578 h 6858000"/>
              <a:gd name="connsiteX15" fmla="*/ 5680850 w 6768770"/>
              <a:gd name="connsiteY15" fmla="*/ 6568578 h 6858000"/>
              <a:gd name="connsiteX16" fmla="*/ 5680850 w 6768770"/>
              <a:gd name="connsiteY16" fmla="*/ 6628547 h 6858000"/>
              <a:gd name="connsiteX17" fmla="*/ 5690194 w 6768770"/>
              <a:gd name="connsiteY17" fmla="*/ 6628547 h 6858000"/>
              <a:gd name="connsiteX18" fmla="*/ 5690194 w 6768770"/>
              <a:gd name="connsiteY18" fmla="*/ 6568578 h 6858000"/>
              <a:gd name="connsiteX19" fmla="*/ 5924985 w 6768770"/>
              <a:gd name="connsiteY19" fmla="*/ 6567986 h 6858000"/>
              <a:gd name="connsiteX20" fmla="*/ 5900855 w 6768770"/>
              <a:gd name="connsiteY20" fmla="*/ 6583363 h 6858000"/>
              <a:gd name="connsiteX21" fmla="*/ 5900855 w 6768770"/>
              <a:gd name="connsiteY21" fmla="*/ 6568577 h 6858000"/>
              <a:gd name="connsiteX22" fmla="*/ 5891511 w 6768770"/>
              <a:gd name="connsiteY22" fmla="*/ 6568577 h 6858000"/>
              <a:gd name="connsiteX23" fmla="*/ 5891511 w 6768770"/>
              <a:gd name="connsiteY23" fmla="*/ 6628547 h 6858000"/>
              <a:gd name="connsiteX24" fmla="*/ 5900855 w 6768770"/>
              <a:gd name="connsiteY24" fmla="*/ 6628547 h 6858000"/>
              <a:gd name="connsiteX25" fmla="*/ 5900855 w 6768770"/>
              <a:gd name="connsiteY25" fmla="*/ 6605481 h 6858000"/>
              <a:gd name="connsiteX26" fmla="*/ 5924985 w 6768770"/>
              <a:gd name="connsiteY26" fmla="*/ 6577330 h 6858000"/>
              <a:gd name="connsiteX27" fmla="*/ 5928533 w 6768770"/>
              <a:gd name="connsiteY27" fmla="*/ 6577330 h 6858000"/>
              <a:gd name="connsiteX28" fmla="*/ 5929243 w 6768770"/>
              <a:gd name="connsiteY28" fmla="*/ 6568459 h 6858000"/>
              <a:gd name="connsiteX29" fmla="*/ 5924985 w 6768770"/>
              <a:gd name="connsiteY29" fmla="*/ 6567986 h 6858000"/>
              <a:gd name="connsiteX30" fmla="*/ 5993351 w 6768770"/>
              <a:gd name="connsiteY30" fmla="*/ 6567276 h 6858000"/>
              <a:gd name="connsiteX31" fmla="*/ 5963426 w 6768770"/>
              <a:gd name="connsiteY31" fmla="*/ 6598739 h 6858000"/>
              <a:gd name="connsiteX32" fmla="*/ 5993351 w 6768770"/>
              <a:gd name="connsiteY32" fmla="*/ 6630202 h 6858000"/>
              <a:gd name="connsiteX33" fmla="*/ 6017244 w 6768770"/>
              <a:gd name="connsiteY33" fmla="*/ 6619202 h 6858000"/>
              <a:gd name="connsiteX34" fmla="*/ 6017244 w 6768770"/>
              <a:gd name="connsiteY34" fmla="*/ 6628546 h 6858000"/>
              <a:gd name="connsiteX35" fmla="*/ 6026470 w 6768770"/>
              <a:gd name="connsiteY35" fmla="*/ 6628546 h 6858000"/>
              <a:gd name="connsiteX36" fmla="*/ 6026470 w 6768770"/>
              <a:gd name="connsiteY36" fmla="*/ 6568695 h 6858000"/>
              <a:gd name="connsiteX37" fmla="*/ 6017244 w 6768770"/>
              <a:gd name="connsiteY37" fmla="*/ 6568695 h 6858000"/>
              <a:gd name="connsiteX38" fmla="*/ 6017244 w 6768770"/>
              <a:gd name="connsiteY38" fmla="*/ 6578158 h 6858000"/>
              <a:gd name="connsiteX39" fmla="*/ 5993351 w 6768770"/>
              <a:gd name="connsiteY39" fmla="*/ 6567276 h 6858000"/>
              <a:gd name="connsiteX40" fmla="*/ 5846564 w 6768770"/>
              <a:gd name="connsiteY40" fmla="*/ 6567276 h 6858000"/>
              <a:gd name="connsiteX41" fmla="*/ 5814746 w 6768770"/>
              <a:gd name="connsiteY41" fmla="*/ 6598503 h 6858000"/>
              <a:gd name="connsiteX42" fmla="*/ 5846564 w 6768770"/>
              <a:gd name="connsiteY42" fmla="*/ 6629966 h 6858000"/>
              <a:gd name="connsiteX43" fmla="*/ 5878264 w 6768770"/>
              <a:gd name="connsiteY43" fmla="*/ 6598503 h 6858000"/>
              <a:gd name="connsiteX44" fmla="*/ 5846564 w 6768770"/>
              <a:gd name="connsiteY44" fmla="*/ 6567276 h 6858000"/>
              <a:gd name="connsiteX45" fmla="*/ 5735970 w 6768770"/>
              <a:gd name="connsiteY45" fmla="*/ 6567276 h 6858000"/>
              <a:gd name="connsiteX46" fmla="*/ 5704743 w 6768770"/>
              <a:gd name="connsiteY46" fmla="*/ 6598739 h 6858000"/>
              <a:gd name="connsiteX47" fmla="*/ 5735970 w 6768770"/>
              <a:gd name="connsiteY47" fmla="*/ 6630202 h 6858000"/>
              <a:gd name="connsiteX48" fmla="*/ 5752174 w 6768770"/>
              <a:gd name="connsiteY48" fmla="*/ 6625708 h 6858000"/>
              <a:gd name="connsiteX49" fmla="*/ 5762978 w 6768770"/>
              <a:gd name="connsiteY49" fmla="*/ 6613495 h 6858000"/>
              <a:gd name="connsiteX50" fmla="*/ 5763056 w 6768770"/>
              <a:gd name="connsiteY50" fmla="*/ 6613524 h 6858000"/>
              <a:gd name="connsiteX51" fmla="*/ 5763056 w 6768770"/>
              <a:gd name="connsiteY51" fmla="*/ 6613406 h 6858000"/>
              <a:gd name="connsiteX52" fmla="*/ 5762978 w 6768770"/>
              <a:gd name="connsiteY52" fmla="*/ 6613495 h 6858000"/>
              <a:gd name="connsiteX53" fmla="*/ 5754540 w 6768770"/>
              <a:gd name="connsiteY53" fmla="*/ 6610331 h 6858000"/>
              <a:gd name="connsiteX54" fmla="*/ 5735970 w 6768770"/>
              <a:gd name="connsiteY54" fmla="*/ 6621686 h 6858000"/>
              <a:gd name="connsiteX55" fmla="*/ 5713732 w 6768770"/>
              <a:gd name="connsiteY55" fmla="*/ 6598857 h 6858000"/>
              <a:gd name="connsiteX56" fmla="*/ 5735970 w 6768770"/>
              <a:gd name="connsiteY56" fmla="*/ 6575911 h 6858000"/>
              <a:gd name="connsiteX57" fmla="*/ 5754067 w 6768770"/>
              <a:gd name="connsiteY57" fmla="*/ 6586556 h 6858000"/>
              <a:gd name="connsiteX58" fmla="*/ 5762701 w 6768770"/>
              <a:gd name="connsiteY58" fmla="*/ 6583126 h 6858000"/>
              <a:gd name="connsiteX59" fmla="*/ 5735970 w 6768770"/>
              <a:gd name="connsiteY59" fmla="*/ 6567276 h 6858000"/>
              <a:gd name="connsiteX60" fmla="*/ 5778788 w 6768770"/>
              <a:gd name="connsiteY60" fmla="*/ 6549416 h 6858000"/>
              <a:gd name="connsiteX61" fmla="*/ 5778788 w 6768770"/>
              <a:gd name="connsiteY61" fmla="*/ 6568459 h 6858000"/>
              <a:gd name="connsiteX62" fmla="*/ 5765777 w 6768770"/>
              <a:gd name="connsiteY62" fmla="*/ 6568459 h 6858000"/>
              <a:gd name="connsiteX63" fmla="*/ 5765777 w 6768770"/>
              <a:gd name="connsiteY63" fmla="*/ 6576266 h 6858000"/>
              <a:gd name="connsiteX64" fmla="*/ 5778788 w 6768770"/>
              <a:gd name="connsiteY64" fmla="*/ 6576266 h 6858000"/>
              <a:gd name="connsiteX65" fmla="*/ 5778788 w 6768770"/>
              <a:gd name="connsiteY65" fmla="*/ 6609740 h 6858000"/>
              <a:gd name="connsiteX66" fmla="*/ 5798659 w 6768770"/>
              <a:gd name="connsiteY66" fmla="*/ 6630085 h 6858000"/>
              <a:gd name="connsiteX67" fmla="*/ 5812498 w 6768770"/>
              <a:gd name="connsiteY67" fmla="*/ 6625353 h 6858000"/>
              <a:gd name="connsiteX68" fmla="*/ 5809423 w 6768770"/>
              <a:gd name="connsiteY68" fmla="*/ 6617665 h 6858000"/>
              <a:gd name="connsiteX69" fmla="*/ 5799251 w 6768770"/>
              <a:gd name="connsiteY69" fmla="*/ 6621332 h 6858000"/>
              <a:gd name="connsiteX70" fmla="*/ 5788132 w 6768770"/>
              <a:gd name="connsiteY70" fmla="*/ 6609149 h 6858000"/>
              <a:gd name="connsiteX71" fmla="*/ 5788132 w 6768770"/>
              <a:gd name="connsiteY71" fmla="*/ 6576266 h 6858000"/>
              <a:gd name="connsiteX72" fmla="*/ 5809541 w 6768770"/>
              <a:gd name="connsiteY72" fmla="*/ 6576266 h 6858000"/>
              <a:gd name="connsiteX73" fmla="*/ 5809541 w 6768770"/>
              <a:gd name="connsiteY73" fmla="*/ 6568459 h 6858000"/>
              <a:gd name="connsiteX74" fmla="*/ 5788132 w 6768770"/>
              <a:gd name="connsiteY74" fmla="*/ 6568459 h 6858000"/>
              <a:gd name="connsiteX75" fmla="*/ 5788132 w 6768770"/>
              <a:gd name="connsiteY75" fmla="*/ 6549416 h 6858000"/>
              <a:gd name="connsiteX76" fmla="*/ 5589181 w 6768770"/>
              <a:gd name="connsiteY76" fmla="*/ 6547050 h 6858000"/>
              <a:gd name="connsiteX77" fmla="*/ 5624666 w 6768770"/>
              <a:gd name="connsiteY77" fmla="*/ 6628547 h 6858000"/>
              <a:gd name="connsiteX78" fmla="*/ 5633892 w 6768770"/>
              <a:gd name="connsiteY78" fmla="*/ 6628547 h 6858000"/>
              <a:gd name="connsiteX79" fmla="*/ 5669495 w 6768770"/>
              <a:gd name="connsiteY79" fmla="*/ 6547050 h 6858000"/>
              <a:gd name="connsiteX80" fmla="*/ 5658968 w 6768770"/>
              <a:gd name="connsiteY80" fmla="*/ 6547050 h 6858000"/>
              <a:gd name="connsiteX81" fmla="*/ 5629279 w 6768770"/>
              <a:gd name="connsiteY81" fmla="*/ 6615417 h 6858000"/>
              <a:gd name="connsiteX82" fmla="*/ 5599590 w 6768770"/>
              <a:gd name="connsiteY82" fmla="*/ 6547050 h 6858000"/>
              <a:gd name="connsiteX83" fmla="*/ 5944974 w 6768770"/>
              <a:gd name="connsiteY83" fmla="*/ 6544330 h 6858000"/>
              <a:gd name="connsiteX84" fmla="*/ 5938587 w 6768770"/>
              <a:gd name="connsiteY84" fmla="*/ 6550481 h 6858000"/>
              <a:gd name="connsiteX85" fmla="*/ 5944974 w 6768770"/>
              <a:gd name="connsiteY85" fmla="*/ 6556631 h 6858000"/>
              <a:gd name="connsiteX86" fmla="*/ 5951362 w 6768770"/>
              <a:gd name="connsiteY86" fmla="*/ 6550481 h 6858000"/>
              <a:gd name="connsiteX87" fmla="*/ 5944974 w 6768770"/>
              <a:gd name="connsiteY87" fmla="*/ 6544330 h 6858000"/>
              <a:gd name="connsiteX88" fmla="*/ 5685581 w 6768770"/>
              <a:gd name="connsiteY88" fmla="*/ 6544330 h 6858000"/>
              <a:gd name="connsiteX89" fmla="*/ 5679194 w 6768770"/>
              <a:gd name="connsiteY89" fmla="*/ 6550481 h 6858000"/>
              <a:gd name="connsiteX90" fmla="*/ 5685581 w 6768770"/>
              <a:gd name="connsiteY90" fmla="*/ 6556631 h 6858000"/>
              <a:gd name="connsiteX91" fmla="*/ 5691969 w 6768770"/>
              <a:gd name="connsiteY91" fmla="*/ 6550481 h 6858000"/>
              <a:gd name="connsiteX92" fmla="*/ 5685581 w 6768770"/>
              <a:gd name="connsiteY92" fmla="*/ 6544330 h 6858000"/>
              <a:gd name="connsiteX93" fmla="*/ 6067042 w 6768770"/>
              <a:gd name="connsiteY93" fmla="*/ 6469102 h 6858000"/>
              <a:gd name="connsiteX94" fmla="*/ 6081945 w 6768770"/>
              <a:gd name="connsiteY94" fmla="*/ 6484952 h 6858000"/>
              <a:gd name="connsiteX95" fmla="*/ 6067042 w 6768770"/>
              <a:gd name="connsiteY95" fmla="*/ 6500802 h 6858000"/>
              <a:gd name="connsiteX96" fmla="*/ 6052375 w 6768770"/>
              <a:gd name="connsiteY96" fmla="*/ 6484952 h 6858000"/>
              <a:gd name="connsiteX97" fmla="*/ 6067042 w 6768770"/>
              <a:gd name="connsiteY97" fmla="*/ 6469102 h 6858000"/>
              <a:gd name="connsiteX98" fmla="*/ 5702496 w 6768770"/>
              <a:gd name="connsiteY98" fmla="*/ 6469102 h 6858000"/>
              <a:gd name="connsiteX99" fmla="*/ 5717399 w 6768770"/>
              <a:gd name="connsiteY99" fmla="*/ 6484952 h 6858000"/>
              <a:gd name="connsiteX100" fmla="*/ 5702496 w 6768770"/>
              <a:gd name="connsiteY100" fmla="*/ 6500802 h 6858000"/>
              <a:gd name="connsiteX101" fmla="*/ 5687829 w 6768770"/>
              <a:gd name="connsiteY101" fmla="*/ 6484952 h 6858000"/>
              <a:gd name="connsiteX102" fmla="*/ 5702496 w 6768770"/>
              <a:gd name="connsiteY102" fmla="*/ 6469102 h 6858000"/>
              <a:gd name="connsiteX103" fmla="*/ 6196560 w 6768770"/>
              <a:gd name="connsiteY103" fmla="*/ 6468392 h 6858000"/>
              <a:gd name="connsiteX104" fmla="*/ 6208862 w 6768770"/>
              <a:gd name="connsiteY104" fmla="*/ 6477973 h 6858000"/>
              <a:gd name="connsiteX105" fmla="*/ 6183668 w 6768770"/>
              <a:gd name="connsiteY105" fmla="*/ 6477973 h 6858000"/>
              <a:gd name="connsiteX106" fmla="*/ 6196560 w 6768770"/>
              <a:gd name="connsiteY106" fmla="*/ 6468392 h 6858000"/>
              <a:gd name="connsiteX107" fmla="*/ 5824681 w 6768770"/>
              <a:gd name="connsiteY107" fmla="*/ 6468392 h 6858000"/>
              <a:gd name="connsiteX108" fmla="*/ 5836982 w 6768770"/>
              <a:gd name="connsiteY108" fmla="*/ 6477973 h 6858000"/>
              <a:gd name="connsiteX109" fmla="*/ 5811788 w 6768770"/>
              <a:gd name="connsiteY109" fmla="*/ 6477973 h 6858000"/>
              <a:gd name="connsiteX110" fmla="*/ 5824681 w 6768770"/>
              <a:gd name="connsiteY110" fmla="*/ 6468392 h 6858000"/>
              <a:gd name="connsiteX111" fmla="*/ 5773820 w 6768770"/>
              <a:gd name="connsiteY111" fmla="*/ 6454435 h 6858000"/>
              <a:gd name="connsiteX112" fmla="*/ 5773938 w 6768770"/>
              <a:gd name="connsiteY112" fmla="*/ 6454435 h 6858000"/>
              <a:gd name="connsiteX113" fmla="*/ 5773938 w 6768770"/>
              <a:gd name="connsiteY113" fmla="*/ 6454553 h 6858000"/>
              <a:gd name="connsiteX114" fmla="*/ 6155990 w 6768770"/>
              <a:gd name="connsiteY114" fmla="*/ 6453607 h 6858000"/>
              <a:gd name="connsiteX115" fmla="*/ 6134936 w 6768770"/>
              <a:gd name="connsiteY115" fmla="*/ 6466145 h 6858000"/>
              <a:gd name="connsiteX116" fmla="*/ 6134936 w 6768770"/>
              <a:gd name="connsiteY116" fmla="*/ 6454435 h 6858000"/>
              <a:gd name="connsiteX117" fmla="*/ 6115419 w 6768770"/>
              <a:gd name="connsiteY117" fmla="*/ 6454435 h 6858000"/>
              <a:gd name="connsiteX118" fmla="*/ 6115419 w 6768770"/>
              <a:gd name="connsiteY118" fmla="*/ 6515469 h 6858000"/>
              <a:gd name="connsiteX119" fmla="*/ 6134936 w 6768770"/>
              <a:gd name="connsiteY119" fmla="*/ 6515469 h 6858000"/>
              <a:gd name="connsiteX120" fmla="*/ 6134936 w 6768770"/>
              <a:gd name="connsiteY120" fmla="*/ 6496425 h 6858000"/>
              <a:gd name="connsiteX121" fmla="*/ 6155990 w 6768770"/>
              <a:gd name="connsiteY121" fmla="*/ 6473597 h 6858000"/>
              <a:gd name="connsiteX122" fmla="*/ 6159538 w 6768770"/>
              <a:gd name="connsiteY122" fmla="*/ 6473597 h 6858000"/>
              <a:gd name="connsiteX123" fmla="*/ 6160366 w 6768770"/>
              <a:gd name="connsiteY123" fmla="*/ 6454080 h 6858000"/>
              <a:gd name="connsiteX124" fmla="*/ 6155990 w 6768770"/>
              <a:gd name="connsiteY124" fmla="*/ 6453607 h 6858000"/>
              <a:gd name="connsiteX125" fmla="*/ 5906769 w 6768770"/>
              <a:gd name="connsiteY125" fmla="*/ 6453607 h 6858000"/>
              <a:gd name="connsiteX126" fmla="*/ 5885715 w 6768770"/>
              <a:gd name="connsiteY126" fmla="*/ 6466145 h 6858000"/>
              <a:gd name="connsiteX127" fmla="*/ 5885715 w 6768770"/>
              <a:gd name="connsiteY127" fmla="*/ 6454435 h 6858000"/>
              <a:gd name="connsiteX128" fmla="*/ 5866198 w 6768770"/>
              <a:gd name="connsiteY128" fmla="*/ 6454435 h 6858000"/>
              <a:gd name="connsiteX129" fmla="*/ 5866198 w 6768770"/>
              <a:gd name="connsiteY129" fmla="*/ 6515469 h 6858000"/>
              <a:gd name="connsiteX130" fmla="*/ 5885715 w 6768770"/>
              <a:gd name="connsiteY130" fmla="*/ 6515469 h 6858000"/>
              <a:gd name="connsiteX131" fmla="*/ 5885715 w 6768770"/>
              <a:gd name="connsiteY131" fmla="*/ 6496425 h 6858000"/>
              <a:gd name="connsiteX132" fmla="*/ 5906769 w 6768770"/>
              <a:gd name="connsiteY132" fmla="*/ 6473597 h 6858000"/>
              <a:gd name="connsiteX133" fmla="*/ 5910317 w 6768770"/>
              <a:gd name="connsiteY133" fmla="*/ 6473597 h 6858000"/>
              <a:gd name="connsiteX134" fmla="*/ 5911145 w 6768770"/>
              <a:gd name="connsiteY134" fmla="*/ 6454080 h 6858000"/>
              <a:gd name="connsiteX135" fmla="*/ 5906769 w 6768770"/>
              <a:gd name="connsiteY135" fmla="*/ 6453607 h 6858000"/>
              <a:gd name="connsiteX136" fmla="*/ 6196442 w 6768770"/>
              <a:gd name="connsiteY136" fmla="*/ 6452779 h 6858000"/>
              <a:gd name="connsiteX137" fmla="*/ 6164151 w 6768770"/>
              <a:gd name="connsiteY137" fmla="*/ 6485070 h 6858000"/>
              <a:gd name="connsiteX138" fmla="*/ 6197270 w 6768770"/>
              <a:gd name="connsiteY138" fmla="*/ 6517361 h 6858000"/>
              <a:gd name="connsiteX139" fmla="*/ 6225066 w 6768770"/>
              <a:gd name="connsiteY139" fmla="*/ 6503759 h 6858000"/>
              <a:gd name="connsiteX140" fmla="*/ 6209690 w 6768770"/>
              <a:gd name="connsiteY140" fmla="*/ 6496425 h 6858000"/>
              <a:gd name="connsiteX141" fmla="*/ 6197270 w 6768770"/>
              <a:gd name="connsiteY141" fmla="*/ 6501748 h 6858000"/>
              <a:gd name="connsiteX142" fmla="*/ 6183313 w 6768770"/>
              <a:gd name="connsiteY142" fmla="*/ 6489920 h 6858000"/>
              <a:gd name="connsiteX143" fmla="*/ 6227905 w 6768770"/>
              <a:gd name="connsiteY143" fmla="*/ 6489920 h 6858000"/>
              <a:gd name="connsiteX144" fmla="*/ 6227905 w 6768770"/>
              <a:gd name="connsiteY144" fmla="*/ 6490038 h 6858000"/>
              <a:gd name="connsiteX145" fmla="*/ 6228023 w 6768770"/>
              <a:gd name="connsiteY145" fmla="*/ 6489920 h 6858000"/>
              <a:gd name="connsiteX146" fmla="*/ 6227905 w 6768770"/>
              <a:gd name="connsiteY146" fmla="*/ 6489920 h 6858000"/>
              <a:gd name="connsiteX147" fmla="*/ 6227905 w 6768770"/>
              <a:gd name="connsiteY147" fmla="*/ 6485070 h 6858000"/>
              <a:gd name="connsiteX148" fmla="*/ 6196442 w 6768770"/>
              <a:gd name="connsiteY148" fmla="*/ 6452779 h 6858000"/>
              <a:gd name="connsiteX149" fmla="*/ 5824681 w 6768770"/>
              <a:gd name="connsiteY149" fmla="*/ 6452779 h 6858000"/>
              <a:gd name="connsiteX150" fmla="*/ 5792390 w 6768770"/>
              <a:gd name="connsiteY150" fmla="*/ 6485070 h 6858000"/>
              <a:gd name="connsiteX151" fmla="*/ 5825509 w 6768770"/>
              <a:gd name="connsiteY151" fmla="*/ 6517361 h 6858000"/>
              <a:gd name="connsiteX152" fmla="*/ 5853305 w 6768770"/>
              <a:gd name="connsiteY152" fmla="*/ 6503759 h 6858000"/>
              <a:gd name="connsiteX153" fmla="*/ 5837929 w 6768770"/>
              <a:gd name="connsiteY153" fmla="*/ 6496425 h 6858000"/>
              <a:gd name="connsiteX154" fmla="*/ 5825509 w 6768770"/>
              <a:gd name="connsiteY154" fmla="*/ 6501748 h 6858000"/>
              <a:gd name="connsiteX155" fmla="*/ 5811552 w 6768770"/>
              <a:gd name="connsiteY155" fmla="*/ 6489920 h 6858000"/>
              <a:gd name="connsiteX156" fmla="*/ 5856144 w 6768770"/>
              <a:gd name="connsiteY156" fmla="*/ 6489920 h 6858000"/>
              <a:gd name="connsiteX157" fmla="*/ 5856144 w 6768770"/>
              <a:gd name="connsiteY157" fmla="*/ 6490038 h 6858000"/>
              <a:gd name="connsiteX158" fmla="*/ 5856262 w 6768770"/>
              <a:gd name="connsiteY158" fmla="*/ 6489920 h 6858000"/>
              <a:gd name="connsiteX159" fmla="*/ 5856144 w 6768770"/>
              <a:gd name="connsiteY159" fmla="*/ 6489920 h 6858000"/>
              <a:gd name="connsiteX160" fmla="*/ 5856144 w 6768770"/>
              <a:gd name="connsiteY160" fmla="*/ 6485070 h 6858000"/>
              <a:gd name="connsiteX161" fmla="*/ 5824681 w 6768770"/>
              <a:gd name="connsiteY161" fmla="*/ 6452779 h 6858000"/>
              <a:gd name="connsiteX162" fmla="*/ 6063020 w 6768770"/>
              <a:gd name="connsiteY162" fmla="*/ 6452661 h 6858000"/>
              <a:gd name="connsiteX163" fmla="*/ 6033213 w 6768770"/>
              <a:gd name="connsiteY163" fmla="*/ 6484952 h 6858000"/>
              <a:gd name="connsiteX164" fmla="*/ 6063020 w 6768770"/>
              <a:gd name="connsiteY164" fmla="*/ 6517361 h 6858000"/>
              <a:gd name="connsiteX165" fmla="*/ 6081945 w 6768770"/>
              <a:gd name="connsiteY165" fmla="*/ 6510619 h 6858000"/>
              <a:gd name="connsiteX166" fmla="*/ 6081945 w 6768770"/>
              <a:gd name="connsiteY166" fmla="*/ 6515469 h 6858000"/>
              <a:gd name="connsiteX167" fmla="*/ 6101344 w 6768770"/>
              <a:gd name="connsiteY167" fmla="*/ 6515469 h 6858000"/>
              <a:gd name="connsiteX168" fmla="*/ 6101344 w 6768770"/>
              <a:gd name="connsiteY168" fmla="*/ 6454554 h 6858000"/>
              <a:gd name="connsiteX169" fmla="*/ 6081945 w 6768770"/>
              <a:gd name="connsiteY169" fmla="*/ 6454554 h 6858000"/>
              <a:gd name="connsiteX170" fmla="*/ 6081945 w 6768770"/>
              <a:gd name="connsiteY170" fmla="*/ 6459403 h 6858000"/>
              <a:gd name="connsiteX171" fmla="*/ 6063020 w 6768770"/>
              <a:gd name="connsiteY171" fmla="*/ 6452661 h 6858000"/>
              <a:gd name="connsiteX172" fmla="*/ 5698474 w 6768770"/>
              <a:gd name="connsiteY172" fmla="*/ 6452661 h 6858000"/>
              <a:gd name="connsiteX173" fmla="*/ 5668667 w 6768770"/>
              <a:gd name="connsiteY173" fmla="*/ 6484952 h 6858000"/>
              <a:gd name="connsiteX174" fmla="*/ 5698474 w 6768770"/>
              <a:gd name="connsiteY174" fmla="*/ 6517361 h 6858000"/>
              <a:gd name="connsiteX175" fmla="*/ 5717399 w 6768770"/>
              <a:gd name="connsiteY175" fmla="*/ 6510619 h 6858000"/>
              <a:gd name="connsiteX176" fmla="*/ 5717399 w 6768770"/>
              <a:gd name="connsiteY176" fmla="*/ 6515469 h 6858000"/>
              <a:gd name="connsiteX177" fmla="*/ 5736798 w 6768770"/>
              <a:gd name="connsiteY177" fmla="*/ 6515469 h 6858000"/>
              <a:gd name="connsiteX178" fmla="*/ 5736798 w 6768770"/>
              <a:gd name="connsiteY178" fmla="*/ 6454554 h 6858000"/>
              <a:gd name="connsiteX179" fmla="*/ 5717399 w 6768770"/>
              <a:gd name="connsiteY179" fmla="*/ 6454554 h 6858000"/>
              <a:gd name="connsiteX180" fmla="*/ 5717399 w 6768770"/>
              <a:gd name="connsiteY180" fmla="*/ 6459403 h 6858000"/>
              <a:gd name="connsiteX181" fmla="*/ 5698474 w 6768770"/>
              <a:gd name="connsiteY181" fmla="*/ 6452661 h 6858000"/>
              <a:gd name="connsiteX182" fmla="*/ 5988147 w 6768770"/>
              <a:gd name="connsiteY182" fmla="*/ 6432080 h 6858000"/>
              <a:gd name="connsiteX183" fmla="*/ 5944856 w 6768770"/>
              <a:gd name="connsiteY183" fmla="*/ 6474662 h 6858000"/>
              <a:gd name="connsiteX184" fmla="*/ 5988147 w 6768770"/>
              <a:gd name="connsiteY184" fmla="*/ 6517243 h 6858000"/>
              <a:gd name="connsiteX185" fmla="*/ 6026116 w 6768770"/>
              <a:gd name="connsiteY185" fmla="*/ 6494651 h 6858000"/>
              <a:gd name="connsiteX186" fmla="*/ 6007309 w 6768770"/>
              <a:gd name="connsiteY186" fmla="*/ 6487318 h 6858000"/>
              <a:gd name="connsiteX187" fmla="*/ 5988147 w 6768770"/>
              <a:gd name="connsiteY187" fmla="*/ 6499028 h 6858000"/>
              <a:gd name="connsiteX188" fmla="*/ 5964964 w 6768770"/>
              <a:gd name="connsiteY188" fmla="*/ 6474662 h 6858000"/>
              <a:gd name="connsiteX189" fmla="*/ 5988147 w 6768770"/>
              <a:gd name="connsiteY189" fmla="*/ 6450414 h 6858000"/>
              <a:gd name="connsiteX190" fmla="*/ 6006363 w 6768770"/>
              <a:gd name="connsiteY190" fmla="*/ 6459995 h 6858000"/>
              <a:gd name="connsiteX191" fmla="*/ 6024342 w 6768770"/>
              <a:gd name="connsiteY191" fmla="*/ 6451123 h 6858000"/>
              <a:gd name="connsiteX192" fmla="*/ 5988147 w 6768770"/>
              <a:gd name="connsiteY192" fmla="*/ 6432080 h 6858000"/>
              <a:gd name="connsiteX193" fmla="*/ 5626913 w 6768770"/>
              <a:gd name="connsiteY193" fmla="*/ 6432080 h 6858000"/>
              <a:gd name="connsiteX194" fmla="*/ 5594622 w 6768770"/>
              <a:gd name="connsiteY194" fmla="*/ 6457747 h 6858000"/>
              <a:gd name="connsiteX195" fmla="*/ 5616504 w 6768770"/>
              <a:gd name="connsiteY195" fmla="*/ 6481285 h 6858000"/>
              <a:gd name="connsiteX196" fmla="*/ 5632827 w 6768770"/>
              <a:gd name="connsiteY196" fmla="*/ 6484952 h 6858000"/>
              <a:gd name="connsiteX197" fmla="*/ 5640397 w 6768770"/>
              <a:gd name="connsiteY197" fmla="*/ 6492167 h 6858000"/>
              <a:gd name="connsiteX198" fmla="*/ 5628333 w 6768770"/>
              <a:gd name="connsiteY198" fmla="*/ 6500565 h 6858000"/>
              <a:gd name="connsiteX199" fmla="*/ 5612719 w 6768770"/>
              <a:gd name="connsiteY199" fmla="*/ 6490157 h 6858000"/>
              <a:gd name="connsiteX200" fmla="*/ 5592676 w 6768770"/>
              <a:gd name="connsiteY200" fmla="*/ 6497348 h 6858000"/>
              <a:gd name="connsiteX201" fmla="*/ 5592493 w 6768770"/>
              <a:gd name="connsiteY201" fmla="*/ 6497135 h 6858000"/>
              <a:gd name="connsiteX202" fmla="*/ 5592611 w 6768770"/>
              <a:gd name="connsiteY202" fmla="*/ 6497372 h 6858000"/>
              <a:gd name="connsiteX203" fmla="*/ 5592676 w 6768770"/>
              <a:gd name="connsiteY203" fmla="*/ 6497348 h 6858000"/>
              <a:gd name="connsiteX204" fmla="*/ 5605193 w 6768770"/>
              <a:gd name="connsiteY204" fmla="*/ 6511965 h 6858000"/>
              <a:gd name="connsiteX205" fmla="*/ 5627031 w 6768770"/>
              <a:gd name="connsiteY205" fmla="*/ 6517125 h 6858000"/>
              <a:gd name="connsiteX206" fmla="*/ 5660624 w 6768770"/>
              <a:gd name="connsiteY206" fmla="*/ 6490748 h 6858000"/>
              <a:gd name="connsiteX207" fmla="*/ 5638268 w 6768770"/>
              <a:gd name="connsiteY207" fmla="*/ 6467092 h 6858000"/>
              <a:gd name="connsiteX208" fmla="*/ 5622064 w 6768770"/>
              <a:gd name="connsiteY208" fmla="*/ 6463307 h 6858000"/>
              <a:gd name="connsiteX209" fmla="*/ 5615676 w 6768770"/>
              <a:gd name="connsiteY209" fmla="*/ 6456446 h 6858000"/>
              <a:gd name="connsiteX210" fmla="*/ 5626677 w 6768770"/>
              <a:gd name="connsiteY210" fmla="*/ 6448166 h 6858000"/>
              <a:gd name="connsiteX211" fmla="*/ 5639806 w 6768770"/>
              <a:gd name="connsiteY211" fmla="*/ 6456091 h 6858000"/>
              <a:gd name="connsiteX212" fmla="*/ 5658731 w 6768770"/>
              <a:gd name="connsiteY212" fmla="*/ 6449941 h 6858000"/>
              <a:gd name="connsiteX213" fmla="*/ 5626913 w 6768770"/>
              <a:gd name="connsiteY213" fmla="*/ 6432080 h 6858000"/>
              <a:gd name="connsiteX214" fmla="*/ 5779142 w 6768770"/>
              <a:gd name="connsiteY214" fmla="*/ 6426284 h 6858000"/>
              <a:gd name="connsiteX215" fmla="*/ 5754540 w 6768770"/>
              <a:gd name="connsiteY215" fmla="*/ 6449704 h 6858000"/>
              <a:gd name="connsiteX216" fmla="*/ 5754540 w 6768770"/>
              <a:gd name="connsiteY216" fmla="*/ 6454435 h 6858000"/>
              <a:gd name="connsiteX217" fmla="*/ 5744249 w 6768770"/>
              <a:gd name="connsiteY217" fmla="*/ 6454435 h 6858000"/>
              <a:gd name="connsiteX218" fmla="*/ 5744249 w 6768770"/>
              <a:gd name="connsiteY218" fmla="*/ 6469930 h 6858000"/>
              <a:gd name="connsiteX219" fmla="*/ 5754540 w 6768770"/>
              <a:gd name="connsiteY219" fmla="*/ 6469930 h 6858000"/>
              <a:gd name="connsiteX220" fmla="*/ 5754540 w 6768770"/>
              <a:gd name="connsiteY220" fmla="*/ 6515469 h 6858000"/>
              <a:gd name="connsiteX221" fmla="*/ 5773820 w 6768770"/>
              <a:gd name="connsiteY221" fmla="*/ 6515469 h 6858000"/>
              <a:gd name="connsiteX222" fmla="*/ 5773820 w 6768770"/>
              <a:gd name="connsiteY222" fmla="*/ 6469930 h 6858000"/>
              <a:gd name="connsiteX223" fmla="*/ 5788487 w 6768770"/>
              <a:gd name="connsiteY223" fmla="*/ 6469930 h 6858000"/>
              <a:gd name="connsiteX224" fmla="*/ 5788487 w 6768770"/>
              <a:gd name="connsiteY224" fmla="*/ 6454435 h 6858000"/>
              <a:gd name="connsiteX225" fmla="*/ 5773938 w 6768770"/>
              <a:gd name="connsiteY225" fmla="*/ 6454435 h 6858000"/>
              <a:gd name="connsiteX226" fmla="*/ 5773938 w 6768770"/>
              <a:gd name="connsiteY226" fmla="*/ 6450650 h 6858000"/>
              <a:gd name="connsiteX227" fmla="*/ 5781863 w 6768770"/>
              <a:gd name="connsiteY227" fmla="*/ 6442962 h 6858000"/>
              <a:gd name="connsiteX228" fmla="*/ 5787067 w 6768770"/>
              <a:gd name="connsiteY228" fmla="*/ 6443908 h 6858000"/>
              <a:gd name="connsiteX229" fmla="*/ 5791207 w 6768770"/>
              <a:gd name="connsiteY229" fmla="*/ 6428886 h 6858000"/>
              <a:gd name="connsiteX230" fmla="*/ 5779142 w 6768770"/>
              <a:gd name="connsiteY230" fmla="*/ 6426284 h 6858000"/>
              <a:gd name="connsiteX231" fmla="*/ 5109665 w 6768770"/>
              <a:gd name="connsiteY231" fmla="*/ 6318529 h 6858000"/>
              <a:gd name="connsiteX232" fmla="*/ 4999071 w 6768770"/>
              <a:gd name="connsiteY232" fmla="*/ 6364186 h 6858000"/>
              <a:gd name="connsiteX233" fmla="*/ 4953414 w 6768770"/>
              <a:gd name="connsiteY233" fmla="*/ 6474780 h 6858000"/>
              <a:gd name="connsiteX234" fmla="*/ 4999071 w 6768770"/>
              <a:gd name="connsiteY234" fmla="*/ 6585019 h 6858000"/>
              <a:gd name="connsiteX235" fmla="*/ 5109547 w 6768770"/>
              <a:gd name="connsiteY235" fmla="*/ 6630203 h 6858000"/>
              <a:gd name="connsiteX236" fmla="*/ 5215173 w 6768770"/>
              <a:gd name="connsiteY236" fmla="*/ 6587858 h 6858000"/>
              <a:gd name="connsiteX237" fmla="*/ 5222270 w 6768770"/>
              <a:gd name="connsiteY237" fmla="*/ 6569879 h 6858000"/>
              <a:gd name="connsiteX238" fmla="*/ 5215409 w 6768770"/>
              <a:gd name="connsiteY238" fmla="*/ 6554502 h 6858000"/>
              <a:gd name="connsiteX239" fmla="*/ 5215528 w 6768770"/>
              <a:gd name="connsiteY239" fmla="*/ 6554384 h 6858000"/>
              <a:gd name="connsiteX240" fmla="*/ 5191635 w 6768770"/>
              <a:gd name="connsiteY240" fmla="*/ 6529663 h 6858000"/>
              <a:gd name="connsiteX241" fmla="*/ 5160290 w 6768770"/>
              <a:gd name="connsiteY241" fmla="*/ 6528598 h 6858000"/>
              <a:gd name="connsiteX242" fmla="*/ 5111203 w 6768770"/>
              <a:gd name="connsiteY242" fmla="*/ 6547050 h 6858000"/>
              <a:gd name="connsiteX243" fmla="*/ 5060814 w 6768770"/>
              <a:gd name="connsiteY243" fmla="*/ 6525405 h 6858000"/>
              <a:gd name="connsiteX244" fmla="*/ 5040351 w 6768770"/>
              <a:gd name="connsiteY244" fmla="*/ 6473479 h 6858000"/>
              <a:gd name="connsiteX245" fmla="*/ 5110848 w 6768770"/>
              <a:gd name="connsiteY245" fmla="*/ 6399198 h 6858000"/>
              <a:gd name="connsiteX246" fmla="*/ 5159698 w 6768770"/>
              <a:gd name="connsiteY246" fmla="*/ 6417886 h 6858000"/>
              <a:gd name="connsiteX247" fmla="*/ 5176376 w 6768770"/>
              <a:gd name="connsiteY247" fmla="*/ 6424510 h 6858000"/>
              <a:gd name="connsiteX248" fmla="*/ 5192108 w 6768770"/>
              <a:gd name="connsiteY248" fmla="*/ 6417058 h 6858000"/>
              <a:gd name="connsiteX249" fmla="*/ 5215409 w 6768770"/>
              <a:gd name="connsiteY249" fmla="*/ 6393047 h 6858000"/>
              <a:gd name="connsiteX250" fmla="*/ 5222388 w 6768770"/>
              <a:gd name="connsiteY250" fmla="*/ 6375778 h 6858000"/>
              <a:gd name="connsiteX251" fmla="*/ 5214463 w 6768770"/>
              <a:gd name="connsiteY251" fmla="*/ 6358863 h 6858000"/>
              <a:gd name="connsiteX252" fmla="*/ 5109665 w 6768770"/>
              <a:gd name="connsiteY252" fmla="*/ 6318529 h 6858000"/>
              <a:gd name="connsiteX253" fmla="*/ 4829336 w 6768770"/>
              <a:gd name="connsiteY253" fmla="*/ 6318529 h 6858000"/>
              <a:gd name="connsiteX254" fmla="*/ 4725958 w 6768770"/>
              <a:gd name="connsiteY254" fmla="*/ 6409133 h 6858000"/>
              <a:gd name="connsiteX255" fmla="*/ 4755292 w 6768770"/>
              <a:gd name="connsiteY255" fmla="*/ 6475963 h 6858000"/>
              <a:gd name="connsiteX256" fmla="*/ 4808873 w 6768770"/>
              <a:gd name="connsiteY256" fmla="*/ 6507899 h 6858000"/>
              <a:gd name="connsiteX257" fmla="*/ 4848143 w 6768770"/>
              <a:gd name="connsiteY257" fmla="*/ 6539599 h 6858000"/>
              <a:gd name="connsiteX258" fmla="*/ 4828863 w 6768770"/>
              <a:gd name="connsiteY258" fmla="*/ 6553438 h 6858000"/>
              <a:gd name="connsiteX259" fmla="*/ 4780367 w 6768770"/>
              <a:gd name="connsiteY259" fmla="*/ 6532857 h 6858000"/>
              <a:gd name="connsiteX260" fmla="*/ 4779421 w 6768770"/>
              <a:gd name="connsiteY260" fmla="*/ 6532147 h 6858000"/>
              <a:gd name="connsiteX261" fmla="*/ 4759786 w 6768770"/>
              <a:gd name="connsiteY261" fmla="*/ 6528007 h 6858000"/>
              <a:gd name="connsiteX262" fmla="*/ 4743108 w 6768770"/>
              <a:gd name="connsiteY262" fmla="*/ 6540072 h 6858000"/>
              <a:gd name="connsiteX263" fmla="*/ 4729151 w 6768770"/>
              <a:gd name="connsiteY263" fmla="*/ 6564083 h 6858000"/>
              <a:gd name="connsiteX264" fmla="*/ 4728915 w 6768770"/>
              <a:gd name="connsiteY264" fmla="*/ 6564556 h 6858000"/>
              <a:gd name="connsiteX265" fmla="*/ 4733764 w 6768770"/>
              <a:gd name="connsiteY265" fmla="*/ 6595310 h 6858000"/>
              <a:gd name="connsiteX266" fmla="*/ 4734001 w 6768770"/>
              <a:gd name="connsiteY266" fmla="*/ 6595546 h 6858000"/>
              <a:gd name="connsiteX267" fmla="*/ 4830401 w 6768770"/>
              <a:gd name="connsiteY267" fmla="*/ 6630203 h 6858000"/>
              <a:gd name="connsiteX268" fmla="*/ 4906456 w 6768770"/>
              <a:gd name="connsiteY268" fmla="*/ 6602525 h 6858000"/>
              <a:gd name="connsiteX269" fmla="*/ 4935790 w 6768770"/>
              <a:gd name="connsiteY269" fmla="*/ 6537233 h 6858000"/>
              <a:gd name="connsiteX270" fmla="*/ 4844595 w 6768770"/>
              <a:gd name="connsiteY270" fmla="*/ 6434564 h 6858000"/>
              <a:gd name="connsiteX271" fmla="*/ 4844713 w 6768770"/>
              <a:gd name="connsiteY271" fmla="*/ 6434564 h 6858000"/>
              <a:gd name="connsiteX272" fmla="*/ 4808992 w 6768770"/>
              <a:gd name="connsiteY272" fmla="*/ 6406058 h 6858000"/>
              <a:gd name="connsiteX273" fmla="*/ 4827089 w 6768770"/>
              <a:gd name="connsiteY273" fmla="*/ 6394939 h 6858000"/>
              <a:gd name="connsiteX274" fmla="*/ 4871918 w 6768770"/>
              <a:gd name="connsiteY274" fmla="*/ 6413510 h 6858000"/>
              <a:gd name="connsiteX275" fmla="*/ 4872273 w 6768770"/>
              <a:gd name="connsiteY275" fmla="*/ 6413746 h 6858000"/>
              <a:gd name="connsiteX276" fmla="*/ 4894391 w 6768770"/>
              <a:gd name="connsiteY276" fmla="*/ 6415757 h 6858000"/>
              <a:gd name="connsiteX277" fmla="*/ 4907994 w 6768770"/>
              <a:gd name="connsiteY277" fmla="*/ 6404520 h 6858000"/>
              <a:gd name="connsiteX278" fmla="*/ 4922543 w 6768770"/>
              <a:gd name="connsiteY278" fmla="*/ 6382638 h 6858000"/>
              <a:gd name="connsiteX279" fmla="*/ 4926328 w 6768770"/>
              <a:gd name="connsiteY279" fmla="*/ 6362767 h 6858000"/>
              <a:gd name="connsiteX280" fmla="*/ 4916155 w 6768770"/>
              <a:gd name="connsiteY280" fmla="*/ 6347390 h 6858000"/>
              <a:gd name="connsiteX281" fmla="*/ 4829336 w 6768770"/>
              <a:gd name="connsiteY281" fmla="*/ 6318529 h 6858000"/>
              <a:gd name="connsiteX282" fmla="*/ 5473264 w 6768770"/>
              <a:gd name="connsiteY282" fmla="*/ 6318056 h 6858000"/>
              <a:gd name="connsiteX283" fmla="*/ 5412822 w 6768770"/>
              <a:gd name="connsiteY283" fmla="*/ 6378498 h 6858000"/>
              <a:gd name="connsiteX284" fmla="*/ 5473264 w 6768770"/>
              <a:gd name="connsiteY284" fmla="*/ 6439059 h 6858000"/>
              <a:gd name="connsiteX285" fmla="*/ 5533706 w 6768770"/>
              <a:gd name="connsiteY285" fmla="*/ 6378498 h 6858000"/>
              <a:gd name="connsiteX286" fmla="*/ 5473264 w 6768770"/>
              <a:gd name="connsiteY286" fmla="*/ 6318056 h 6858000"/>
              <a:gd name="connsiteX287" fmla="*/ 5304594 w 6768770"/>
              <a:gd name="connsiteY287" fmla="*/ 6318056 h 6858000"/>
              <a:gd name="connsiteX288" fmla="*/ 5246872 w 6768770"/>
              <a:gd name="connsiteY288" fmla="*/ 6370100 h 6858000"/>
              <a:gd name="connsiteX289" fmla="*/ 5252077 w 6768770"/>
              <a:gd name="connsiteY289" fmla="*/ 6396477 h 6858000"/>
              <a:gd name="connsiteX290" fmla="*/ 5333455 w 6768770"/>
              <a:gd name="connsiteY290" fmla="*/ 6592826 h 6858000"/>
              <a:gd name="connsiteX291" fmla="*/ 5336523 w 6768770"/>
              <a:gd name="connsiteY291" fmla="*/ 6597097 h 6858000"/>
              <a:gd name="connsiteX292" fmla="*/ 5336531 w 6768770"/>
              <a:gd name="connsiteY292" fmla="*/ 6600277 h 6858000"/>
              <a:gd name="connsiteX293" fmla="*/ 5347854 w 6768770"/>
              <a:gd name="connsiteY293" fmla="*/ 6612866 h 6858000"/>
              <a:gd name="connsiteX294" fmla="*/ 5352025 w 6768770"/>
              <a:gd name="connsiteY294" fmla="*/ 6618671 h 6858000"/>
              <a:gd name="connsiteX295" fmla="*/ 5353597 w 6768770"/>
              <a:gd name="connsiteY295" fmla="*/ 6619250 h 6858000"/>
              <a:gd name="connsiteX296" fmla="*/ 5355190 w 6768770"/>
              <a:gd name="connsiteY296" fmla="*/ 6621021 h 6858000"/>
              <a:gd name="connsiteX297" fmla="*/ 5382542 w 6768770"/>
              <a:gd name="connsiteY297" fmla="*/ 6629966 h 6858000"/>
              <a:gd name="connsiteX298" fmla="*/ 5382627 w 6768770"/>
              <a:gd name="connsiteY298" fmla="*/ 6629954 h 6858000"/>
              <a:gd name="connsiteX299" fmla="*/ 5382661 w 6768770"/>
              <a:gd name="connsiteY299" fmla="*/ 6629966 h 6858000"/>
              <a:gd name="connsiteX300" fmla="*/ 5440382 w 6768770"/>
              <a:gd name="connsiteY300" fmla="*/ 6577922 h 6858000"/>
              <a:gd name="connsiteX301" fmla="*/ 5433640 w 6768770"/>
              <a:gd name="connsiteY301" fmla="*/ 6548588 h 6858000"/>
              <a:gd name="connsiteX302" fmla="*/ 5433522 w 6768770"/>
              <a:gd name="connsiteY302" fmla="*/ 6548588 h 6858000"/>
              <a:gd name="connsiteX303" fmla="*/ 5352972 w 6768770"/>
              <a:gd name="connsiteY303" fmla="*/ 6353186 h 6858000"/>
              <a:gd name="connsiteX304" fmla="*/ 5352025 w 6768770"/>
              <a:gd name="connsiteY304" fmla="*/ 6350938 h 6858000"/>
              <a:gd name="connsiteX305" fmla="*/ 5351789 w 6768770"/>
              <a:gd name="connsiteY305" fmla="*/ 6350229 h 6858000"/>
              <a:gd name="connsiteX306" fmla="*/ 5304594 w 6768770"/>
              <a:gd name="connsiteY306" fmla="*/ 6318056 h 6858000"/>
              <a:gd name="connsiteX307" fmla="*/ 51932 w 6768770"/>
              <a:gd name="connsiteY307" fmla="*/ 0 h 6858000"/>
              <a:gd name="connsiteX308" fmla="*/ 2744158 w 6768770"/>
              <a:gd name="connsiteY308" fmla="*/ 0 h 6858000"/>
              <a:gd name="connsiteX309" fmla="*/ 3765761 w 6768770"/>
              <a:gd name="connsiteY309" fmla="*/ 0 h 6858000"/>
              <a:gd name="connsiteX310" fmla="*/ 6768770 w 6768770"/>
              <a:gd name="connsiteY310" fmla="*/ 0 h 6858000"/>
              <a:gd name="connsiteX311" fmla="*/ 6768770 w 6768770"/>
              <a:gd name="connsiteY311" fmla="*/ 6858000 h 6858000"/>
              <a:gd name="connsiteX312" fmla="*/ 6596466 w 6768770"/>
              <a:gd name="connsiteY312" fmla="*/ 6858000 h 6858000"/>
              <a:gd name="connsiteX313" fmla="*/ 2744158 w 6768770"/>
              <a:gd name="connsiteY313" fmla="*/ 6858000 h 6858000"/>
              <a:gd name="connsiteX314" fmla="*/ 2506950 w 6768770"/>
              <a:gd name="connsiteY314" fmla="*/ 6858000 h 6858000"/>
              <a:gd name="connsiteX315" fmla="*/ 182817 w 6768770"/>
              <a:gd name="connsiteY315" fmla="*/ 1247610 h 6858000"/>
              <a:gd name="connsiteX316" fmla="*/ 2614 w 6768770"/>
              <a:gd name="connsiteY316" fmla="*/ 337127 h 6858000"/>
              <a:gd name="connsiteX317" fmla="*/ 22313 w 6768770"/>
              <a:gd name="connsiteY317" fmla="*/ 1440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Lst>
            <a:rect l="l" t="t" r="r" b="b"/>
            <a:pathLst>
              <a:path w="6768770" h="6858000">
                <a:moveTo>
                  <a:pt x="5846564" y="6575437"/>
                </a:moveTo>
                <a:cubicBezTo>
                  <a:pt x="5858865" y="6575437"/>
                  <a:pt x="5869156" y="6584782"/>
                  <a:pt x="5869156" y="6598503"/>
                </a:cubicBezTo>
                <a:cubicBezTo>
                  <a:pt x="5869156" y="6612342"/>
                  <a:pt x="5858984" y="6621804"/>
                  <a:pt x="5846564" y="6621804"/>
                </a:cubicBezTo>
                <a:cubicBezTo>
                  <a:pt x="5834144" y="6621804"/>
                  <a:pt x="5823735" y="6612223"/>
                  <a:pt x="5823735" y="6598503"/>
                </a:cubicBezTo>
                <a:cubicBezTo>
                  <a:pt x="5823735" y="6584782"/>
                  <a:pt x="5834263" y="6575437"/>
                  <a:pt x="5846564" y="6575437"/>
                </a:cubicBezTo>
                <a:close/>
                <a:moveTo>
                  <a:pt x="5994889" y="6575319"/>
                </a:moveTo>
                <a:cubicBezTo>
                  <a:pt x="6005653" y="6575319"/>
                  <a:pt x="6016298" y="6583599"/>
                  <a:pt x="6017244" y="6596847"/>
                </a:cubicBezTo>
                <a:lnTo>
                  <a:pt x="6017244" y="6600395"/>
                </a:lnTo>
                <a:cubicBezTo>
                  <a:pt x="6016298" y="6613524"/>
                  <a:pt x="6005771" y="6621804"/>
                  <a:pt x="5994889" y="6621804"/>
                </a:cubicBezTo>
                <a:cubicBezTo>
                  <a:pt x="5982469" y="6621804"/>
                  <a:pt x="5972534" y="6612933"/>
                  <a:pt x="5972534" y="6598621"/>
                </a:cubicBezTo>
                <a:cubicBezTo>
                  <a:pt x="5972534" y="6584309"/>
                  <a:pt x="5982469" y="6575319"/>
                  <a:pt x="5994889" y="6575319"/>
                </a:cubicBezTo>
                <a:close/>
                <a:moveTo>
                  <a:pt x="5940243" y="6568578"/>
                </a:moveTo>
                <a:lnTo>
                  <a:pt x="5940243" y="6628547"/>
                </a:lnTo>
                <a:lnTo>
                  <a:pt x="5949587" y="6628547"/>
                </a:lnTo>
                <a:lnTo>
                  <a:pt x="5949587" y="6568578"/>
                </a:lnTo>
                <a:close/>
                <a:moveTo>
                  <a:pt x="5680850" y="6568578"/>
                </a:moveTo>
                <a:lnTo>
                  <a:pt x="5680850" y="6628547"/>
                </a:lnTo>
                <a:lnTo>
                  <a:pt x="5690194" y="6628547"/>
                </a:lnTo>
                <a:lnTo>
                  <a:pt x="5690194" y="6568578"/>
                </a:lnTo>
                <a:close/>
                <a:moveTo>
                  <a:pt x="5924985" y="6567986"/>
                </a:moveTo>
                <a:cubicBezTo>
                  <a:pt x="5913748" y="6567986"/>
                  <a:pt x="5905705" y="6574492"/>
                  <a:pt x="5900855" y="6583363"/>
                </a:cubicBezTo>
                <a:lnTo>
                  <a:pt x="5900855" y="6568577"/>
                </a:lnTo>
                <a:lnTo>
                  <a:pt x="5891511" y="6568577"/>
                </a:lnTo>
                <a:lnTo>
                  <a:pt x="5891511" y="6628547"/>
                </a:lnTo>
                <a:lnTo>
                  <a:pt x="5900855" y="6628547"/>
                </a:lnTo>
                <a:lnTo>
                  <a:pt x="5900855" y="6605481"/>
                </a:lnTo>
                <a:cubicBezTo>
                  <a:pt x="5900855" y="6589395"/>
                  <a:pt x="5909017" y="6577330"/>
                  <a:pt x="5924985" y="6577330"/>
                </a:cubicBezTo>
                <a:cubicBezTo>
                  <a:pt x="5926049" y="6577330"/>
                  <a:pt x="5927469" y="6577330"/>
                  <a:pt x="5928533" y="6577330"/>
                </a:cubicBezTo>
                <a:lnTo>
                  <a:pt x="5929243" y="6568459"/>
                </a:lnTo>
                <a:cubicBezTo>
                  <a:pt x="5927587" y="6567986"/>
                  <a:pt x="5926404" y="6567986"/>
                  <a:pt x="5924985" y="6567986"/>
                </a:cubicBezTo>
                <a:close/>
                <a:moveTo>
                  <a:pt x="5993351" y="6567276"/>
                </a:moveTo>
                <a:cubicBezTo>
                  <a:pt x="5977383" y="6567276"/>
                  <a:pt x="5963426" y="6579814"/>
                  <a:pt x="5963426" y="6598739"/>
                </a:cubicBezTo>
                <a:cubicBezTo>
                  <a:pt x="5963426" y="6617664"/>
                  <a:pt x="5977383" y="6630202"/>
                  <a:pt x="5993351" y="6630202"/>
                </a:cubicBezTo>
                <a:cubicBezTo>
                  <a:pt x="6003405" y="6630202"/>
                  <a:pt x="6011803" y="6626181"/>
                  <a:pt x="6017244" y="6619202"/>
                </a:cubicBezTo>
                <a:lnTo>
                  <a:pt x="6017244" y="6628546"/>
                </a:lnTo>
                <a:lnTo>
                  <a:pt x="6026470" y="6628546"/>
                </a:lnTo>
                <a:lnTo>
                  <a:pt x="6026470" y="6568695"/>
                </a:lnTo>
                <a:lnTo>
                  <a:pt x="6017244" y="6568695"/>
                </a:lnTo>
                <a:lnTo>
                  <a:pt x="6017244" y="6578158"/>
                </a:lnTo>
                <a:cubicBezTo>
                  <a:pt x="6011685" y="6571298"/>
                  <a:pt x="6003287" y="6567276"/>
                  <a:pt x="5993351" y="6567276"/>
                </a:cubicBezTo>
                <a:close/>
                <a:moveTo>
                  <a:pt x="5846564" y="6567276"/>
                </a:moveTo>
                <a:cubicBezTo>
                  <a:pt x="5828703" y="6567276"/>
                  <a:pt x="5814746" y="6580169"/>
                  <a:pt x="5814746" y="6598503"/>
                </a:cubicBezTo>
                <a:cubicBezTo>
                  <a:pt x="5814746" y="6616836"/>
                  <a:pt x="5828940" y="6629966"/>
                  <a:pt x="5846564" y="6629966"/>
                </a:cubicBezTo>
                <a:cubicBezTo>
                  <a:pt x="5864188" y="6629966"/>
                  <a:pt x="5878264" y="6616836"/>
                  <a:pt x="5878264" y="6598503"/>
                </a:cubicBezTo>
                <a:cubicBezTo>
                  <a:pt x="5878264" y="6580169"/>
                  <a:pt x="5864425" y="6567276"/>
                  <a:pt x="5846564" y="6567276"/>
                </a:cubicBezTo>
                <a:close/>
                <a:moveTo>
                  <a:pt x="5735970" y="6567276"/>
                </a:moveTo>
                <a:cubicBezTo>
                  <a:pt x="5719055" y="6567276"/>
                  <a:pt x="5704743" y="6579696"/>
                  <a:pt x="5704743" y="6598739"/>
                </a:cubicBezTo>
                <a:cubicBezTo>
                  <a:pt x="5704743" y="6617783"/>
                  <a:pt x="5719055" y="6630202"/>
                  <a:pt x="5735970" y="6630202"/>
                </a:cubicBezTo>
                <a:cubicBezTo>
                  <a:pt x="5741884" y="6630202"/>
                  <a:pt x="5747473" y="6628606"/>
                  <a:pt x="5752174" y="6625708"/>
                </a:cubicBezTo>
                <a:lnTo>
                  <a:pt x="5762978" y="6613495"/>
                </a:lnTo>
                <a:lnTo>
                  <a:pt x="5763056" y="6613524"/>
                </a:lnTo>
                <a:lnTo>
                  <a:pt x="5763056" y="6613406"/>
                </a:lnTo>
                <a:lnTo>
                  <a:pt x="5762978" y="6613495"/>
                </a:lnTo>
                <a:lnTo>
                  <a:pt x="5754540" y="6610331"/>
                </a:lnTo>
                <a:cubicBezTo>
                  <a:pt x="5750873" y="6617901"/>
                  <a:pt x="5744013" y="6621686"/>
                  <a:pt x="5735970" y="6621686"/>
                </a:cubicBezTo>
                <a:cubicBezTo>
                  <a:pt x="5723668" y="6621686"/>
                  <a:pt x="5713732" y="6612578"/>
                  <a:pt x="5713732" y="6598857"/>
                </a:cubicBezTo>
                <a:cubicBezTo>
                  <a:pt x="5713732" y="6585137"/>
                  <a:pt x="5723668" y="6575911"/>
                  <a:pt x="5735970" y="6575911"/>
                </a:cubicBezTo>
                <a:cubicBezTo>
                  <a:pt x="5743658" y="6575911"/>
                  <a:pt x="5750400" y="6579459"/>
                  <a:pt x="5754067" y="6586556"/>
                </a:cubicBezTo>
                <a:lnTo>
                  <a:pt x="5762701" y="6583126"/>
                </a:lnTo>
                <a:cubicBezTo>
                  <a:pt x="5757615" y="6573072"/>
                  <a:pt x="5747443" y="6567276"/>
                  <a:pt x="5735970" y="6567276"/>
                </a:cubicBezTo>
                <a:close/>
                <a:moveTo>
                  <a:pt x="5778788" y="6549416"/>
                </a:moveTo>
                <a:lnTo>
                  <a:pt x="5778788" y="6568459"/>
                </a:lnTo>
                <a:lnTo>
                  <a:pt x="5765777" y="6568459"/>
                </a:lnTo>
                <a:lnTo>
                  <a:pt x="5765777" y="6576266"/>
                </a:lnTo>
                <a:lnTo>
                  <a:pt x="5778788" y="6576266"/>
                </a:lnTo>
                <a:lnTo>
                  <a:pt x="5778788" y="6609740"/>
                </a:lnTo>
                <a:cubicBezTo>
                  <a:pt x="5778788" y="6622988"/>
                  <a:pt x="5786713" y="6630085"/>
                  <a:pt x="5798659" y="6630085"/>
                </a:cubicBezTo>
                <a:cubicBezTo>
                  <a:pt x="5803509" y="6630085"/>
                  <a:pt x="5807649" y="6628783"/>
                  <a:pt x="5812498" y="6625353"/>
                </a:cubicBezTo>
                <a:lnTo>
                  <a:pt x="5809423" y="6617665"/>
                </a:lnTo>
                <a:cubicBezTo>
                  <a:pt x="5806466" y="6619912"/>
                  <a:pt x="5802681" y="6621332"/>
                  <a:pt x="5799251" y="6621332"/>
                </a:cubicBezTo>
                <a:cubicBezTo>
                  <a:pt x="5792509" y="6621332"/>
                  <a:pt x="5788132" y="6616955"/>
                  <a:pt x="5788132" y="6609149"/>
                </a:cubicBezTo>
                <a:lnTo>
                  <a:pt x="5788132" y="6576266"/>
                </a:lnTo>
                <a:lnTo>
                  <a:pt x="5809541" y="6576266"/>
                </a:lnTo>
                <a:lnTo>
                  <a:pt x="5809541" y="6568459"/>
                </a:lnTo>
                <a:lnTo>
                  <a:pt x="5788132" y="6568459"/>
                </a:lnTo>
                <a:lnTo>
                  <a:pt x="5788132" y="6549416"/>
                </a:lnTo>
                <a:close/>
                <a:moveTo>
                  <a:pt x="5589181" y="6547050"/>
                </a:moveTo>
                <a:lnTo>
                  <a:pt x="5624666" y="6628547"/>
                </a:lnTo>
                <a:lnTo>
                  <a:pt x="5633892" y="6628547"/>
                </a:lnTo>
                <a:lnTo>
                  <a:pt x="5669495" y="6547050"/>
                </a:lnTo>
                <a:lnTo>
                  <a:pt x="5658968" y="6547050"/>
                </a:lnTo>
                <a:lnTo>
                  <a:pt x="5629279" y="6615417"/>
                </a:lnTo>
                <a:lnTo>
                  <a:pt x="5599590" y="6547050"/>
                </a:lnTo>
                <a:close/>
                <a:moveTo>
                  <a:pt x="5944974" y="6544330"/>
                </a:moveTo>
                <a:cubicBezTo>
                  <a:pt x="5941307" y="6544330"/>
                  <a:pt x="5938587" y="6547169"/>
                  <a:pt x="5938587" y="6550481"/>
                </a:cubicBezTo>
                <a:cubicBezTo>
                  <a:pt x="5938587" y="6553911"/>
                  <a:pt x="5941426" y="6556631"/>
                  <a:pt x="5944974" y="6556631"/>
                </a:cubicBezTo>
                <a:cubicBezTo>
                  <a:pt x="5948523" y="6556631"/>
                  <a:pt x="5951362" y="6554029"/>
                  <a:pt x="5951362" y="6550481"/>
                </a:cubicBezTo>
                <a:cubicBezTo>
                  <a:pt x="5951362" y="6547287"/>
                  <a:pt x="5948641" y="6544330"/>
                  <a:pt x="5944974" y="6544330"/>
                </a:cubicBezTo>
                <a:close/>
                <a:moveTo>
                  <a:pt x="5685581" y="6544330"/>
                </a:moveTo>
                <a:cubicBezTo>
                  <a:pt x="5681914" y="6544330"/>
                  <a:pt x="5679194" y="6547169"/>
                  <a:pt x="5679194" y="6550481"/>
                </a:cubicBezTo>
                <a:cubicBezTo>
                  <a:pt x="5679194" y="6553911"/>
                  <a:pt x="5682033" y="6556631"/>
                  <a:pt x="5685581" y="6556631"/>
                </a:cubicBezTo>
                <a:cubicBezTo>
                  <a:pt x="5689130" y="6556631"/>
                  <a:pt x="5691969" y="6554029"/>
                  <a:pt x="5691969" y="6550481"/>
                </a:cubicBezTo>
                <a:cubicBezTo>
                  <a:pt x="5691969" y="6547287"/>
                  <a:pt x="5689248" y="6544330"/>
                  <a:pt x="5685581" y="6544330"/>
                </a:cubicBezTo>
                <a:close/>
                <a:moveTo>
                  <a:pt x="6067042" y="6469102"/>
                </a:moveTo>
                <a:cubicBezTo>
                  <a:pt x="6074848" y="6469102"/>
                  <a:pt x="6081945" y="6475608"/>
                  <a:pt x="6081945" y="6484952"/>
                </a:cubicBezTo>
                <a:cubicBezTo>
                  <a:pt x="6081945" y="6494533"/>
                  <a:pt x="6074967" y="6500802"/>
                  <a:pt x="6067042" y="6500802"/>
                </a:cubicBezTo>
                <a:cubicBezTo>
                  <a:pt x="6058525" y="6500802"/>
                  <a:pt x="6052375" y="6494415"/>
                  <a:pt x="6052375" y="6484952"/>
                </a:cubicBezTo>
                <a:cubicBezTo>
                  <a:pt x="6052375" y="6475489"/>
                  <a:pt x="6058525" y="6469102"/>
                  <a:pt x="6067042" y="6469102"/>
                </a:cubicBezTo>
                <a:close/>
                <a:moveTo>
                  <a:pt x="5702496" y="6469102"/>
                </a:moveTo>
                <a:cubicBezTo>
                  <a:pt x="5710302" y="6469102"/>
                  <a:pt x="5717399" y="6475608"/>
                  <a:pt x="5717399" y="6484952"/>
                </a:cubicBezTo>
                <a:cubicBezTo>
                  <a:pt x="5717399" y="6494533"/>
                  <a:pt x="5710421" y="6500802"/>
                  <a:pt x="5702496" y="6500802"/>
                </a:cubicBezTo>
                <a:cubicBezTo>
                  <a:pt x="5693979" y="6500802"/>
                  <a:pt x="5687829" y="6494415"/>
                  <a:pt x="5687829" y="6484952"/>
                </a:cubicBezTo>
                <a:cubicBezTo>
                  <a:pt x="5687829" y="6475489"/>
                  <a:pt x="5693979" y="6469102"/>
                  <a:pt x="5702496" y="6469102"/>
                </a:cubicBezTo>
                <a:close/>
                <a:moveTo>
                  <a:pt x="6196560" y="6468392"/>
                </a:moveTo>
                <a:cubicBezTo>
                  <a:pt x="6202120" y="6468392"/>
                  <a:pt x="6206969" y="6471468"/>
                  <a:pt x="6208862" y="6477973"/>
                </a:cubicBezTo>
                <a:lnTo>
                  <a:pt x="6183668" y="6477973"/>
                </a:lnTo>
                <a:cubicBezTo>
                  <a:pt x="6185560" y="6471822"/>
                  <a:pt x="6191001" y="6468392"/>
                  <a:pt x="6196560" y="6468392"/>
                </a:cubicBezTo>
                <a:close/>
                <a:moveTo>
                  <a:pt x="5824681" y="6468392"/>
                </a:moveTo>
                <a:cubicBezTo>
                  <a:pt x="5830122" y="6468392"/>
                  <a:pt x="5835090" y="6471468"/>
                  <a:pt x="5836982" y="6477973"/>
                </a:cubicBezTo>
                <a:lnTo>
                  <a:pt x="5811788" y="6477973"/>
                </a:lnTo>
                <a:cubicBezTo>
                  <a:pt x="5813681" y="6471822"/>
                  <a:pt x="5819240" y="6468392"/>
                  <a:pt x="5824681" y="6468392"/>
                </a:cubicBezTo>
                <a:close/>
                <a:moveTo>
                  <a:pt x="5773820" y="6454435"/>
                </a:moveTo>
                <a:lnTo>
                  <a:pt x="5773938" y="6454435"/>
                </a:lnTo>
                <a:lnTo>
                  <a:pt x="5773938" y="6454553"/>
                </a:lnTo>
                <a:close/>
                <a:moveTo>
                  <a:pt x="6155990" y="6453607"/>
                </a:moveTo>
                <a:cubicBezTo>
                  <a:pt x="6145936" y="6453607"/>
                  <a:pt x="6139312" y="6458811"/>
                  <a:pt x="6134936" y="6466145"/>
                </a:cubicBezTo>
                <a:lnTo>
                  <a:pt x="6134936" y="6454435"/>
                </a:lnTo>
                <a:lnTo>
                  <a:pt x="6115419" y="6454435"/>
                </a:lnTo>
                <a:lnTo>
                  <a:pt x="6115419" y="6515469"/>
                </a:lnTo>
                <a:lnTo>
                  <a:pt x="6134936" y="6515469"/>
                </a:lnTo>
                <a:lnTo>
                  <a:pt x="6134936" y="6496425"/>
                </a:lnTo>
                <a:cubicBezTo>
                  <a:pt x="6134936" y="6480694"/>
                  <a:pt x="6142387" y="6473597"/>
                  <a:pt x="6155990" y="6473597"/>
                </a:cubicBezTo>
                <a:lnTo>
                  <a:pt x="6159538" y="6473597"/>
                </a:lnTo>
                <a:lnTo>
                  <a:pt x="6160366" y="6454080"/>
                </a:lnTo>
                <a:cubicBezTo>
                  <a:pt x="6158947" y="6453725"/>
                  <a:pt x="6157646" y="6453607"/>
                  <a:pt x="6155990" y="6453607"/>
                </a:cubicBezTo>
                <a:close/>
                <a:moveTo>
                  <a:pt x="5906769" y="6453607"/>
                </a:moveTo>
                <a:cubicBezTo>
                  <a:pt x="5896715" y="6453607"/>
                  <a:pt x="5890091" y="6458811"/>
                  <a:pt x="5885715" y="6466145"/>
                </a:cubicBezTo>
                <a:lnTo>
                  <a:pt x="5885715" y="6454435"/>
                </a:lnTo>
                <a:lnTo>
                  <a:pt x="5866198" y="6454435"/>
                </a:lnTo>
                <a:lnTo>
                  <a:pt x="5866198" y="6515469"/>
                </a:lnTo>
                <a:lnTo>
                  <a:pt x="5885715" y="6515469"/>
                </a:lnTo>
                <a:lnTo>
                  <a:pt x="5885715" y="6496425"/>
                </a:lnTo>
                <a:cubicBezTo>
                  <a:pt x="5885715" y="6480694"/>
                  <a:pt x="5893166" y="6473597"/>
                  <a:pt x="5906769" y="6473597"/>
                </a:cubicBezTo>
                <a:lnTo>
                  <a:pt x="5910317" y="6473597"/>
                </a:lnTo>
                <a:lnTo>
                  <a:pt x="5911145" y="6454080"/>
                </a:lnTo>
                <a:cubicBezTo>
                  <a:pt x="5909726" y="6453725"/>
                  <a:pt x="5908425" y="6453607"/>
                  <a:pt x="5906769" y="6453607"/>
                </a:cubicBezTo>
                <a:close/>
                <a:moveTo>
                  <a:pt x="6196442" y="6452779"/>
                </a:moveTo>
                <a:cubicBezTo>
                  <a:pt x="6178700" y="6452779"/>
                  <a:pt x="6164151" y="6465790"/>
                  <a:pt x="6164151" y="6485070"/>
                </a:cubicBezTo>
                <a:cubicBezTo>
                  <a:pt x="6164151" y="6504350"/>
                  <a:pt x="6179173" y="6517361"/>
                  <a:pt x="6197270" y="6517361"/>
                </a:cubicBezTo>
                <a:cubicBezTo>
                  <a:pt x="6209335" y="6517361"/>
                  <a:pt x="6219270" y="6512866"/>
                  <a:pt x="6225066" y="6503759"/>
                </a:cubicBezTo>
                <a:lnTo>
                  <a:pt x="6209690" y="6496425"/>
                </a:lnTo>
                <a:cubicBezTo>
                  <a:pt x="6206259" y="6500683"/>
                  <a:pt x="6201646" y="6501748"/>
                  <a:pt x="6197270" y="6501748"/>
                </a:cubicBezTo>
                <a:cubicBezTo>
                  <a:pt x="6190410" y="6501748"/>
                  <a:pt x="6184969" y="6497253"/>
                  <a:pt x="6183313" y="6489920"/>
                </a:cubicBezTo>
                <a:lnTo>
                  <a:pt x="6227905" y="6489920"/>
                </a:lnTo>
                <a:lnTo>
                  <a:pt x="6227905" y="6490038"/>
                </a:lnTo>
                <a:lnTo>
                  <a:pt x="6228023" y="6489920"/>
                </a:lnTo>
                <a:lnTo>
                  <a:pt x="6227905" y="6489920"/>
                </a:lnTo>
                <a:lnTo>
                  <a:pt x="6227905" y="6485070"/>
                </a:lnTo>
                <a:cubicBezTo>
                  <a:pt x="6227550" y="6465199"/>
                  <a:pt x="6214184" y="6452779"/>
                  <a:pt x="6196442" y="6452779"/>
                </a:cubicBezTo>
                <a:close/>
                <a:moveTo>
                  <a:pt x="5824681" y="6452779"/>
                </a:moveTo>
                <a:cubicBezTo>
                  <a:pt x="5806939" y="6452779"/>
                  <a:pt x="5792390" y="6465790"/>
                  <a:pt x="5792390" y="6485070"/>
                </a:cubicBezTo>
                <a:cubicBezTo>
                  <a:pt x="5792390" y="6504350"/>
                  <a:pt x="5807412" y="6517361"/>
                  <a:pt x="5825509" y="6517361"/>
                </a:cubicBezTo>
                <a:cubicBezTo>
                  <a:pt x="5837574" y="6517361"/>
                  <a:pt x="5847509" y="6512866"/>
                  <a:pt x="5853305" y="6503759"/>
                </a:cubicBezTo>
                <a:lnTo>
                  <a:pt x="5837929" y="6496425"/>
                </a:lnTo>
                <a:cubicBezTo>
                  <a:pt x="5834498" y="6500683"/>
                  <a:pt x="5829885" y="6501748"/>
                  <a:pt x="5825509" y="6501748"/>
                </a:cubicBezTo>
                <a:cubicBezTo>
                  <a:pt x="5818649" y="6501748"/>
                  <a:pt x="5813208" y="6497253"/>
                  <a:pt x="5811552" y="6489920"/>
                </a:cubicBezTo>
                <a:lnTo>
                  <a:pt x="5856144" y="6489920"/>
                </a:lnTo>
                <a:lnTo>
                  <a:pt x="5856144" y="6490038"/>
                </a:lnTo>
                <a:lnTo>
                  <a:pt x="5856262" y="6489920"/>
                </a:lnTo>
                <a:lnTo>
                  <a:pt x="5856144" y="6489920"/>
                </a:lnTo>
                <a:lnTo>
                  <a:pt x="5856144" y="6485070"/>
                </a:lnTo>
                <a:cubicBezTo>
                  <a:pt x="5855789" y="6465199"/>
                  <a:pt x="5842423" y="6452779"/>
                  <a:pt x="5824681" y="6452779"/>
                </a:cubicBezTo>
                <a:close/>
                <a:moveTo>
                  <a:pt x="6063020" y="6452661"/>
                </a:moveTo>
                <a:cubicBezTo>
                  <a:pt x="6046815" y="6452661"/>
                  <a:pt x="6033213" y="6465554"/>
                  <a:pt x="6033213" y="6484952"/>
                </a:cubicBezTo>
                <a:cubicBezTo>
                  <a:pt x="6033213" y="6504350"/>
                  <a:pt x="6046815" y="6517361"/>
                  <a:pt x="6063020" y="6517361"/>
                </a:cubicBezTo>
                <a:cubicBezTo>
                  <a:pt x="6070827" y="6517361"/>
                  <a:pt x="6077214" y="6514877"/>
                  <a:pt x="6081945" y="6510619"/>
                </a:cubicBezTo>
                <a:lnTo>
                  <a:pt x="6081945" y="6515469"/>
                </a:lnTo>
                <a:lnTo>
                  <a:pt x="6101344" y="6515469"/>
                </a:lnTo>
                <a:lnTo>
                  <a:pt x="6101344" y="6454554"/>
                </a:lnTo>
                <a:lnTo>
                  <a:pt x="6081945" y="6454554"/>
                </a:lnTo>
                <a:lnTo>
                  <a:pt x="6081945" y="6459403"/>
                </a:lnTo>
                <a:cubicBezTo>
                  <a:pt x="6077214" y="6455145"/>
                  <a:pt x="6070945" y="6452661"/>
                  <a:pt x="6063020" y="6452661"/>
                </a:cubicBezTo>
                <a:close/>
                <a:moveTo>
                  <a:pt x="5698474" y="6452661"/>
                </a:moveTo>
                <a:cubicBezTo>
                  <a:pt x="5682269" y="6452661"/>
                  <a:pt x="5668667" y="6465554"/>
                  <a:pt x="5668667" y="6484952"/>
                </a:cubicBezTo>
                <a:cubicBezTo>
                  <a:pt x="5668667" y="6504350"/>
                  <a:pt x="5682269" y="6517361"/>
                  <a:pt x="5698474" y="6517361"/>
                </a:cubicBezTo>
                <a:cubicBezTo>
                  <a:pt x="5706281" y="6517361"/>
                  <a:pt x="5712668" y="6514877"/>
                  <a:pt x="5717399" y="6510619"/>
                </a:cubicBezTo>
                <a:lnTo>
                  <a:pt x="5717399" y="6515469"/>
                </a:lnTo>
                <a:lnTo>
                  <a:pt x="5736798" y="6515469"/>
                </a:lnTo>
                <a:lnTo>
                  <a:pt x="5736798" y="6454554"/>
                </a:lnTo>
                <a:lnTo>
                  <a:pt x="5717399" y="6454554"/>
                </a:lnTo>
                <a:lnTo>
                  <a:pt x="5717399" y="6459403"/>
                </a:lnTo>
                <a:cubicBezTo>
                  <a:pt x="5712668" y="6455145"/>
                  <a:pt x="5706399" y="6452661"/>
                  <a:pt x="5698474" y="6452661"/>
                </a:cubicBezTo>
                <a:close/>
                <a:moveTo>
                  <a:pt x="5988147" y="6432080"/>
                </a:moveTo>
                <a:cubicBezTo>
                  <a:pt x="5963899" y="6432080"/>
                  <a:pt x="5944856" y="6450650"/>
                  <a:pt x="5944856" y="6474662"/>
                </a:cubicBezTo>
                <a:cubicBezTo>
                  <a:pt x="5944856" y="6498673"/>
                  <a:pt x="5964018" y="6517243"/>
                  <a:pt x="5988147" y="6517243"/>
                </a:cubicBezTo>
                <a:cubicBezTo>
                  <a:pt x="6005653" y="6517243"/>
                  <a:pt x="6019729" y="6508963"/>
                  <a:pt x="6026116" y="6494651"/>
                </a:cubicBezTo>
                <a:lnTo>
                  <a:pt x="6007309" y="6487318"/>
                </a:lnTo>
                <a:cubicBezTo>
                  <a:pt x="6003524" y="6495243"/>
                  <a:pt x="5996545" y="6499028"/>
                  <a:pt x="5988147" y="6499028"/>
                </a:cubicBezTo>
                <a:cubicBezTo>
                  <a:pt x="5975255" y="6499028"/>
                  <a:pt x="5964964" y="6488619"/>
                  <a:pt x="5964964" y="6474662"/>
                </a:cubicBezTo>
                <a:cubicBezTo>
                  <a:pt x="5964964" y="6460704"/>
                  <a:pt x="5975255" y="6450414"/>
                  <a:pt x="5988147" y="6450414"/>
                </a:cubicBezTo>
                <a:cubicBezTo>
                  <a:pt x="5995954" y="6450414"/>
                  <a:pt x="6002341" y="6453489"/>
                  <a:pt x="6006363" y="6459995"/>
                </a:cubicBezTo>
                <a:lnTo>
                  <a:pt x="6024342" y="6451123"/>
                </a:lnTo>
                <a:cubicBezTo>
                  <a:pt x="6017245" y="6439177"/>
                  <a:pt x="6003524" y="6432080"/>
                  <a:pt x="5988147" y="6432080"/>
                </a:cubicBezTo>
                <a:close/>
                <a:moveTo>
                  <a:pt x="5626913" y="6432080"/>
                </a:moveTo>
                <a:cubicBezTo>
                  <a:pt x="5607870" y="6432080"/>
                  <a:pt x="5594622" y="6441897"/>
                  <a:pt x="5594622" y="6457747"/>
                </a:cubicBezTo>
                <a:cubicBezTo>
                  <a:pt x="5594622" y="6472533"/>
                  <a:pt x="5604794" y="6478683"/>
                  <a:pt x="5616504" y="6481285"/>
                </a:cubicBezTo>
                <a:lnTo>
                  <a:pt x="5632827" y="6484952"/>
                </a:lnTo>
                <a:cubicBezTo>
                  <a:pt x="5638741" y="6486253"/>
                  <a:pt x="5640397" y="6488501"/>
                  <a:pt x="5640397" y="6492167"/>
                </a:cubicBezTo>
                <a:cubicBezTo>
                  <a:pt x="5640397" y="6497135"/>
                  <a:pt x="5635903" y="6500565"/>
                  <a:pt x="5628333" y="6500565"/>
                </a:cubicBezTo>
                <a:cubicBezTo>
                  <a:pt x="5620762" y="6500565"/>
                  <a:pt x="5615203" y="6497490"/>
                  <a:pt x="5612719" y="6490157"/>
                </a:cubicBezTo>
                <a:lnTo>
                  <a:pt x="5592676" y="6497348"/>
                </a:lnTo>
                <a:lnTo>
                  <a:pt x="5592493" y="6497135"/>
                </a:lnTo>
                <a:lnTo>
                  <a:pt x="5592611" y="6497372"/>
                </a:lnTo>
                <a:lnTo>
                  <a:pt x="5592676" y="6497348"/>
                </a:lnTo>
                <a:lnTo>
                  <a:pt x="5605193" y="6511965"/>
                </a:lnTo>
                <a:cubicBezTo>
                  <a:pt x="5611240" y="6515351"/>
                  <a:pt x="5618810" y="6517125"/>
                  <a:pt x="5627031" y="6517125"/>
                </a:cubicBezTo>
                <a:cubicBezTo>
                  <a:pt x="5645129" y="6517125"/>
                  <a:pt x="5660624" y="6508136"/>
                  <a:pt x="5660624" y="6490748"/>
                </a:cubicBezTo>
                <a:cubicBezTo>
                  <a:pt x="5660624" y="6477855"/>
                  <a:pt x="5652344" y="6470403"/>
                  <a:pt x="5638268" y="6467092"/>
                </a:cubicBezTo>
                <a:lnTo>
                  <a:pt x="5622064" y="6463307"/>
                </a:lnTo>
                <a:cubicBezTo>
                  <a:pt x="5616977" y="6462124"/>
                  <a:pt x="5615676" y="6459758"/>
                  <a:pt x="5615676" y="6456446"/>
                </a:cubicBezTo>
                <a:cubicBezTo>
                  <a:pt x="5615676" y="6451833"/>
                  <a:pt x="5619934" y="6448166"/>
                  <a:pt x="5626677" y="6448166"/>
                </a:cubicBezTo>
                <a:cubicBezTo>
                  <a:pt x="5631881" y="6448166"/>
                  <a:pt x="5637204" y="6450650"/>
                  <a:pt x="5639806" y="6456091"/>
                </a:cubicBezTo>
                <a:lnTo>
                  <a:pt x="5658731" y="6449941"/>
                </a:lnTo>
                <a:cubicBezTo>
                  <a:pt x="5653882" y="6438467"/>
                  <a:pt x="5642172" y="6432080"/>
                  <a:pt x="5626913" y="6432080"/>
                </a:cubicBezTo>
                <a:close/>
                <a:moveTo>
                  <a:pt x="5779142" y="6426284"/>
                </a:moveTo>
                <a:cubicBezTo>
                  <a:pt x="5764357" y="6426284"/>
                  <a:pt x="5754540" y="6435392"/>
                  <a:pt x="5754540" y="6449704"/>
                </a:cubicBezTo>
                <a:lnTo>
                  <a:pt x="5754540" y="6454435"/>
                </a:lnTo>
                <a:lnTo>
                  <a:pt x="5744249" y="6454435"/>
                </a:lnTo>
                <a:lnTo>
                  <a:pt x="5744249" y="6469930"/>
                </a:lnTo>
                <a:lnTo>
                  <a:pt x="5754540" y="6469930"/>
                </a:lnTo>
                <a:lnTo>
                  <a:pt x="5754540" y="6515469"/>
                </a:lnTo>
                <a:lnTo>
                  <a:pt x="5773820" y="6515469"/>
                </a:lnTo>
                <a:lnTo>
                  <a:pt x="5773820" y="6469930"/>
                </a:lnTo>
                <a:lnTo>
                  <a:pt x="5788487" y="6469930"/>
                </a:lnTo>
                <a:lnTo>
                  <a:pt x="5788487" y="6454435"/>
                </a:lnTo>
                <a:lnTo>
                  <a:pt x="5773938" y="6454435"/>
                </a:lnTo>
                <a:lnTo>
                  <a:pt x="5773938" y="6450650"/>
                </a:lnTo>
                <a:cubicBezTo>
                  <a:pt x="5773938" y="6445801"/>
                  <a:pt x="5777250" y="6442962"/>
                  <a:pt x="5781863" y="6442962"/>
                </a:cubicBezTo>
                <a:cubicBezTo>
                  <a:pt x="5783282" y="6442962"/>
                  <a:pt x="5785293" y="6443317"/>
                  <a:pt x="5787067" y="6443908"/>
                </a:cubicBezTo>
                <a:lnTo>
                  <a:pt x="5791207" y="6428886"/>
                </a:lnTo>
                <a:cubicBezTo>
                  <a:pt x="5787304" y="6427112"/>
                  <a:pt x="5783282" y="6426284"/>
                  <a:pt x="5779142" y="6426284"/>
                </a:cubicBezTo>
                <a:close/>
                <a:moveTo>
                  <a:pt x="5109665" y="6318529"/>
                </a:moveTo>
                <a:cubicBezTo>
                  <a:pt x="5068384" y="6318529"/>
                  <a:pt x="5028523" y="6334734"/>
                  <a:pt x="4999071" y="6364186"/>
                </a:cubicBezTo>
                <a:cubicBezTo>
                  <a:pt x="4969619" y="6393638"/>
                  <a:pt x="4953414" y="6432908"/>
                  <a:pt x="4953414" y="6474780"/>
                </a:cubicBezTo>
                <a:cubicBezTo>
                  <a:pt x="4953414" y="6516652"/>
                  <a:pt x="4969619" y="6555685"/>
                  <a:pt x="4999071" y="6585019"/>
                </a:cubicBezTo>
                <a:cubicBezTo>
                  <a:pt x="5028405" y="6614235"/>
                  <a:pt x="5067675" y="6630203"/>
                  <a:pt x="5109547" y="6630203"/>
                </a:cubicBezTo>
                <a:cubicBezTo>
                  <a:pt x="5151419" y="6630203"/>
                  <a:pt x="5186667" y="6615654"/>
                  <a:pt x="5215173" y="6587858"/>
                </a:cubicBezTo>
                <a:cubicBezTo>
                  <a:pt x="5219904" y="6583127"/>
                  <a:pt x="5222506" y="6576621"/>
                  <a:pt x="5222270" y="6569879"/>
                </a:cubicBezTo>
                <a:cubicBezTo>
                  <a:pt x="5222033" y="6563965"/>
                  <a:pt x="5219667" y="6558524"/>
                  <a:pt x="5215409" y="6554502"/>
                </a:cubicBezTo>
                <a:lnTo>
                  <a:pt x="5215528" y="6554384"/>
                </a:lnTo>
                <a:lnTo>
                  <a:pt x="5191635" y="6529663"/>
                </a:lnTo>
                <a:cubicBezTo>
                  <a:pt x="5183236" y="6521265"/>
                  <a:pt x="5169516" y="6520792"/>
                  <a:pt x="5160290" y="6528598"/>
                </a:cubicBezTo>
                <a:cubicBezTo>
                  <a:pt x="5145150" y="6540781"/>
                  <a:pt x="5128590" y="6547050"/>
                  <a:pt x="5111203" y="6547050"/>
                </a:cubicBezTo>
                <a:cubicBezTo>
                  <a:pt x="5091923" y="6547050"/>
                  <a:pt x="5074062" y="6539362"/>
                  <a:pt x="5060814" y="6525405"/>
                </a:cubicBezTo>
                <a:cubicBezTo>
                  <a:pt x="5047685" y="6511566"/>
                  <a:pt x="5040351" y="6493114"/>
                  <a:pt x="5040351" y="6473479"/>
                </a:cubicBezTo>
                <a:cubicBezTo>
                  <a:pt x="5040351" y="6431843"/>
                  <a:pt x="5071341" y="6399198"/>
                  <a:pt x="5110848" y="6399198"/>
                </a:cubicBezTo>
                <a:cubicBezTo>
                  <a:pt x="5128354" y="6399198"/>
                  <a:pt x="5146096" y="6405940"/>
                  <a:pt x="5159698" y="6417886"/>
                </a:cubicBezTo>
                <a:cubicBezTo>
                  <a:pt x="5164311" y="6422263"/>
                  <a:pt x="5170107" y="6424510"/>
                  <a:pt x="5176376" y="6424510"/>
                </a:cubicBezTo>
                <a:cubicBezTo>
                  <a:pt x="5182409" y="6424273"/>
                  <a:pt x="5187968" y="6421671"/>
                  <a:pt x="5192108" y="6417058"/>
                </a:cubicBezTo>
                <a:lnTo>
                  <a:pt x="5215409" y="6393047"/>
                </a:lnTo>
                <a:cubicBezTo>
                  <a:pt x="5220141" y="6388316"/>
                  <a:pt x="5222624" y="6382165"/>
                  <a:pt x="5222388" y="6375778"/>
                </a:cubicBezTo>
                <a:cubicBezTo>
                  <a:pt x="5222270" y="6369272"/>
                  <a:pt x="5219313" y="6363240"/>
                  <a:pt x="5214463" y="6358863"/>
                </a:cubicBezTo>
                <a:cubicBezTo>
                  <a:pt x="5183236" y="6330949"/>
                  <a:pt x="5150945" y="6318529"/>
                  <a:pt x="5109665" y="6318529"/>
                </a:cubicBezTo>
                <a:close/>
                <a:moveTo>
                  <a:pt x="4829336" y="6318529"/>
                </a:moveTo>
                <a:cubicBezTo>
                  <a:pt x="4758249" y="6318529"/>
                  <a:pt x="4725958" y="6365487"/>
                  <a:pt x="4725958" y="6409133"/>
                </a:cubicBezTo>
                <a:cubicBezTo>
                  <a:pt x="4725958" y="6435274"/>
                  <a:pt x="4735893" y="6457747"/>
                  <a:pt x="4755292" y="6475963"/>
                </a:cubicBezTo>
                <a:cubicBezTo>
                  <a:pt x="4772561" y="6492049"/>
                  <a:pt x="4794206" y="6501867"/>
                  <a:pt x="4808873" y="6507899"/>
                </a:cubicBezTo>
                <a:cubicBezTo>
                  <a:pt x="4843648" y="6521975"/>
                  <a:pt x="4848143" y="6532147"/>
                  <a:pt x="4848143" y="6539599"/>
                </a:cubicBezTo>
                <a:cubicBezTo>
                  <a:pt x="4848143" y="6547524"/>
                  <a:pt x="4839863" y="6553438"/>
                  <a:pt x="4828863" y="6553438"/>
                </a:cubicBezTo>
                <a:cubicBezTo>
                  <a:pt x="4817863" y="6553438"/>
                  <a:pt x="4799647" y="6545986"/>
                  <a:pt x="4780367" y="6532857"/>
                </a:cubicBezTo>
                <a:cubicBezTo>
                  <a:pt x="4780013" y="6532620"/>
                  <a:pt x="4779658" y="6532383"/>
                  <a:pt x="4779421" y="6532147"/>
                </a:cubicBezTo>
                <a:cubicBezTo>
                  <a:pt x="4773862" y="6528125"/>
                  <a:pt x="4766765" y="6526588"/>
                  <a:pt x="4759786" y="6528007"/>
                </a:cubicBezTo>
                <a:cubicBezTo>
                  <a:pt x="4752689" y="6529426"/>
                  <a:pt x="4746657" y="6533803"/>
                  <a:pt x="4743108" y="6540072"/>
                </a:cubicBezTo>
                <a:lnTo>
                  <a:pt x="4729151" y="6564083"/>
                </a:lnTo>
                <a:lnTo>
                  <a:pt x="4728915" y="6564556"/>
                </a:lnTo>
                <a:cubicBezTo>
                  <a:pt x="4719689" y="6581234"/>
                  <a:pt x="4729861" y="6591406"/>
                  <a:pt x="4733764" y="6595310"/>
                </a:cubicBezTo>
                <a:lnTo>
                  <a:pt x="4734001" y="6595546"/>
                </a:lnTo>
                <a:cubicBezTo>
                  <a:pt x="4742517" y="6603708"/>
                  <a:pt x="4774808" y="6630203"/>
                  <a:pt x="4830401" y="6630203"/>
                </a:cubicBezTo>
                <a:cubicBezTo>
                  <a:pt x="4859971" y="6630203"/>
                  <a:pt x="4887058" y="6620385"/>
                  <a:pt x="4906456" y="6602525"/>
                </a:cubicBezTo>
                <a:cubicBezTo>
                  <a:pt x="4925381" y="6585137"/>
                  <a:pt x="4935790" y="6561954"/>
                  <a:pt x="4935790" y="6537233"/>
                </a:cubicBezTo>
                <a:cubicBezTo>
                  <a:pt x="4935790" y="6478802"/>
                  <a:pt x="4887058" y="6451715"/>
                  <a:pt x="4844595" y="6434564"/>
                </a:cubicBezTo>
                <a:lnTo>
                  <a:pt x="4844713" y="6434564"/>
                </a:lnTo>
                <a:cubicBezTo>
                  <a:pt x="4813250" y="6421789"/>
                  <a:pt x="4808992" y="6412918"/>
                  <a:pt x="4808992" y="6406058"/>
                </a:cubicBezTo>
                <a:cubicBezTo>
                  <a:pt x="4808992" y="6398843"/>
                  <a:pt x="4820702" y="6394939"/>
                  <a:pt x="4827089" y="6394939"/>
                </a:cubicBezTo>
                <a:cubicBezTo>
                  <a:pt x="4834659" y="6394939"/>
                  <a:pt x="4850390" y="6399789"/>
                  <a:pt x="4871918" y="6413510"/>
                </a:cubicBezTo>
                <a:lnTo>
                  <a:pt x="4872273" y="6413746"/>
                </a:lnTo>
                <a:cubicBezTo>
                  <a:pt x="4878778" y="6418004"/>
                  <a:pt x="4886821" y="6418832"/>
                  <a:pt x="4894391" y="6415757"/>
                </a:cubicBezTo>
                <a:cubicBezTo>
                  <a:pt x="4899714" y="6413628"/>
                  <a:pt x="4904564" y="6409606"/>
                  <a:pt x="4907994" y="6404520"/>
                </a:cubicBezTo>
                <a:lnTo>
                  <a:pt x="4922543" y="6382638"/>
                </a:lnTo>
                <a:cubicBezTo>
                  <a:pt x="4926446" y="6377079"/>
                  <a:pt x="4927865" y="6369864"/>
                  <a:pt x="4926328" y="6362767"/>
                </a:cubicBezTo>
                <a:cubicBezTo>
                  <a:pt x="4924908" y="6356379"/>
                  <a:pt x="4921242" y="6350820"/>
                  <a:pt x="4916155" y="6347390"/>
                </a:cubicBezTo>
                <a:cubicBezTo>
                  <a:pt x="4908940" y="6342067"/>
                  <a:pt x="4874402" y="6318529"/>
                  <a:pt x="4829336" y="6318529"/>
                </a:cubicBezTo>
                <a:close/>
                <a:moveTo>
                  <a:pt x="5473264" y="6318056"/>
                </a:moveTo>
                <a:cubicBezTo>
                  <a:pt x="5439909" y="6318056"/>
                  <a:pt x="5412822" y="6345143"/>
                  <a:pt x="5412822" y="6378498"/>
                </a:cubicBezTo>
                <a:cubicBezTo>
                  <a:pt x="5412822" y="6411972"/>
                  <a:pt x="5439909" y="6439059"/>
                  <a:pt x="5473264" y="6439059"/>
                </a:cubicBezTo>
                <a:cubicBezTo>
                  <a:pt x="5506620" y="6439059"/>
                  <a:pt x="5533706" y="6411854"/>
                  <a:pt x="5533706" y="6378498"/>
                </a:cubicBezTo>
                <a:cubicBezTo>
                  <a:pt x="5533706" y="6345143"/>
                  <a:pt x="5506620" y="6318056"/>
                  <a:pt x="5473264" y="6318056"/>
                </a:cubicBezTo>
                <a:close/>
                <a:moveTo>
                  <a:pt x="5304594" y="6318056"/>
                </a:moveTo>
                <a:cubicBezTo>
                  <a:pt x="5274314" y="6316518"/>
                  <a:pt x="5248410" y="6339820"/>
                  <a:pt x="5246872" y="6370100"/>
                </a:cubicBezTo>
                <a:cubicBezTo>
                  <a:pt x="5246399" y="6379563"/>
                  <a:pt x="5248292" y="6388552"/>
                  <a:pt x="5252077" y="6396477"/>
                </a:cubicBezTo>
                <a:lnTo>
                  <a:pt x="5333455" y="6592826"/>
                </a:lnTo>
                <a:lnTo>
                  <a:pt x="5336523" y="6597097"/>
                </a:lnTo>
                <a:lnTo>
                  <a:pt x="5336531" y="6600277"/>
                </a:lnTo>
                <a:lnTo>
                  <a:pt x="5347854" y="6612866"/>
                </a:lnTo>
                <a:lnTo>
                  <a:pt x="5352025" y="6618671"/>
                </a:lnTo>
                <a:lnTo>
                  <a:pt x="5353597" y="6619250"/>
                </a:lnTo>
                <a:lnTo>
                  <a:pt x="5355190" y="6621021"/>
                </a:lnTo>
                <a:cubicBezTo>
                  <a:pt x="5363085" y="6626211"/>
                  <a:pt x="5372429" y="6629434"/>
                  <a:pt x="5382542" y="6629966"/>
                </a:cubicBezTo>
                <a:lnTo>
                  <a:pt x="5382627" y="6629954"/>
                </a:lnTo>
                <a:lnTo>
                  <a:pt x="5382661" y="6629966"/>
                </a:lnTo>
                <a:cubicBezTo>
                  <a:pt x="5412941" y="6631504"/>
                  <a:pt x="5438845" y="6608202"/>
                  <a:pt x="5440382" y="6577922"/>
                </a:cubicBezTo>
                <a:cubicBezTo>
                  <a:pt x="5440974" y="6567277"/>
                  <a:pt x="5438371" y="6557223"/>
                  <a:pt x="5433640" y="6548588"/>
                </a:cubicBezTo>
                <a:lnTo>
                  <a:pt x="5433522" y="6548588"/>
                </a:lnTo>
                <a:lnTo>
                  <a:pt x="5352972" y="6353186"/>
                </a:lnTo>
                <a:cubicBezTo>
                  <a:pt x="5352617" y="6352358"/>
                  <a:pt x="5352380" y="6351648"/>
                  <a:pt x="5352025" y="6350938"/>
                </a:cubicBezTo>
                <a:lnTo>
                  <a:pt x="5351789" y="6350229"/>
                </a:lnTo>
                <a:cubicBezTo>
                  <a:pt x="5343509" y="6332132"/>
                  <a:pt x="5325767" y="6319120"/>
                  <a:pt x="5304594" y="6318056"/>
                </a:cubicBezTo>
                <a:close/>
                <a:moveTo>
                  <a:pt x="51932" y="0"/>
                </a:moveTo>
                <a:lnTo>
                  <a:pt x="2744158" y="0"/>
                </a:lnTo>
                <a:lnTo>
                  <a:pt x="3765761" y="0"/>
                </a:lnTo>
                <a:lnTo>
                  <a:pt x="6768770" y="0"/>
                </a:lnTo>
                <a:lnTo>
                  <a:pt x="6768770" y="6858000"/>
                </a:lnTo>
                <a:lnTo>
                  <a:pt x="6596466" y="6858000"/>
                </a:lnTo>
                <a:lnTo>
                  <a:pt x="2744158" y="6858000"/>
                </a:lnTo>
                <a:lnTo>
                  <a:pt x="2506950" y="6858000"/>
                </a:lnTo>
                <a:lnTo>
                  <a:pt x="182817" y="1247610"/>
                </a:lnTo>
                <a:cubicBezTo>
                  <a:pt x="52106" y="973010"/>
                  <a:pt x="-14371" y="662390"/>
                  <a:pt x="2614" y="337127"/>
                </a:cubicBezTo>
                <a:cubicBezTo>
                  <a:pt x="5964" y="271790"/>
                  <a:pt x="12586" y="207396"/>
                  <a:pt x="22313" y="144096"/>
                </a:cubicBezTo>
                <a:close/>
              </a:path>
            </a:pathLst>
          </a:custGeom>
          <a:solidFill>
            <a:schemeClr val="bg2"/>
          </a:solidFill>
        </p:spPr>
        <p:txBody>
          <a:bodyPr wrap="square">
            <a:noAutofit/>
          </a:bodyPr>
          <a:lstStyle>
            <a:lvl1pPr marL="0" indent="0">
              <a:buNone/>
              <a:defRPr/>
            </a:lvl1pPr>
          </a:lstStyle>
          <a:p>
            <a:endParaRPr lang="en-US"/>
          </a:p>
        </p:txBody>
      </p:sp>
      <p:sp>
        <p:nvSpPr>
          <p:cNvPr id="66" name="Text Placeholder 2">
            <a:extLst>
              <a:ext uri="{FF2B5EF4-FFF2-40B4-BE49-F238E27FC236}">
                <a16:creationId xmlns:a16="http://schemas.microsoft.com/office/drawing/2014/main" id="{85D849F6-4184-9270-7772-FDC9432017D9}"/>
              </a:ext>
            </a:extLst>
          </p:cNvPr>
          <p:cNvSpPr>
            <a:spLocks noGrp="1"/>
          </p:cNvSpPr>
          <p:nvPr>
            <p:ph type="body" idx="15"/>
          </p:nvPr>
        </p:nvSpPr>
        <p:spPr>
          <a:xfrm>
            <a:off x="539749" y="2283299"/>
            <a:ext cx="5220971" cy="2724311"/>
          </a:xfrm>
          <a:prstGeom prst="rect">
            <a:avLst/>
          </a:prstGeom>
        </p:spPr>
        <p:txBody>
          <a:bodyPr wrap="square" lIns="0" tIns="46800" rIns="0" bIns="46800" anchor="t" anchorCtr="0">
            <a:noAutofit/>
          </a:bodyPr>
          <a:lstStyle>
            <a:lvl1pPr marL="0" indent="0">
              <a:buNone/>
              <a:defRPr sz="1400" b="0">
                <a:solidFill>
                  <a:schemeClr val="tx2"/>
                </a:solidFill>
                <a:latin typeface="VIC" panose="000005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7" name="Footer Placeholder 4">
            <a:extLst>
              <a:ext uri="{FF2B5EF4-FFF2-40B4-BE49-F238E27FC236}">
                <a16:creationId xmlns:a16="http://schemas.microsoft.com/office/drawing/2014/main" id="{BA4A572E-98A1-506B-5D38-77CEE90A5B61}"/>
              </a:ext>
            </a:extLst>
          </p:cNvPr>
          <p:cNvSpPr>
            <a:spLocks noGrp="1"/>
          </p:cNvSpPr>
          <p:nvPr>
            <p:ph type="ftr" sz="quarter" idx="3"/>
          </p:nvPr>
        </p:nvSpPr>
        <p:spPr>
          <a:xfrm>
            <a:off x="873760" y="6316664"/>
            <a:ext cx="4886960" cy="316546"/>
          </a:xfrm>
          <a:prstGeom prst="rect">
            <a:avLst/>
          </a:prstGeom>
        </p:spPr>
        <p:txBody>
          <a:bodyPr vert="horz" wrap="square" lIns="0" tIns="45720" rIns="0" bIns="45720" rtlCol="0" anchor="ctr" anchorCtr="0">
            <a:noAutofit/>
          </a:bodyPr>
          <a:lstStyle>
            <a:lvl1pPr algn="l">
              <a:defRPr sz="900">
                <a:solidFill>
                  <a:schemeClr val="tx1">
                    <a:tint val="82000"/>
                  </a:schemeClr>
                </a:solidFill>
                <a:latin typeface="VIC" panose="00000500000000000000" pitchFamily="2" charset="0"/>
              </a:defRPr>
            </a:lvl1pPr>
          </a:lstStyle>
          <a:p>
            <a:endParaRPr lang="en-US"/>
          </a:p>
        </p:txBody>
      </p:sp>
      <p:sp>
        <p:nvSpPr>
          <p:cNvPr id="68" name="Slide Number Placeholder 5">
            <a:extLst>
              <a:ext uri="{FF2B5EF4-FFF2-40B4-BE49-F238E27FC236}">
                <a16:creationId xmlns:a16="http://schemas.microsoft.com/office/drawing/2014/main" id="{08089321-66D0-9592-6ACB-45D30CA112A5}"/>
              </a:ext>
            </a:extLst>
          </p:cNvPr>
          <p:cNvSpPr>
            <a:spLocks noGrp="1"/>
          </p:cNvSpPr>
          <p:nvPr>
            <p:ph type="sldNum" sz="quarter" idx="4"/>
          </p:nvPr>
        </p:nvSpPr>
        <p:spPr>
          <a:xfrm>
            <a:off x="539750" y="6316664"/>
            <a:ext cx="245110" cy="316546"/>
          </a:xfrm>
          <a:prstGeom prst="rect">
            <a:avLst/>
          </a:prstGeom>
        </p:spPr>
        <p:txBody>
          <a:bodyPr vert="horz" wrap="square" lIns="0" tIns="45720" rIns="0" bIns="45720" rtlCol="0" anchor="ctr" anchorCtr="0">
            <a:noAutofit/>
          </a:bodyPr>
          <a:lstStyle>
            <a:lvl1pPr algn="l">
              <a:defRPr sz="900">
                <a:solidFill>
                  <a:schemeClr val="tx1">
                    <a:tint val="82000"/>
                  </a:schemeClr>
                </a:solidFill>
                <a:latin typeface="VIC" panose="00000500000000000000" pitchFamily="2" charset="0"/>
              </a:defRPr>
            </a:lvl1pPr>
          </a:lstStyle>
          <a:p>
            <a:fld id="{AE6C97B7-05AD-4402-A8A1-A463185BD3F3}" type="slidenum">
              <a:rPr lang="en-US" smtClean="0"/>
              <a:pPr/>
              <a:t>‹#›</a:t>
            </a:fld>
            <a:endParaRPr lang="en-US"/>
          </a:p>
        </p:txBody>
      </p:sp>
      <p:sp>
        <p:nvSpPr>
          <p:cNvPr id="70" name="Picture Placeholder 69">
            <a:extLst>
              <a:ext uri="{FF2B5EF4-FFF2-40B4-BE49-F238E27FC236}">
                <a16:creationId xmlns:a16="http://schemas.microsoft.com/office/drawing/2014/main" id="{1A794F1A-4942-2064-28FD-7175DE4D71A8}"/>
              </a:ext>
            </a:extLst>
          </p:cNvPr>
          <p:cNvSpPr>
            <a:spLocks noGrp="1"/>
          </p:cNvSpPr>
          <p:nvPr>
            <p:ph type="pic" sz="quarter" idx="16"/>
          </p:nvPr>
        </p:nvSpPr>
        <p:spPr>
          <a:xfrm>
            <a:off x="539750" y="5232400"/>
            <a:ext cx="644525" cy="644525"/>
          </a:xfrm>
          <a:prstGeom prst="ellipse">
            <a:avLst/>
          </a:prstGeom>
          <a:solidFill>
            <a:schemeClr val="bg2"/>
          </a:solidFill>
        </p:spPr>
        <p:txBody>
          <a:bodyPr anchor="ctr"/>
          <a:lstStyle>
            <a:lvl1pPr marL="0" indent="0" algn="ctr">
              <a:buNone/>
              <a:defRPr sz="900"/>
            </a:lvl1pPr>
          </a:lstStyle>
          <a:p>
            <a:endParaRPr lang="en-US"/>
          </a:p>
        </p:txBody>
      </p:sp>
      <p:sp>
        <p:nvSpPr>
          <p:cNvPr id="72" name="Text Placeholder 2">
            <a:extLst>
              <a:ext uri="{FF2B5EF4-FFF2-40B4-BE49-F238E27FC236}">
                <a16:creationId xmlns:a16="http://schemas.microsoft.com/office/drawing/2014/main" id="{512CF516-07E4-C1B2-28AD-9BF1FDD57490}"/>
              </a:ext>
            </a:extLst>
          </p:cNvPr>
          <p:cNvSpPr>
            <a:spLocks noGrp="1"/>
          </p:cNvSpPr>
          <p:nvPr>
            <p:ph type="body" idx="17"/>
          </p:nvPr>
        </p:nvSpPr>
        <p:spPr>
          <a:xfrm>
            <a:off x="1249313" y="5444268"/>
            <a:ext cx="2229217" cy="259944"/>
          </a:xfrm>
          <a:prstGeom prst="rect">
            <a:avLst/>
          </a:prstGeom>
        </p:spPr>
        <p:txBody>
          <a:bodyPr wrap="square" lIns="0" tIns="46800" rIns="0" bIns="46800" anchor="t" anchorCtr="0">
            <a:spAutoFit/>
          </a:bodyPr>
          <a:lstStyle>
            <a:lvl1pPr marL="0" indent="0">
              <a:buNone/>
              <a:defRPr sz="1000" b="0">
                <a:solidFill>
                  <a:schemeClr val="tx2"/>
                </a:solidFill>
                <a:latin typeface="VIC" panose="000005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1353546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C5AB3-D7EF-491C-B232-DF0754A240A4}"/>
              </a:ext>
            </a:extLst>
          </p:cNvPr>
          <p:cNvSpPr>
            <a:spLocks noGrp="1"/>
          </p:cNvSpPr>
          <p:nvPr>
            <p:ph type="title"/>
          </p:nvPr>
        </p:nvSpPr>
        <p:spPr>
          <a:xfrm>
            <a:off x="214644" y="365125"/>
            <a:ext cx="11762712" cy="1325563"/>
          </a:xfrm>
        </p:spPr>
        <p:txBody>
          <a:bodyPr/>
          <a:lstStyle>
            <a:lvl1pPr>
              <a:defRPr b="1">
                <a:solidFill>
                  <a:srgbClr val="007586"/>
                </a:solidFill>
              </a:defRPr>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29629E21-60E0-4502-8791-FC628EACA188}"/>
              </a:ext>
            </a:extLst>
          </p:cNvPr>
          <p:cNvSpPr>
            <a:spLocks noGrp="1"/>
          </p:cNvSpPr>
          <p:nvPr>
            <p:ph idx="1"/>
          </p:nvPr>
        </p:nvSpPr>
        <p:spPr>
          <a:xfrm>
            <a:off x="131517" y="3837305"/>
            <a:ext cx="11762712"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301AB757-59F4-419B-9051-F0BC5DC6BFB3}"/>
              </a:ext>
            </a:extLst>
          </p:cNvPr>
          <p:cNvSpPr>
            <a:spLocks noGrp="1"/>
          </p:cNvSpPr>
          <p:nvPr>
            <p:ph type="dt" sz="half" idx="10"/>
          </p:nvPr>
        </p:nvSpPr>
        <p:spPr/>
        <p:txBody>
          <a:bodyPr/>
          <a:lstStyle/>
          <a:p>
            <a:fld id="{DB413B74-1943-438E-B544-86EE354A252B}" type="datetimeFigureOut">
              <a:rPr lang="en-AU" smtClean="0"/>
              <a:t>23/06/2025</a:t>
            </a:fld>
            <a:endParaRPr lang="en-AU"/>
          </a:p>
        </p:txBody>
      </p:sp>
      <p:sp>
        <p:nvSpPr>
          <p:cNvPr id="6" name="Slide Number Placeholder 5">
            <a:extLst>
              <a:ext uri="{FF2B5EF4-FFF2-40B4-BE49-F238E27FC236}">
                <a16:creationId xmlns:a16="http://schemas.microsoft.com/office/drawing/2014/main" id="{01238BDE-55A2-43FA-8621-5704DE1C75E4}"/>
              </a:ext>
            </a:extLst>
          </p:cNvPr>
          <p:cNvSpPr>
            <a:spLocks noGrp="1"/>
          </p:cNvSpPr>
          <p:nvPr>
            <p:ph type="sldNum" sz="quarter" idx="12"/>
          </p:nvPr>
        </p:nvSpPr>
        <p:spPr>
          <a:xfrm>
            <a:off x="9234156" y="6356350"/>
            <a:ext cx="2743200" cy="365125"/>
          </a:xfrm>
        </p:spPr>
        <p:txBody>
          <a:bodyPr/>
          <a:lstStyle/>
          <a:p>
            <a:fld id="{4B694162-15B7-4710-9F88-A8FE31EBCD77}" type="slidenum">
              <a:rPr lang="en-AU" smtClean="0"/>
              <a:t>‹#›</a:t>
            </a:fld>
            <a:endParaRPr lang="en-AU"/>
          </a:p>
        </p:txBody>
      </p:sp>
      <p:pic>
        <p:nvPicPr>
          <p:cNvPr id="8" name="Graphic 7">
            <a:extLst>
              <a:ext uri="{FF2B5EF4-FFF2-40B4-BE49-F238E27FC236}">
                <a16:creationId xmlns:a16="http://schemas.microsoft.com/office/drawing/2014/main" id="{5303C689-A415-4CC2-B9BC-CB68B8DDC1B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4644" y="6437228"/>
            <a:ext cx="552602" cy="213505"/>
          </a:xfrm>
          <a:prstGeom prst="rect">
            <a:avLst/>
          </a:prstGeom>
        </p:spPr>
      </p:pic>
    </p:spTree>
    <p:custDataLst>
      <p:tags r:id="rId1"/>
    </p:custDataLst>
    <p:extLst>
      <p:ext uri="{BB962C8B-B14F-4D97-AF65-F5344CB8AC3E}">
        <p14:creationId xmlns:p14="http://schemas.microsoft.com/office/powerpoint/2010/main" val="158815381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Picture with Caption">
    <p:bg>
      <p:bgPr>
        <a:solidFill>
          <a:schemeClr val="bg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114741F-4E67-47EF-8FBD-492749B4E3A1}"/>
              </a:ext>
            </a:extLst>
          </p:cNvPr>
          <p:cNvSpPr>
            <a:spLocks noGrp="1"/>
          </p:cNvSpPr>
          <p:nvPr>
            <p:ph type="title"/>
          </p:nvPr>
        </p:nvSpPr>
        <p:spPr>
          <a:xfrm>
            <a:off x="912000" y="1294801"/>
            <a:ext cx="5040000" cy="959112"/>
          </a:xfrm>
        </p:spPr>
        <p:txBody>
          <a:bodyPr/>
          <a:lstStyle/>
          <a:p>
            <a:r>
              <a:rPr lang="en-US"/>
              <a:t>Click to edit Master title style</a:t>
            </a:r>
          </a:p>
        </p:txBody>
      </p:sp>
      <p:sp>
        <p:nvSpPr>
          <p:cNvPr id="4" name="Text Placeholder 3"/>
          <p:cNvSpPr>
            <a:spLocks noGrp="1"/>
          </p:cNvSpPr>
          <p:nvPr>
            <p:ph type="body" sz="quarter" idx="11"/>
          </p:nvPr>
        </p:nvSpPr>
        <p:spPr>
          <a:xfrm>
            <a:off x="912000" y="2373802"/>
            <a:ext cx="5040000" cy="40762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 name="Picture Placeholder 2"/>
          <p:cNvSpPr>
            <a:spLocks noGrp="1"/>
          </p:cNvSpPr>
          <p:nvPr>
            <p:ph type="pic" idx="1" hasCustomPrompt="1"/>
          </p:nvPr>
        </p:nvSpPr>
        <p:spPr>
          <a:xfrm>
            <a:off x="6336003" y="407622"/>
            <a:ext cx="5856000" cy="6042405"/>
          </a:xfrm>
          <a:solidFill>
            <a:schemeClr val="bg1">
              <a:lumMod val="95000"/>
            </a:schemeClr>
          </a:solidFill>
        </p:spPr>
        <p:txBody>
          <a:bodyPr lIns="360000" tIns="504000" rIns="360000" bIns="360000" anchor="t" anchorCtr="1"/>
          <a:lstStyle>
            <a:lvl1pPr marL="0" indent="0">
              <a:buNone/>
              <a:defRPr sz="1599"/>
            </a:lvl1pPr>
            <a:lvl2pPr marL="456777" indent="0">
              <a:buNone/>
              <a:defRPr sz="2797"/>
            </a:lvl2pPr>
            <a:lvl3pPr marL="913554" indent="0">
              <a:buNone/>
              <a:defRPr sz="2398"/>
            </a:lvl3pPr>
            <a:lvl4pPr marL="1370331" indent="0">
              <a:buNone/>
              <a:defRPr sz="1998"/>
            </a:lvl4pPr>
            <a:lvl5pPr marL="1827108" indent="0">
              <a:buNone/>
              <a:defRPr sz="1998"/>
            </a:lvl5pPr>
            <a:lvl6pPr marL="2283885" indent="0">
              <a:buNone/>
              <a:defRPr sz="1998"/>
            </a:lvl6pPr>
            <a:lvl7pPr marL="2740663" indent="0">
              <a:buNone/>
              <a:defRPr sz="1998"/>
            </a:lvl7pPr>
            <a:lvl8pPr marL="3197440" indent="0">
              <a:buNone/>
              <a:defRPr sz="1998"/>
            </a:lvl8pPr>
            <a:lvl9pPr marL="3654217" indent="0">
              <a:buNone/>
              <a:defRPr sz="1998"/>
            </a:lvl9pPr>
          </a:lstStyle>
          <a:p>
            <a:r>
              <a:rPr lang="en-AU"/>
              <a:t>Drag/paste picture to icon or click icon to add image.  Click Format &gt; Crop &gt; Fill to resize/move the image inside the placeholder or to reset the image. To fit a whole image without maintaining the placeholder shape click Format &gt; Crop &gt; Fit. </a:t>
            </a:r>
          </a:p>
        </p:txBody>
      </p:sp>
      <p:sp>
        <p:nvSpPr>
          <p:cNvPr id="10" name="Slide Number Placeholder 9"/>
          <p:cNvSpPr>
            <a:spLocks noGrp="1"/>
          </p:cNvSpPr>
          <p:nvPr>
            <p:ph type="sldNum" sz="quarter" idx="14"/>
          </p:nvPr>
        </p:nvSpPr>
        <p:spPr/>
        <p:txBody>
          <a:bodyPr/>
          <a:lstStyle/>
          <a:p>
            <a:fld id="{FE596CF7-7F71-4413-AD9C-575937919590}" type="slidenum">
              <a:rPr lang="en-US" smtClean="0"/>
              <a:pPr/>
              <a:t>‹#›</a:t>
            </a:fld>
            <a:endParaRPr lang="en-US"/>
          </a:p>
        </p:txBody>
      </p:sp>
      <p:cxnSp>
        <p:nvCxnSpPr>
          <p:cNvPr id="11" name="Straight Connector 10" descr="Decorative"/>
          <p:cNvCxnSpPr/>
          <p:nvPr userDrawn="1"/>
        </p:nvCxnSpPr>
        <p:spPr>
          <a:xfrm>
            <a:off x="936000" y="935134"/>
            <a:ext cx="4920000" cy="0"/>
          </a:xfrm>
          <a:prstGeom prst="line">
            <a:avLst/>
          </a:prstGeom>
          <a:ln w="38100">
            <a:solidFill>
              <a:srgbClr val="CCCCD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059190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1_Title Slide">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B03BBD2-C67C-4C0B-9669-0AA9EBD0D01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1999" cy="6857999"/>
          </a:xfrm>
          <a:prstGeom prst="rect">
            <a:avLst/>
          </a:prstGeom>
        </p:spPr>
      </p:pic>
      <p:sp>
        <p:nvSpPr>
          <p:cNvPr id="8" name="Title 5">
            <a:extLst>
              <a:ext uri="{FF2B5EF4-FFF2-40B4-BE49-F238E27FC236}">
                <a16:creationId xmlns:a16="http://schemas.microsoft.com/office/drawing/2014/main" id="{6A67541C-D797-4690-9332-8BB32187C4FD}"/>
              </a:ext>
            </a:extLst>
          </p:cNvPr>
          <p:cNvSpPr>
            <a:spLocks noGrp="1"/>
          </p:cNvSpPr>
          <p:nvPr>
            <p:ph type="ctrTitle"/>
          </p:nvPr>
        </p:nvSpPr>
        <p:spPr>
          <a:xfrm>
            <a:off x="5281126" y="1309720"/>
            <a:ext cx="6072674" cy="2387600"/>
          </a:xfrm>
        </p:spPr>
        <p:txBody>
          <a:bodyPr/>
          <a:lstStyle>
            <a:lvl1pPr>
              <a:defRPr b="1">
                <a:solidFill>
                  <a:srgbClr val="007586"/>
                </a:solidFill>
              </a:defRPr>
            </a:lvl1pPr>
          </a:lstStyle>
          <a:p>
            <a:r>
              <a:rPr lang="en-US"/>
              <a:t>Click to edit Master title style</a:t>
            </a:r>
            <a:endParaRPr lang="en-AU"/>
          </a:p>
        </p:txBody>
      </p:sp>
      <p:sp>
        <p:nvSpPr>
          <p:cNvPr id="9" name="Subtitle 6">
            <a:extLst>
              <a:ext uri="{FF2B5EF4-FFF2-40B4-BE49-F238E27FC236}">
                <a16:creationId xmlns:a16="http://schemas.microsoft.com/office/drawing/2014/main" id="{0825E4EC-D4EE-4303-B6CD-D1CD880DBFC9}"/>
              </a:ext>
            </a:extLst>
          </p:cNvPr>
          <p:cNvSpPr>
            <a:spLocks noGrp="1"/>
          </p:cNvSpPr>
          <p:nvPr>
            <p:ph type="subTitle" idx="1"/>
          </p:nvPr>
        </p:nvSpPr>
        <p:spPr>
          <a:xfrm>
            <a:off x="5281124" y="3892518"/>
            <a:ext cx="6072675" cy="1655762"/>
          </a:xfrm>
        </p:spPr>
        <p:txBody>
          <a:bodyPr/>
          <a:lstStyle>
            <a:lvl1pPr>
              <a:buNone/>
              <a:defRPr>
                <a:solidFill>
                  <a:schemeClr val="tx1"/>
                </a:solidFill>
              </a:defRPr>
            </a:lvl1pPr>
          </a:lstStyle>
          <a:p>
            <a:r>
              <a:rPr lang="en-US"/>
              <a:t>Click to edit Master subtitle style</a:t>
            </a:r>
            <a:endParaRPr lang="en-AU"/>
          </a:p>
        </p:txBody>
      </p:sp>
      <p:pic>
        <p:nvPicPr>
          <p:cNvPr id="13" name="Picture 12">
            <a:extLst>
              <a:ext uri="{FF2B5EF4-FFF2-40B4-BE49-F238E27FC236}">
                <a16:creationId xmlns:a16="http://schemas.microsoft.com/office/drawing/2014/main" id="{22EDCFCA-8B16-4508-8D4D-19F9829D73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1124" y="5858264"/>
            <a:ext cx="1305385" cy="746919"/>
          </a:xfrm>
          <a:prstGeom prst="rect">
            <a:avLst/>
          </a:prstGeom>
        </p:spPr>
      </p:pic>
      <p:pic>
        <p:nvPicPr>
          <p:cNvPr id="18" name="Graphic 17">
            <a:extLst>
              <a:ext uri="{FF2B5EF4-FFF2-40B4-BE49-F238E27FC236}">
                <a16:creationId xmlns:a16="http://schemas.microsoft.com/office/drawing/2014/main" id="{6CD1D141-76BB-421E-A0AE-4C5FE010858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37644" y="5858264"/>
            <a:ext cx="1316155" cy="746918"/>
          </a:xfrm>
          <a:prstGeom prst="rect">
            <a:avLst/>
          </a:prstGeom>
        </p:spPr>
      </p:pic>
      <p:pic>
        <p:nvPicPr>
          <p:cNvPr id="2" name="Graphic 1">
            <a:extLst>
              <a:ext uri="{FF2B5EF4-FFF2-40B4-BE49-F238E27FC236}">
                <a16:creationId xmlns:a16="http://schemas.microsoft.com/office/drawing/2014/main" id="{14BBA8CA-20A5-43CA-BEBA-66DDD51AF51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558783" y="534527"/>
            <a:ext cx="2795015" cy="584204"/>
          </a:xfrm>
          <a:prstGeom prst="rect">
            <a:avLst/>
          </a:prstGeom>
        </p:spPr>
      </p:pic>
    </p:spTree>
    <p:custDataLst>
      <p:tags r:id="rId1"/>
    </p:custDataLst>
    <p:extLst>
      <p:ext uri="{BB962C8B-B14F-4D97-AF65-F5344CB8AC3E}">
        <p14:creationId xmlns:p14="http://schemas.microsoft.com/office/powerpoint/2010/main" val="18429416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Title and Content (Small Fo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11AF48-53C3-4EF8-82DB-4351281A2FB4}"/>
              </a:ext>
            </a:extLst>
          </p:cNvPr>
          <p:cNvSpPr>
            <a:spLocks noGrp="1"/>
          </p:cNvSpPr>
          <p:nvPr>
            <p:ph type="title"/>
          </p:nvPr>
        </p:nvSpPr>
        <p:spPr>
          <a:xfrm>
            <a:off x="912000" y="1294801"/>
            <a:ext cx="10320000" cy="959112"/>
          </a:xfrm>
        </p:spPr>
        <p:txBody>
          <a:bodyPr/>
          <a:lstStyle/>
          <a:p>
            <a:r>
              <a:rPr lang="en-US"/>
              <a:t>Click to edit Master title style</a:t>
            </a:r>
          </a:p>
        </p:txBody>
      </p:sp>
      <p:sp>
        <p:nvSpPr>
          <p:cNvPr id="10" name="Content Placeholder 9">
            <a:extLst>
              <a:ext uri="{FF2B5EF4-FFF2-40B4-BE49-F238E27FC236}">
                <a16:creationId xmlns:a16="http://schemas.microsoft.com/office/drawing/2014/main" id="{77D6717D-74C1-40D7-A481-98C02B45F511}"/>
              </a:ext>
            </a:extLst>
          </p:cNvPr>
          <p:cNvSpPr>
            <a:spLocks noGrp="1"/>
          </p:cNvSpPr>
          <p:nvPr>
            <p:ph sz="quarter" idx="13" hasCustomPrompt="1"/>
          </p:nvPr>
        </p:nvSpPr>
        <p:spPr>
          <a:xfrm>
            <a:off x="912000" y="2373802"/>
            <a:ext cx="10368000" cy="4124181"/>
          </a:xfrm>
        </p:spPr>
        <p:txBody>
          <a:bodyPr/>
          <a:lstStyle>
            <a:lvl1pPr>
              <a:lnSpc>
                <a:spcPct val="99000"/>
              </a:lnSpc>
              <a:spcAft>
                <a:spcPts val="1199"/>
              </a:spcAft>
              <a:defRPr sz="1199" b="0" i="0">
                <a:latin typeface="+mn-lt"/>
              </a:defRPr>
            </a:lvl1pPr>
            <a:lvl2pPr>
              <a:lnSpc>
                <a:spcPct val="99000"/>
              </a:lnSpc>
              <a:spcBef>
                <a:spcPts val="0"/>
              </a:spcBef>
              <a:spcAft>
                <a:spcPts val="1199"/>
              </a:spcAft>
              <a:defRPr sz="1199" b="1" i="0">
                <a:latin typeface="+mn-lt"/>
              </a:defRPr>
            </a:lvl2pPr>
            <a:lvl3pPr marL="239778" indent="-239778">
              <a:lnSpc>
                <a:spcPct val="99000"/>
              </a:lnSpc>
              <a:spcBef>
                <a:spcPts val="0"/>
              </a:spcBef>
              <a:spcAft>
                <a:spcPts val="1199"/>
              </a:spcAft>
              <a:defRPr sz="1199" b="0" i="0">
                <a:latin typeface="+mn-lt"/>
              </a:defRPr>
            </a:lvl3pPr>
            <a:lvl4pPr marL="479556" indent="-239778">
              <a:lnSpc>
                <a:spcPct val="99000"/>
              </a:lnSpc>
              <a:spcBef>
                <a:spcPts val="0"/>
              </a:spcBef>
              <a:spcAft>
                <a:spcPts val="1199"/>
              </a:spcAft>
              <a:defRPr sz="1199" b="0" i="0">
                <a:latin typeface="+mn-lt"/>
              </a:defRPr>
            </a:lvl4pPr>
            <a:lvl5pPr marL="719334" indent="-239778">
              <a:lnSpc>
                <a:spcPct val="99000"/>
              </a:lnSpc>
              <a:spcBef>
                <a:spcPts val="0"/>
              </a:spcBef>
              <a:spcAft>
                <a:spcPts val="1199"/>
              </a:spcAft>
              <a:defRPr sz="1199" b="0" i="0">
                <a:latin typeface="+mn-lt"/>
              </a:defRPr>
            </a:lvl5pPr>
          </a:lstStyle>
          <a:p>
            <a:pPr lvl="0"/>
            <a:r>
              <a:rPr lang="en-AU"/>
              <a:t>Insert text here. Click the Increase List Level button once for a heading and twice for a bullet</a:t>
            </a:r>
            <a:endParaRPr lang="en-US"/>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6"/>
          </p:nvPr>
        </p:nvSpPr>
        <p:spPr/>
        <p:txBody>
          <a:bodyPr/>
          <a:lstStyle/>
          <a:p>
            <a:fld id="{FE596CF7-7F71-4413-AD9C-575937919590}" type="slidenum">
              <a:rPr lang="en-US" smtClean="0"/>
              <a:pPr/>
              <a:t>‹#›</a:t>
            </a:fld>
            <a:endParaRPr lang="en-US"/>
          </a:p>
        </p:txBody>
      </p:sp>
      <p:cxnSp>
        <p:nvCxnSpPr>
          <p:cNvPr id="6" name="Straight Connector 5" descr="Decorative">
            <a:extLst>
              <a:ext uri="{FF2B5EF4-FFF2-40B4-BE49-F238E27FC236}">
                <a16:creationId xmlns:a16="http://schemas.microsoft.com/office/drawing/2014/main" id="{6B89EB1C-6EBC-42DD-9C6B-D0DACBBF2130}"/>
              </a:ext>
            </a:extLst>
          </p:cNvPr>
          <p:cNvCxnSpPr/>
          <p:nvPr userDrawn="1"/>
        </p:nvCxnSpPr>
        <p:spPr>
          <a:xfrm>
            <a:off x="936000" y="935134"/>
            <a:ext cx="10296000" cy="0"/>
          </a:xfrm>
          <a:prstGeom prst="line">
            <a:avLst/>
          </a:prstGeom>
          <a:ln w="38100">
            <a:solidFill>
              <a:srgbClr val="CCCCD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27401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F2E2921-288E-469A-A2AC-4B43F0F08E82}"/>
              </a:ext>
            </a:extLst>
          </p:cNvPr>
          <p:cNvSpPr>
            <a:spLocks noGrp="1"/>
          </p:cNvSpPr>
          <p:nvPr>
            <p:ph type="title"/>
          </p:nvPr>
        </p:nvSpPr>
        <p:spPr/>
        <p:txBody>
          <a:bodyPr/>
          <a:lstStyle/>
          <a:p>
            <a:r>
              <a:rPr lang="en-US"/>
              <a:t>Click to edit Master title style</a:t>
            </a:r>
          </a:p>
        </p:txBody>
      </p:sp>
      <p:sp>
        <p:nvSpPr>
          <p:cNvPr id="10" name="Content Placeholder 9">
            <a:extLst>
              <a:ext uri="{FF2B5EF4-FFF2-40B4-BE49-F238E27FC236}">
                <a16:creationId xmlns:a16="http://schemas.microsoft.com/office/drawing/2014/main" id="{77D6717D-74C1-40D7-A481-98C02B45F511}"/>
              </a:ext>
            </a:extLst>
          </p:cNvPr>
          <p:cNvSpPr>
            <a:spLocks noGrp="1"/>
          </p:cNvSpPr>
          <p:nvPr>
            <p:ph sz="quarter" idx="13" hasCustomPrompt="1"/>
          </p:nvPr>
        </p:nvSpPr>
        <p:spPr>
          <a:xfrm>
            <a:off x="912000" y="2373802"/>
            <a:ext cx="10320000" cy="3836447"/>
          </a:xfrm>
        </p:spPr>
        <p:txBody>
          <a:bodyPr/>
          <a:lstStyle>
            <a:lvl1pPr>
              <a:defRPr baseline="0"/>
            </a:lvl1pPr>
          </a:lstStyle>
          <a:p>
            <a:pPr lvl="0"/>
            <a:r>
              <a:rPr lang="en-US"/>
              <a:t>Insert text here. Click the Increase List Level button once for a heading and twice for a bullet. Use the Decrease List Level button to move back through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6"/>
          </p:nvPr>
        </p:nvSpPr>
        <p:spPr/>
        <p:txBody>
          <a:bodyPr/>
          <a:lstStyle/>
          <a:p>
            <a:fld id="{FE596CF7-7F71-4413-AD9C-575937919590}" type="slidenum">
              <a:rPr lang="en-US" smtClean="0"/>
              <a:pPr/>
              <a:t>‹#›</a:t>
            </a:fld>
            <a:endParaRPr lang="en-US"/>
          </a:p>
        </p:txBody>
      </p:sp>
      <p:cxnSp>
        <p:nvCxnSpPr>
          <p:cNvPr id="6" name="Straight Connector 5" descr="Decorative">
            <a:extLst>
              <a:ext uri="{FF2B5EF4-FFF2-40B4-BE49-F238E27FC236}">
                <a16:creationId xmlns:a16="http://schemas.microsoft.com/office/drawing/2014/main" id="{D3BDF4BD-FEB7-4658-B96A-6E92F99CB35F}"/>
              </a:ext>
            </a:extLst>
          </p:cNvPr>
          <p:cNvCxnSpPr/>
          <p:nvPr userDrawn="1"/>
        </p:nvCxnSpPr>
        <p:spPr>
          <a:xfrm>
            <a:off x="936000" y="935134"/>
            <a:ext cx="10296000" cy="0"/>
          </a:xfrm>
          <a:prstGeom prst="line">
            <a:avLst/>
          </a:prstGeom>
          <a:ln w="38100">
            <a:solidFill>
              <a:srgbClr val="CCCCD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08087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Visual pres - Title, Subtitle and Two Content">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F591547A-C1C7-3F2C-DB79-17D790CF8638}"/>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1" b="44285"/>
          <a:stretch/>
        </p:blipFill>
        <p:spPr>
          <a:xfrm>
            <a:off x="428841" y="6314829"/>
            <a:ext cx="897039" cy="543171"/>
          </a:xfrm>
          <a:prstGeom prst="rect">
            <a:avLst/>
          </a:prstGeom>
        </p:spPr>
      </p:pic>
      <p:sp>
        <p:nvSpPr>
          <p:cNvPr id="3" name="Footer Placeholder 4">
            <a:extLst>
              <a:ext uri="{FF2B5EF4-FFF2-40B4-BE49-F238E27FC236}">
                <a16:creationId xmlns:a16="http://schemas.microsoft.com/office/drawing/2014/main" id="{7CBE6662-BE88-961C-BB43-6B2347073D6B}"/>
              </a:ext>
            </a:extLst>
          </p:cNvPr>
          <p:cNvSpPr>
            <a:spLocks noGrp="1"/>
          </p:cNvSpPr>
          <p:nvPr>
            <p:ph type="ftr" sz="quarter" idx="15"/>
          </p:nvPr>
        </p:nvSpPr>
        <p:spPr>
          <a:xfrm>
            <a:off x="1461135" y="6316664"/>
            <a:ext cx="8394065" cy="316546"/>
          </a:xfrm>
          <a:prstGeom prst="rect">
            <a:avLst/>
          </a:prstGeom>
        </p:spPr>
        <p:txBody>
          <a:bodyPr vert="horz" wrap="square" lIns="0" tIns="45720" rIns="0" bIns="45720" rtlCol="0" anchor="ctr" anchorCtr="0">
            <a:noAutofit/>
          </a:bodyPr>
          <a:lstStyle>
            <a:lvl1pPr algn="l">
              <a:defRPr sz="900">
                <a:solidFill>
                  <a:schemeClr val="tx1">
                    <a:tint val="82000"/>
                  </a:schemeClr>
                </a:solidFill>
              </a:defRPr>
            </a:lvl1pPr>
          </a:lstStyle>
          <a:p>
            <a:endParaRPr lang="en-US"/>
          </a:p>
        </p:txBody>
      </p:sp>
      <p:sp>
        <p:nvSpPr>
          <p:cNvPr id="11" name="Slide Number Placeholder 5">
            <a:extLst>
              <a:ext uri="{FF2B5EF4-FFF2-40B4-BE49-F238E27FC236}">
                <a16:creationId xmlns:a16="http://schemas.microsoft.com/office/drawing/2014/main" id="{16F892D2-E7D0-A1A7-7D6E-350D1064188A}"/>
              </a:ext>
            </a:extLst>
          </p:cNvPr>
          <p:cNvSpPr>
            <a:spLocks noGrp="1"/>
          </p:cNvSpPr>
          <p:nvPr>
            <p:ph type="sldNum" sz="quarter" idx="11"/>
          </p:nvPr>
        </p:nvSpPr>
        <p:spPr>
          <a:xfrm>
            <a:off x="539750" y="6316664"/>
            <a:ext cx="245110" cy="316546"/>
          </a:xfrm>
          <a:prstGeom prst="rect">
            <a:avLst/>
          </a:prstGeom>
        </p:spPr>
        <p:txBody>
          <a:bodyPr vert="horz" wrap="square" lIns="0" tIns="45720" rIns="0" bIns="45720" rtlCol="0" anchor="ctr" anchorCtr="0">
            <a:noAutofit/>
          </a:bodyPr>
          <a:lstStyle>
            <a:lvl1pPr algn="l">
              <a:defRPr sz="900">
                <a:solidFill>
                  <a:schemeClr val="bg1"/>
                </a:solidFill>
              </a:defRPr>
            </a:lvl1pPr>
          </a:lstStyle>
          <a:p>
            <a:fld id="{AE6C97B7-05AD-4402-A8A1-A463185BD3F3}" type="slidenum">
              <a:rPr lang="en-US" smtClean="0"/>
              <a:pPr/>
              <a:t>‹#›</a:t>
            </a:fld>
            <a:endParaRPr lang="en-US"/>
          </a:p>
        </p:txBody>
      </p:sp>
      <p:sp>
        <p:nvSpPr>
          <p:cNvPr id="12" name="Content Placeholder 2">
            <a:extLst>
              <a:ext uri="{FF2B5EF4-FFF2-40B4-BE49-F238E27FC236}">
                <a16:creationId xmlns:a16="http://schemas.microsoft.com/office/drawing/2014/main" id="{0BFD6B40-A7B3-82E7-7FA9-15CFFCA063EB}"/>
              </a:ext>
            </a:extLst>
          </p:cNvPr>
          <p:cNvSpPr>
            <a:spLocks noGrp="1"/>
          </p:cNvSpPr>
          <p:nvPr>
            <p:ph idx="1"/>
          </p:nvPr>
        </p:nvSpPr>
        <p:spPr>
          <a:xfrm>
            <a:off x="539750" y="1920873"/>
            <a:ext cx="5220000" cy="3956052"/>
          </a:xfrm>
          <a:prstGeom prst="rect">
            <a:avLst/>
          </a:prstGeom>
        </p:spPr>
        <p:txBody>
          <a:bodyPr lIns="0" tIns="46800" rIns="0" bIns="46800"/>
          <a:lstStyle>
            <a:lvl1pPr>
              <a:lnSpc>
                <a:spcPct val="110000"/>
              </a:lnSpc>
              <a:spcBef>
                <a:spcPts val="600"/>
              </a:spcBef>
              <a:buClr>
                <a:schemeClr val="accent2"/>
              </a:buClr>
              <a:defRPr sz="2400">
                <a:solidFill>
                  <a:schemeClr val="tx2"/>
                </a:solidFill>
              </a:defRPr>
            </a:lvl1pPr>
            <a:lvl2pPr marL="468000" indent="-216000">
              <a:lnSpc>
                <a:spcPct val="110000"/>
              </a:lnSpc>
              <a:spcBef>
                <a:spcPts val="600"/>
              </a:spcBef>
              <a:buClr>
                <a:schemeClr val="accent2"/>
              </a:buClr>
              <a:buFont typeface="Arial" panose="020B0604020202020204" pitchFamily="34" charset="0"/>
              <a:buChar char="–"/>
              <a:defRPr sz="2400">
                <a:solidFill>
                  <a:schemeClr val="tx2"/>
                </a:solidFill>
              </a:defRPr>
            </a:lvl2pPr>
            <a:lvl3pPr marL="756000" indent="-216000">
              <a:lnSpc>
                <a:spcPct val="110000"/>
              </a:lnSpc>
              <a:spcBef>
                <a:spcPts val="600"/>
              </a:spcBef>
              <a:buClr>
                <a:schemeClr val="accent2"/>
              </a:buClr>
              <a:buFont typeface="Wingdings" panose="05000000000000000000" pitchFamily="2" charset="2"/>
              <a:buChar char="§"/>
              <a:defRPr sz="2400">
                <a:solidFill>
                  <a:schemeClr val="tx2"/>
                </a:solidFill>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p:txBody>
      </p:sp>
      <p:sp>
        <p:nvSpPr>
          <p:cNvPr id="13" name="Text Placeholder 2">
            <a:extLst>
              <a:ext uri="{FF2B5EF4-FFF2-40B4-BE49-F238E27FC236}">
                <a16:creationId xmlns:a16="http://schemas.microsoft.com/office/drawing/2014/main" id="{68DBD66A-F5A0-0C6C-1CE0-8078CC533DDE}"/>
              </a:ext>
            </a:extLst>
          </p:cNvPr>
          <p:cNvSpPr>
            <a:spLocks noGrp="1"/>
          </p:cNvSpPr>
          <p:nvPr>
            <p:ph type="body" idx="12"/>
          </p:nvPr>
        </p:nvSpPr>
        <p:spPr>
          <a:xfrm>
            <a:off x="539750" y="1451641"/>
            <a:ext cx="5220000" cy="469232"/>
          </a:xfrm>
          <a:prstGeom prst="rect">
            <a:avLst/>
          </a:prstGeom>
        </p:spPr>
        <p:txBody>
          <a:bodyPr wrap="square" lIns="0" tIns="46800" rIns="0" bIns="46800" anchor="t" anchorCtr="0">
            <a:spAutoFit/>
          </a:bodyPr>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itle Placeholder 1">
            <a:extLst>
              <a:ext uri="{FF2B5EF4-FFF2-40B4-BE49-F238E27FC236}">
                <a16:creationId xmlns:a16="http://schemas.microsoft.com/office/drawing/2014/main" id="{1CF160B0-8DC1-0526-42B4-2480ACCA60A5}"/>
              </a:ext>
            </a:extLst>
          </p:cNvPr>
          <p:cNvSpPr>
            <a:spLocks noGrp="1"/>
          </p:cNvSpPr>
          <p:nvPr>
            <p:ph type="title"/>
          </p:nvPr>
        </p:nvSpPr>
        <p:spPr>
          <a:xfrm>
            <a:off x="539750" y="543171"/>
            <a:ext cx="11112250" cy="535531"/>
          </a:xfrm>
          <a:prstGeom prst="rect">
            <a:avLst/>
          </a:prstGeom>
        </p:spPr>
        <p:txBody>
          <a:bodyPr vert="horz" wrap="square" lIns="0" tIns="45720" rIns="0" bIns="45720" rtlCol="0" anchor="t" anchorCtr="0">
            <a:spAutoFit/>
          </a:bodyPr>
          <a:lstStyle>
            <a:lvl1pPr>
              <a:defRPr/>
            </a:lvl1pPr>
          </a:lstStyle>
          <a:p>
            <a:r>
              <a:rPr lang="en-US"/>
              <a:t>Click to edit Master title style</a:t>
            </a:r>
          </a:p>
        </p:txBody>
      </p:sp>
      <p:sp>
        <p:nvSpPr>
          <p:cNvPr id="16" name="Text Placeholder 2">
            <a:extLst>
              <a:ext uri="{FF2B5EF4-FFF2-40B4-BE49-F238E27FC236}">
                <a16:creationId xmlns:a16="http://schemas.microsoft.com/office/drawing/2014/main" id="{9D692707-4C1B-E339-BC83-39B7ED0F00FC}"/>
              </a:ext>
            </a:extLst>
          </p:cNvPr>
          <p:cNvSpPr>
            <a:spLocks noGrp="1"/>
          </p:cNvSpPr>
          <p:nvPr>
            <p:ph type="body" idx="14"/>
          </p:nvPr>
        </p:nvSpPr>
        <p:spPr>
          <a:xfrm>
            <a:off x="6432000" y="1451641"/>
            <a:ext cx="5220000" cy="469232"/>
          </a:xfrm>
          <a:prstGeom prst="rect">
            <a:avLst/>
          </a:prstGeom>
        </p:spPr>
        <p:txBody>
          <a:bodyPr wrap="square" lIns="0" tIns="46800" rIns="0" bIns="46800" anchor="t" anchorCtr="0">
            <a:spAutoFit/>
          </a:bodyPr>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Content Placeholder 2">
            <a:extLst>
              <a:ext uri="{FF2B5EF4-FFF2-40B4-BE49-F238E27FC236}">
                <a16:creationId xmlns:a16="http://schemas.microsoft.com/office/drawing/2014/main" id="{44D553EF-8DCC-7753-C315-490B0588389D}"/>
              </a:ext>
            </a:extLst>
          </p:cNvPr>
          <p:cNvSpPr>
            <a:spLocks noGrp="1"/>
          </p:cNvSpPr>
          <p:nvPr>
            <p:ph idx="16"/>
          </p:nvPr>
        </p:nvSpPr>
        <p:spPr>
          <a:xfrm>
            <a:off x="6432000" y="1920873"/>
            <a:ext cx="5220000" cy="3956052"/>
          </a:xfrm>
          <a:prstGeom prst="rect">
            <a:avLst/>
          </a:prstGeom>
        </p:spPr>
        <p:txBody>
          <a:bodyPr lIns="0" tIns="46800" rIns="0" bIns="46800"/>
          <a:lstStyle>
            <a:lvl1pPr>
              <a:lnSpc>
                <a:spcPct val="110000"/>
              </a:lnSpc>
              <a:spcBef>
                <a:spcPts val="600"/>
              </a:spcBef>
              <a:buClr>
                <a:schemeClr val="accent2"/>
              </a:buClr>
              <a:defRPr sz="2400">
                <a:solidFill>
                  <a:schemeClr val="tx2"/>
                </a:solidFill>
              </a:defRPr>
            </a:lvl1pPr>
            <a:lvl2pPr marL="468000" indent="-216000">
              <a:lnSpc>
                <a:spcPct val="110000"/>
              </a:lnSpc>
              <a:spcBef>
                <a:spcPts val="600"/>
              </a:spcBef>
              <a:buClr>
                <a:schemeClr val="accent2"/>
              </a:buClr>
              <a:buFont typeface="Arial" panose="020B0604020202020204" pitchFamily="34" charset="0"/>
              <a:buChar char="–"/>
              <a:defRPr sz="2400">
                <a:solidFill>
                  <a:schemeClr val="tx2"/>
                </a:solidFill>
              </a:defRPr>
            </a:lvl2pPr>
            <a:lvl3pPr marL="756000" indent="-216000">
              <a:lnSpc>
                <a:spcPct val="110000"/>
              </a:lnSpc>
              <a:spcBef>
                <a:spcPts val="600"/>
              </a:spcBef>
              <a:buClr>
                <a:schemeClr val="accent2"/>
              </a:buClr>
              <a:buFont typeface="Wingdings" panose="05000000000000000000" pitchFamily="2" charset="2"/>
              <a:buChar char="§"/>
              <a:defRPr sz="2400">
                <a:solidFill>
                  <a:schemeClr val="tx2"/>
                </a:solidFill>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18395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1"/>
        </a:solidFill>
        <a:effectLst/>
      </p:bgPr>
    </p:bg>
    <p:spTree>
      <p:nvGrpSpPr>
        <p:cNvPr id="1" name=""/>
        <p:cNvGrpSpPr/>
        <p:nvPr/>
      </p:nvGrpSpPr>
      <p:grpSpPr>
        <a:xfrm>
          <a:off x="0" y="0"/>
          <a:ext cx="0" cy="0"/>
          <a:chOff x="0" y="0"/>
          <a:chExt cx="0" cy="0"/>
        </a:xfrm>
      </p:grpSpPr>
      <p:pic>
        <p:nvPicPr>
          <p:cNvPr id="95" name="Graphic 94">
            <a:extLst>
              <a:ext uri="{FF2B5EF4-FFF2-40B4-BE49-F238E27FC236}">
                <a16:creationId xmlns:a16="http://schemas.microsoft.com/office/drawing/2014/main" id="{ADC36931-97B9-5D76-113B-E745B4788938}"/>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b="6878"/>
          <a:stretch/>
        </p:blipFill>
        <p:spPr>
          <a:xfrm>
            <a:off x="0" y="0"/>
            <a:ext cx="12192000" cy="6858000"/>
          </a:xfrm>
          <a:prstGeom prst="rect">
            <a:avLst/>
          </a:prstGeom>
        </p:spPr>
      </p:pic>
      <p:grpSp>
        <p:nvGrpSpPr>
          <p:cNvPr id="94" name="Group 93">
            <a:extLst>
              <a:ext uri="{FF2B5EF4-FFF2-40B4-BE49-F238E27FC236}">
                <a16:creationId xmlns:a16="http://schemas.microsoft.com/office/drawing/2014/main" id="{8B3C61C6-A4B7-E06E-062B-E7FC536CE72A}"/>
              </a:ext>
            </a:extLst>
          </p:cNvPr>
          <p:cNvGrpSpPr/>
          <p:nvPr userDrawn="1"/>
        </p:nvGrpSpPr>
        <p:grpSpPr>
          <a:xfrm>
            <a:off x="1421087" y="0"/>
            <a:ext cx="10770913" cy="6858000"/>
            <a:chOff x="3020036" y="0"/>
            <a:chExt cx="10770913" cy="6858000"/>
          </a:xfrm>
        </p:grpSpPr>
        <p:sp>
          <p:nvSpPr>
            <p:cNvPr id="92" name="Freeform: Shape 91">
              <a:extLst>
                <a:ext uri="{FF2B5EF4-FFF2-40B4-BE49-F238E27FC236}">
                  <a16:creationId xmlns:a16="http://schemas.microsoft.com/office/drawing/2014/main" id="{F38A298F-F3C3-E388-26EA-14EDAEE84D93}"/>
                </a:ext>
              </a:extLst>
            </p:cNvPr>
            <p:cNvSpPr/>
            <p:nvPr userDrawn="1"/>
          </p:nvSpPr>
          <p:spPr>
            <a:xfrm>
              <a:off x="3020036" y="0"/>
              <a:ext cx="6596465" cy="6858000"/>
            </a:xfrm>
            <a:custGeom>
              <a:avLst/>
              <a:gdLst>
                <a:gd name="connsiteX0" fmla="*/ 51931 w 6596465"/>
                <a:gd name="connsiteY0" fmla="*/ 0 h 6858000"/>
                <a:gd name="connsiteX1" fmla="*/ 3765760 w 6596465"/>
                <a:gd name="connsiteY1" fmla="*/ 0 h 6858000"/>
                <a:gd name="connsiteX2" fmla="*/ 6441588 w 6596465"/>
                <a:gd name="connsiteY2" fmla="*/ 6489789 h 6858000"/>
                <a:gd name="connsiteX3" fmla="*/ 6441686 w 6596465"/>
                <a:gd name="connsiteY3" fmla="*/ 6489593 h 6858000"/>
                <a:gd name="connsiteX4" fmla="*/ 6592829 w 6596465"/>
                <a:gd name="connsiteY4" fmla="*/ 6844620 h 6858000"/>
                <a:gd name="connsiteX5" fmla="*/ 6596465 w 6596465"/>
                <a:gd name="connsiteY5" fmla="*/ 6858000 h 6858000"/>
                <a:gd name="connsiteX6" fmla="*/ 2506949 w 6596465"/>
                <a:gd name="connsiteY6" fmla="*/ 6858000 h 6858000"/>
                <a:gd name="connsiteX7" fmla="*/ 182816 w 6596465"/>
                <a:gd name="connsiteY7" fmla="*/ 1247610 h 6858000"/>
                <a:gd name="connsiteX8" fmla="*/ 2613 w 6596465"/>
                <a:gd name="connsiteY8" fmla="*/ 337127 h 6858000"/>
                <a:gd name="connsiteX9" fmla="*/ 22311 w 6596465"/>
                <a:gd name="connsiteY9" fmla="*/ 1440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96465" h="6858000">
                  <a:moveTo>
                    <a:pt x="51931" y="0"/>
                  </a:moveTo>
                  <a:lnTo>
                    <a:pt x="3765760" y="0"/>
                  </a:lnTo>
                  <a:lnTo>
                    <a:pt x="6441588" y="6489789"/>
                  </a:lnTo>
                  <a:lnTo>
                    <a:pt x="6441686" y="6489593"/>
                  </a:lnTo>
                  <a:cubicBezTo>
                    <a:pt x="6503588" y="6601647"/>
                    <a:pt x="6554439" y="6720509"/>
                    <a:pt x="6592829" y="6844620"/>
                  </a:cubicBezTo>
                  <a:lnTo>
                    <a:pt x="6596465" y="6858000"/>
                  </a:lnTo>
                  <a:lnTo>
                    <a:pt x="2506949" y="6858000"/>
                  </a:lnTo>
                  <a:lnTo>
                    <a:pt x="182816" y="1247610"/>
                  </a:lnTo>
                  <a:cubicBezTo>
                    <a:pt x="52105" y="973010"/>
                    <a:pt x="-14372" y="662390"/>
                    <a:pt x="2613" y="337127"/>
                  </a:cubicBezTo>
                  <a:cubicBezTo>
                    <a:pt x="5963" y="271790"/>
                    <a:pt x="12585" y="207396"/>
                    <a:pt x="22311" y="144096"/>
                  </a:cubicBezTo>
                  <a:close/>
                </a:path>
              </a:pathLst>
            </a:custGeom>
            <a:solidFill>
              <a:schemeClr val="bg1"/>
            </a:solidFill>
            <a:ln w="0" cap="flat">
              <a:noFill/>
              <a:prstDash val="solid"/>
              <a:miter/>
            </a:ln>
          </p:spPr>
          <p:txBody>
            <a:bodyPr rtlCol="0" anchor="ctr"/>
            <a:lstStyle/>
            <a:p>
              <a:endParaRPr lang="en-US"/>
            </a:p>
          </p:txBody>
        </p:sp>
        <p:sp>
          <p:nvSpPr>
            <p:cNvPr id="93" name="Rectangle 92">
              <a:extLst>
                <a:ext uri="{FF2B5EF4-FFF2-40B4-BE49-F238E27FC236}">
                  <a16:creationId xmlns:a16="http://schemas.microsoft.com/office/drawing/2014/main" id="{F125C593-AD95-5862-6126-9475A20D7511}"/>
                </a:ext>
              </a:extLst>
            </p:cNvPr>
            <p:cNvSpPr/>
            <p:nvPr userDrawn="1"/>
          </p:nvSpPr>
          <p:spPr>
            <a:xfrm>
              <a:off x="5764193" y="0"/>
              <a:ext cx="8026756"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92B0F632-ABC9-5031-6F9C-63792195746B}"/>
              </a:ext>
            </a:extLst>
          </p:cNvPr>
          <p:cNvSpPr>
            <a:spLocks noGrp="1"/>
          </p:cNvSpPr>
          <p:nvPr>
            <p:ph type="title" hasCustomPrompt="1"/>
          </p:nvPr>
        </p:nvSpPr>
        <p:spPr>
          <a:xfrm>
            <a:off x="3856457" y="543171"/>
            <a:ext cx="1740156" cy="547842"/>
          </a:xfrm>
        </p:spPr>
        <p:txBody>
          <a:bodyPr/>
          <a:lstStyle>
            <a:lvl1pPr>
              <a:defRPr>
                <a:solidFill>
                  <a:schemeClr val="accent1"/>
                </a:solidFill>
                <a:latin typeface="VIC SemiBold Italic" panose="00000700000000000000" pitchFamily="2" charset="0"/>
              </a:defRPr>
            </a:lvl1pPr>
          </a:lstStyle>
          <a:p>
            <a:r>
              <a:rPr lang="en-US"/>
              <a:t>Agenda</a:t>
            </a:r>
          </a:p>
        </p:txBody>
      </p:sp>
      <p:sp>
        <p:nvSpPr>
          <p:cNvPr id="41" name="Table Placeholder 40">
            <a:extLst>
              <a:ext uri="{FF2B5EF4-FFF2-40B4-BE49-F238E27FC236}">
                <a16:creationId xmlns:a16="http://schemas.microsoft.com/office/drawing/2014/main" id="{7296BB63-2F3D-7E4E-7E65-D8E7E31C63FC}"/>
              </a:ext>
            </a:extLst>
          </p:cNvPr>
          <p:cNvSpPr>
            <a:spLocks noGrp="1"/>
          </p:cNvSpPr>
          <p:nvPr>
            <p:ph type="tbl" sz="quarter" idx="10"/>
          </p:nvPr>
        </p:nvSpPr>
        <p:spPr>
          <a:xfrm>
            <a:off x="3856457" y="1435100"/>
            <a:ext cx="7794796" cy="4441825"/>
          </a:xfrm>
        </p:spPr>
        <p:txBody>
          <a:bodyPr/>
          <a:lstStyle>
            <a:lvl1pPr marL="0" indent="0">
              <a:buNone/>
              <a:defRPr>
                <a:latin typeface="VIC" panose="00000500000000000000" pitchFamily="2" charset="0"/>
              </a:defRPr>
            </a:lvl1pPr>
          </a:lstStyle>
          <a:p>
            <a:endParaRPr lang="en-US"/>
          </a:p>
        </p:txBody>
      </p:sp>
      <p:grpSp>
        <p:nvGrpSpPr>
          <p:cNvPr id="96" name="Group 95">
            <a:extLst>
              <a:ext uri="{FF2B5EF4-FFF2-40B4-BE49-F238E27FC236}">
                <a16:creationId xmlns:a16="http://schemas.microsoft.com/office/drawing/2014/main" id="{A805918B-BA28-DCBE-E9E3-1DAA33EACB4F}"/>
              </a:ext>
            </a:extLst>
          </p:cNvPr>
          <p:cNvGrpSpPr/>
          <p:nvPr userDrawn="1"/>
        </p:nvGrpSpPr>
        <p:grpSpPr>
          <a:xfrm>
            <a:off x="10148385" y="6317984"/>
            <a:ext cx="1502868" cy="312218"/>
            <a:chOff x="10148385" y="6325604"/>
            <a:chExt cx="1502868" cy="312218"/>
          </a:xfrm>
        </p:grpSpPr>
        <p:sp>
          <p:nvSpPr>
            <p:cNvPr id="97" name="Freeform: Shape 96">
              <a:extLst>
                <a:ext uri="{FF2B5EF4-FFF2-40B4-BE49-F238E27FC236}">
                  <a16:creationId xmlns:a16="http://schemas.microsoft.com/office/drawing/2014/main" id="{925117BA-27C6-5AD6-E9DC-60687AD7FB55}"/>
                </a:ext>
              </a:extLst>
            </p:cNvPr>
            <p:cNvSpPr/>
            <p:nvPr/>
          </p:nvSpPr>
          <p:spPr>
            <a:xfrm>
              <a:off x="10148385" y="6326149"/>
              <a:ext cx="210635" cy="311673"/>
            </a:xfrm>
            <a:custGeom>
              <a:avLst/>
              <a:gdLst>
                <a:gd name="connsiteX0" fmla="*/ 119558 w 210635"/>
                <a:gd name="connsiteY0" fmla="*/ 116035 h 311673"/>
                <a:gd name="connsiteX1" fmla="*/ 83837 w 210635"/>
                <a:gd name="connsiteY1" fmla="*/ 87529 h 311673"/>
                <a:gd name="connsiteX2" fmla="*/ 101934 w 210635"/>
                <a:gd name="connsiteY2" fmla="*/ 76410 h 311673"/>
                <a:gd name="connsiteX3" fmla="*/ 146763 w 210635"/>
                <a:gd name="connsiteY3" fmla="*/ 94981 h 311673"/>
                <a:gd name="connsiteX4" fmla="*/ 147118 w 210635"/>
                <a:gd name="connsiteY4" fmla="*/ 95217 h 311673"/>
                <a:gd name="connsiteX5" fmla="*/ 169236 w 210635"/>
                <a:gd name="connsiteY5" fmla="*/ 97228 h 311673"/>
                <a:gd name="connsiteX6" fmla="*/ 182839 w 210635"/>
                <a:gd name="connsiteY6" fmla="*/ 85991 h 311673"/>
                <a:gd name="connsiteX7" fmla="*/ 197388 w 210635"/>
                <a:gd name="connsiteY7" fmla="*/ 64109 h 311673"/>
                <a:gd name="connsiteX8" fmla="*/ 201173 w 210635"/>
                <a:gd name="connsiteY8" fmla="*/ 44238 h 311673"/>
                <a:gd name="connsiteX9" fmla="*/ 191000 w 210635"/>
                <a:gd name="connsiteY9" fmla="*/ 28861 h 311673"/>
                <a:gd name="connsiteX10" fmla="*/ 104181 w 210635"/>
                <a:gd name="connsiteY10" fmla="*/ 0 h 311673"/>
                <a:gd name="connsiteX11" fmla="*/ 803 w 210635"/>
                <a:gd name="connsiteY11" fmla="*/ 90604 h 311673"/>
                <a:gd name="connsiteX12" fmla="*/ 30137 w 210635"/>
                <a:gd name="connsiteY12" fmla="*/ 157434 h 311673"/>
                <a:gd name="connsiteX13" fmla="*/ 83718 w 210635"/>
                <a:gd name="connsiteY13" fmla="*/ 189370 h 311673"/>
                <a:gd name="connsiteX14" fmla="*/ 122988 w 210635"/>
                <a:gd name="connsiteY14" fmla="*/ 221070 h 311673"/>
                <a:gd name="connsiteX15" fmla="*/ 103708 w 210635"/>
                <a:gd name="connsiteY15" fmla="*/ 234909 h 311673"/>
                <a:gd name="connsiteX16" fmla="*/ 55212 w 210635"/>
                <a:gd name="connsiteY16" fmla="*/ 214328 h 311673"/>
                <a:gd name="connsiteX17" fmla="*/ 54266 w 210635"/>
                <a:gd name="connsiteY17" fmla="*/ 213618 h 311673"/>
                <a:gd name="connsiteX18" fmla="*/ 34631 w 210635"/>
                <a:gd name="connsiteY18" fmla="*/ 209478 h 311673"/>
                <a:gd name="connsiteX19" fmla="*/ 17953 w 210635"/>
                <a:gd name="connsiteY19" fmla="*/ 221543 h 311673"/>
                <a:gd name="connsiteX20" fmla="*/ 3996 w 210635"/>
                <a:gd name="connsiteY20" fmla="*/ 245554 h 311673"/>
                <a:gd name="connsiteX21" fmla="*/ 3760 w 210635"/>
                <a:gd name="connsiteY21" fmla="*/ 246027 h 311673"/>
                <a:gd name="connsiteX22" fmla="*/ 8609 w 210635"/>
                <a:gd name="connsiteY22" fmla="*/ 276781 h 311673"/>
                <a:gd name="connsiteX23" fmla="*/ 8846 w 210635"/>
                <a:gd name="connsiteY23" fmla="*/ 277017 h 311673"/>
                <a:gd name="connsiteX24" fmla="*/ 105246 w 210635"/>
                <a:gd name="connsiteY24" fmla="*/ 311674 h 311673"/>
                <a:gd name="connsiteX25" fmla="*/ 181301 w 210635"/>
                <a:gd name="connsiteY25" fmla="*/ 283996 h 311673"/>
                <a:gd name="connsiteX26" fmla="*/ 210635 w 210635"/>
                <a:gd name="connsiteY26" fmla="*/ 218704 h 311673"/>
                <a:gd name="connsiteX27" fmla="*/ 119440 w 210635"/>
                <a:gd name="connsiteY27" fmla="*/ 116035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0635" h="311673">
                  <a:moveTo>
                    <a:pt x="119558" y="116035"/>
                  </a:moveTo>
                  <a:cubicBezTo>
                    <a:pt x="88095" y="103260"/>
                    <a:pt x="83837" y="94389"/>
                    <a:pt x="83837" y="87529"/>
                  </a:cubicBezTo>
                  <a:cubicBezTo>
                    <a:pt x="83837" y="80314"/>
                    <a:pt x="95547" y="76410"/>
                    <a:pt x="101934" y="76410"/>
                  </a:cubicBezTo>
                  <a:cubicBezTo>
                    <a:pt x="109504" y="76410"/>
                    <a:pt x="125235" y="81260"/>
                    <a:pt x="146763" y="94981"/>
                  </a:cubicBezTo>
                  <a:lnTo>
                    <a:pt x="147118" y="95217"/>
                  </a:lnTo>
                  <a:cubicBezTo>
                    <a:pt x="153623" y="99475"/>
                    <a:pt x="161666" y="100303"/>
                    <a:pt x="169236" y="97228"/>
                  </a:cubicBezTo>
                  <a:cubicBezTo>
                    <a:pt x="174559" y="95099"/>
                    <a:pt x="179409" y="91077"/>
                    <a:pt x="182839" y="85991"/>
                  </a:cubicBezTo>
                  <a:lnTo>
                    <a:pt x="197388" y="64109"/>
                  </a:lnTo>
                  <a:cubicBezTo>
                    <a:pt x="201291" y="58550"/>
                    <a:pt x="202710" y="51335"/>
                    <a:pt x="201173" y="44238"/>
                  </a:cubicBezTo>
                  <a:cubicBezTo>
                    <a:pt x="199753" y="37850"/>
                    <a:pt x="196087" y="32291"/>
                    <a:pt x="191000" y="28861"/>
                  </a:cubicBezTo>
                  <a:cubicBezTo>
                    <a:pt x="183785" y="23538"/>
                    <a:pt x="149247" y="0"/>
                    <a:pt x="104181" y="0"/>
                  </a:cubicBezTo>
                  <a:cubicBezTo>
                    <a:pt x="33094" y="0"/>
                    <a:pt x="803" y="46958"/>
                    <a:pt x="803" y="90604"/>
                  </a:cubicBezTo>
                  <a:cubicBezTo>
                    <a:pt x="803" y="116745"/>
                    <a:pt x="10738" y="139218"/>
                    <a:pt x="30137" y="157434"/>
                  </a:cubicBezTo>
                  <a:cubicBezTo>
                    <a:pt x="47406" y="173520"/>
                    <a:pt x="69051" y="183338"/>
                    <a:pt x="83718" y="189370"/>
                  </a:cubicBezTo>
                  <a:cubicBezTo>
                    <a:pt x="118493" y="203446"/>
                    <a:pt x="122988" y="213618"/>
                    <a:pt x="122988" y="221070"/>
                  </a:cubicBezTo>
                  <a:cubicBezTo>
                    <a:pt x="122988" y="228995"/>
                    <a:pt x="114708" y="234909"/>
                    <a:pt x="103708" y="234909"/>
                  </a:cubicBezTo>
                  <a:cubicBezTo>
                    <a:pt x="92708" y="234909"/>
                    <a:pt x="74492" y="227457"/>
                    <a:pt x="55212" y="214328"/>
                  </a:cubicBezTo>
                  <a:cubicBezTo>
                    <a:pt x="54858" y="214091"/>
                    <a:pt x="54503" y="213854"/>
                    <a:pt x="54266" y="213618"/>
                  </a:cubicBezTo>
                  <a:cubicBezTo>
                    <a:pt x="48707" y="209596"/>
                    <a:pt x="41610" y="208059"/>
                    <a:pt x="34631" y="209478"/>
                  </a:cubicBezTo>
                  <a:cubicBezTo>
                    <a:pt x="27534" y="210897"/>
                    <a:pt x="21502" y="215274"/>
                    <a:pt x="17953" y="221543"/>
                  </a:cubicBezTo>
                  <a:lnTo>
                    <a:pt x="3996" y="245554"/>
                  </a:lnTo>
                  <a:lnTo>
                    <a:pt x="3760" y="246027"/>
                  </a:lnTo>
                  <a:cubicBezTo>
                    <a:pt x="-5466" y="262705"/>
                    <a:pt x="4706" y="272877"/>
                    <a:pt x="8609" y="276781"/>
                  </a:cubicBezTo>
                  <a:lnTo>
                    <a:pt x="8846" y="277017"/>
                  </a:lnTo>
                  <a:cubicBezTo>
                    <a:pt x="17362" y="285179"/>
                    <a:pt x="49653" y="311674"/>
                    <a:pt x="105246" y="311674"/>
                  </a:cubicBezTo>
                  <a:cubicBezTo>
                    <a:pt x="134816" y="311674"/>
                    <a:pt x="161903" y="301856"/>
                    <a:pt x="181301" y="283996"/>
                  </a:cubicBezTo>
                  <a:cubicBezTo>
                    <a:pt x="200226" y="266608"/>
                    <a:pt x="210635" y="243425"/>
                    <a:pt x="210635" y="218704"/>
                  </a:cubicBezTo>
                  <a:cubicBezTo>
                    <a:pt x="210635" y="160273"/>
                    <a:pt x="161903" y="133186"/>
                    <a:pt x="119440" y="116035"/>
                  </a:cubicBezTo>
                </a:path>
              </a:pathLst>
            </a:custGeom>
            <a:solidFill>
              <a:srgbClr val="91C0CC"/>
            </a:solidFill>
            <a:ln w="0"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E14D442B-8B87-9D24-A114-A4E4D5316AE3}"/>
                </a:ext>
              </a:extLst>
            </p:cNvPr>
            <p:cNvSpPr/>
            <p:nvPr/>
          </p:nvSpPr>
          <p:spPr>
            <a:xfrm>
              <a:off x="10376644" y="6326149"/>
              <a:ext cx="268989" cy="311673"/>
            </a:xfrm>
            <a:custGeom>
              <a:avLst/>
              <a:gdLst>
                <a:gd name="connsiteX0" fmla="*/ 262114 w 268989"/>
                <a:gd name="connsiteY0" fmla="*/ 235855 h 311673"/>
                <a:gd name="connsiteX1" fmla="*/ 238221 w 268989"/>
                <a:gd name="connsiteY1" fmla="*/ 211134 h 311673"/>
                <a:gd name="connsiteX2" fmla="*/ 206876 w 268989"/>
                <a:gd name="connsiteY2" fmla="*/ 210069 h 311673"/>
                <a:gd name="connsiteX3" fmla="*/ 157789 w 268989"/>
                <a:gd name="connsiteY3" fmla="*/ 228521 h 311673"/>
                <a:gd name="connsiteX4" fmla="*/ 107400 w 268989"/>
                <a:gd name="connsiteY4" fmla="*/ 206876 h 311673"/>
                <a:gd name="connsiteX5" fmla="*/ 86937 w 268989"/>
                <a:gd name="connsiteY5" fmla="*/ 154950 h 311673"/>
                <a:gd name="connsiteX6" fmla="*/ 157434 w 268989"/>
                <a:gd name="connsiteY6" fmla="*/ 80669 h 311673"/>
                <a:gd name="connsiteX7" fmla="*/ 206284 w 268989"/>
                <a:gd name="connsiteY7" fmla="*/ 99357 h 311673"/>
                <a:gd name="connsiteX8" fmla="*/ 222962 w 268989"/>
                <a:gd name="connsiteY8" fmla="*/ 105981 h 311673"/>
                <a:gd name="connsiteX9" fmla="*/ 238694 w 268989"/>
                <a:gd name="connsiteY9" fmla="*/ 98529 h 311673"/>
                <a:gd name="connsiteX10" fmla="*/ 261995 w 268989"/>
                <a:gd name="connsiteY10" fmla="*/ 74518 h 311673"/>
                <a:gd name="connsiteX11" fmla="*/ 268974 w 268989"/>
                <a:gd name="connsiteY11" fmla="*/ 57249 h 311673"/>
                <a:gd name="connsiteX12" fmla="*/ 261049 w 268989"/>
                <a:gd name="connsiteY12" fmla="*/ 40334 h 311673"/>
                <a:gd name="connsiteX13" fmla="*/ 156251 w 268989"/>
                <a:gd name="connsiteY13" fmla="*/ 0 h 311673"/>
                <a:gd name="connsiteX14" fmla="*/ 45657 w 268989"/>
                <a:gd name="connsiteY14" fmla="*/ 45657 h 311673"/>
                <a:gd name="connsiteX15" fmla="*/ 0 w 268989"/>
                <a:gd name="connsiteY15" fmla="*/ 156251 h 311673"/>
                <a:gd name="connsiteX16" fmla="*/ 45657 w 268989"/>
                <a:gd name="connsiteY16" fmla="*/ 266490 h 311673"/>
                <a:gd name="connsiteX17" fmla="*/ 156133 w 268989"/>
                <a:gd name="connsiteY17" fmla="*/ 311674 h 311673"/>
                <a:gd name="connsiteX18" fmla="*/ 261759 w 268989"/>
                <a:gd name="connsiteY18" fmla="*/ 269329 h 311673"/>
                <a:gd name="connsiteX19" fmla="*/ 268856 w 268989"/>
                <a:gd name="connsiteY19" fmla="*/ 251350 h 311673"/>
                <a:gd name="connsiteX20" fmla="*/ 261995 w 268989"/>
                <a:gd name="connsiteY20" fmla="*/ 235973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8989" h="311673">
                  <a:moveTo>
                    <a:pt x="262114" y="235855"/>
                  </a:moveTo>
                  <a:lnTo>
                    <a:pt x="238221" y="211134"/>
                  </a:lnTo>
                  <a:cubicBezTo>
                    <a:pt x="229822" y="202736"/>
                    <a:pt x="216102" y="202263"/>
                    <a:pt x="206876" y="210069"/>
                  </a:cubicBezTo>
                  <a:cubicBezTo>
                    <a:pt x="191736" y="222252"/>
                    <a:pt x="175176" y="228521"/>
                    <a:pt x="157789" y="228521"/>
                  </a:cubicBezTo>
                  <a:cubicBezTo>
                    <a:pt x="138509" y="228521"/>
                    <a:pt x="120648" y="220833"/>
                    <a:pt x="107400" y="206876"/>
                  </a:cubicBezTo>
                  <a:cubicBezTo>
                    <a:pt x="94271" y="193037"/>
                    <a:pt x="86937" y="174585"/>
                    <a:pt x="86937" y="154950"/>
                  </a:cubicBezTo>
                  <a:cubicBezTo>
                    <a:pt x="86937" y="113314"/>
                    <a:pt x="117927" y="80669"/>
                    <a:pt x="157434" y="80669"/>
                  </a:cubicBezTo>
                  <a:cubicBezTo>
                    <a:pt x="174940" y="80669"/>
                    <a:pt x="192682" y="87411"/>
                    <a:pt x="206284" y="99357"/>
                  </a:cubicBezTo>
                  <a:cubicBezTo>
                    <a:pt x="210897" y="103734"/>
                    <a:pt x="216693" y="105981"/>
                    <a:pt x="222962" y="105981"/>
                  </a:cubicBezTo>
                  <a:cubicBezTo>
                    <a:pt x="228995" y="105744"/>
                    <a:pt x="234554" y="103142"/>
                    <a:pt x="238694" y="98529"/>
                  </a:cubicBezTo>
                  <a:lnTo>
                    <a:pt x="261995" y="74518"/>
                  </a:lnTo>
                  <a:cubicBezTo>
                    <a:pt x="266727" y="69787"/>
                    <a:pt x="269210" y="63636"/>
                    <a:pt x="268974" y="57249"/>
                  </a:cubicBezTo>
                  <a:cubicBezTo>
                    <a:pt x="268856" y="50743"/>
                    <a:pt x="265899" y="44711"/>
                    <a:pt x="261049" y="40334"/>
                  </a:cubicBezTo>
                  <a:cubicBezTo>
                    <a:pt x="229822" y="12420"/>
                    <a:pt x="197531" y="0"/>
                    <a:pt x="156251" y="0"/>
                  </a:cubicBezTo>
                  <a:cubicBezTo>
                    <a:pt x="114970" y="0"/>
                    <a:pt x="75109" y="16205"/>
                    <a:pt x="45657" y="45657"/>
                  </a:cubicBezTo>
                  <a:cubicBezTo>
                    <a:pt x="16205" y="75109"/>
                    <a:pt x="0" y="114379"/>
                    <a:pt x="0" y="156251"/>
                  </a:cubicBezTo>
                  <a:cubicBezTo>
                    <a:pt x="0" y="198123"/>
                    <a:pt x="16205" y="237156"/>
                    <a:pt x="45657" y="266490"/>
                  </a:cubicBezTo>
                  <a:cubicBezTo>
                    <a:pt x="74991" y="295706"/>
                    <a:pt x="114261" y="311674"/>
                    <a:pt x="156133" y="311674"/>
                  </a:cubicBezTo>
                  <a:cubicBezTo>
                    <a:pt x="198005" y="311674"/>
                    <a:pt x="233253" y="297125"/>
                    <a:pt x="261759" y="269329"/>
                  </a:cubicBezTo>
                  <a:cubicBezTo>
                    <a:pt x="266490" y="264598"/>
                    <a:pt x="269092" y="258092"/>
                    <a:pt x="268856" y="251350"/>
                  </a:cubicBezTo>
                  <a:cubicBezTo>
                    <a:pt x="268619" y="245436"/>
                    <a:pt x="266253" y="239995"/>
                    <a:pt x="261995" y="235973"/>
                  </a:cubicBezTo>
                </a:path>
              </a:pathLst>
            </a:custGeom>
            <a:solidFill>
              <a:srgbClr val="91C0CC"/>
            </a:solidFill>
            <a:ln w="0"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D5D33420-3122-7526-9BBB-3A22292DC767}"/>
                </a:ext>
              </a:extLst>
            </p:cNvPr>
            <p:cNvSpPr/>
            <p:nvPr/>
          </p:nvSpPr>
          <p:spPr>
            <a:xfrm>
              <a:off x="10836052" y="6325676"/>
              <a:ext cx="120884" cy="121002"/>
            </a:xfrm>
            <a:custGeom>
              <a:avLst/>
              <a:gdLst>
                <a:gd name="connsiteX0" fmla="*/ 0 w 120884"/>
                <a:gd name="connsiteY0" fmla="*/ 60442 h 121002"/>
                <a:gd name="connsiteX1" fmla="*/ 60442 w 120884"/>
                <a:gd name="connsiteY1" fmla="*/ 0 h 121002"/>
                <a:gd name="connsiteX2" fmla="*/ 120884 w 120884"/>
                <a:gd name="connsiteY2" fmla="*/ 60442 h 121002"/>
                <a:gd name="connsiteX3" fmla="*/ 60442 w 120884"/>
                <a:gd name="connsiteY3" fmla="*/ 121003 h 121002"/>
                <a:gd name="connsiteX4" fmla="*/ 0 w 120884"/>
                <a:gd name="connsiteY4" fmla="*/ 60442 h 121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884" h="121002">
                  <a:moveTo>
                    <a:pt x="0" y="60442"/>
                  </a:moveTo>
                  <a:cubicBezTo>
                    <a:pt x="0" y="27087"/>
                    <a:pt x="27087" y="0"/>
                    <a:pt x="60442" y="0"/>
                  </a:cubicBezTo>
                  <a:cubicBezTo>
                    <a:pt x="93798" y="0"/>
                    <a:pt x="120884" y="27087"/>
                    <a:pt x="120884" y="60442"/>
                  </a:cubicBezTo>
                  <a:cubicBezTo>
                    <a:pt x="120884" y="93798"/>
                    <a:pt x="93798" y="121003"/>
                    <a:pt x="60442" y="121003"/>
                  </a:cubicBezTo>
                  <a:cubicBezTo>
                    <a:pt x="27087" y="121003"/>
                    <a:pt x="0" y="93916"/>
                    <a:pt x="0" y="60442"/>
                  </a:cubicBezTo>
                </a:path>
              </a:pathLst>
            </a:custGeom>
            <a:solidFill>
              <a:srgbClr val="1D4596"/>
            </a:solidFill>
            <a:ln w="0"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4DB8DAF3-E3BF-C6C4-9548-DB8ED45DEB8C}"/>
                </a:ext>
              </a:extLst>
            </p:cNvPr>
            <p:cNvSpPr/>
            <p:nvPr/>
          </p:nvSpPr>
          <p:spPr>
            <a:xfrm>
              <a:off x="10670031" y="6325604"/>
              <a:ext cx="193664" cy="312054"/>
            </a:xfrm>
            <a:custGeom>
              <a:avLst/>
              <a:gdLst>
                <a:gd name="connsiteX0" fmla="*/ 186721 w 193664"/>
                <a:gd name="connsiteY0" fmla="*/ 230604 h 312054"/>
                <a:gd name="connsiteX1" fmla="*/ 106171 w 193664"/>
                <a:gd name="connsiteY1" fmla="*/ 35202 h 312054"/>
                <a:gd name="connsiteX2" fmla="*/ 105224 w 193664"/>
                <a:gd name="connsiteY2" fmla="*/ 32954 h 312054"/>
                <a:gd name="connsiteX3" fmla="*/ 104988 w 193664"/>
                <a:gd name="connsiteY3" fmla="*/ 32245 h 312054"/>
                <a:gd name="connsiteX4" fmla="*/ 104988 w 193664"/>
                <a:gd name="connsiteY4" fmla="*/ 32245 h 312054"/>
                <a:gd name="connsiteX5" fmla="*/ 57793 w 193664"/>
                <a:gd name="connsiteY5" fmla="*/ 72 h 312054"/>
                <a:gd name="connsiteX6" fmla="*/ 71 w 193664"/>
                <a:gd name="connsiteY6" fmla="*/ 52116 h 312054"/>
                <a:gd name="connsiteX7" fmla="*/ 5276 w 193664"/>
                <a:gd name="connsiteY7" fmla="*/ 78493 h 312054"/>
                <a:gd name="connsiteX8" fmla="*/ 86654 w 193664"/>
                <a:gd name="connsiteY8" fmla="*/ 274842 h 312054"/>
                <a:gd name="connsiteX9" fmla="*/ 86654 w 193664"/>
                <a:gd name="connsiteY9" fmla="*/ 274842 h 312054"/>
                <a:gd name="connsiteX10" fmla="*/ 135860 w 193664"/>
                <a:gd name="connsiteY10" fmla="*/ 311982 h 312054"/>
                <a:gd name="connsiteX11" fmla="*/ 193581 w 193664"/>
                <a:gd name="connsiteY11" fmla="*/ 259938 h 312054"/>
                <a:gd name="connsiteX12" fmla="*/ 186839 w 193664"/>
                <a:gd name="connsiteY12" fmla="*/ 230604 h 31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664" h="312054">
                  <a:moveTo>
                    <a:pt x="186721" y="230604"/>
                  </a:moveTo>
                  <a:lnTo>
                    <a:pt x="106171" y="35202"/>
                  </a:lnTo>
                  <a:cubicBezTo>
                    <a:pt x="105816" y="34374"/>
                    <a:pt x="105579" y="33664"/>
                    <a:pt x="105224" y="32954"/>
                  </a:cubicBezTo>
                  <a:lnTo>
                    <a:pt x="104988" y="32245"/>
                  </a:lnTo>
                  <a:lnTo>
                    <a:pt x="104988" y="32245"/>
                  </a:lnTo>
                  <a:cubicBezTo>
                    <a:pt x="96708" y="14148"/>
                    <a:pt x="78966" y="1136"/>
                    <a:pt x="57793" y="72"/>
                  </a:cubicBezTo>
                  <a:cubicBezTo>
                    <a:pt x="27513" y="-1466"/>
                    <a:pt x="1609" y="21836"/>
                    <a:pt x="71" y="52116"/>
                  </a:cubicBezTo>
                  <a:cubicBezTo>
                    <a:pt x="-402" y="61579"/>
                    <a:pt x="1491" y="70568"/>
                    <a:pt x="5276" y="78493"/>
                  </a:cubicBezTo>
                  <a:lnTo>
                    <a:pt x="86654" y="274842"/>
                  </a:lnTo>
                  <a:lnTo>
                    <a:pt x="86654" y="274842"/>
                  </a:lnTo>
                  <a:cubicBezTo>
                    <a:pt x="93751" y="295423"/>
                    <a:pt x="112676" y="310800"/>
                    <a:pt x="135860" y="311982"/>
                  </a:cubicBezTo>
                  <a:cubicBezTo>
                    <a:pt x="166140" y="313520"/>
                    <a:pt x="192044" y="290218"/>
                    <a:pt x="193581" y="259938"/>
                  </a:cubicBezTo>
                  <a:cubicBezTo>
                    <a:pt x="194173" y="249293"/>
                    <a:pt x="191570" y="239239"/>
                    <a:pt x="186839" y="230604"/>
                  </a:cubicBezTo>
                </a:path>
              </a:pathLst>
            </a:custGeom>
            <a:solidFill>
              <a:srgbClr val="91C0CC"/>
            </a:solidFill>
            <a:ln w="0"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9C02E7E8-BDE9-3CB2-F783-72D3D1584E42}"/>
                </a:ext>
              </a:extLst>
            </p:cNvPr>
            <p:cNvSpPr/>
            <p:nvPr/>
          </p:nvSpPr>
          <p:spPr>
            <a:xfrm>
              <a:off x="10753800" y="6439818"/>
              <a:ext cx="109777" cy="197839"/>
            </a:xfrm>
            <a:custGeom>
              <a:avLst/>
              <a:gdLst>
                <a:gd name="connsiteX0" fmla="*/ 102952 w 109777"/>
                <a:gd name="connsiteY0" fmla="*/ 116390 h 197839"/>
                <a:gd name="connsiteX1" fmla="*/ 54929 w 109777"/>
                <a:gd name="connsiteY1" fmla="*/ 0 h 197839"/>
                <a:gd name="connsiteX2" fmla="*/ 54929 w 109777"/>
                <a:gd name="connsiteY2" fmla="*/ 0 h 197839"/>
                <a:gd name="connsiteX3" fmla="*/ 5842 w 109777"/>
                <a:gd name="connsiteY3" fmla="*/ 118637 h 197839"/>
                <a:gd name="connsiteX4" fmla="*/ 5842 w 109777"/>
                <a:gd name="connsiteY4" fmla="*/ 118637 h 197839"/>
                <a:gd name="connsiteX5" fmla="*/ 5961 w 109777"/>
                <a:gd name="connsiteY5" fmla="*/ 168079 h 197839"/>
                <a:gd name="connsiteX6" fmla="*/ 51972 w 109777"/>
                <a:gd name="connsiteY6" fmla="*/ 197768 h 197839"/>
                <a:gd name="connsiteX7" fmla="*/ 109694 w 109777"/>
                <a:gd name="connsiteY7" fmla="*/ 145724 h 197839"/>
                <a:gd name="connsiteX8" fmla="*/ 102952 w 109777"/>
                <a:gd name="connsiteY8" fmla="*/ 116390 h 19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77" h="197839">
                  <a:moveTo>
                    <a:pt x="102952" y="116390"/>
                  </a:moveTo>
                  <a:lnTo>
                    <a:pt x="54929" y="0"/>
                  </a:lnTo>
                  <a:lnTo>
                    <a:pt x="54929" y="0"/>
                  </a:lnTo>
                  <a:cubicBezTo>
                    <a:pt x="54929" y="0"/>
                    <a:pt x="5842" y="118637"/>
                    <a:pt x="5842" y="118637"/>
                  </a:cubicBezTo>
                  <a:lnTo>
                    <a:pt x="5842" y="118637"/>
                  </a:lnTo>
                  <a:cubicBezTo>
                    <a:pt x="-1610" y="133777"/>
                    <a:pt x="-2319" y="151874"/>
                    <a:pt x="5961" y="168079"/>
                  </a:cubicBezTo>
                  <a:cubicBezTo>
                    <a:pt x="14595" y="184875"/>
                    <a:pt x="31746" y="196703"/>
                    <a:pt x="51972" y="197768"/>
                  </a:cubicBezTo>
                  <a:cubicBezTo>
                    <a:pt x="82253" y="199306"/>
                    <a:pt x="108156" y="176004"/>
                    <a:pt x="109694" y="145724"/>
                  </a:cubicBezTo>
                  <a:cubicBezTo>
                    <a:pt x="110286" y="135078"/>
                    <a:pt x="107683" y="125024"/>
                    <a:pt x="102952" y="116390"/>
                  </a:cubicBezTo>
                </a:path>
              </a:pathLst>
            </a:custGeom>
            <a:solidFill>
              <a:srgbClr val="008CA0"/>
            </a:solidFill>
            <a:ln w="0"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95D196EC-9156-178B-4319-9316F3F8D348}"/>
                </a:ext>
              </a:extLst>
            </p:cNvPr>
            <p:cNvSpPr/>
            <p:nvPr/>
          </p:nvSpPr>
          <p:spPr>
            <a:xfrm>
              <a:off x="11015723" y="6439700"/>
              <a:ext cx="68130" cy="85044"/>
            </a:xfrm>
            <a:custGeom>
              <a:avLst/>
              <a:gdLst>
                <a:gd name="connsiteX0" fmla="*/ 118 w 68130"/>
                <a:gd name="connsiteY0" fmla="*/ 65292 h 85044"/>
                <a:gd name="connsiteX1" fmla="*/ 20226 w 68130"/>
                <a:gd name="connsiteY1" fmla="*/ 58077 h 85044"/>
                <a:gd name="connsiteX2" fmla="*/ 35840 w 68130"/>
                <a:gd name="connsiteY2" fmla="*/ 68485 h 85044"/>
                <a:gd name="connsiteX3" fmla="*/ 47904 w 68130"/>
                <a:gd name="connsiteY3" fmla="*/ 60087 h 85044"/>
                <a:gd name="connsiteX4" fmla="*/ 40334 w 68130"/>
                <a:gd name="connsiteY4" fmla="*/ 52872 h 85044"/>
                <a:gd name="connsiteX5" fmla="*/ 24011 w 68130"/>
                <a:gd name="connsiteY5" fmla="*/ 49205 h 85044"/>
                <a:gd name="connsiteX6" fmla="*/ 2129 w 68130"/>
                <a:gd name="connsiteY6" fmla="*/ 25667 h 85044"/>
                <a:gd name="connsiteX7" fmla="*/ 34420 w 68130"/>
                <a:gd name="connsiteY7" fmla="*/ 0 h 85044"/>
                <a:gd name="connsiteX8" fmla="*/ 66238 w 68130"/>
                <a:gd name="connsiteY8" fmla="*/ 17861 h 85044"/>
                <a:gd name="connsiteX9" fmla="*/ 47313 w 68130"/>
                <a:gd name="connsiteY9" fmla="*/ 24011 h 85044"/>
                <a:gd name="connsiteX10" fmla="*/ 34184 w 68130"/>
                <a:gd name="connsiteY10" fmla="*/ 16086 h 85044"/>
                <a:gd name="connsiteX11" fmla="*/ 23183 w 68130"/>
                <a:gd name="connsiteY11" fmla="*/ 24366 h 85044"/>
                <a:gd name="connsiteX12" fmla="*/ 29571 w 68130"/>
                <a:gd name="connsiteY12" fmla="*/ 31227 h 85044"/>
                <a:gd name="connsiteX13" fmla="*/ 45775 w 68130"/>
                <a:gd name="connsiteY13" fmla="*/ 35012 h 85044"/>
                <a:gd name="connsiteX14" fmla="*/ 68131 w 68130"/>
                <a:gd name="connsiteY14" fmla="*/ 58668 h 85044"/>
                <a:gd name="connsiteX15" fmla="*/ 34538 w 68130"/>
                <a:gd name="connsiteY15" fmla="*/ 85045 h 85044"/>
                <a:gd name="connsiteX16" fmla="*/ 0 w 68130"/>
                <a:gd name="connsiteY16" fmla="*/ 65055 h 8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30" h="85044">
                  <a:moveTo>
                    <a:pt x="118" y="65292"/>
                  </a:moveTo>
                  <a:lnTo>
                    <a:pt x="20226" y="58077"/>
                  </a:lnTo>
                  <a:cubicBezTo>
                    <a:pt x="22710" y="65410"/>
                    <a:pt x="28269" y="68485"/>
                    <a:pt x="35840" y="68485"/>
                  </a:cubicBezTo>
                  <a:cubicBezTo>
                    <a:pt x="43410" y="68485"/>
                    <a:pt x="47904" y="65055"/>
                    <a:pt x="47904" y="60087"/>
                  </a:cubicBezTo>
                  <a:cubicBezTo>
                    <a:pt x="47904" y="56421"/>
                    <a:pt x="46248" y="54173"/>
                    <a:pt x="40334" y="52872"/>
                  </a:cubicBezTo>
                  <a:lnTo>
                    <a:pt x="24011" y="49205"/>
                  </a:lnTo>
                  <a:cubicBezTo>
                    <a:pt x="12301" y="46603"/>
                    <a:pt x="2129" y="40453"/>
                    <a:pt x="2129" y="25667"/>
                  </a:cubicBezTo>
                  <a:cubicBezTo>
                    <a:pt x="2129" y="9817"/>
                    <a:pt x="15377" y="0"/>
                    <a:pt x="34420" y="0"/>
                  </a:cubicBezTo>
                  <a:cubicBezTo>
                    <a:pt x="49679" y="0"/>
                    <a:pt x="61389" y="6387"/>
                    <a:pt x="66238" y="17861"/>
                  </a:cubicBezTo>
                  <a:lnTo>
                    <a:pt x="47313" y="24011"/>
                  </a:lnTo>
                  <a:cubicBezTo>
                    <a:pt x="44711" y="18570"/>
                    <a:pt x="39388" y="16086"/>
                    <a:pt x="34184" y="16086"/>
                  </a:cubicBezTo>
                  <a:cubicBezTo>
                    <a:pt x="27441" y="16086"/>
                    <a:pt x="23183" y="19753"/>
                    <a:pt x="23183" y="24366"/>
                  </a:cubicBezTo>
                  <a:cubicBezTo>
                    <a:pt x="23183" y="27678"/>
                    <a:pt x="24484" y="30044"/>
                    <a:pt x="29571" y="31227"/>
                  </a:cubicBezTo>
                  <a:lnTo>
                    <a:pt x="45775" y="35012"/>
                  </a:lnTo>
                  <a:cubicBezTo>
                    <a:pt x="59851" y="38323"/>
                    <a:pt x="68131" y="45775"/>
                    <a:pt x="68131" y="58668"/>
                  </a:cubicBezTo>
                  <a:cubicBezTo>
                    <a:pt x="68131" y="76056"/>
                    <a:pt x="52636" y="85045"/>
                    <a:pt x="34538" y="85045"/>
                  </a:cubicBezTo>
                  <a:cubicBezTo>
                    <a:pt x="18097" y="85045"/>
                    <a:pt x="4258" y="77948"/>
                    <a:pt x="0" y="65055"/>
                  </a:cubicBezTo>
                </a:path>
              </a:pathLst>
            </a:custGeom>
            <a:solidFill>
              <a:srgbClr val="1D4596"/>
            </a:solidFill>
            <a:ln w="0"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D648253A-9BB7-6581-1ED9-7811927D5317}"/>
                </a:ext>
              </a:extLst>
            </p:cNvPr>
            <p:cNvSpPr/>
            <p:nvPr/>
          </p:nvSpPr>
          <p:spPr>
            <a:xfrm>
              <a:off x="11091897" y="646028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rgbClr val="1D4596"/>
            </a:solidFill>
            <a:ln w="0"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5FC4A93D-07EF-5D08-222A-B79975C565ED}"/>
                </a:ext>
              </a:extLst>
            </p:cNvPr>
            <p:cNvSpPr/>
            <p:nvPr/>
          </p:nvSpPr>
          <p:spPr>
            <a:xfrm>
              <a:off x="11167479" y="6433904"/>
              <a:ext cx="46958" cy="89184"/>
            </a:xfrm>
            <a:custGeom>
              <a:avLst/>
              <a:gdLst>
                <a:gd name="connsiteX0" fmla="*/ 29571 w 46958"/>
                <a:gd name="connsiteY0" fmla="*/ 28151 h 89184"/>
                <a:gd name="connsiteX1" fmla="*/ 44238 w 46958"/>
                <a:gd name="connsiteY1" fmla="*/ 28151 h 89184"/>
                <a:gd name="connsiteX2" fmla="*/ 44238 w 46958"/>
                <a:gd name="connsiteY2" fmla="*/ 43646 h 89184"/>
                <a:gd name="connsiteX3" fmla="*/ 29571 w 46958"/>
                <a:gd name="connsiteY3" fmla="*/ 43646 h 89184"/>
                <a:gd name="connsiteX4" fmla="*/ 29571 w 46958"/>
                <a:gd name="connsiteY4" fmla="*/ 89185 h 89184"/>
                <a:gd name="connsiteX5" fmla="*/ 10291 w 46958"/>
                <a:gd name="connsiteY5" fmla="*/ 89185 h 89184"/>
                <a:gd name="connsiteX6" fmla="*/ 10291 w 46958"/>
                <a:gd name="connsiteY6" fmla="*/ 43646 h 89184"/>
                <a:gd name="connsiteX7" fmla="*/ 0 w 46958"/>
                <a:gd name="connsiteY7" fmla="*/ 43646 h 89184"/>
                <a:gd name="connsiteX8" fmla="*/ 0 w 46958"/>
                <a:gd name="connsiteY8" fmla="*/ 28151 h 89184"/>
                <a:gd name="connsiteX9" fmla="*/ 10291 w 46958"/>
                <a:gd name="connsiteY9" fmla="*/ 28151 h 89184"/>
                <a:gd name="connsiteX10" fmla="*/ 10291 w 46958"/>
                <a:gd name="connsiteY10" fmla="*/ 23420 h 89184"/>
                <a:gd name="connsiteX11" fmla="*/ 34893 w 46958"/>
                <a:gd name="connsiteY11" fmla="*/ 0 h 89184"/>
                <a:gd name="connsiteX12" fmla="*/ 46958 w 46958"/>
                <a:gd name="connsiteY12" fmla="*/ 2602 h 89184"/>
                <a:gd name="connsiteX13" fmla="*/ 42818 w 46958"/>
                <a:gd name="connsiteY13" fmla="*/ 17624 h 89184"/>
                <a:gd name="connsiteX14" fmla="*/ 37614 w 46958"/>
                <a:gd name="connsiteY14" fmla="*/ 16678 h 89184"/>
                <a:gd name="connsiteX15" fmla="*/ 29689 w 46958"/>
                <a:gd name="connsiteY15" fmla="*/ 24366 h 89184"/>
                <a:gd name="connsiteX16" fmla="*/ 29689 w 46958"/>
                <a:gd name="connsiteY16" fmla="*/ 28269 h 89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958" h="89184">
                  <a:moveTo>
                    <a:pt x="29571" y="28151"/>
                  </a:moveTo>
                  <a:lnTo>
                    <a:pt x="44238" y="28151"/>
                  </a:lnTo>
                  <a:lnTo>
                    <a:pt x="44238" y="43646"/>
                  </a:lnTo>
                  <a:lnTo>
                    <a:pt x="29571" y="43646"/>
                  </a:lnTo>
                  <a:lnTo>
                    <a:pt x="29571" y="89185"/>
                  </a:lnTo>
                  <a:lnTo>
                    <a:pt x="10291" y="89185"/>
                  </a:lnTo>
                  <a:lnTo>
                    <a:pt x="10291" y="43646"/>
                  </a:lnTo>
                  <a:lnTo>
                    <a:pt x="0" y="43646"/>
                  </a:lnTo>
                  <a:lnTo>
                    <a:pt x="0" y="28151"/>
                  </a:lnTo>
                  <a:lnTo>
                    <a:pt x="10291" y="28151"/>
                  </a:lnTo>
                  <a:lnTo>
                    <a:pt x="10291" y="23420"/>
                  </a:lnTo>
                  <a:cubicBezTo>
                    <a:pt x="10291" y="9108"/>
                    <a:pt x="20108" y="0"/>
                    <a:pt x="34893" y="0"/>
                  </a:cubicBezTo>
                  <a:cubicBezTo>
                    <a:pt x="39033" y="0"/>
                    <a:pt x="43055" y="828"/>
                    <a:pt x="46958" y="2602"/>
                  </a:cubicBezTo>
                  <a:lnTo>
                    <a:pt x="42818" y="17624"/>
                  </a:lnTo>
                  <a:cubicBezTo>
                    <a:pt x="41044" y="17033"/>
                    <a:pt x="39033" y="16678"/>
                    <a:pt x="37614" y="16678"/>
                  </a:cubicBezTo>
                  <a:cubicBezTo>
                    <a:pt x="33001" y="16678"/>
                    <a:pt x="29689" y="19517"/>
                    <a:pt x="29689" y="24366"/>
                  </a:cubicBezTo>
                  <a:lnTo>
                    <a:pt x="29689" y="28269"/>
                  </a:lnTo>
                  <a:close/>
                </a:path>
              </a:pathLst>
            </a:custGeom>
            <a:solidFill>
              <a:srgbClr val="1D4596"/>
            </a:solidFill>
            <a:ln w="0"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347C2F52-E025-4272-03C3-D1CC1D0FFEB7}"/>
                </a:ext>
              </a:extLst>
            </p:cNvPr>
            <p:cNvSpPr/>
            <p:nvPr/>
          </p:nvSpPr>
          <p:spPr>
            <a:xfrm>
              <a:off x="11215620" y="646039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398 w 63872"/>
                <a:gd name="connsiteY10" fmla="*/ 25194 h 64582"/>
                <a:gd name="connsiteX11" fmla="*/ 44592 w 63872"/>
                <a:gd name="connsiteY11" fmla="*/ 25194 h 64582"/>
                <a:gd name="connsiteX12" fmla="*/ 32291 w 63872"/>
                <a:gd name="connsiteY12" fmla="*/ 15613 h 64582"/>
                <a:gd name="connsiteX13" fmla="*/ 19398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398" y="25194"/>
                  </a:moveTo>
                  <a:lnTo>
                    <a:pt x="44592" y="25194"/>
                  </a:lnTo>
                  <a:cubicBezTo>
                    <a:pt x="42700" y="18689"/>
                    <a:pt x="37732" y="15613"/>
                    <a:pt x="32291" y="15613"/>
                  </a:cubicBezTo>
                  <a:cubicBezTo>
                    <a:pt x="26850" y="15613"/>
                    <a:pt x="21291" y="19043"/>
                    <a:pt x="19398" y="25194"/>
                  </a:cubicBezTo>
                </a:path>
              </a:pathLst>
            </a:custGeom>
            <a:solidFill>
              <a:srgbClr val="1D4596"/>
            </a:solidFill>
            <a:ln w="0"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AFAA5804-1EC0-2940-BFBC-60DE157418A9}"/>
                </a:ext>
              </a:extLst>
            </p:cNvPr>
            <p:cNvSpPr/>
            <p:nvPr/>
          </p:nvSpPr>
          <p:spPr>
            <a:xfrm>
              <a:off x="11289428" y="646122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rgbClr val="1D4596"/>
            </a:solidFill>
            <a:ln w="0"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D65C289B-BB43-B8FF-FC12-7A238A21B4BD}"/>
                </a:ext>
              </a:extLst>
            </p:cNvPr>
            <p:cNvSpPr/>
            <p:nvPr/>
          </p:nvSpPr>
          <p:spPr>
            <a:xfrm>
              <a:off x="11368086" y="6439700"/>
              <a:ext cx="81259" cy="85163"/>
            </a:xfrm>
            <a:custGeom>
              <a:avLst/>
              <a:gdLst>
                <a:gd name="connsiteX0" fmla="*/ 81260 w 81259"/>
                <a:gd name="connsiteY0" fmla="*/ 62571 h 85163"/>
                <a:gd name="connsiteX1" fmla="*/ 43291 w 81259"/>
                <a:gd name="connsiteY1" fmla="*/ 85163 h 85163"/>
                <a:gd name="connsiteX2" fmla="*/ 0 w 81259"/>
                <a:gd name="connsiteY2" fmla="*/ 42582 h 85163"/>
                <a:gd name="connsiteX3" fmla="*/ 43291 w 81259"/>
                <a:gd name="connsiteY3" fmla="*/ 0 h 85163"/>
                <a:gd name="connsiteX4" fmla="*/ 79486 w 81259"/>
                <a:gd name="connsiteY4" fmla="*/ 19043 h 85163"/>
                <a:gd name="connsiteX5" fmla="*/ 61507 w 81259"/>
                <a:gd name="connsiteY5" fmla="*/ 27915 h 85163"/>
                <a:gd name="connsiteX6" fmla="*/ 43291 w 81259"/>
                <a:gd name="connsiteY6" fmla="*/ 18334 h 85163"/>
                <a:gd name="connsiteX7" fmla="*/ 20108 w 81259"/>
                <a:gd name="connsiteY7" fmla="*/ 42582 h 85163"/>
                <a:gd name="connsiteX8" fmla="*/ 43291 w 81259"/>
                <a:gd name="connsiteY8" fmla="*/ 66948 h 85163"/>
                <a:gd name="connsiteX9" fmla="*/ 62453 w 81259"/>
                <a:gd name="connsiteY9" fmla="*/ 55238 h 85163"/>
                <a:gd name="connsiteX10" fmla="*/ 81260 w 81259"/>
                <a:gd name="connsiteY10" fmla="*/ 62571 h 85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259" h="85163">
                  <a:moveTo>
                    <a:pt x="81260" y="62571"/>
                  </a:moveTo>
                  <a:cubicBezTo>
                    <a:pt x="74873" y="76883"/>
                    <a:pt x="60797" y="85163"/>
                    <a:pt x="43291" y="85163"/>
                  </a:cubicBezTo>
                  <a:cubicBezTo>
                    <a:pt x="19162" y="85163"/>
                    <a:pt x="0" y="66593"/>
                    <a:pt x="0" y="42582"/>
                  </a:cubicBezTo>
                  <a:cubicBezTo>
                    <a:pt x="0" y="18570"/>
                    <a:pt x="19043" y="0"/>
                    <a:pt x="43291" y="0"/>
                  </a:cubicBezTo>
                  <a:cubicBezTo>
                    <a:pt x="58668" y="0"/>
                    <a:pt x="72389" y="7097"/>
                    <a:pt x="79486" y="19043"/>
                  </a:cubicBezTo>
                  <a:lnTo>
                    <a:pt x="61507" y="27915"/>
                  </a:lnTo>
                  <a:cubicBezTo>
                    <a:pt x="57485" y="21409"/>
                    <a:pt x="51098" y="18334"/>
                    <a:pt x="43291" y="18334"/>
                  </a:cubicBezTo>
                  <a:cubicBezTo>
                    <a:pt x="30399" y="18334"/>
                    <a:pt x="20108" y="28624"/>
                    <a:pt x="20108" y="42582"/>
                  </a:cubicBezTo>
                  <a:cubicBezTo>
                    <a:pt x="20108" y="56539"/>
                    <a:pt x="30399" y="66948"/>
                    <a:pt x="43291" y="66948"/>
                  </a:cubicBezTo>
                  <a:cubicBezTo>
                    <a:pt x="51689" y="66948"/>
                    <a:pt x="58668" y="63163"/>
                    <a:pt x="62453" y="55238"/>
                  </a:cubicBezTo>
                  <a:lnTo>
                    <a:pt x="81260" y="62571"/>
                  </a:lnTo>
                  <a:close/>
                </a:path>
              </a:pathLst>
            </a:custGeom>
            <a:solidFill>
              <a:srgbClr val="1D4596"/>
            </a:solidFill>
            <a:ln w="0"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D067B464-24A7-3BE4-EC5B-72E69E6735F3}"/>
                </a:ext>
              </a:extLst>
            </p:cNvPr>
            <p:cNvSpPr/>
            <p:nvPr/>
          </p:nvSpPr>
          <p:spPr>
            <a:xfrm>
              <a:off x="11456443" y="646028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rgbClr val="1D4596"/>
            </a:solidFill>
            <a:ln w="0"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8EEB9B24-21D3-33F7-3E99-6FD7955E777A}"/>
                </a:ext>
              </a:extLst>
            </p:cNvPr>
            <p:cNvSpPr/>
            <p:nvPr/>
          </p:nvSpPr>
          <p:spPr>
            <a:xfrm>
              <a:off x="11538649" y="646122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rgbClr val="1D4596"/>
            </a:solidFill>
            <a:ln w="0"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B030BB7B-A1BB-8ED9-41FF-E42EE1E7C063}"/>
                </a:ext>
              </a:extLst>
            </p:cNvPr>
            <p:cNvSpPr/>
            <p:nvPr/>
          </p:nvSpPr>
          <p:spPr>
            <a:xfrm>
              <a:off x="11587381" y="646039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517 w 63872"/>
                <a:gd name="connsiteY10" fmla="*/ 25194 h 64582"/>
                <a:gd name="connsiteX11" fmla="*/ 44711 w 63872"/>
                <a:gd name="connsiteY11" fmla="*/ 25194 h 64582"/>
                <a:gd name="connsiteX12" fmla="*/ 32409 w 63872"/>
                <a:gd name="connsiteY12" fmla="*/ 15613 h 64582"/>
                <a:gd name="connsiteX13" fmla="*/ 19517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517" y="25194"/>
                  </a:moveTo>
                  <a:lnTo>
                    <a:pt x="44711" y="25194"/>
                  </a:lnTo>
                  <a:cubicBezTo>
                    <a:pt x="42818" y="18689"/>
                    <a:pt x="37969" y="15613"/>
                    <a:pt x="32409" y="15613"/>
                  </a:cubicBezTo>
                  <a:cubicBezTo>
                    <a:pt x="26850" y="15613"/>
                    <a:pt x="21409" y="19043"/>
                    <a:pt x="19517" y="25194"/>
                  </a:cubicBezTo>
                </a:path>
              </a:pathLst>
            </a:custGeom>
            <a:solidFill>
              <a:srgbClr val="1D4596"/>
            </a:solidFill>
            <a:ln w="0"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53FCB718-6DCE-6B22-488E-4C5860AF2191}"/>
                </a:ext>
              </a:extLst>
            </p:cNvPr>
            <p:cNvSpPr/>
            <p:nvPr/>
          </p:nvSpPr>
          <p:spPr>
            <a:xfrm>
              <a:off x="11012411" y="6554670"/>
              <a:ext cx="80313" cy="81496"/>
            </a:xfrm>
            <a:custGeom>
              <a:avLst/>
              <a:gdLst>
                <a:gd name="connsiteX0" fmla="*/ 80314 w 80313"/>
                <a:gd name="connsiteY0" fmla="*/ 0 h 81496"/>
                <a:gd name="connsiteX1" fmla="*/ 44711 w 80313"/>
                <a:gd name="connsiteY1" fmla="*/ 81497 h 81496"/>
                <a:gd name="connsiteX2" fmla="*/ 35485 w 80313"/>
                <a:gd name="connsiteY2" fmla="*/ 81497 h 81496"/>
                <a:gd name="connsiteX3" fmla="*/ 0 w 80313"/>
                <a:gd name="connsiteY3" fmla="*/ 0 h 81496"/>
                <a:gd name="connsiteX4" fmla="*/ 10409 w 80313"/>
                <a:gd name="connsiteY4" fmla="*/ 0 h 81496"/>
                <a:gd name="connsiteX5" fmla="*/ 40098 w 80313"/>
                <a:gd name="connsiteY5" fmla="*/ 68367 h 81496"/>
                <a:gd name="connsiteX6" fmla="*/ 69787 w 80313"/>
                <a:gd name="connsiteY6" fmla="*/ 0 h 81496"/>
                <a:gd name="connsiteX7" fmla="*/ 80314 w 80313"/>
                <a:gd name="connsiteY7" fmla="*/ 0 h 8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13" h="81496">
                  <a:moveTo>
                    <a:pt x="80314" y="0"/>
                  </a:moveTo>
                  <a:lnTo>
                    <a:pt x="44711" y="81497"/>
                  </a:lnTo>
                  <a:lnTo>
                    <a:pt x="35485" y="81497"/>
                  </a:lnTo>
                  <a:lnTo>
                    <a:pt x="0" y="0"/>
                  </a:lnTo>
                  <a:lnTo>
                    <a:pt x="10409" y="0"/>
                  </a:lnTo>
                  <a:lnTo>
                    <a:pt x="40098" y="68367"/>
                  </a:lnTo>
                  <a:lnTo>
                    <a:pt x="69787" y="0"/>
                  </a:lnTo>
                  <a:lnTo>
                    <a:pt x="80314" y="0"/>
                  </a:lnTo>
                  <a:close/>
                </a:path>
              </a:pathLst>
            </a:custGeom>
            <a:solidFill>
              <a:srgbClr val="008CA0"/>
            </a:solidFill>
            <a:ln w="0"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24868D21-D581-816E-B8CA-E4031D51D929}"/>
                </a:ext>
              </a:extLst>
            </p:cNvPr>
            <p:cNvSpPr/>
            <p:nvPr/>
          </p:nvSpPr>
          <p:spPr>
            <a:xfrm>
              <a:off x="11102424" y="655195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rgbClr val="008CA0"/>
            </a:solidFill>
            <a:ln w="0"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845DEB73-7D6E-C967-3381-597512D91260}"/>
                </a:ext>
              </a:extLst>
            </p:cNvPr>
            <p:cNvSpPr/>
            <p:nvPr/>
          </p:nvSpPr>
          <p:spPr>
            <a:xfrm>
              <a:off x="11127973" y="6574896"/>
              <a:ext cx="58313" cy="62926"/>
            </a:xfrm>
            <a:custGeom>
              <a:avLst/>
              <a:gdLst>
                <a:gd name="connsiteX0" fmla="*/ 58313 w 58313"/>
                <a:gd name="connsiteY0" fmla="*/ 46130 h 62926"/>
                <a:gd name="connsiteX1" fmla="*/ 31227 w 58313"/>
                <a:gd name="connsiteY1" fmla="*/ 62926 h 62926"/>
                <a:gd name="connsiteX2" fmla="*/ 0 w 58313"/>
                <a:gd name="connsiteY2" fmla="*/ 31463 h 62926"/>
                <a:gd name="connsiteX3" fmla="*/ 31227 w 58313"/>
                <a:gd name="connsiteY3" fmla="*/ 0 h 62926"/>
                <a:gd name="connsiteX4" fmla="*/ 57958 w 58313"/>
                <a:gd name="connsiteY4" fmla="*/ 15850 h 62926"/>
                <a:gd name="connsiteX5" fmla="*/ 49324 w 58313"/>
                <a:gd name="connsiteY5" fmla="*/ 19280 h 62926"/>
                <a:gd name="connsiteX6" fmla="*/ 31227 w 58313"/>
                <a:gd name="connsiteY6" fmla="*/ 8635 h 62926"/>
                <a:gd name="connsiteX7" fmla="*/ 8989 w 58313"/>
                <a:gd name="connsiteY7" fmla="*/ 31581 h 62926"/>
                <a:gd name="connsiteX8" fmla="*/ 31227 w 58313"/>
                <a:gd name="connsiteY8" fmla="*/ 54410 h 62926"/>
                <a:gd name="connsiteX9" fmla="*/ 49797 w 58313"/>
                <a:gd name="connsiteY9" fmla="*/ 43055 h 62926"/>
                <a:gd name="connsiteX10" fmla="*/ 58313 w 58313"/>
                <a:gd name="connsiteY10" fmla="*/ 46248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13" h="62926">
                  <a:moveTo>
                    <a:pt x="58313" y="46130"/>
                  </a:moveTo>
                  <a:cubicBezTo>
                    <a:pt x="53582" y="56539"/>
                    <a:pt x="43055" y="62926"/>
                    <a:pt x="31227" y="62926"/>
                  </a:cubicBezTo>
                  <a:cubicBezTo>
                    <a:pt x="14312" y="62926"/>
                    <a:pt x="0" y="50507"/>
                    <a:pt x="0" y="31463"/>
                  </a:cubicBezTo>
                  <a:cubicBezTo>
                    <a:pt x="0" y="12420"/>
                    <a:pt x="14312" y="0"/>
                    <a:pt x="31227" y="0"/>
                  </a:cubicBezTo>
                  <a:cubicBezTo>
                    <a:pt x="42700" y="0"/>
                    <a:pt x="52872" y="5796"/>
                    <a:pt x="57958" y="15850"/>
                  </a:cubicBezTo>
                  <a:lnTo>
                    <a:pt x="49324" y="19280"/>
                  </a:lnTo>
                  <a:cubicBezTo>
                    <a:pt x="45657" y="12183"/>
                    <a:pt x="38915" y="8635"/>
                    <a:pt x="31227" y="8635"/>
                  </a:cubicBezTo>
                  <a:cubicBezTo>
                    <a:pt x="18925" y="8635"/>
                    <a:pt x="8989" y="17861"/>
                    <a:pt x="8989" y="31581"/>
                  </a:cubicBezTo>
                  <a:cubicBezTo>
                    <a:pt x="8989" y="45302"/>
                    <a:pt x="18925" y="54410"/>
                    <a:pt x="31227" y="54410"/>
                  </a:cubicBezTo>
                  <a:cubicBezTo>
                    <a:pt x="39270" y="54410"/>
                    <a:pt x="46130" y="50625"/>
                    <a:pt x="49797" y="43055"/>
                  </a:cubicBezTo>
                  <a:lnTo>
                    <a:pt x="58313" y="46248"/>
                  </a:lnTo>
                  <a:close/>
                </a:path>
              </a:pathLst>
            </a:custGeom>
            <a:solidFill>
              <a:srgbClr val="008CA0"/>
            </a:solidFill>
            <a:ln w="0"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607825FD-E979-8EA2-B5EC-D031026EAF8C}"/>
                </a:ext>
              </a:extLst>
            </p:cNvPr>
            <p:cNvSpPr/>
            <p:nvPr/>
          </p:nvSpPr>
          <p:spPr>
            <a:xfrm>
              <a:off x="11189007" y="6557036"/>
              <a:ext cx="46721" cy="80668"/>
            </a:xfrm>
            <a:custGeom>
              <a:avLst/>
              <a:gdLst>
                <a:gd name="connsiteX0" fmla="*/ 46721 w 46721"/>
                <a:gd name="connsiteY0" fmla="*/ 75937 h 80668"/>
                <a:gd name="connsiteX1" fmla="*/ 32882 w 46721"/>
                <a:gd name="connsiteY1" fmla="*/ 80669 h 80668"/>
                <a:gd name="connsiteX2" fmla="*/ 13011 w 46721"/>
                <a:gd name="connsiteY2" fmla="*/ 60324 h 80668"/>
                <a:gd name="connsiteX3" fmla="*/ 13011 w 46721"/>
                <a:gd name="connsiteY3" fmla="*/ 26850 h 80668"/>
                <a:gd name="connsiteX4" fmla="*/ 0 w 46721"/>
                <a:gd name="connsiteY4" fmla="*/ 26850 h 80668"/>
                <a:gd name="connsiteX5" fmla="*/ 0 w 46721"/>
                <a:gd name="connsiteY5" fmla="*/ 19043 h 80668"/>
                <a:gd name="connsiteX6" fmla="*/ 13011 w 46721"/>
                <a:gd name="connsiteY6" fmla="*/ 19043 h 80668"/>
                <a:gd name="connsiteX7" fmla="*/ 13011 w 46721"/>
                <a:gd name="connsiteY7" fmla="*/ 0 h 80668"/>
                <a:gd name="connsiteX8" fmla="*/ 22355 w 46721"/>
                <a:gd name="connsiteY8" fmla="*/ 0 h 80668"/>
                <a:gd name="connsiteX9" fmla="*/ 22355 w 46721"/>
                <a:gd name="connsiteY9" fmla="*/ 19043 h 80668"/>
                <a:gd name="connsiteX10" fmla="*/ 43764 w 46721"/>
                <a:gd name="connsiteY10" fmla="*/ 19043 h 80668"/>
                <a:gd name="connsiteX11" fmla="*/ 43764 w 46721"/>
                <a:gd name="connsiteY11" fmla="*/ 26850 h 80668"/>
                <a:gd name="connsiteX12" fmla="*/ 22355 w 46721"/>
                <a:gd name="connsiteY12" fmla="*/ 26850 h 80668"/>
                <a:gd name="connsiteX13" fmla="*/ 22355 w 46721"/>
                <a:gd name="connsiteY13" fmla="*/ 59733 h 80668"/>
                <a:gd name="connsiteX14" fmla="*/ 33474 w 46721"/>
                <a:gd name="connsiteY14" fmla="*/ 71916 h 80668"/>
                <a:gd name="connsiteX15" fmla="*/ 43646 w 46721"/>
                <a:gd name="connsiteY15" fmla="*/ 68249 h 80668"/>
                <a:gd name="connsiteX16" fmla="*/ 46721 w 46721"/>
                <a:gd name="connsiteY16" fmla="*/ 75937 h 8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721" h="80668">
                  <a:moveTo>
                    <a:pt x="46721" y="75937"/>
                  </a:moveTo>
                  <a:cubicBezTo>
                    <a:pt x="41872" y="79367"/>
                    <a:pt x="37732" y="80669"/>
                    <a:pt x="32882" y="80669"/>
                  </a:cubicBezTo>
                  <a:cubicBezTo>
                    <a:pt x="20936" y="80669"/>
                    <a:pt x="13011" y="73572"/>
                    <a:pt x="13011" y="60324"/>
                  </a:cubicBezTo>
                  <a:lnTo>
                    <a:pt x="13011" y="26850"/>
                  </a:lnTo>
                  <a:lnTo>
                    <a:pt x="0" y="26850"/>
                  </a:lnTo>
                  <a:lnTo>
                    <a:pt x="0" y="19043"/>
                  </a:lnTo>
                  <a:lnTo>
                    <a:pt x="13011" y="19043"/>
                  </a:lnTo>
                  <a:lnTo>
                    <a:pt x="13011" y="0"/>
                  </a:lnTo>
                  <a:lnTo>
                    <a:pt x="22355" y="0"/>
                  </a:lnTo>
                  <a:lnTo>
                    <a:pt x="22355" y="19043"/>
                  </a:lnTo>
                  <a:lnTo>
                    <a:pt x="43764" y="19043"/>
                  </a:lnTo>
                  <a:lnTo>
                    <a:pt x="43764" y="26850"/>
                  </a:lnTo>
                  <a:lnTo>
                    <a:pt x="22355" y="26850"/>
                  </a:lnTo>
                  <a:lnTo>
                    <a:pt x="22355" y="59733"/>
                  </a:lnTo>
                  <a:cubicBezTo>
                    <a:pt x="22355" y="67539"/>
                    <a:pt x="26732" y="71916"/>
                    <a:pt x="33474" y="71916"/>
                  </a:cubicBezTo>
                  <a:cubicBezTo>
                    <a:pt x="36904" y="71916"/>
                    <a:pt x="40689" y="70496"/>
                    <a:pt x="43646" y="68249"/>
                  </a:cubicBezTo>
                  <a:lnTo>
                    <a:pt x="46721" y="75937"/>
                  </a:lnTo>
                  <a:close/>
                </a:path>
              </a:pathLst>
            </a:custGeom>
            <a:solidFill>
              <a:srgbClr val="008CA0"/>
            </a:solidFill>
            <a:ln w="0"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68221592-41E3-2AC0-DDB3-755D976F2C6A}"/>
                </a:ext>
              </a:extLst>
            </p:cNvPr>
            <p:cNvSpPr/>
            <p:nvPr/>
          </p:nvSpPr>
          <p:spPr>
            <a:xfrm>
              <a:off x="11237976" y="6574896"/>
              <a:ext cx="63517" cy="62689"/>
            </a:xfrm>
            <a:custGeom>
              <a:avLst/>
              <a:gdLst>
                <a:gd name="connsiteX0" fmla="*/ 63518 w 63517"/>
                <a:gd name="connsiteY0" fmla="*/ 31227 h 62689"/>
                <a:gd name="connsiteX1" fmla="*/ 31818 w 63517"/>
                <a:gd name="connsiteY1" fmla="*/ 62690 h 62689"/>
                <a:gd name="connsiteX2" fmla="*/ 0 w 63517"/>
                <a:gd name="connsiteY2" fmla="*/ 31227 h 62689"/>
                <a:gd name="connsiteX3" fmla="*/ 31818 w 63517"/>
                <a:gd name="connsiteY3" fmla="*/ 0 h 62689"/>
                <a:gd name="connsiteX4" fmla="*/ 63518 w 63517"/>
                <a:gd name="connsiteY4" fmla="*/ 31227 h 62689"/>
                <a:gd name="connsiteX5" fmla="*/ 54410 w 63517"/>
                <a:gd name="connsiteY5" fmla="*/ 31227 h 62689"/>
                <a:gd name="connsiteX6" fmla="*/ 31818 w 63517"/>
                <a:gd name="connsiteY6" fmla="*/ 8161 h 62689"/>
                <a:gd name="connsiteX7" fmla="*/ 8989 w 63517"/>
                <a:gd name="connsiteY7" fmla="*/ 31227 h 62689"/>
                <a:gd name="connsiteX8" fmla="*/ 31818 w 63517"/>
                <a:gd name="connsiteY8" fmla="*/ 54528 h 62689"/>
                <a:gd name="connsiteX9" fmla="*/ 54410 w 63517"/>
                <a:gd name="connsiteY9" fmla="*/ 31227 h 62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517" h="62689">
                  <a:moveTo>
                    <a:pt x="63518" y="31227"/>
                  </a:moveTo>
                  <a:cubicBezTo>
                    <a:pt x="63518" y="49560"/>
                    <a:pt x="49442" y="62690"/>
                    <a:pt x="31818" y="62690"/>
                  </a:cubicBezTo>
                  <a:cubicBezTo>
                    <a:pt x="14194" y="62690"/>
                    <a:pt x="0" y="49560"/>
                    <a:pt x="0" y="31227"/>
                  </a:cubicBezTo>
                  <a:cubicBezTo>
                    <a:pt x="0" y="12893"/>
                    <a:pt x="13957" y="0"/>
                    <a:pt x="31818" y="0"/>
                  </a:cubicBezTo>
                  <a:cubicBezTo>
                    <a:pt x="49679" y="0"/>
                    <a:pt x="63518" y="12893"/>
                    <a:pt x="63518" y="31227"/>
                  </a:cubicBezTo>
                  <a:moveTo>
                    <a:pt x="54410" y="31227"/>
                  </a:moveTo>
                  <a:cubicBezTo>
                    <a:pt x="54410" y="17506"/>
                    <a:pt x="44119" y="8161"/>
                    <a:pt x="31818" y="8161"/>
                  </a:cubicBezTo>
                  <a:cubicBezTo>
                    <a:pt x="19517" y="8161"/>
                    <a:pt x="8989" y="17506"/>
                    <a:pt x="8989" y="31227"/>
                  </a:cubicBezTo>
                  <a:cubicBezTo>
                    <a:pt x="8989" y="44947"/>
                    <a:pt x="19398" y="54528"/>
                    <a:pt x="31818" y="54528"/>
                  </a:cubicBezTo>
                  <a:cubicBezTo>
                    <a:pt x="44238" y="54528"/>
                    <a:pt x="54410" y="45066"/>
                    <a:pt x="54410" y="31227"/>
                  </a:cubicBezTo>
                </a:path>
              </a:pathLst>
            </a:custGeom>
            <a:solidFill>
              <a:srgbClr val="008CA0"/>
            </a:solidFill>
            <a:ln w="0"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95F716E8-F6C7-ABDE-EE63-2267948C2E54}"/>
                </a:ext>
              </a:extLst>
            </p:cNvPr>
            <p:cNvSpPr/>
            <p:nvPr/>
          </p:nvSpPr>
          <p:spPr>
            <a:xfrm>
              <a:off x="11314741" y="6575606"/>
              <a:ext cx="37732" cy="60560"/>
            </a:xfrm>
            <a:custGeom>
              <a:avLst/>
              <a:gdLst>
                <a:gd name="connsiteX0" fmla="*/ 37732 w 37732"/>
                <a:gd name="connsiteY0" fmla="*/ 473 h 60560"/>
                <a:gd name="connsiteX1" fmla="*/ 37022 w 37732"/>
                <a:gd name="connsiteY1" fmla="*/ 9344 h 60560"/>
                <a:gd name="connsiteX2" fmla="*/ 33474 w 37732"/>
                <a:gd name="connsiteY2" fmla="*/ 9344 h 60560"/>
                <a:gd name="connsiteX3" fmla="*/ 9344 w 37732"/>
                <a:gd name="connsiteY3" fmla="*/ 37495 h 60560"/>
                <a:gd name="connsiteX4" fmla="*/ 9344 w 37732"/>
                <a:gd name="connsiteY4" fmla="*/ 60561 h 60560"/>
                <a:gd name="connsiteX5" fmla="*/ 0 w 37732"/>
                <a:gd name="connsiteY5" fmla="*/ 60561 h 60560"/>
                <a:gd name="connsiteX6" fmla="*/ 0 w 37732"/>
                <a:gd name="connsiteY6" fmla="*/ 591 h 60560"/>
                <a:gd name="connsiteX7" fmla="*/ 9344 w 37732"/>
                <a:gd name="connsiteY7" fmla="*/ 591 h 60560"/>
                <a:gd name="connsiteX8" fmla="*/ 9344 w 37732"/>
                <a:gd name="connsiteY8" fmla="*/ 15377 h 60560"/>
                <a:gd name="connsiteX9" fmla="*/ 33474 w 37732"/>
                <a:gd name="connsiteY9" fmla="*/ 0 h 60560"/>
                <a:gd name="connsiteX10" fmla="*/ 37732 w 37732"/>
                <a:gd name="connsiteY10" fmla="*/ 473 h 6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32" h="60560">
                  <a:moveTo>
                    <a:pt x="37732" y="473"/>
                  </a:moveTo>
                  <a:lnTo>
                    <a:pt x="37022" y="9344"/>
                  </a:lnTo>
                  <a:cubicBezTo>
                    <a:pt x="35958" y="9344"/>
                    <a:pt x="34538" y="9344"/>
                    <a:pt x="33474" y="9344"/>
                  </a:cubicBezTo>
                  <a:cubicBezTo>
                    <a:pt x="17506" y="9344"/>
                    <a:pt x="9344" y="21409"/>
                    <a:pt x="9344" y="37495"/>
                  </a:cubicBezTo>
                  <a:lnTo>
                    <a:pt x="9344" y="60561"/>
                  </a:lnTo>
                  <a:lnTo>
                    <a:pt x="0" y="60561"/>
                  </a:lnTo>
                  <a:lnTo>
                    <a:pt x="0" y="591"/>
                  </a:lnTo>
                  <a:lnTo>
                    <a:pt x="9344" y="591"/>
                  </a:lnTo>
                  <a:lnTo>
                    <a:pt x="9344" y="15377"/>
                  </a:lnTo>
                  <a:cubicBezTo>
                    <a:pt x="14194" y="6506"/>
                    <a:pt x="22237" y="0"/>
                    <a:pt x="33474" y="0"/>
                  </a:cubicBezTo>
                  <a:cubicBezTo>
                    <a:pt x="34893" y="0"/>
                    <a:pt x="36076" y="0"/>
                    <a:pt x="37732" y="473"/>
                  </a:cubicBezTo>
                </a:path>
              </a:pathLst>
            </a:custGeom>
            <a:solidFill>
              <a:srgbClr val="008CA0"/>
            </a:solidFill>
            <a:ln w="0"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C3BF946B-3B9F-4F08-AE94-EA36869C089C}"/>
                </a:ext>
              </a:extLst>
            </p:cNvPr>
            <p:cNvSpPr/>
            <p:nvPr/>
          </p:nvSpPr>
          <p:spPr>
            <a:xfrm>
              <a:off x="11361817" y="655195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rgbClr val="008CA0"/>
            </a:solidFill>
            <a:ln w="0"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40605D72-3EAF-B1C5-869F-973F00474CFD}"/>
                </a:ext>
              </a:extLst>
            </p:cNvPr>
            <p:cNvSpPr/>
            <p:nvPr/>
          </p:nvSpPr>
          <p:spPr>
            <a:xfrm>
              <a:off x="11386656" y="6574896"/>
              <a:ext cx="63044" cy="62926"/>
            </a:xfrm>
            <a:custGeom>
              <a:avLst/>
              <a:gdLst>
                <a:gd name="connsiteX0" fmla="*/ 63044 w 63044"/>
                <a:gd name="connsiteY0" fmla="*/ 1301 h 62926"/>
                <a:gd name="connsiteX1" fmla="*/ 63044 w 63044"/>
                <a:gd name="connsiteY1" fmla="*/ 61270 h 62926"/>
                <a:gd name="connsiteX2" fmla="*/ 53818 w 63044"/>
                <a:gd name="connsiteY2" fmla="*/ 61270 h 62926"/>
                <a:gd name="connsiteX3" fmla="*/ 53818 w 63044"/>
                <a:gd name="connsiteY3" fmla="*/ 51926 h 62926"/>
                <a:gd name="connsiteX4" fmla="*/ 29925 w 63044"/>
                <a:gd name="connsiteY4" fmla="*/ 62926 h 62926"/>
                <a:gd name="connsiteX5" fmla="*/ 0 w 63044"/>
                <a:gd name="connsiteY5" fmla="*/ 31463 h 62926"/>
                <a:gd name="connsiteX6" fmla="*/ 29925 w 63044"/>
                <a:gd name="connsiteY6" fmla="*/ 0 h 62926"/>
                <a:gd name="connsiteX7" fmla="*/ 53818 w 63044"/>
                <a:gd name="connsiteY7" fmla="*/ 10882 h 62926"/>
                <a:gd name="connsiteX8" fmla="*/ 53818 w 63044"/>
                <a:gd name="connsiteY8" fmla="*/ 1419 h 62926"/>
                <a:gd name="connsiteX9" fmla="*/ 63044 w 63044"/>
                <a:gd name="connsiteY9" fmla="*/ 1419 h 62926"/>
                <a:gd name="connsiteX10" fmla="*/ 53818 w 63044"/>
                <a:gd name="connsiteY10" fmla="*/ 33237 h 62926"/>
                <a:gd name="connsiteX11" fmla="*/ 53818 w 63044"/>
                <a:gd name="connsiteY11" fmla="*/ 29571 h 62926"/>
                <a:gd name="connsiteX12" fmla="*/ 31463 w 63044"/>
                <a:gd name="connsiteY12" fmla="*/ 8043 h 62926"/>
                <a:gd name="connsiteX13" fmla="*/ 9108 w 63044"/>
                <a:gd name="connsiteY13" fmla="*/ 31345 h 62926"/>
                <a:gd name="connsiteX14" fmla="*/ 31463 w 63044"/>
                <a:gd name="connsiteY14" fmla="*/ 54528 h 62926"/>
                <a:gd name="connsiteX15" fmla="*/ 53818 w 63044"/>
                <a:gd name="connsiteY15" fmla="*/ 33119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044" h="62926">
                  <a:moveTo>
                    <a:pt x="63044" y="1301"/>
                  </a:moveTo>
                  <a:lnTo>
                    <a:pt x="63044" y="61270"/>
                  </a:lnTo>
                  <a:lnTo>
                    <a:pt x="53818" y="61270"/>
                  </a:lnTo>
                  <a:lnTo>
                    <a:pt x="53818" y="51926"/>
                  </a:lnTo>
                  <a:cubicBezTo>
                    <a:pt x="48377" y="58905"/>
                    <a:pt x="39979" y="62926"/>
                    <a:pt x="29925" y="62926"/>
                  </a:cubicBezTo>
                  <a:cubicBezTo>
                    <a:pt x="13957" y="62926"/>
                    <a:pt x="0" y="50388"/>
                    <a:pt x="0" y="31463"/>
                  </a:cubicBezTo>
                  <a:cubicBezTo>
                    <a:pt x="0" y="12538"/>
                    <a:pt x="13957" y="0"/>
                    <a:pt x="29925" y="0"/>
                  </a:cubicBezTo>
                  <a:cubicBezTo>
                    <a:pt x="39861" y="0"/>
                    <a:pt x="48259" y="4022"/>
                    <a:pt x="53818" y="10882"/>
                  </a:cubicBezTo>
                  <a:lnTo>
                    <a:pt x="53818" y="1419"/>
                  </a:lnTo>
                  <a:lnTo>
                    <a:pt x="63044" y="1419"/>
                  </a:lnTo>
                  <a:close/>
                  <a:moveTo>
                    <a:pt x="53818" y="33237"/>
                  </a:moveTo>
                  <a:lnTo>
                    <a:pt x="53818" y="29571"/>
                  </a:lnTo>
                  <a:cubicBezTo>
                    <a:pt x="52872" y="16323"/>
                    <a:pt x="42227" y="8043"/>
                    <a:pt x="31463" y="8043"/>
                  </a:cubicBezTo>
                  <a:cubicBezTo>
                    <a:pt x="19043" y="8043"/>
                    <a:pt x="9108" y="17033"/>
                    <a:pt x="9108" y="31345"/>
                  </a:cubicBezTo>
                  <a:cubicBezTo>
                    <a:pt x="9108" y="45657"/>
                    <a:pt x="19043" y="54528"/>
                    <a:pt x="31463" y="54528"/>
                  </a:cubicBezTo>
                  <a:cubicBezTo>
                    <a:pt x="42345" y="54528"/>
                    <a:pt x="52872" y="46248"/>
                    <a:pt x="53818" y="33119"/>
                  </a:cubicBezTo>
                </a:path>
              </a:pathLst>
            </a:custGeom>
            <a:solidFill>
              <a:srgbClr val="008CA0"/>
            </a:solidFill>
            <a:ln w="0" cap="flat">
              <a:noFill/>
              <a:prstDash val="solid"/>
              <a:miter/>
            </a:ln>
          </p:spPr>
          <p:txBody>
            <a:bodyPr rtlCol="0" anchor="ctr"/>
            <a:lstStyle/>
            <a:p>
              <a:endParaRPr lang="en-US"/>
            </a:p>
          </p:txBody>
        </p:sp>
      </p:grpSp>
    </p:spTree>
    <p:extLst>
      <p:ext uri="{BB962C8B-B14F-4D97-AF65-F5344CB8AC3E}">
        <p14:creationId xmlns:p14="http://schemas.microsoft.com/office/powerpoint/2010/main" val="41466212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Gree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8B5EFCD-056E-E1FA-7A68-2A63C8590274}"/>
              </a:ext>
            </a:extLst>
          </p:cNvPr>
          <p:cNvSpPr/>
          <p:nvPr userDrawn="1"/>
        </p:nvSpPr>
        <p:spPr>
          <a:xfrm flipH="1">
            <a:off x="-18024" y="0"/>
            <a:ext cx="12210023"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F47182E7-AA1A-EA6C-CAB1-85CE0B7FD2D1}"/>
              </a:ext>
            </a:extLst>
          </p:cNvPr>
          <p:cNvSpPr/>
          <p:nvPr userDrawn="1"/>
        </p:nvSpPr>
        <p:spPr>
          <a:xfrm>
            <a:off x="5592314" y="0"/>
            <a:ext cx="6596465" cy="6858000"/>
          </a:xfrm>
          <a:custGeom>
            <a:avLst/>
            <a:gdLst>
              <a:gd name="connsiteX0" fmla="*/ 51931 w 6596465"/>
              <a:gd name="connsiteY0" fmla="*/ 0 h 6858000"/>
              <a:gd name="connsiteX1" fmla="*/ 3765760 w 6596465"/>
              <a:gd name="connsiteY1" fmla="*/ 0 h 6858000"/>
              <a:gd name="connsiteX2" fmla="*/ 6441588 w 6596465"/>
              <a:gd name="connsiteY2" fmla="*/ 6489789 h 6858000"/>
              <a:gd name="connsiteX3" fmla="*/ 6441686 w 6596465"/>
              <a:gd name="connsiteY3" fmla="*/ 6489593 h 6858000"/>
              <a:gd name="connsiteX4" fmla="*/ 6592829 w 6596465"/>
              <a:gd name="connsiteY4" fmla="*/ 6844620 h 6858000"/>
              <a:gd name="connsiteX5" fmla="*/ 6596465 w 6596465"/>
              <a:gd name="connsiteY5" fmla="*/ 6858000 h 6858000"/>
              <a:gd name="connsiteX6" fmla="*/ 2506949 w 6596465"/>
              <a:gd name="connsiteY6" fmla="*/ 6858000 h 6858000"/>
              <a:gd name="connsiteX7" fmla="*/ 182816 w 6596465"/>
              <a:gd name="connsiteY7" fmla="*/ 1247610 h 6858000"/>
              <a:gd name="connsiteX8" fmla="*/ 2613 w 6596465"/>
              <a:gd name="connsiteY8" fmla="*/ 337127 h 6858000"/>
              <a:gd name="connsiteX9" fmla="*/ 22311 w 6596465"/>
              <a:gd name="connsiteY9" fmla="*/ 1440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96465" h="6858000">
                <a:moveTo>
                  <a:pt x="51931" y="0"/>
                </a:moveTo>
                <a:lnTo>
                  <a:pt x="3765760" y="0"/>
                </a:lnTo>
                <a:lnTo>
                  <a:pt x="6441588" y="6489789"/>
                </a:lnTo>
                <a:lnTo>
                  <a:pt x="6441686" y="6489593"/>
                </a:lnTo>
                <a:cubicBezTo>
                  <a:pt x="6503588" y="6601647"/>
                  <a:pt x="6554439" y="6720509"/>
                  <a:pt x="6592829" y="6844620"/>
                </a:cubicBezTo>
                <a:lnTo>
                  <a:pt x="6596465" y="6858000"/>
                </a:lnTo>
                <a:lnTo>
                  <a:pt x="2506949" y="6858000"/>
                </a:lnTo>
                <a:lnTo>
                  <a:pt x="182816" y="1247610"/>
                </a:lnTo>
                <a:cubicBezTo>
                  <a:pt x="52105" y="973010"/>
                  <a:pt x="-14372" y="662390"/>
                  <a:pt x="2613" y="337127"/>
                </a:cubicBezTo>
                <a:cubicBezTo>
                  <a:pt x="5963" y="271790"/>
                  <a:pt x="12585" y="207396"/>
                  <a:pt x="22311" y="144096"/>
                </a:cubicBezTo>
                <a:close/>
              </a:path>
            </a:pathLst>
          </a:custGeom>
          <a:solidFill>
            <a:srgbClr val="00889A"/>
          </a:solidFill>
          <a:ln w="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1FD5E81A-B993-F2AC-768D-9C8399904591}"/>
              </a:ext>
            </a:extLst>
          </p:cNvPr>
          <p:cNvSpPr/>
          <p:nvPr userDrawn="1"/>
        </p:nvSpPr>
        <p:spPr>
          <a:xfrm>
            <a:off x="11320004" y="1"/>
            <a:ext cx="871997" cy="2331257"/>
          </a:xfrm>
          <a:custGeom>
            <a:avLst/>
            <a:gdLst>
              <a:gd name="connsiteX0" fmla="*/ 101366 w 871997"/>
              <a:gd name="connsiteY0" fmla="*/ 0 h 2331257"/>
              <a:gd name="connsiteX1" fmla="*/ 871997 w 871997"/>
              <a:gd name="connsiteY1" fmla="*/ 0 h 2331257"/>
              <a:gd name="connsiteX2" fmla="*/ 871997 w 871997"/>
              <a:gd name="connsiteY2" fmla="*/ 2331257 h 2331257"/>
              <a:gd name="connsiteX3" fmla="*/ 755274 w 871997"/>
              <a:gd name="connsiteY3" fmla="*/ 2241785 h 2331257"/>
              <a:gd name="connsiteX4" fmla="*/ 0 w 871997"/>
              <a:gd name="connsiteY4" fmla="*/ 639626 h 2331257"/>
              <a:gd name="connsiteX5" fmla="*/ 93290 w 871997"/>
              <a:gd name="connsiteY5" fmla="*/ 22076 h 233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1997" h="2331257">
                <a:moveTo>
                  <a:pt x="101366" y="0"/>
                </a:moveTo>
                <a:lnTo>
                  <a:pt x="871997" y="0"/>
                </a:lnTo>
                <a:lnTo>
                  <a:pt x="871997" y="2331257"/>
                </a:lnTo>
                <a:lnTo>
                  <a:pt x="755274" y="2241785"/>
                </a:lnTo>
                <a:cubicBezTo>
                  <a:pt x="293928" y="1861092"/>
                  <a:pt x="0" y="1284868"/>
                  <a:pt x="0" y="639626"/>
                </a:cubicBezTo>
                <a:cubicBezTo>
                  <a:pt x="0" y="424545"/>
                  <a:pt x="32659" y="217133"/>
                  <a:pt x="93290" y="22076"/>
                </a:cubicBezTo>
                <a:close/>
              </a:path>
            </a:pathLst>
          </a:custGeom>
          <a:solidFill>
            <a:srgbClr val="00889A"/>
          </a:solidFill>
          <a:ln w="0" cap="flat">
            <a:noFill/>
            <a:prstDash val="solid"/>
            <a:miter/>
          </a:ln>
        </p:spPr>
        <p:txBody>
          <a:bodyPr rtlCol="0" anchor="ctr"/>
          <a:lstStyle/>
          <a:p>
            <a:endParaRPr lang="en-US"/>
          </a:p>
        </p:txBody>
      </p:sp>
      <p:pic>
        <p:nvPicPr>
          <p:cNvPr id="37" name="Graphic 36">
            <a:extLst>
              <a:ext uri="{FF2B5EF4-FFF2-40B4-BE49-F238E27FC236}">
                <a16:creationId xmlns:a16="http://schemas.microsoft.com/office/drawing/2014/main" id="{162AEA26-78E1-E329-CA7F-67C0D374FD1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28618" r="17251" b="6878"/>
          <a:stretch>
            <a:fillRect/>
          </a:stretch>
        </p:blipFill>
        <p:spPr>
          <a:xfrm>
            <a:off x="5592314" y="0"/>
            <a:ext cx="6599687" cy="6857999"/>
          </a:xfrm>
          <a:custGeom>
            <a:avLst/>
            <a:gdLst>
              <a:gd name="connsiteX0" fmla="*/ 5829056 w 6599687"/>
              <a:gd name="connsiteY0" fmla="*/ 0 h 6857999"/>
              <a:gd name="connsiteX1" fmla="*/ 6599687 w 6599687"/>
              <a:gd name="connsiteY1" fmla="*/ 0 h 6857999"/>
              <a:gd name="connsiteX2" fmla="*/ 6599687 w 6599687"/>
              <a:gd name="connsiteY2" fmla="*/ 2331256 h 6857999"/>
              <a:gd name="connsiteX3" fmla="*/ 6482964 w 6599687"/>
              <a:gd name="connsiteY3" fmla="*/ 2241784 h 6857999"/>
              <a:gd name="connsiteX4" fmla="*/ 5727690 w 6599687"/>
              <a:gd name="connsiteY4" fmla="*/ 639625 h 6857999"/>
              <a:gd name="connsiteX5" fmla="*/ 5820980 w 6599687"/>
              <a:gd name="connsiteY5" fmla="*/ 22075 h 6857999"/>
              <a:gd name="connsiteX6" fmla="*/ 51932 w 6599687"/>
              <a:gd name="connsiteY6" fmla="*/ 0 h 6857999"/>
              <a:gd name="connsiteX7" fmla="*/ 3765762 w 6599687"/>
              <a:gd name="connsiteY7" fmla="*/ 0 h 6857999"/>
              <a:gd name="connsiteX8" fmla="*/ 6441589 w 6599687"/>
              <a:gd name="connsiteY8" fmla="*/ 6489788 h 6857999"/>
              <a:gd name="connsiteX9" fmla="*/ 6441687 w 6599687"/>
              <a:gd name="connsiteY9" fmla="*/ 6489592 h 6857999"/>
              <a:gd name="connsiteX10" fmla="*/ 6592830 w 6599687"/>
              <a:gd name="connsiteY10" fmla="*/ 6844619 h 6857999"/>
              <a:gd name="connsiteX11" fmla="*/ 6596466 w 6599687"/>
              <a:gd name="connsiteY11" fmla="*/ 6857999 h 6857999"/>
              <a:gd name="connsiteX12" fmla="*/ 2506950 w 6599687"/>
              <a:gd name="connsiteY12" fmla="*/ 6857999 h 6857999"/>
              <a:gd name="connsiteX13" fmla="*/ 182817 w 6599687"/>
              <a:gd name="connsiteY13" fmla="*/ 1247609 h 6857999"/>
              <a:gd name="connsiteX14" fmla="*/ 2614 w 6599687"/>
              <a:gd name="connsiteY14" fmla="*/ 337126 h 6857999"/>
              <a:gd name="connsiteX15" fmla="*/ 22312 w 6599687"/>
              <a:gd name="connsiteY15" fmla="*/ 14409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599687" h="6857999">
                <a:moveTo>
                  <a:pt x="5829056" y="0"/>
                </a:moveTo>
                <a:lnTo>
                  <a:pt x="6599687" y="0"/>
                </a:lnTo>
                <a:lnTo>
                  <a:pt x="6599687" y="2331256"/>
                </a:lnTo>
                <a:lnTo>
                  <a:pt x="6482964" y="2241784"/>
                </a:lnTo>
                <a:cubicBezTo>
                  <a:pt x="6021618" y="1861091"/>
                  <a:pt x="5727690" y="1284867"/>
                  <a:pt x="5727690" y="639625"/>
                </a:cubicBezTo>
                <a:cubicBezTo>
                  <a:pt x="5727690" y="424544"/>
                  <a:pt x="5760349" y="217132"/>
                  <a:pt x="5820980" y="22075"/>
                </a:cubicBezTo>
                <a:close/>
                <a:moveTo>
                  <a:pt x="51932" y="0"/>
                </a:moveTo>
                <a:lnTo>
                  <a:pt x="3765762" y="0"/>
                </a:lnTo>
                <a:lnTo>
                  <a:pt x="6441589" y="6489788"/>
                </a:lnTo>
                <a:lnTo>
                  <a:pt x="6441687" y="6489592"/>
                </a:lnTo>
                <a:cubicBezTo>
                  <a:pt x="6503589" y="6601646"/>
                  <a:pt x="6554440" y="6720508"/>
                  <a:pt x="6592830" y="6844619"/>
                </a:cubicBezTo>
                <a:lnTo>
                  <a:pt x="6596466" y="6857999"/>
                </a:lnTo>
                <a:lnTo>
                  <a:pt x="2506950" y="6857999"/>
                </a:lnTo>
                <a:lnTo>
                  <a:pt x="182817" y="1247609"/>
                </a:lnTo>
                <a:cubicBezTo>
                  <a:pt x="52106" y="973009"/>
                  <a:pt x="-14371" y="662389"/>
                  <a:pt x="2614" y="337126"/>
                </a:cubicBezTo>
                <a:cubicBezTo>
                  <a:pt x="5964" y="271789"/>
                  <a:pt x="12586" y="207395"/>
                  <a:pt x="22312" y="144095"/>
                </a:cubicBezTo>
                <a:close/>
              </a:path>
            </a:pathLst>
          </a:custGeom>
        </p:spPr>
      </p:pic>
      <p:sp>
        <p:nvSpPr>
          <p:cNvPr id="38" name="Title 1">
            <a:extLst>
              <a:ext uri="{FF2B5EF4-FFF2-40B4-BE49-F238E27FC236}">
                <a16:creationId xmlns:a16="http://schemas.microsoft.com/office/drawing/2014/main" id="{5E91309A-3627-05A7-49E9-EBE1DE829A13}"/>
              </a:ext>
            </a:extLst>
          </p:cNvPr>
          <p:cNvSpPr>
            <a:spLocks noGrp="1"/>
          </p:cNvSpPr>
          <p:nvPr>
            <p:ph type="title" hasCustomPrompt="1"/>
          </p:nvPr>
        </p:nvSpPr>
        <p:spPr>
          <a:xfrm>
            <a:off x="543560" y="2434769"/>
            <a:ext cx="4500879" cy="1939635"/>
          </a:xfrm>
        </p:spPr>
        <p:txBody>
          <a:bodyPr wrap="square" lIns="0" tIns="46800" rIns="0" bIns="46800" anchor="b">
            <a:spAutoFit/>
          </a:bodyPr>
          <a:lstStyle>
            <a:lvl1pPr>
              <a:defRPr sz="4400">
                <a:solidFill>
                  <a:schemeClr val="bg1"/>
                </a:solidFill>
                <a:latin typeface="VIC SemiBold Italic" panose="00000700000000000000" pitchFamily="2" charset="0"/>
              </a:defRPr>
            </a:lvl1pPr>
          </a:lstStyle>
          <a:p>
            <a:r>
              <a:rPr lang="en-US"/>
              <a:t>Click to edit</a:t>
            </a:r>
            <a:br>
              <a:rPr lang="en-US"/>
            </a:br>
            <a:r>
              <a:rPr lang="en-US"/>
              <a:t>Master title style</a:t>
            </a:r>
          </a:p>
        </p:txBody>
      </p:sp>
      <p:sp>
        <p:nvSpPr>
          <p:cNvPr id="39" name="Text Placeholder 2">
            <a:extLst>
              <a:ext uri="{FF2B5EF4-FFF2-40B4-BE49-F238E27FC236}">
                <a16:creationId xmlns:a16="http://schemas.microsoft.com/office/drawing/2014/main" id="{521CE649-7292-3598-C7B3-71B288BD4ECA}"/>
              </a:ext>
            </a:extLst>
          </p:cNvPr>
          <p:cNvSpPr>
            <a:spLocks noGrp="1"/>
          </p:cNvSpPr>
          <p:nvPr>
            <p:ph type="body" idx="1"/>
          </p:nvPr>
        </p:nvSpPr>
        <p:spPr>
          <a:xfrm>
            <a:off x="543560" y="4401392"/>
            <a:ext cx="4500879" cy="425374"/>
          </a:xfrm>
          <a:prstGeom prst="rect">
            <a:avLst/>
          </a:prstGeom>
        </p:spPr>
        <p:txBody>
          <a:bodyPr wrap="square" lIns="0" tIns="46800" rIns="0" bIns="46800">
            <a:spAutoFit/>
          </a:bodyPr>
          <a:lstStyle>
            <a:lvl1pPr marL="0" indent="0">
              <a:buNone/>
              <a:defRPr sz="2000">
                <a:solidFill>
                  <a:schemeClr val="bg1"/>
                </a:solidFill>
                <a:latin typeface="VIC" panose="00000500000000000000" pitchFamily="2"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grpSp>
        <p:nvGrpSpPr>
          <p:cNvPr id="41" name="Group 40">
            <a:extLst>
              <a:ext uri="{FF2B5EF4-FFF2-40B4-BE49-F238E27FC236}">
                <a16:creationId xmlns:a16="http://schemas.microsoft.com/office/drawing/2014/main" id="{BA3326FD-7278-1DFA-2990-25163CC3A911}"/>
              </a:ext>
            </a:extLst>
          </p:cNvPr>
          <p:cNvGrpSpPr/>
          <p:nvPr userDrawn="1"/>
        </p:nvGrpSpPr>
        <p:grpSpPr>
          <a:xfrm>
            <a:off x="543560" y="6316663"/>
            <a:ext cx="1502868" cy="312218"/>
            <a:chOff x="10148385" y="6317984"/>
            <a:chExt cx="1502868" cy="312218"/>
          </a:xfrm>
        </p:grpSpPr>
        <p:sp>
          <p:nvSpPr>
            <p:cNvPr id="42" name="Freeform: Shape 41">
              <a:extLst>
                <a:ext uri="{FF2B5EF4-FFF2-40B4-BE49-F238E27FC236}">
                  <a16:creationId xmlns:a16="http://schemas.microsoft.com/office/drawing/2014/main" id="{296B6F86-58DA-5DF5-24C6-485281194729}"/>
                </a:ext>
              </a:extLst>
            </p:cNvPr>
            <p:cNvSpPr/>
            <p:nvPr/>
          </p:nvSpPr>
          <p:spPr>
            <a:xfrm>
              <a:off x="10148385" y="6318529"/>
              <a:ext cx="210635" cy="311673"/>
            </a:xfrm>
            <a:custGeom>
              <a:avLst/>
              <a:gdLst>
                <a:gd name="connsiteX0" fmla="*/ 119558 w 210635"/>
                <a:gd name="connsiteY0" fmla="*/ 116035 h 311673"/>
                <a:gd name="connsiteX1" fmla="*/ 83837 w 210635"/>
                <a:gd name="connsiteY1" fmla="*/ 87529 h 311673"/>
                <a:gd name="connsiteX2" fmla="*/ 101934 w 210635"/>
                <a:gd name="connsiteY2" fmla="*/ 76410 h 311673"/>
                <a:gd name="connsiteX3" fmla="*/ 146763 w 210635"/>
                <a:gd name="connsiteY3" fmla="*/ 94981 h 311673"/>
                <a:gd name="connsiteX4" fmla="*/ 147118 w 210635"/>
                <a:gd name="connsiteY4" fmla="*/ 95217 h 311673"/>
                <a:gd name="connsiteX5" fmla="*/ 169236 w 210635"/>
                <a:gd name="connsiteY5" fmla="*/ 97228 h 311673"/>
                <a:gd name="connsiteX6" fmla="*/ 182839 w 210635"/>
                <a:gd name="connsiteY6" fmla="*/ 85991 h 311673"/>
                <a:gd name="connsiteX7" fmla="*/ 197388 w 210635"/>
                <a:gd name="connsiteY7" fmla="*/ 64109 h 311673"/>
                <a:gd name="connsiteX8" fmla="*/ 201173 w 210635"/>
                <a:gd name="connsiteY8" fmla="*/ 44238 h 311673"/>
                <a:gd name="connsiteX9" fmla="*/ 191000 w 210635"/>
                <a:gd name="connsiteY9" fmla="*/ 28861 h 311673"/>
                <a:gd name="connsiteX10" fmla="*/ 104181 w 210635"/>
                <a:gd name="connsiteY10" fmla="*/ 0 h 311673"/>
                <a:gd name="connsiteX11" fmla="*/ 803 w 210635"/>
                <a:gd name="connsiteY11" fmla="*/ 90604 h 311673"/>
                <a:gd name="connsiteX12" fmla="*/ 30137 w 210635"/>
                <a:gd name="connsiteY12" fmla="*/ 157434 h 311673"/>
                <a:gd name="connsiteX13" fmla="*/ 83718 w 210635"/>
                <a:gd name="connsiteY13" fmla="*/ 189370 h 311673"/>
                <a:gd name="connsiteX14" fmla="*/ 122988 w 210635"/>
                <a:gd name="connsiteY14" fmla="*/ 221070 h 311673"/>
                <a:gd name="connsiteX15" fmla="*/ 103708 w 210635"/>
                <a:gd name="connsiteY15" fmla="*/ 234909 h 311673"/>
                <a:gd name="connsiteX16" fmla="*/ 55212 w 210635"/>
                <a:gd name="connsiteY16" fmla="*/ 214328 h 311673"/>
                <a:gd name="connsiteX17" fmla="*/ 54266 w 210635"/>
                <a:gd name="connsiteY17" fmla="*/ 213618 h 311673"/>
                <a:gd name="connsiteX18" fmla="*/ 34631 w 210635"/>
                <a:gd name="connsiteY18" fmla="*/ 209478 h 311673"/>
                <a:gd name="connsiteX19" fmla="*/ 17953 w 210635"/>
                <a:gd name="connsiteY19" fmla="*/ 221543 h 311673"/>
                <a:gd name="connsiteX20" fmla="*/ 3996 w 210635"/>
                <a:gd name="connsiteY20" fmla="*/ 245554 h 311673"/>
                <a:gd name="connsiteX21" fmla="*/ 3760 w 210635"/>
                <a:gd name="connsiteY21" fmla="*/ 246027 h 311673"/>
                <a:gd name="connsiteX22" fmla="*/ 8609 w 210635"/>
                <a:gd name="connsiteY22" fmla="*/ 276781 h 311673"/>
                <a:gd name="connsiteX23" fmla="*/ 8846 w 210635"/>
                <a:gd name="connsiteY23" fmla="*/ 277017 h 311673"/>
                <a:gd name="connsiteX24" fmla="*/ 105246 w 210635"/>
                <a:gd name="connsiteY24" fmla="*/ 311674 h 311673"/>
                <a:gd name="connsiteX25" fmla="*/ 181301 w 210635"/>
                <a:gd name="connsiteY25" fmla="*/ 283996 h 311673"/>
                <a:gd name="connsiteX26" fmla="*/ 210635 w 210635"/>
                <a:gd name="connsiteY26" fmla="*/ 218704 h 311673"/>
                <a:gd name="connsiteX27" fmla="*/ 119440 w 210635"/>
                <a:gd name="connsiteY27" fmla="*/ 116035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0635" h="311673">
                  <a:moveTo>
                    <a:pt x="119558" y="116035"/>
                  </a:moveTo>
                  <a:cubicBezTo>
                    <a:pt x="88095" y="103260"/>
                    <a:pt x="83837" y="94389"/>
                    <a:pt x="83837" y="87529"/>
                  </a:cubicBezTo>
                  <a:cubicBezTo>
                    <a:pt x="83837" y="80314"/>
                    <a:pt x="95547" y="76410"/>
                    <a:pt x="101934" y="76410"/>
                  </a:cubicBezTo>
                  <a:cubicBezTo>
                    <a:pt x="109504" y="76410"/>
                    <a:pt x="125235" y="81260"/>
                    <a:pt x="146763" y="94981"/>
                  </a:cubicBezTo>
                  <a:lnTo>
                    <a:pt x="147118" y="95217"/>
                  </a:lnTo>
                  <a:cubicBezTo>
                    <a:pt x="153623" y="99475"/>
                    <a:pt x="161666" y="100303"/>
                    <a:pt x="169236" y="97228"/>
                  </a:cubicBezTo>
                  <a:cubicBezTo>
                    <a:pt x="174559" y="95099"/>
                    <a:pt x="179409" y="91077"/>
                    <a:pt x="182839" y="85991"/>
                  </a:cubicBezTo>
                  <a:lnTo>
                    <a:pt x="197388" y="64109"/>
                  </a:lnTo>
                  <a:cubicBezTo>
                    <a:pt x="201291" y="58550"/>
                    <a:pt x="202710" y="51335"/>
                    <a:pt x="201173" y="44238"/>
                  </a:cubicBezTo>
                  <a:cubicBezTo>
                    <a:pt x="199753" y="37850"/>
                    <a:pt x="196087" y="32291"/>
                    <a:pt x="191000" y="28861"/>
                  </a:cubicBezTo>
                  <a:cubicBezTo>
                    <a:pt x="183785" y="23538"/>
                    <a:pt x="149247" y="0"/>
                    <a:pt x="104181" y="0"/>
                  </a:cubicBezTo>
                  <a:cubicBezTo>
                    <a:pt x="33094" y="0"/>
                    <a:pt x="803" y="46958"/>
                    <a:pt x="803" y="90604"/>
                  </a:cubicBezTo>
                  <a:cubicBezTo>
                    <a:pt x="803" y="116745"/>
                    <a:pt x="10738" y="139218"/>
                    <a:pt x="30137" y="157434"/>
                  </a:cubicBezTo>
                  <a:cubicBezTo>
                    <a:pt x="47406" y="173520"/>
                    <a:pt x="69051" y="183338"/>
                    <a:pt x="83718" y="189370"/>
                  </a:cubicBezTo>
                  <a:cubicBezTo>
                    <a:pt x="118493" y="203446"/>
                    <a:pt x="122988" y="213618"/>
                    <a:pt x="122988" y="221070"/>
                  </a:cubicBezTo>
                  <a:cubicBezTo>
                    <a:pt x="122988" y="228995"/>
                    <a:pt x="114708" y="234909"/>
                    <a:pt x="103708" y="234909"/>
                  </a:cubicBezTo>
                  <a:cubicBezTo>
                    <a:pt x="92708" y="234909"/>
                    <a:pt x="74492" y="227457"/>
                    <a:pt x="55212" y="214328"/>
                  </a:cubicBezTo>
                  <a:cubicBezTo>
                    <a:pt x="54858" y="214091"/>
                    <a:pt x="54503" y="213854"/>
                    <a:pt x="54266" y="213618"/>
                  </a:cubicBezTo>
                  <a:cubicBezTo>
                    <a:pt x="48707" y="209596"/>
                    <a:pt x="41610" y="208059"/>
                    <a:pt x="34631" y="209478"/>
                  </a:cubicBezTo>
                  <a:cubicBezTo>
                    <a:pt x="27534" y="210897"/>
                    <a:pt x="21502" y="215274"/>
                    <a:pt x="17953" y="221543"/>
                  </a:cubicBezTo>
                  <a:lnTo>
                    <a:pt x="3996" y="245554"/>
                  </a:lnTo>
                  <a:lnTo>
                    <a:pt x="3760" y="246027"/>
                  </a:lnTo>
                  <a:cubicBezTo>
                    <a:pt x="-5466" y="262705"/>
                    <a:pt x="4706" y="272877"/>
                    <a:pt x="8609" y="276781"/>
                  </a:cubicBezTo>
                  <a:lnTo>
                    <a:pt x="8846" y="277017"/>
                  </a:lnTo>
                  <a:cubicBezTo>
                    <a:pt x="17362" y="285179"/>
                    <a:pt x="49653" y="311674"/>
                    <a:pt x="105246" y="311674"/>
                  </a:cubicBezTo>
                  <a:cubicBezTo>
                    <a:pt x="134816" y="311674"/>
                    <a:pt x="161903" y="301856"/>
                    <a:pt x="181301" y="283996"/>
                  </a:cubicBezTo>
                  <a:cubicBezTo>
                    <a:pt x="200226" y="266608"/>
                    <a:pt x="210635" y="243425"/>
                    <a:pt x="210635" y="218704"/>
                  </a:cubicBezTo>
                  <a:cubicBezTo>
                    <a:pt x="210635" y="160273"/>
                    <a:pt x="161903" y="133186"/>
                    <a:pt x="119440" y="116035"/>
                  </a:cubicBezTo>
                </a:path>
              </a:pathLst>
            </a:custGeom>
            <a:solidFill>
              <a:schemeClr val="bg1"/>
            </a:solidFill>
            <a:ln w="0"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0E5C314E-36A8-7784-06D0-09A13B08A018}"/>
                </a:ext>
              </a:extLst>
            </p:cNvPr>
            <p:cNvSpPr/>
            <p:nvPr/>
          </p:nvSpPr>
          <p:spPr>
            <a:xfrm>
              <a:off x="10376644" y="6318529"/>
              <a:ext cx="268989" cy="311673"/>
            </a:xfrm>
            <a:custGeom>
              <a:avLst/>
              <a:gdLst>
                <a:gd name="connsiteX0" fmla="*/ 262114 w 268989"/>
                <a:gd name="connsiteY0" fmla="*/ 235855 h 311673"/>
                <a:gd name="connsiteX1" fmla="*/ 238221 w 268989"/>
                <a:gd name="connsiteY1" fmla="*/ 211134 h 311673"/>
                <a:gd name="connsiteX2" fmla="*/ 206876 w 268989"/>
                <a:gd name="connsiteY2" fmla="*/ 210069 h 311673"/>
                <a:gd name="connsiteX3" fmla="*/ 157789 w 268989"/>
                <a:gd name="connsiteY3" fmla="*/ 228521 h 311673"/>
                <a:gd name="connsiteX4" fmla="*/ 107400 w 268989"/>
                <a:gd name="connsiteY4" fmla="*/ 206876 h 311673"/>
                <a:gd name="connsiteX5" fmla="*/ 86937 w 268989"/>
                <a:gd name="connsiteY5" fmla="*/ 154950 h 311673"/>
                <a:gd name="connsiteX6" fmla="*/ 157434 w 268989"/>
                <a:gd name="connsiteY6" fmla="*/ 80669 h 311673"/>
                <a:gd name="connsiteX7" fmla="*/ 206284 w 268989"/>
                <a:gd name="connsiteY7" fmla="*/ 99357 h 311673"/>
                <a:gd name="connsiteX8" fmla="*/ 222962 w 268989"/>
                <a:gd name="connsiteY8" fmla="*/ 105981 h 311673"/>
                <a:gd name="connsiteX9" fmla="*/ 238694 w 268989"/>
                <a:gd name="connsiteY9" fmla="*/ 98529 h 311673"/>
                <a:gd name="connsiteX10" fmla="*/ 261995 w 268989"/>
                <a:gd name="connsiteY10" fmla="*/ 74518 h 311673"/>
                <a:gd name="connsiteX11" fmla="*/ 268974 w 268989"/>
                <a:gd name="connsiteY11" fmla="*/ 57249 h 311673"/>
                <a:gd name="connsiteX12" fmla="*/ 261049 w 268989"/>
                <a:gd name="connsiteY12" fmla="*/ 40334 h 311673"/>
                <a:gd name="connsiteX13" fmla="*/ 156251 w 268989"/>
                <a:gd name="connsiteY13" fmla="*/ 0 h 311673"/>
                <a:gd name="connsiteX14" fmla="*/ 45657 w 268989"/>
                <a:gd name="connsiteY14" fmla="*/ 45657 h 311673"/>
                <a:gd name="connsiteX15" fmla="*/ 0 w 268989"/>
                <a:gd name="connsiteY15" fmla="*/ 156251 h 311673"/>
                <a:gd name="connsiteX16" fmla="*/ 45657 w 268989"/>
                <a:gd name="connsiteY16" fmla="*/ 266490 h 311673"/>
                <a:gd name="connsiteX17" fmla="*/ 156133 w 268989"/>
                <a:gd name="connsiteY17" fmla="*/ 311674 h 311673"/>
                <a:gd name="connsiteX18" fmla="*/ 261759 w 268989"/>
                <a:gd name="connsiteY18" fmla="*/ 269329 h 311673"/>
                <a:gd name="connsiteX19" fmla="*/ 268856 w 268989"/>
                <a:gd name="connsiteY19" fmla="*/ 251350 h 311673"/>
                <a:gd name="connsiteX20" fmla="*/ 261995 w 268989"/>
                <a:gd name="connsiteY20" fmla="*/ 235973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8989" h="311673">
                  <a:moveTo>
                    <a:pt x="262114" y="235855"/>
                  </a:moveTo>
                  <a:lnTo>
                    <a:pt x="238221" y="211134"/>
                  </a:lnTo>
                  <a:cubicBezTo>
                    <a:pt x="229822" y="202736"/>
                    <a:pt x="216102" y="202263"/>
                    <a:pt x="206876" y="210069"/>
                  </a:cubicBezTo>
                  <a:cubicBezTo>
                    <a:pt x="191736" y="222252"/>
                    <a:pt x="175176" y="228521"/>
                    <a:pt x="157789" y="228521"/>
                  </a:cubicBezTo>
                  <a:cubicBezTo>
                    <a:pt x="138509" y="228521"/>
                    <a:pt x="120648" y="220833"/>
                    <a:pt x="107400" y="206876"/>
                  </a:cubicBezTo>
                  <a:cubicBezTo>
                    <a:pt x="94271" y="193037"/>
                    <a:pt x="86937" y="174585"/>
                    <a:pt x="86937" y="154950"/>
                  </a:cubicBezTo>
                  <a:cubicBezTo>
                    <a:pt x="86937" y="113314"/>
                    <a:pt x="117927" y="80669"/>
                    <a:pt x="157434" y="80669"/>
                  </a:cubicBezTo>
                  <a:cubicBezTo>
                    <a:pt x="174940" y="80669"/>
                    <a:pt x="192682" y="87411"/>
                    <a:pt x="206284" y="99357"/>
                  </a:cubicBezTo>
                  <a:cubicBezTo>
                    <a:pt x="210897" y="103734"/>
                    <a:pt x="216693" y="105981"/>
                    <a:pt x="222962" y="105981"/>
                  </a:cubicBezTo>
                  <a:cubicBezTo>
                    <a:pt x="228995" y="105744"/>
                    <a:pt x="234554" y="103142"/>
                    <a:pt x="238694" y="98529"/>
                  </a:cubicBezTo>
                  <a:lnTo>
                    <a:pt x="261995" y="74518"/>
                  </a:lnTo>
                  <a:cubicBezTo>
                    <a:pt x="266727" y="69787"/>
                    <a:pt x="269210" y="63636"/>
                    <a:pt x="268974" y="57249"/>
                  </a:cubicBezTo>
                  <a:cubicBezTo>
                    <a:pt x="268856" y="50743"/>
                    <a:pt x="265899" y="44711"/>
                    <a:pt x="261049" y="40334"/>
                  </a:cubicBezTo>
                  <a:cubicBezTo>
                    <a:pt x="229822" y="12420"/>
                    <a:pt x="197531" y="0"/>
                    <a:pt x="156251" y="0"/>
                  </a:cubicBezTo>
                  <a:cubicBezTo>
                    <a:pt x="114970" y="0"/>
                    <a:pt x="75109" y="16205"/>
                    <a:pt x="45657" y="45657"/>
                  </a:cubicBezTo>
                  <a:cubicBezTo>
                    <a:pt x="16205" y="75109"/>
                    <a:pt x="0" y="114379"/>
                    <a:pt x="0" y="156251"/>
                  </a:cubicBezTo>
                  <a:cubicBezTo>
                    <a:pt x="0" y="198123"/>
                    <a:pt x="16205" y="237156"/>
                    <a:pt x="45657" y="266490"/>
                  </a:cubicBezTo>
                  <a:cubicBezTo>
                    <a:pt x="74991" y="295706"/>
                    <a:pt x="114261" y="311674"/>
                    <a:pt x="156133" y="311674"/>
                  </a:cubicBezTo>
                  <a:cubicBezTo>
                    <a:pt x="198005" y="311674"/>
                    <a:pt x="233253" y="297125"/>
                    <a:pt x="261759" y="269329"/>
                  </a:cubicBezTo>
                  <a:cubicBezTo>
                    <a:pt x="266490" y="264598"/>
                    <a:pt x="269092" y="258092"/>
                    <a:pt x="268856" y="251350"/>
                  </a:cubicBezTo>
                  <a:cubicBezTo>
                    <a:pt x="268619" y="245436"/>
                    <a:pt x="266253" y="239995"/>
                    <a:pt x="261995" y="235973"/>
                  </a:cubicBezTo>
                </a:path>
              </a:pathLst>
            </a:custGeom>
            <a:solidFill>
              <a:schemeClr val="bg1"/>
            </a:solidFill>
            <a:ln w="0"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DF6BD099-50D1-BFF7-3A9E-BAF1B7538985}"/>
                </a:ext>
              </a:extLst>
            </p:cNvPr>
            <p:cNvSpPr/>
            <p:nvPr/>
          </p:nvSpPr>
          <p:spPr>
            <a:xfrm>
              <a:off x="10836052" y="6318056"/>
              <a:ext cx="120884" cy="121002"/>
            </a:xfrm>
            <a:custGeom>
              <a:avLst/>
              <a:gdLst>
                <a:gd name="connsiteX0" fmla="*/ 0 w 120884"/>
                <a:gd name="connsiteY0" fmla="*/ 60442 h 121002"/>
                <a:gd name="connsiteX1" fmla="*/ 60442 w 120884"/>
                <a:gd name="connsiteY1" fmla="*/ 0 h 121002"/>
                <a:gd name="connsiteX2" fmla="*/ 120884 w 120884"/>
                <a:gd name="connsiteY2" fmla="*/ 60442 h 121002"/>
                <a:gd name="connsiteX3" fmla="*/ 60442 w 120884"/>
                <a:gd name="connsiteY3" fmla="*/ 121003 h 121002"/>
                <a:gd name="connsiteX4" fmla="*/ 0 w 120884"/>
                <a:gd name="connsiteY4" fmla="*/ 60442 h 121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884" h="121002">
                  <a:moveTo>
                    <a:pt x="0" y="60442"/>
                  </a:moveTo>
                  <a:cubicBezTo>
                    <a:pt x="0" y="27087"/>
                    <a:pt x="27087" y="0"/>
                    <a:pt x="60442" y="0"/>
                  </a:cubicBezTo>
                  <a:cubicBezTo>
                    <a:pt x="93798" y="0"/>
                    <a:pt x="120884" y="27087"/>
                    <a:pt x="120884" y="60442"/>
                  </a:cubicBezTo>
                  <a:cubicBezTo>
                    <a:pt x="120884" y="93798"/>
                    <a:pt x="93798" y="121003"/>
                    <a:pt x="60442" y="121003"/>
                  </a:cubicBezTo>
                  <a:cubicBezTo>
                    <a:pt x="27087" y="121003"/>
                    <a:pt x="0" y="93916"/>
                    <a:pt x="0" y="60442"/>
                  </a:cubicBezTo>
                </a:path>
              </a:pathLst>
            </a:custGeom>
            <a:solidFill>
              <a:schemeClr val="bg1"/>
            </a:solidFill>
            <a:ln w="0"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4FF57F5B-A0CC-7D99-018F-AA22A95E3B4C}"/>
                </a:ext>
              </a:extLst>
            </p:cNvPr>
            <p:cNvSpPr/>
            <p:nvPr/>
          </p:nvSpPr>
          <p:spPr>
            <a:xfrm>
              <a:off x="10670031" y="6317984"/>
              <a:ext cx="193664" cy="312054"/>
            </a:xfrm>
            <a:custGeom>
              <a:avLst/>
              <a:gdLst>
                <a:gd name="connsiteX0" fmla="*/ 186721 w 193664"/>
                <a:gd name="connsiteY0" fmla="*/ 230604 h 312054"/>
                <a:gd name="connsiteX1" fmla="*/ 106171 w 193664"/>
                <a:gd name="connsiteY1" fmla="*/ 35202 h 312054"/>
                <a:gd name="connsiteX2" fmla="*/ 105224 w 193664"/>
                <a:gd name="connsiteY2" fmla="*/ 32954 h 312054"/>
                <a:gd name="connsiteX3" fmla="*/ 104988 w 193664"/>
                <a:gd name="connsiteY3" fmla="*/ 32245 h 312054"/>
                <a:gd name="connsiteX4" fmla="*/ 104988 w 193664"/>
                <a:gd name="connsiteY4" fmla="*/ 32245 h 312054"/>
                <a:gd name="connsiteX5" fmla="*/ 57793 w 193664"/>
                <a:gd name="connsiteY5" fmla="*/ 72 h 312054"/>
                <a:gd name="connsiteX6" fmla="*/ 71 w 193664"/>
                <a:gd name="connsiteY6" fmla="*/ 52116 h 312054"/>
                <a:gd name="connsiteX7" fmla="*/ 5276 w 193664"/>
                <a:gd name="connsiteY7" fmla="*/ 78493 h 312054"/>
                <a:gd name="connsiteX8" fmla="*/ 86654 w 193664"/>
                <a:gd name="connsiteY8" fmla="*/ 274842 h 312054"/>
                <a:gd name="connsiteX9" fmla="*/ 86654 w 193664"/>
                <a:gd name="connsiteY9" fmla="*/ 274842 h 312054"/>
                <a:gd name="connsiteX10" fmla="*/ 135860 w 193664"/>
                <a:gd name="connsiteY10" fmla="*/ 311982 h 312054"/>
                <a:gd name="connsiteX11" fmla="*/ 193581 w 193664"/>
                <a:gd name="connsiteY11" fmla="*/ 259938 h 312054"/>
                <a:gd name="connsiteX12" fmla="*/ 186839 w 193664"/>
                <a:gd name="connsiteY12" fmla="*/ 230604 h 31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664" h="312054">
                  <a:moveTo>
                    <a:pt x="186721" y="230604"/>
                  </a:moveTo>
                  <a:lnTo>
                    <a:pt x="106171" y="35202"/>
                  </a:lnTo>
                  <a:cubicBezTo>
                    <a:pt x="105816" y="34374"/>
                    <a:pt x="105579" y="33664"/>
                    <a:pt x="105224" y="32954"/>
                  </a:cubicBezTo>
                  <a:lnTo>
                    <a:pt x="104988" y="32245"/>
                  </a:lnTo>
                  <a:lnTo>
                    <a:pt x="104988" y="32245"/>
                  </a:lnTo>
                  <a:cubicBezTo>
                    <a:pt x="96708" y="14148"/>
                    <a:pt x="78966" y="1136"/>
                    <a:pt x="57793" y="72"/>
                  </a:cubicBezTo>
                  <a:cubicBezTo>
                    <a:pt x="27513" y="-1466"/>
                    <a:pt x="1609" y="21836"/>
                    <a:pt x="71" y="52116"/>
                  </a:cubicBezTo>
                  <a:cubicBezTo>
                    <a:pt x="-402" y="61579"/>
                    <a:pt x="1491" y="70568"/>
                    <a:pt x="5276" y="78493"/>
                  </a:cubicBezTo>
                  <a:lnTo>
                    <a:pt x="86654" y="274842"/>
                  </a:lnTo>
                  <a:lnTo>
                    <a:pt x="86654" y="274842"/>
                  </a:lnTo>
                  <a:cubicBezTo>
                    <a:pt x="93751" y="295423"/>
                    <a:pt x="112676" y="310800"/>
                    <a:pt x="135860" y="311982"/>
                  </a:cubicBezTo>
                  <a:cubicBezTo>
                    <a:pt x="166140" y="313520"/>
                    <a:pt x="192044" y="290218"/>
                    <a:pt x="193581" y="259938"/>
                  </a:cubicBezTo>
                  <a:cubicBezTo>
                    <a:pt x="194173" y="249293"/>
                    <a:pt x="191570" y="239239"/>
                    <a:pt x="186839" y="230604"/>
                  </a:cubicBezTo>
                </a:path>
              </a:pathLst>
            </a:custGeom>
            <a:solidFill>
              <a:schemeClr val="bg1"/>
            </a:solidFill>
            <a:ln w="0"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47660484-B8CA-64C3-C776-03E15E3129BD}"/>
                </a:ext>
              </a:extLst>
            </p:cNvPr>
            <p:cNvSpPr/>
            <p:nvPr/>
          </p:nvSpPr>
          <p:spPr>
            <a:xfrm>
              <a:off x="10753800" y="6432198"/>
              <a:ext cx="109777" cy="197839"/>
            </a:xfrm>
            <a:custGeom>
              <a:avLst/>
              <a:gdLst>
                <a:gd name="connsiteX0" fmla="*/ 102952 w 109777"/>
                <a:gd name="connsiteY0" fmla="*/ 116390 h 197839"/>
                <a:gd name="connsiteX1" fmla="*/ 54929 w 109777"/>
                <a:gd name="connsiteY1" fmla="*/ 0 h 197839"/>
                <a:gd name="connsiteX2" fmla="*/ 54929 w 109777"/>
                <a:gd name="connsiteY2" fmla="*/ 0 h 197839"/>
                <a:gd name="connsiteX3" fmla="*/ 5842 w 109777"/>
                <a:gd name="connsiteY3" fmla="*/ 118637 h 197839"/>
                <a:gd name="connsiteX4" fmla="*/ 5842 w 109777"/>
                <a:gd name="connsiteY4" fmla="*/ 118637 h 197839"/>
                <a:gd name="connsiteX5" fmla="*/ 5961 w 109777"/>
                <a:gd name="connsiteY5" fmla="*/ 168079 h 197839"/>
                <a:gd name="connsiteX6" fmla="*/ 51972 w 109777"/>
                <a:gd name="connsiteY6" fmla="*/ 197768 h 197839"/>
                <a:gd name="connsiteX7" fmla="*/ 109694 w 109777"/>
                <a:gd name="connsiteY7" fmla="*/ 145724 h 197839"/>
                <a:gd name="connsiteX8" fmla="*/ 102952 w 109777"/>
                <a:gd name="connsiteY8" fmla="*/ 116390 h 19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77" h="197839">
                  <a:moveTo>
                    <a:pt x="102952" y="116390"/>
                  </a:moveTo>
                  <a:lnTo>
                    <a:pt x="54929" y="0"/>
                  </a:lnTo>
                  <a:lnTo>
                    <a:pt x="54929" y="0"/>
                  </a:lnTo>
                  <a:cubicBezTo>
                    <a:pt x="54929" y="0"/>
                    <a:pt x="5842" y="118637"/>
                    <a:pt x="5842" y="118637"/>
                  </a:cubicBezTo>
                  <a:lnTo>
                    <a:pt x="5842" y="118637"/>
                  </a:lnTo>
                  <a:cubicBezTo>
                    <a:pt x="-1610" y="133777"/>
                    <a:pt x="-2319" y="151874"/>
                    <a:pt x="5961" y="168079"/>
                  </a:cubicBezTo>
                  <a:cubicBezTo>
                    <a:pt x="14595" y="184875"/>
                    <a:pt x="31746" y="196703"/>
                    <a:pt x="51972" y="197768"/>
                  </a:cubicBezTo>
                  <a:cubicBezTo>
                    <a:pt x="82253" y="199306"/>
                    <a:pt x="108156" y="176004"/>
                    <a:pt x="109694" y="145724"/>
                  </a:cubicBezTo>
                  <a:cubicBezTo>
                    <a:pt x="110286" y="135078"/>
                    <a:pt x="107683" y="125024"/>
                    <a:pt x="102952" y="116390"/>
                  </a:cubicBezTo>
                </a:path>
              </a:pathLst>
            </a:custGeom>
            <a:solidFill>
              <a:srgbClr val="AECFD9"/>
            </a:solidFill>
            <a:ln w="0"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78D2426E-43EF-D841-DF43-D92E5FD14944}"/>
                </a:ext>
              </a:extLst>
            </p:cNvPr>
            <p:cNvSpPr/>
            <p:nvPr/>
          </p:nvSpPr>
          <p:spPr>
            <a:xfrm>
              <a:off x="11015723" y="6432080"/>
              <a:ext cx="68130" cy="85044"/>
            </a:xfrm>
            <a:custGeom>
              <a:avLst/>
              <a:gdLst>
                <a:gd name="connsiteX0" fmla="*/ 118 w 68130"/>
                <a:gd name="connsiteY0" fmla="*/ 65292 h 85044"/>
                <a:gd name="connsiteX1" fmla="*/ 20226 w 68130"/>
                <a:gd name="connsiteY1" fmla="*/ 58077 h 85044"/>
                <a:gd name="connsiteX2" fmla="*/ 35840 w 68130"/>
                <a:gd name="connsiteY2" fmla="*/ 68485 h 85044"/>
                <a:gd name="connsiteX3" fmla="*/ 47904 w 68130"/>
                <a:gd name="connsiteY3" fmla="*/ 60087 h 85044"/>
                <a:gd name="connsiteX4" fmla="*/ 40334 w 68130"/>
                <a:gd name="connsiteY4" fmla="*/ 52872 h 85044"/>
                <a:gd name="connsiteX5" fmla="*/ 24011 w 68130"/>
                <a:gd name="connsiteY5" fmla="*/ 49205 h 85044"/>
                <a:gd name="connsiteX6" fmla="*/ 2129 w 68130"/>
                <a:gd name="connsiteY6" fmla="*/ 25667 h 85044"/>
                <a:gd name="connsiteX7" fmla="*/ 34420 w 68130"/>
                <a:gd name="connsiteY7" fmla="*/ 0 h 85044"/>
                <a:gd name="connsiteX8" fmla="*/ 66238 w 68130"/>
                <a:gd name="connsiteY8" fmla="*/ 17861 h 85044"/>
                <a:gd name="connsiteX9" fmla="*/ 47313 w 68130"/>
                <a:gd name="connsiteY9" fmla="*/ 24011 h 85044"/>
                <a:gd name="connsiteX10" fmla="*/ 34184 w 68130"/>
                <a:gd name="connsiteY10" fmla="*/ 16086 h 85044"/>
                <a:gd name="connsiteX11" fmla="*/ 23183 w 68130"/>
                <a:gd name="connsiteY11" fmla="*/ 24366 h 85044"/>
                <a:gd name="connsiteX12" fmla="*/ 29571 w 68130"/>
                <a:gd name="connsiteY12" fmla="*/ 31227 h 85044"/>
                <a:gd name="connsiteX13" fmla="*/ 45775 w 68130"/>
                <a:gd name="connsiteY13" fmla="*/ 35012 h 85044"/>
                <a:gd name="connsiteX14" fmla="*/ 68131 w 68130"/>
                <a:gd name="connsiteY14" fmla="*/ 58668 h 85044"/>
                <a:gd name="connsiteX15" fmla="*/ 34538 w 68130"/>
                <a:gd name="connsiteY15" fmla="*/ 85045 h 85044"/>
                <a:gd name="connsiteX16" fmla="*/ 0 w 68130"/>
                <a:gd name="connsiteY16" fmla="*/ 65055 h 8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30" h="85044">
                  <a:moveTo>
                    <a:pt x="118" y="65292"/>
                  </a:moveTo>
                  <a:lnTo>
                    <a:pt x="20226" y="58077"/>
                  </a:lnTo>
                  <a:cubicBezTo>
                    <a:pt x="22710" y="65410"/>
                    <a:pt x="28269" y="68485"/>
                    <a:pt x="35840" y="68485"/>
                  </a:cubicBezTo>
                  <a:cubicBezTo>
                    <a:pt x="43410" y="68485"/>
                    <a:pt x="47904" y="65055"/>
                    <a:pt x="47904" y="60087"/>
                  </a:cubicBezTo>
                  <a:cubicBezTo>
                    <a:pt x="47904" y="56421"/>
                    <a:pt x="46248" y="54173"/>
                    <a:pt x="40334" y="52872"/>
                  </a:cubicBezTo>
                  <a:lnTo>
                    <a:pt x="24011" y="49205"/>
                  </a:lnTo>
                  <a:cubicBezTo>
                    <a:pt x="12301" y="46603"/>
                    <a:pt x="2129" y="40453"/>
                    <a:pt x="2129" y="25667"/>
                  </a:cubicBezTo>
                  <a:cubicBezTo>
                    <a:pt x="2129" y="9817"/>
                    <a:pt x="15377" y="0"/>
                    <a:pt x="34420" y="0"/>
                  </a:cubicBezTo>
                  <a:cubicBezTo>
                    <a:pt x="49679" y="0"/>
                    <a:pt x="61389" y="6387"/>
                    <a:pt x="66238" y="17861"/>
                  </a:cubicBezTo>
                  <a:lnTo>
                    <a:pt x="47313" y="24011"/>
                  </a:lnTo>
                  <a:cubicBezTo>
                    <a:pt x="44711" y="18570"/>
                    <a:pt x="39388" y="16086"/>
                    <a:pt x="34184" y="16086"/>
                  </a:cubicBezTo>
                  <a:cubicBezTo>
                    <a:pt x="27441" y="16086"/>
                    <a:pt x="23183" y="19753"/>
                    <a:pt x="23183" y="24366"/>
                  </a:cubicBezTo>
                  <a:cubicBezTo>
                    <a:pt x="23183" y="27678"/>
                    <a:pt x="24484" y="30044"/>
                    <a:pt x="29571" y="31227"/>
                  </a:cubicBezTo>
                  <a:lnTo>
                    <a:pt x="45775" y="35012"/>
                  </a:lnTo>
                  <a:cubicBezTo>
                    <a:pt x="59851" y="38323"/>
                    <a:pt x="68131" y="45775"/>
                    <a:pt x="68131" y="58668"/>
                  </a:cubicBezTo>
                  <a:cubicBezTo>
                    <a:pt x="68131" y="76056"/>
                    <a:pt x="52636" y="85045"/>
                    <a:pt x="34538" y="85045"/>
                  </a:cubicBezTo>
                  <a:cubicBezTo>
                    <a:pt x="18097" y="85045"/>
                    <a:pt x="4258" y="77948"/>
                    <a:pt x="0" y="65055"/>
                  </a:cubicBezTo>
                </a:path>
              </a:pathLst>
            </a:custGeom>
            <a:solidFill>
              <a:schemeClr val="bg1"/>
            </a:solidFill>
            <a:ln w="0"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8F1E8563-211B-A456-781D-3BA0C8FAD2F1}"/>
                </a:ext>
              </a:extLst>
            </p:cNvPr>
            <p:cNvSpPr/>
            <p:nvPr/>
          </p:nvSpPr>
          <p:spPr>
            <a:xfrm>
              <a:off x="11091897"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30D91A42-C38D-4350-28AA-8A9BA8F19FFC}"/>
                </a:ext>
              </a:extLst>
            </p:cNvPr>
            <p:cNvSpPr/>
            <p:nvPr/>
          </p:nvSpPr>
          <p:spPr>
            <a:xfrm>
              <a:off x="11167479" y="6426284"/>
              <a:ext cx="46958" cy="89184"/>
            </a:xfrm>
            <a:custGeom>
              <a:avLst/>
              <a:gdLst>
                <a:gd name="connsiteX0" fmla="*/ 29571 w 46958"/>
                <a:gd name="connsiteY0" fmla="*/ 28151 h 89184"/>
                <a:gd name="connsiteX1" fmla="*/ 44238 w 46958"/>
                <a:gd name="connsiteY1" fmla="*/ 28151 h 89184"/>
                <a:gd name="connsiteX2" fmla="*/ 44238 w 46958"/>
                <a:gd name="connsiteY2" fmla="*/ 43646 h 89184"/>
                <a:gd name="connsiteX3" fmla="*/ 29571 w 46958"/>
                <a:gd name="connsiteY3" fmla="*/ 43646 h 89184"/>
                <a:gd name="connsiteX4" fmla="*/ 29571 w 46958"/>
                <a:gd name="connsiteY4" fmla="*/ 89185 h 89184"/>
                <a:gd name="connsiteX5" fmla="*/ 10291 w 46958"/>
                <a:gd name="connsiteY5" fmla="*/ 89185 h 89184"/>
                <a:gd name="connsiteX6" fmla="*/ 10291 w 46958"/>
                <a:gd name="connsiteY6" fmla="*/ 43646 h 89184"/>
                <a:gd name="connsiteX7" fmla="*/ 0 w 46958"/>
                <a:gd name="connsiteY7" fmla="*/ 43646 h 89184"/>
                <a:gd name="connsiteX8" fmla="*/ 0 w 46958"/>
                <a:gd name="connsiteY8" fmla="*/ 28151 h 89184"/>
                <a:gd name="connsiteX9" fmla="*/ 10291 w 46958"/>
                <a:gd name="connsiteY9" fmla="*/ 28151 h 89184"/>
                <a:gd name="connsiteX10" fmla="*/ 10291 w 46958"/>
                <a:gd name="connsiteY10" fmla="*/ 23420 h 89184"/>
                <a:gd name="connsiteX11" fmla="*/ 34893 w 46958"/>
                <a:gd name="connsiteY11" fmla="*/ 0 h 89184"/>
                <a:gd name="connsiteX12" fmla="*/ 46958 w 46958"/>
                <a:gd name="connsiteY12" fmla="*/ 2602 h 89184"/>
                <a:gd name="connsiteX13" fmla="*/ 42818 w 46958"/>
                <a:gd name="connsiteY13" fmla="*/ 17624 h 89184"/>
                <a:gd name="connsiteX14" fmla="*/ 37614 w 46958"/>
                <a:gd name="connsiteY14" fmla="*/ 16678 h 89184"/>
                <a:gd name="connsiteX15" fmla="*/ 29689 w 46958"/>
                <a:gd name="connsiteY15" fmla="*/ 24366 h 89184"/>
                <a:gd name="connsiteX16" fmla="*/ 29689 w 46958"/>
                <a:gd name="connsiteY16" fmla="*/ 28269 h 89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958" h="89184">
                  <a:moveTo>
                    <a:pt x="29571" y="28151"/>
                  </a:moveTo>
                  <a:lnTo>
                    <a:pt x="44238" y="28151"/>
                  </a:lnTo>
                  <a:lnTo>
                    <a:pt x="44238" y="43646"/>
                  </a:lnTo>
                  <a:lnTo>
                    <a:pt x="29571" y="43646"/>
                  </a:lnTo>
                  <a:lnTo>
                    <a:pt x="29571" y="89185"/>
                  </a:lnTo>
                  <a:lnTo>
                    <a:pt x="10291" y="89185"/>
                  </a:lnTo>
                  <a:lnTo>
                    <a:pt x="10291" y="43646"/>
                  </a:lnTo>
                  <a:lnTo>
                    <a:pt x="0" y="43646"/>
                  </a:lnTo>
                  <a:lnTo>
                    <a:pt x="0" y="28151"/>
                  </a:lnTo>
                  <a:lnTo>
                    <a:pt x="10291" y="28151"/>
                  </a:lnTo>
                  <a:lnTo>
                    <a:pt x="10291" y="23420"/>
                  </a:lnTo>
                  <a:cubicBezTo>
                    <a:pt x="10291" y="9108"/>
                    <a:pt x="20108" y="0"/>
                    <a:pt x="34893" y="0"/>
                  </a:cubicBezTo>
                  <a:cubicBezTo>
                    <a:pt x="39033" y="0"/>
                    <a:pt x="43055" y="828"/>
                    <a:pt x="46958" y="2602"/>
                  </a:cubicBezTo>
                  <a:lnTo>
                    <a:pt x="42818" y="17624"/>
                  </a:lnTo>
                  <a:cubicBezTo>
                    <a:pt x="41044" y="17033"/>
                    <a:pt x="39033" y="16678"/>
                    <a:pt x="37614" y="16678"/>
                  </a:cubicBezTo>
                  <a:cubicBezTo>
                    <a:pt x="33001" y="16678"/>
                    <a:pt x="29689" y="19517"/>
                    <a:pt x="29689" y="24366"/>
                  </a:cubicBezTo>
                  <a:lnTo>
                    <a:pt x="29689" y="28269"/>
                  </a:lnTo>
                  <a:close/>
                </a:path>
              </a:pathLst>
            </a:custGeom>
            <a:solidFill>
              <a:schemeClr val="bg1"/>
            </a:solidFill>
            <a:ln w="0"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945D0071-9D9F-4B52-DF33-1411DDF74412}"/>
                </a:ext>
              </a:extLst>
            </p:cNvPr>
            <p:cNvSpPr/>
            <p:nvPr/>
          </p:nvSpPr>
          <p:spPr>
            <a:xfrm>
              <a:off x="11215620"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398 w 63872"/>
                <a:gd name="connsiteY10" fmla="*/ 25194 h 64582"/>
                <a:gd name="connsiteX11" fmla="*/ 44592 w 63872"/>
                <a:gd name="connsiteY11" fmla="*/ 25194 h 64582"/>
                <a:gd name="connsiteX12" fmla="*/ 32291 w 63872"/>
                <a:gd name="connsiteY12" fmla="*/ 15613 h 64582"/>
                <a:gd name="connsiteX13" fmla="*/ 19398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398" y="25194"/>
                  </a:moveTo>
                  <a:lnTo>
                    <a:pt x="44592" y="25194"/>
                  </a:lnTo>
                  <a:cubicBezTo>
                    <a:pt x="42700" y="18689"/>
                    <a:pt x="37732" y="15613"/>
                    <a:pt x="32291" y="15613"/>
                  </a:cubicBezTo>
                  <a:cubicBezTo>
                    <a:pt x="26850" y="15613"/>
                    <a:pt x="21291" y="19043"/>
                    <a:pt x="19398" y="25194"/>
                  </a:cubicBezTo>
                </a:path>
              </a:pathLst>
            </a:custGeom>
            <a:solidFill>
              <a:schemeClr val="bg1"/>
            </a:solidFill>
            <a:ln w="0"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95E5FFD1-B523-2AE2-6751-D2146037E92E}"/>
                </a:ext>
              </a:extLst>
            </p:cNvPr>
            <p:cNvSpPr/>
            <p:nvPr/>
          </p:nvSpPr>
          <p:spPr>
            <a:xfrm>
              <a:off x="11289428"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6A41A5B3-B910-BD84-D278-E96D57A4E468}"/>
                </a:ext>
              </a:extLst>
            </p:cNvPr>
            <p:cNvSpPr/>
            <p:nvPr/>
          </p:nvSpPr>
          <p:spPr>
            <a:xfrm>
              <a:off x="11368086" y="6432080"/>
              <a:ext cx="81259" cy="85163"/>
            </a:xfrm>
            <a:custGeom>
              <a:avLst/>
              <a:gdLst>
                <a:gd name="connsiteX0" fmla="*/ 81260 w 81259"/>
                <a:gd name="connsiteY0" fmla="*/ 62571 h 85163"/>
                <a:gd name="connsiteX1" fmla="*/ 43291 w 81259"/>
                <a:gd name="connsiteY1" fmla="*/ 85163 h 85163"/>
                <a:gd name="connsiteX2" fmla="*/ 0 w 81259"/>
                <a:gd name="connsiteY2" fmla="*/ 42582 h 85163"/>
                <a:gd name="connsiteX3" fmla="*/ 43291 w 81259"/>
                <a:gd name="connsiteY3" fmla="*/ 0 h 85163"/>
                <a:gd name="connsiteX4" fmla="*/ 79486 w 81259"/>
                <a:gd name="connsiteY4" fmla="*/ 19043 h 85163"/>
                <a:gd name="connsiteX5" fmla="*/ 61507 w 81259"/>
                <a:gd name="connsiteY5" fmla="*/ 27915 h 85163"/>
                <a:gd name="connsiteX6" fmla="*/ 43291 w 81259"/>
                <a:gd name="connsiteY6" fmla="*/ 18334 h 85163"/>
                <a:gd name="connsiteX7" fmla="*/ 20108 w 81259"/>
                <a:gd name="connsiteY7" fmla="*/ 42582 h 85163"/>
                <a:gd name="connsiteX8" fmla="*/ 43291 w 81259"/>
                <a:gd name="connsiteY8" fmla="*/ 66948 h 85163"/>
                <a:gd name="connsiteX9" fmla="*/ 62453 w 81259"/>
                <a:gd name="connsiteY9" fmla="*/ 55238 h 85163"/>
                <a:gd name="connsiteX10" fmla="*/ 81260 w 81259"/>
                <a:gd name="connsiteY10" fmla="*/ 62571 h 85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259" h="85163">
                  <a:moveTo>
                    <a:pt x="81260" y="62571"/>
                  </a:moveTo>
                  <a:cubicBezTo>
                    <a:pt x="74873" y="76883"/>
                    <a:pt x="60797" y="85163"/>
                    <a:pt x="43291" y="85163"/>
                  </a:cubicBezTo>
                  <a:cubicBezTo>
                    <a:pt x="19162" y="85163"/>
                    <a:pt x="0" y="66593"/>
                    <a:pt x="0" y="42582"/>
                  </a:cubicBezTo>
                  <a:cubicBezTo>
                    <a:pt x="0" y="18570"/>
                    <a:pt x="19043" y="0"/>
                    <a:pt x="43291" y="0"/>
                  </a:cubicBezTo>
                  <a:cubicBezTo>
                    <a:pt x="58668" y="0"/>
                    <a:pt x="72389" y="7097"/>
                    <a:pt x="79486" y="19043"/>
                  </a:cubicBezTo>
                  <a:lnTo>
                    <a:pt x="61507" y="27915"/>
                  </a:lnTo>
                  <a:cubicBezTo>
                    <a:pt x="57485" y="21409"/>
                    <a:pt x="51098" y="18334"/>
                    <a:pt x="43291" y="18334"/>
                  </a:cubicBezTo>
                  <a:cubicBezTo>
                    <a:pt x="30399" y="18334"/>
                    <a:pt x="20108" y="28624"/>
                    <a:pt x="20108" y="42582"/>
                  </a:cubicBezTo>
                  <a:cubicBezTo>
                    <a:pt x="20108" y="56539"/>
                    <a:pt x="30399" y="66948"/>
                    <a:pt x="43291" y="66948"/>
                  </a:cubicBezTo>
                  <a:cubicBezTo>
                    <a:pt x="51689" y="66948"/>
                    <a:pt x="58668" y="63163"/>
                    <a:pt x="62453" y="55238"/>
                  </a:cubicBezTo>
                  <a:lnTo>
                    <a:pt x="81260" y="62571"/>
                  </a:lnTo>
                  <a:close/>
                </a:path>
              </a:pathLst>
            </a:custGeom>
            <a:solidFill>
              <a:schemeClr val="bg1"/>
            </a:solidFill>
            <a:ln w="0"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CF4CD6F8-21F7-F975-46A8-6E6DB520F8FD}"/>
                </a:ext>
              </a:extLst>
            </p:cNvPr>
            <p:cNvSpPr/>
            <p:nvPr/>
          </p:nvSpPr>
          <p:spPr>
            <a:xfrm>
              <a:off x="11456443"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B340B48D-9A70-F572-FDC7-9588FC41E9E6}"/>
                </a:ext>
              </a:extLst>
            </p:cNvPr>
            <p:cNvSpPr/>
            <p:nvPr/>
          </p:nvSpPr>
          <p:spPr>
            <a:xfrm>
              <a:off x="11538649"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F4E16929-A171-1A22-3C92-96F37A52803A}"/>
                </a:ext>
              </a:extLst>
            </p:cNvPr>
            <p:cNvSpPr/>
            <p:nvPr/>
          </p:nvSpPr>
          <p:spPr>
            <a:xfrm>
              <a:off x="11587381"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517 w 63872"/>
                <a:gd name="connsiteY10" fmla="*/ 25194 h 64582"/>
                <a:gd name="connsiteX11" fmla="*/ 44711 w 63872"/>
                <a:gd name="connsiteY11" fmla="*/ 25194 h 64582"/>
                <a:gd name="connsiteX12" fmla="*/ 32409 w 63872"/>
                <a:gd name="connsiteY12" fmla="*/ 15613 h 64582"/>
                <a:gd name="connsiteX13" fmla="*/ 19517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517" y="25194"/>
                  </a:moveTo>
                  <a:lnTo>
                    <a:pt x="44711" y="25194"/>
                  </a:lnTo>
                  <a:cubicBezTo>
                    <a:pt x="42818" y="18689"/>
                    <a:pt x="37969" y="15613"/>
                    <a:pt x="32409" y="15613"/>
                  </a:cubicBezTo>
                  <a:cubicBezTo>
                    <a:pt x="26850" y="15613"/>
                    <a:pt x="21409" y="19043"/>
                    <a:pt x="19517" y="25194"/>
                  </a:cubicBezTo>
                </a:path>
              </a:pathLst>
            </a:custGeom>
            <a:solidFill>
              <a:schemeClr val="bg1"/>
            </a:solidFill>
            <a:ln w="0"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4D89A883-1C46-FAAC-205D-B2FB90E2292D}"/>
                </a:ext>
              </a:extLst>
            </p:cNvPr>
            <p:cNvSpPr/>
            <p:nvPr/>
          </p:nvSpPr>
          <p:spPr>
            <a:xfrm>
              <a:off x="11012411" y="6547050"/>
              <a:ext cx="80313" cy="81496"/>
            </a:xfrm>
            <a:custGeom>
              <a:avLst/>
              <a:gdLst>
                <a:gd name="connsiteX0" fmla="*/ 80314 w 80313"/>
                <a:gd name="connsiteY0" fmla="*/ 0 h 81496"/>
                <a:gd name="connsiteX1" fmla="*/ 44711 w 80313"/>
                <a:gd name="connsiteY1" fmla="*/ 81497 h 81496"/>
                <a:gd name="connsiteX2" fmla="*/ 35485 w 80313"/>
                <a:gd name="connsiteY2" fmla="*/ 81497 h 81496"/>
                <a:gd name="connsiteX3" fmla="*/ 0 w 80313"/>
                <a:gd name="connsiteY3" fmla="*/ 0 h 81496"/>
                <a:gd name="connsiteX4" fmla="*/ 10409 w 80313"/>
                <a:gd name="connsiteY4" fmla="*/ 0 h 81496"/>
                <a:gd name="connsiteX5" fmla="*/ 40098 w 80313"/>
                <a:gd name="connsiteY5" fmla="*/ 68367 h 81496"/>
                <a:gd name="connsiteX6" fmla="*/ 69787 w 80313"/>
                <a:gd name="connsiteY6" fmla="*/ 0 h 81496"/>
                <a:gd name="connsiteX7" fmla="*/ 80314 w 80313"/>
                <a:gd name="connsiteY7" fmla="*/ 0 h 8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13" h="81496">
                  <a:moveTo>
                    <a:pt x="80314" y="0"/>
                  </a:moveTo>
                  <a:lnTo>
                    <a:pt x="44711" y="81497"/>
                  </a:lnTo>
                  <a:lnTo>
                    <a:pt x="35485" y="81497"/>
                  </a:lnTo>
                  <a:lnTo>
                    <a:pt x="0" y="0"/>
                  </a:lnTo>
                  <a:lnTo>
                    <a:pt x="10409" y="0"/>
                  </a:lnTo>
                  <a:lnTo>
                    <a:pt x="40098" y="68367"/>
                  </a:lnTo>
                  <a:lnTo>
                    <a:pt x="69787" y="0"/>
                  </a:lnTo>
                  <a:lnTo>
                    <a:pt x="80314" y="0"/>
                  </a:lnTo>
                  <a:close/>
                </a:path>
              </a:pathLst>
            </a:custGeom>
            <a:solidFill>
              <a:schemeClr val="bg1"/>
            </a:solidFill>
            <a:ln w="0"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87A9A9C8-B9CE-E807-5136-25A9EC7C7C9B}"/>
                </a:ext>
              </a:extLst>
            </p:cNvPr>
            <p:cNvSpPr/>
            <p:nvPr/>
          </p:nvSpPr>
          <p:spPr>
            <a:xfrm>
              <a:off x="11102424"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9C161AB0-5D7B-5FF6-37EA-DCB12B072E60}"/>
                </a:ext>
              </a:extLst>
            </p:cNvPr>
            <p:cNvSpPr/>
            <p:nvPr/>
          </p:nvSpPr>
          <p:spPr>
            <a:xfrm>
              <a:off x="11127973" y="6567276"/>
              <a:ext cx="58313" cy="62926"/>
            </a:xfrm>
            <a:custGeom>
              <a:avLst/>
              <a:gdLst>
                <a:gd name="connsiteX0" fmla="*/ 58313 w 58313"/>
                <a:gd name="connsiteY0" fmla="*/ 46130 h 62926"/>
                <a:gd name="connsiteX1" fmla="*/ 31227 w 58313"/>
                <a:gd name="connsiteY1" fmla="*/ 62926 h 62926"/>
                <a:gd name="connsiteX2" fmla="*/ 0 w 58313"/>
                <a:gd name="connsiteY2" fmla="*/ 31463 h 62926"/>
                <a:gd name="connsiteX3" fmla="*/ 31227 w 58313"/>
                <a:gd name="connsiteY3" fmla="*/ 0 h 62926"/>
                <a:gd name="connsiteX4" fmla="*/ 57958 w 58313"/>
                <a:gd name="connsiteY4" fmla="*/ 15850 h 62926"/>
                <a:gd name="connsiteX5" fmla="*/ 49324 w 58313"/>
                <a:gd name="connsiteY5" fmla="*/ 19280 h 62926"/>
                <a:gd name="connsiteX6" fmla="*/ 31227 w 58313"/>
                <a:gd name="connsiteY6" fmla="*/ 8635 h 62926"/>
                <a:gd name="connsiteX7" fmla="*/ 8989 w 58313"/>
                <a:gd name="connsiteY7" fmla="*/ 31581 h 62926"/>
                <a:gd name="connsiteX8" fmla="*/ 31227 w 58313"/>
                <a:gd name="connsiteY8" fmla="*/ 54410 h 62926"/>
                <a:gd name="connsiteX9" fmla="*/ 49797 w 58313"/>
                <a:gd name="connsiteY9" fmla="*/ 43055 h 62926"/>
                <a:gd name="connsiteX10" fmla="*/ 58313 w 58313"/>
                <a:gd name="connsiteY10" fmla="*/ 46248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13" h="62926">
                  <a:moveTo>
                    <a:pt x="58313" y="46130"/>
                  </a:moveTo>
                  <a:cubicBezTo>
                    <a:pt x="53582" y="56539"/>
                    <a:pt x="43055" y="62926"/>
                    <a:pt x="31227" y="62926"/>
                  </a:cubicBezTo>
                  <a:cubicBezTo>
                    <a:pt x="14312" y="62926"/>
                    <a:pt x="0" y="50507"/>
                    <a:pt x="0" y="31463"/>
                  </a:cubicBezTo>
                  <a:cubicBezTo>
                    <a:pt x="0" y="12420"/>
                    <a:pt x="14312" y="0"/>
                    <a:pt x="31227" y="0"/>
                  </a:cubicBezTo>
                  <a:cubicBezTo>
                    <a:pt x="42700" y="0"/>
                    <a:pt x="52872" y="5796"/>
                    <a:pt x="57958" y="15850"/>
                  </a:cubicBezTo>
                  <a:lnTo>
                    <a:pt x="49324" y="19280"/>
                  </a:lnTo>
                  <a:cubicBezTo>
                    <a:pt x="45657" y="12183"/>
                    <a:pt x="38915" y="8635"/>
                    <a:pt x="31227" y="8635"/>
                  </a:cubicBezTo>
                  <a:cubicBezTo>
                    <a:pt x="18925" y="8635"/>
                    <a:pt x="8989" y="17861"/>
                    <a:pt x="8989" y="31581"/>
                  </a:cubicBezTo>
                  <a:cubicBezTo>
                    <a:pt x="8989" y="45302"/>
                    <a:pt x="18925" y="54410"/>
                    <a:pt x="31227" y="54410"/>
                  </a:cubicBezTo>
                  <a:cubicBezTo>
                    <a:pt x="39270" y="54410"/>
                    <a:pt x="46130" y="50625"/>
                    <a:pt x="49797" y="43055"/>
                  </a:cubicBezTo>
                  <a:lnTo>
                    <a:pt x="58313" y="46248"/>
                  </a:lnTo>
                  <a:close/>
                </a:path>
              </a:pathLst>
            </a:custGeom>
            <a:solidFill>
              <a:schemeClr val="bg1"/>
            </a:solidFill>
            <a:ln w="0"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79F74E50-8A55-59A2-2FEA-FB48AB724F5A}"/>
                </a:ext>
              </a:extLst>
            </p:cNvPr>
            <p:cNvSpPr/>
            <p:nvPr/>
          </p:nvSpPr>
          <p:spPr>
            <a:xfrm>
              <a:off x="11189007" y="6549416"/>
              <a:ext cx="46721" cy="80668"/>
            </a:xfrm>
            <a:custGeom>
              <a:avLst/>
              <a:gdLst>
                <a:gd name="connsiteX0" fmla="*/ 46721 w 46721"/>
                <a:gd name="connsiteY0" fmla="*/ 75937 h 80668"/>
                <a:gd name="connsiteX1" fmla="*/ 32882 w 46721"/>
                <a:gd name="connsiteY1" fmla="*/ 80669 h 80668"/>
                <a:gd name="connsiteX2" fmla="*/ 13011 w 46721"/>
                <a:gd name="connsiteY2" fmla="*/ 60324 h 80668"/>
                <a:gd name="connsiteX3" fmla="*/ 13011 w 46721"/>
                <a:gd name="connsiteY3" fmla="*/ 26850 h 80668"/>
                <a:gd name="connsiteX4" fmla="*/ 0 w 46721"/>
                <a:gd name="connsiteY4" fmla="*/ 26850 h 80668"/>
                <a:gd name="connsiteX5" fmla="*/ 0 w 46721"/>
                <a:gd name="connsiteY5" fmla="*/ 19043 h 80668"/>
                <a:gd name="connsiteX6" fmla="*/ 13011 w 46721"/>
                <a:gd name="connsiteY6" fmla="*/ 19043 h 80668"/>
                <a:gd name="connsiteX7" fmla="*/ 13011 w 46721"/>
                <a:gd name="connsiteY7" fmla="*/ 0 h 80668"/>
                <a:gd name="connsiteX8" fmla="*/ 22355 w 46721"/>
                <a:gd name="connsiteY8" fmla="*/ 0 h 80668"/>
                <a:gd name="connsiteX9" fmla="*/ 22355 w 46721"/>
                <a:gd name="connsiteY9" fmla="*/ 19043 h 80668"/>
                <a:gd name="connsiteX10" fmla="*/ 43764 w 46721"/>
                <a:gd name="connsiteY10" fmla="*/ 19043 h 80668"/>
                <a:gd name="connsiteX11" fmla="*/ 43764 w 46721"/>
                <a:gd name="connsiteY11" fmla="*/ 26850 h 80668"/>
                <a:gd name="connsiteX12" fmla="*/ 22355 w 46721"/>
                <a:gd name="connsiteY12" fmla="*/ 26850 h 80668"/>
                <a:gd name="connsiteX13" fmla="*/ 22355 w 46721"/>
                <a:gd name="connsiteY13" fmla="*/ 59733 h 80668"/>
                <a:gd name="connsiteX14" fmla="*/ 33474 w 46721"/>
                <a:gd name="connsiteY14" fmla="*/ 71916 h 80668"/>
                <a:gd name="connsiteX15" fmla="*/ 43646 w 46721"/>
                <a:gd name="connsiteY15" fmla="*/ 68249 h 80668"/>
                <a:gd name="connsiteX16" fmla="*/ 46721 w 46721"/>
                <a:gd name="connsiteY16" fmla="*/ 75937 h 8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721" h="80668">
                  <a:moveTo>
                    <a:pt x="46721" y="75937"/>
                  </a:moveTo>
                  <a:cubicBezTo>
                    <a:pt x="41872" y="79367"/>
                    <a:pt x="37732" y="80669"/>
                    <a:pt x="32882" y="80669"/>
                  </a:cubicBezTo>
                  <a:cubicBezTo>
                    <a:pt x="20936" y="80669"/>
                    <a:pt x="13011" y="73572"/>
                    <a:pt x="13011" y="60324"/>
                  </a:cubicBezTo>
                  <a:lnTo>
                    <a:pt x="13011" y="26850"/>
                  </a:lnTo>
                  <a:lnTo>
                    <a:pt x="0" y="26850"/>
                  </a:lnTo>
                  <a:lnTo>
                    <a:pt x="0" y="19043"/>
                  </a:lnTo>
                  <a:lnTo>
                    <a:pt x="13011" y="19043"/>
                  </a:lnTo>
                  <a:lnTo>
                    <a:pt x="13011" y="0"/>
                  </a:lnTo>
                  <a:lnTo>
                    <a:pt x="22355" y="0"/>
                  </a:lnTo>
                  <a:lnTo>
                    <a:pt x="22355" y="19043"/>
                  </a:lnTo>
                  <a:lnTo>
                    <a:pt x="43764" y="19043"/>
                  </a:lnTo>
                  <a:lnTo>
                    <a:pt x="43764" y="26850"/>
                  </a:lnTo>
                  <a:lnTo>
                    <a:pt x="22355" y="26850"/>
                  </a:lnTo>
                  <a:lnTo>
                    <a:pt x="22355" y="59733"/>
                  </a:lnTo>
                  <a:cubicBezTo>
                    <a:pt x="22355" y="67539"/>
                    <a:pt x="26732" y="71916"/>
                    <a:pt x="33474" y="71916"/>
                  </a:cubicBezTo>
                  <a:cubicBezTo>
                    <a:pt x="36904" y="71916"/>
                    <a:pt x="40689" y="70496"/>
                    <a:pt x="43646" y="68249"/>
                  </a:cubicBezTo>
                  <a:lnTo>
                    <a:pt x="46721" y="75937"/>
                  </a:lnTo>
                  <a:close/>
                </a:path>
              </a:pathLst>
            </a:custGeom>
            <a:solidFill>
              <a:schemeClr val="bg1"/>
            </a:solidFill>
            <a:ln w="0"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81713812-5B19-8DE6-3E43-29FE3DBD3458}"/>
                </a:ext>
              </a:extLst>
            </p:cNvPr>
            <p:cNvSpPr/>
            <p:nvPr/>
          </p:nvSpPr>
          <p:spPr>
            <a:xfrm>
              <a:off x="11237976" y="6567276"/>
              <a:ext cx="63517" cy="62689"/>
            </a:xfrm>
            <a:custGeom>
              <a:avLst/>
              <a:gdLst>
                <a:gd name="connsiteX0" fmla="*/ 63518 w 63517"/>
                <a:gd name="connsiteY0" fmla="*/ 31227 h 62689"/>
                <a:gd name="connsiteX1" fmla="*/ 31818 w 63517"/>
                <a:gd name="connsiteY1" fmla="*/ 62690 h 62689"/>
                <a:gd name="connsiteX2" fmla="*/ 0 w 63517"/>
                <a:gd name="connsiteY2" fmla="*/ 31227 h 62689"/>
                <a:gd name="connsiteX3" fmla="*/ 31818 w 63517"/>
                <a:gd name="connsiteY3" fmla="*/ 0 h 62689"/>
                <a:gd name="connsiteX4" fmla="*/ 63518 w 63517"/>
                <a:gd name="connsiteY4" fmla="*/ 31227 h 62689"/>
                <a:gd name="connsiteX5" fmla="*/ 54410 w 63517"/>
                <a:gd name="connsiteY5" fmla="*/ 31227 h 62689"/>
                <a:gd name="connsiteX6" fmla="*/ 31818 w 63517"/>
                <a:gd name="connsiteY6" fmla="*/ 8161 h 62689"/>
                <a:gd name="connsiteX7" fmla="*/ 8989 w 63517"/>
                <a:gd name="connsiteY7" fmla="*/ 31227 h 62689"/>
                <a:gd name="connsiteX8" fmla="*/ 31818 w 63517"/>
                <a:gd name="connsiteY8" fmla="*/ 54528 h 62689"/>
                <a:gd name="connsiteX9" fmla="*/ 54410 w 63517"/>
                <a:gd name="connsiteY9" fmla="*/ 31227 h 62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517" h="62689">
                  <a:moveTo>
                    <a:pt x="63518" y="31227"/>
                  </a:moveTo>
                  <a:cubicBezTo>
                    <a:pt x="63518" y="49560"/>
                    <a:pt x="49442" y="62690"/>
                    <a:pt x="31818" y="62690"/>
                  </a:cubicBezTo>
                  <a:cubicBezTo>
                    <a:pt x="14194" y="62690"/>
                    <a:pt x="0" y="49560"/>
                    <a:pt x="0" y="31227"/>
                  </a:cubicBezTo>
                  <a:cubicBezTo>
                    <a:pt x="0" y="12893"/>
                    <a:pt x="13957" y="0"/>
                    <a:pt x="31818" y="0"/>
                  </a:cubicBezTo>
                  <a:cubicBezTo>
                    <a:pt x="49679" y="0"/>
                    <a:pt x="63518" y="12893"/>
                    <a:pt x="63518" y="31227"/>
                  </a:cubicBezTo>
                  <a:moveTo>
                    <a:pt x="54410" y="31227"/>
                  </a:moveTo>
                  <a:cubicBezTo>
                    <a:pt x="54410" y="17506"/>
                    <a:pt x="44119" y="8161"/>
                    <a:pt x="31818" y="8161"/>
                  </a:cubicBezTo>
                  <a:cubicBezTo>
                    <a:pt x="19517" y="8161"/>
                    <a:pt x="8989" y="17506"/>
                    <a:pt x="8989" y="31227"/>
                  </a:cubicBezTo>
                  <a:cubicBezTo>
                    <a:pt x="8989" y="44947"/>
                    <a:pt x="19398" y="54528"/>
                    <a:pt x="31818" y="54528"/>
                  </a:cubicBezTo>
                  <a:cubicBezTo>
                    <a:pt x="44238" y="54528"/>
                    <a:pt x="54410" y="45066"/>
                    <a:pt x="54410" y="31227"/>
                  </a:cubicBezTo>
                </a:path>
              </a:pathLst>
            </a:custGeom>
            <a:solidFill>
              <a:schemeClr val="bg1"/>
            </a:solidFill>
            <a:ln w="0"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66984621-9B43-0D26-FB4C-225E2F719200}"/>
                </a:ext>
              </a:extLst>
            </p:cNvPr>
            <p:cNvSpPr/>
            <p:nvPr/>
          </p:nvSpPr>
          <p:spPr>
            <a:xfrm>
              <a:off x="11314741" y="6567986"/>
              <a:ext cx="37732" cy="60560"/>
            </a:xfrm>
            <a:custGeom>
              <a:avLst/>
              <a:gdLst>
                <a:gd name="connsiteX0" fmla="*/ 37732 w 37732"/>
                <a:gd name="connsiteY0" fmla="*/ 473 h 60560"/>
                <a:gd name="connsiteX1" fmla="*/ 37022 w 37732"/>
                <a:gd name="connsiteY1" fmla="*/ 9344 h 60560"/>
                <a:gd name="connsiteX2" fmla="*/ 33474 w 37732"/>
                <a:gd name="connsiteY2" fmla="*/ 9344 h 60560"/>
                <a:gd name="connsiteX3" fmla="*/ 9344 w 37732"/>
                <a:gd name="connsiteY3" fmla="*/ 37495 h 60560"/>
                <a:gd name="connsiteX4" fmla="*/ 9344 w 37732"/>
                <a:gd name="connsiteY4" fmla="*/ 60561 h 60560"/>
                <a:gd name="connsiteX5" fmla="*/ 0 w 37732"/>
                <a:gd name="connsiteY5" fmla="*/ 60561 h 60560"/>
                <a:gd name="connsiteX6" fmla="*/ 0 w 37732"/>
                <a:gd name="connsiteY6" fmla="*/ 591 h 60560"/>
                <a:gd name="connsiteX7" fmla="*/ 9344 w 37732"/>
                <a:gd name="connsiteY7" fmla="*/ 591 h 60560"/>
                <a:gd name="connsiteX8" fmla="*/ 9344 w 37732"/>
                <a:gd name="connsiteY8" fmla="*/ 15377 h 60560"/>
                <a:gd name="connsiteX9" fmla="*/ 33474 w 37732"/>
                <a:gd name="connsiteY9" fmla="*/ 0 h 60560"/>
                <a:gd name="connsiteX10" fmla="*/ 37732 w 37732"/>
                <a:gd name="connsiteY10" fmla="*/ 473 h 6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32" h="60560">
                  <a:moveTo>
                    <a:pt x="37732" y="473"/>
                  </a:moveTo>
                  <a:lnTo>
                    <a:pt x="37022" y="9344"/>
                  </a:lnTo>
                  <a:cubicBezTo>
                    <a:pt x="35958" y="9344"/>
                    <a:pt x="34538" y="9344"/>
                    <a:pt x="33474" y="9344"/>
                  </a:cubicBezTo>
                  <a:cubicBezTo>
                    <a:pt x="17506" y="9344"/>
                    <a:pt x="9344" y="21409"/>
                    <a:pt x="9344" y="37495"/>
                  </a:cubicBezTo>
                  <a:lnTo>
                    <a:pt x="9344" y="60561"/>
                  </a:lnTo>
                  <a:lnTo>
                    <a:pt x="0" y="60561"/>
                  </a:lnTo>
                  <a:lnTo>
                    <a:pt x="0" y="591"/>
                  </a:lnTo>
                  <a:lnTo>
                    <a:pt x="9344" y="591"/>
                  </a:lnTo>
                  <a:lnTo>
                    <a:pt x="9344" y="15377"/>
                  </a:lnTo>
                  <a:cubicBezTo>
                    <a:pt x="14194" y="6506"/>
                    <a:pt x="22237" y="0"/>
                    <a:pt x="33474" y="0"/>
                  </a:cubicBezTo>
                  <a:cubicBezTo>
                    <a:pt x="34893" y="0"/>
                    <a:pt x="36076" y="0"/>
                    <a:pt x="37732" y="473"/>
                  </a:cubicBezTo>
                </a:path>
              </a:pathLst>
            </a:custGeom>
            <a:solidFill>
              <a:schemeClr val="bg1"/>
            </a:solidFill>
            <a:ln w="0"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7BA5F738-7BBD-ACF0-3D3F-DC3BC32E533E}"/>
                </a:ext>
              </a:extLst>
            </p:cNvPr>
            <p:cNvSpPr/>
            <p:nvPr/>
          </p:nvSpPr>
          <p:spPr>
            <a:xfrm>
              <a:off x="11361817"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51EC0BAA-42D1-4D77-FBF2-9450D0D4CCB3}"/>
                </a:ext>
              </a:extLst>
            </p:cNvPr>
            <p:cNvSpPr/>
            <p:nvPr/>
          </p:nvSpPr>
          <p:spPr>
            <a:xfrm>
              <a:off x="11386656" y="6567276"/>
              <a:ext cx="63044" cy="62926"/>
            </a:xfrm>
            <a:custGeom>
              <a:avLst/>
              <a:gdLst>
                <a:gd name="connsiteX0" fmla="*/ 63044 w 63044"/>
                <a:gd name="connsiteY0" fmla="*/ 1301 h 62926"/>
                <a:gd name="connsiteX1" fmla="*/ 63044 w 63044"/>
                <a:gd name="connsiteY1" fmla="*/ 61270 h 62926"/>
                <a:gd name="connsiteX2" fmla="*/ 53818 w 63044"/>
                <a:gd name="connsiteY2" fmla="*/ 61270 h 62926"/>
                <a:gd name="connsiteX3" fmla="*/ 53818 w 63044"/>
                <a:gd name="connsiteY3" fmla="*/ 51926 h 62926"/>
                <a:gd name="connsiteX4" fmla="*/ 29925 w 63044"/>
                <a:gd name="connsiteY4" fmla="*/ 62926 h 62926"/>
                <a:gd name="connsiteX5" fmla="*/ 0 w 63044"/>
                <a:gd name="connsiteY5" fmla="*/ 31463 h 62926"/>
                <a:gd name="connsiteX6" fmla="*/ 29925 w 63044"/>
                <a:gd name="connsiteY6" fmla="*/ 0 h 62926"/>
                <a:gd name="connsiteX7" fmla="*/ 53818 w 63044"/>
                <a:gd name="connsiteY7" fmla="*/ 10882 h 62926"/>
                <a:gd name="connsiteX8" fmla="*/ 53818 w 63044"/>
                <a:gd name="connsiteY8" fmla="*/ 1419 h 62926"/>
                <a:gd name="connsiteX9" fmla="*/ 63044 w 63044"/>
                <a:gd name="connsiteY9" fmla="*/ 1419 h 62926"/>
                <a:gd name="connsiteX10" fmla="*/ 53818 w 63044"/>
                <a:gd name="connsiteY10" fmla="*/ 33237 h 62926"/>
                <a:gd name="connsiteX11" fmla="*/ 53818 w 63044"/>
                <a:gd name="connsiteY11" fmla="*/ 29571 h 62926"/>
                <a:gd name="connsiteX12" fmla="*/ 31463 w 63044"/>
                <a:gd name="connsiteY12" fmla="*/ 8043 h 62926"/>
                <a:gd name="connsiteX13" fmla="*/ 9108 w 63044"/>
                <a:gd name="connsiteY13" fmla="*/ 31345 h 62926"/>
                <a:gd name="connsiteX14" fmla="*/ 31463 w 63044"/>
                <a:gd name="connsiteY14" fmla="*/ 54528 h 62926"/>
                <a:gd name="connsiteX15" fmla="*/ 53818 w 63044"/>
                <a:gd name="connsiteY15" fmla="*/ 33119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044" h="62926">
                  <a:moveTo>
                    <a:pt x="63044" y="1301"/>
                  </a:moveTo>
                  <a:lnTo>
                    <a:pt x="63044" y="61270"/>
                  </a:lnTo>
                  <a:lnTo>
                    <a:pt x="53818" y="61270"/>
                  </a:lnTo>
                  <a:lnTo>
                    <a:pt x="53818" y="51926"/>
                  </a:lnTo>
                  <a:cubicBezTo>
                    <a:pt x="48377" y="58905"/>
                    <a:pt x="39979" y="62926"/>
                    <a:pt x="29925" y="62926"/>
                  </a:cubicBezTo>
                  <a:cubicBezTo>
                    <a:pt x="13957" y="62926"/>
                    <a:pt x="0" y="50388"/>
                    <a:pt x="0" y="31463"/>
                  </a:cubicBezTo>
                  <a:cubicBezTo>
                    <a:pt x="0" y="12538"/>
                    <a:pt x="13957" y="0"/>
                    <a:pt x="29925" y="0"/>
                  </a:cubicBezTo>
                  <a:cubicBezTo>
                    <a:pt x="39861" y="0"/>
                    <a:pt x="48259" y="4022"/>
                    <a:pt x="53818" y="10882"/>
                  </a:cubicBezTo>
                  <a:lnTo>
                    <a:pt x="53818" y="1419"/>
                  </a:lnTo>
                  <a:lnTo>
                    <a:pt x="63044" y="1419"/>
                  </a:lnTo>
                  <a:close/>
                  <a:moveTo>
                    <a:pt x="53818" y="33237"/>
                  </a:moveTo>
                  <a:lnTo>
                    <a:pt x="53818" y="29571"/>
                  </a:lnTo>
                  <a:cubicBezTo>
                    <a:pt x="52872" y="16323"/>
                    <a:pt x="42227" y="8043"/>
                    <a:pt x="31463" y="8043"/>
                  </a:cubicBezTo>
                  <a:cubicBezTo>
                    <a:pt x="19043" y="8043"/>
                    <a:pt x="9108" y="17033"/>
                    <a:pt x="9108" y="31345"/>
                  </a:cubicBezTo>
                  <a:cubicBezTo>
                    <a:pt x="9108" y="45657"/>
                    <a:pt x="19043" y="54528"/>
                    <a:pt x="31463" y="54528"/>
                  </a:cubicBezTo>
                  <a:cubicBezTo>
                    <a:pt x="42345" y="54528"/>
                    <a:pt x="52872" y="46248"/>
                    <a:pt x="53818" y="33119"/>
                  </a:cubicBezTo>
                </a:path>
              </a:pathLst>
            </a:custGeom>
            <a:solidFill>
              <a:schemeClr val="bg1"/>
            </a:solidFill>
            <a:ln w="0" cap="flat">
              <a:noFill/>
              <a:prstDash val="solid"/>
              <a:miter/>
            </a:ln>
          </p:spPr>
          <p:txBody>
            <a:bodyPr rtlCol="0" anchor="ctr"/>
            <a:lstStyle/>
            <a:p>
              <a:endParaRPr lang="en-US"/>
            </a:p>
          </p:txBody>
        </p:sp>
      </p:grpSp>
      <p:sp>
        <p:nvSpPr>
          <p:cNvPr id="64" name="Text Placeholder 2">
            <a:extLst>
              <a:ext uri="{FF2B5EF4-FFF2-40B4-BE49-F238E27FC236}">
                <a16:creationId xmlns:a16="http://schemas.microsoft.com/office/drawing/2014/main" id="{AA28B1E3-0486-6207-5131-7074C7D9C7AB}"/>
              </a:ext>
            </a:extLst>
          </p:cNvPr>
          <p:cNvSpPr>
            <a:spLocks noGrp="1"/>
          </p:cNvSpPr>
          <p:nvPr>
            <p:ph type="body" idx="10" hasCustomPrompt="1"/>
          </p:nvPr>
        </p:nvSpPr>
        <p:spPr>
          <a:xfrm>
            <a:off x="543560" y="1166049"/>
            <a:ext cx="1626062" cy="1415772"/>
          </a:xfrm>
          <a:prstGeom prst="rect">
            <a:avLst/>
          </a:prstGeom>
        </p:spPr>
        <p:txBody>
          <a:bodyPr wrap="square" lIns="0" rIns="0">
            <a:spAutoFit/>
          </a:bodyPr>
          <a:lstStyle>
            <a:lvl1pPr marL="0" indent="0">
              <a:buNone/>
              <a:defRPr sz="8000">
                <a:solidFill>
                  <a:schemeClr val="bg1"/>
                </a:solidFill>
                <a:latin typeface="VIC SemiBold Italic" panose="00000700000000000000" pitchFamily="2"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00</a:t>
            </a:r>
          </a:p>
        </p:txBody>
      </p:sp>
    </p:spTree>
    <p:extLst>
      <p:ext uri="{BB962C8B-B14F-4D97-AF65-F5344CB8AC3E}">
        <p14:creationId xmlns:p14="http://schemas.microsoft.com/office/powerpoint/2010/main" val="40863805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with Image Gree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ABFF67-DB71-48EB-0A23-B1A2088072E8}"/>
              </a:ext>
            </a:extLst>
          </p:cNvPr>
          <p:cNvSpPr/>
          <p:nvPr userDrawn="1"/>
        </p:nvSpPr>
        <p:spPr>
          <a:xfrm flipH="1">
            <a:off x="-18022" y="0"/>
            <a:ext cx="12210022"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itle 1">
            <a:extLst>
              <a:ext uri="{FF2B5EF4-FFF2-40B4-BE49-F238E27FC236}">
                <a16:creationId xmlns:a16="http://schemas.microsoft.com/office/drawing/2014/main" id="{8D6037F3-15DB-E4A8-03B2-1596802B46E1}"/>
              </a:ext>
            </a:extLst>
          </p:cNvPr>
          <p:cNvSpPr>
            <a:spLocks noGrp="1"/>
          </p:cNvSpPr>
          <p:nvPr>
            <p:ph type="title" hasCustomPrompt="1"/>
          </p:nvPr>
        </p:nvSpPr>
        <p:spPr>
          <a:xfrm>
            <a:off x="543560" y="2434769"/>
            <a:ext cx="4500879" cy="1939635"/>
          </a:xfrm>
        </p:spPr>
        <p:txBody>
          <a:bodyPr wrap="square" lIns="0" tIns="46800" rIns="0" bIns="46800" anchor="b">
            <a:spAutoFit/>
          </a:bodyPr>
          <a:lstStyle>
            <a:lvl1pPr>
              <a:defRPr sz="4400">
                <a:solidFill>
                  <a:schemeClr val="bg1"/>
                </a:solidFill>
                <a:latin typeface="VIC SemiBold Italic" panose="00000700000000000000" pitchFamily="2" charset="0"/>
              </a:defRPr>
            </a:lvl1pPr>
          </a:lstStyle>
          <a:p>
            <a:r>
              <a:rPr lang="en-US"/>
              <a:t>Click to edit</a:t>
            </a:r>
            <a:br>
              <a:rPr lang="en-US"/>
            </a:br>
            <a:r>
              <a:rPr lang="en-US"/>
              <a:t>Master title style</a:t>
            </a:r>
          </a:p>
        </p:txBody>
      </p:sp>
      <p:sp>
        <p:nvSpPr>
          <p:cNvPr id="57" name="Text Placeholder 2">
            <a:extLst>
              <a:ext uri="{FF2B5EF4-FFF2-40B4-BE49-F238E27FC236}">
                <a16:creationId xmlns:a16="http://schemas.microsoft.com/office/drawing/2014/main" id="{248B09C8-FFDC-DF27-0CA5-CD6772D82763}"/>
              </a:ext>
            </a:extLst>
          </p:cNvPr>
          <p:cNvSpPr>
            <a:spLocks noGrp="1"/>
          </p:cNvSpPr>
          <p:nvPr>
            <p:ph type="body" idx="1"/>
          </p:nvPr>
        </p:nvSpPr>
        <p:spPr>
          <a:xfrm>
            <a:off x="543560" y="4401392"/>
            <a:ext cx="4500879" cy="425374"/>
          </a:xfrm>
          <a:prstGeom prst="rect">
            <a:avLst/>
          </a:prstGeom>
        </p:spPr>
        <p:txBody>
          <a:bodyPr wrap="square" lIns="0" tIns="46800" rIns="0" bIns="46800">
            <a:spAutoFit/>
          </a:bodyPr>
          <a:lstStyle>
            <a:lvl1pPr marL="0" indent="0">
              <a:buNone/>
              <a:defRPr sz="2000">
                <a:solidFill>
                  <a:schemeClr val="bg1"/>
                </a:solidFill>
                <a:latin typeface="VIC" panose="00000500000000000000" pitchFamily="2"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60" name="Text Placeholder 2">
            <a:extLst>
              <a:ext uri="{FF2B5EF4-FFF2-40B4-BE49-F238E27FC236}">
                <a16:creationId xmlns:a16="http://schemas.microsoft.com/office/drawing/2014/main" id="{E9EBB372-A52C-4E0A-8F3F-68B4590520EE}"/>
              </a:ext>
            </a:extLst>
          </p:cNvPr>
          <p:cNvSpPr>
            <a:spLocks noGrp="1"/>
          </p:cNvSpPr>
          <p:nvPr>
            <p:ph type="body" idx="10" hasCustomPrompt="1"/>
          </p:nvPr>
        </p:nvSpPr>
        <p:spPr>
          <a:xfrm>
            <a:off x="543560" y="1166049"/>
            <a:ext cx="1692564" cy="1415772"/>
          </a:xfrm>
          <a:prstGeom prst="rect">
            <a:avLst/>
          </a:prstGeom>
        </p:spPr>
        <p:txBody>
          <a:bodyPr wrap="square" lIns="0" rIns="0">
            <a:spAutoFit/>
          </a:bodyPr>
          <a:lstStyle>
            <a:lvl1pPr marL="0" indent="0">
              <a:buNone/>
              <a:defRPr sz="8000">
                <a:solidFill>
                  <a:schemeClr val="bg1"/>
                </a:solidFill>
                <a:latin typeface="VIC SemiBold Italic" panose="00000700000000000000" pitchFamily="2"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00</a:t>
            </a:r>
          </a:p>
        </p:txBody>
      </p:sp>
      <p:grpSp>
        <p:nvGrpSpPr>
          <p:cNvPr id="2" name="Group 1">
            <a:extLst>
              <a:ext uri="{FF2B5EF4-FFF2-40B4-BE49-F238E27FC236}">
                <a16:creationId xmlns:a16="http://schemas.microsoft.com/office/drawing/2014/main" id="{32A279BC-7C38-8B31-6503-324C89C51E60}"/>
              </a:ext>
            </a:extLst>
          </p:cNvPr>
          <p:cNvGrpSpPr/>
          <p:nvPr userDrawn="1"/>
        </p:nvGrpSpPr>
        <p:grpSpPr>
          <a:xfrm>
            <a:off x="543560" y="6316663"/>
            <a:ext cx="1502868" cy="312218"/>
            <a:chOff x="10148385" y="6317984"/>
            <a:chExt cx="1502868" cy="312218"/>
          </a:xfrm>
        </p:grpSpPr>
        <p:sp>
          <p:nvSpPr>
            <p:cNvPr id="3" name="Freeform: Shape 2">
              <a:extLst>
                <a:ext uri="{FF2B5EF4-FFF2-40B4-BE49-F238E27FC236}">
                  <a16:creationId xmlns:a16="http://schemas.microsoft.com/office/drawing/2014/main" id="{0C9B86EA-8384-4210-2182-0041A736D834}"/>
                </a:ext>
              </a:extLst>
            </p:cNvPr>
            <p:cNvSpPr/>
            <p:nvPr/>
          </p:nvSpPr>
          <p:spPr>
            <a:xfrm>
              <a:off x="10148385" y="6318529"/>
              <a:ext cx="210635" cy="311673"/>
            </a:xfrm>
            <a:custGeom>
              <a:avLst/>
              <a:gdLst>
                <a:gd name="connsiteX0" fmla="*/ 119558 w 210635"/>
                <a:gd name="connsiteY0" fmla="*/ 116035 h 311673"/>
                <a:gd name="connsiteX1" fmla="*/ 83837 w 210635"/>
                <a:gd name="connsiteY1" fmla="*/ 87529 h 311673"/>
                <a:gd name="connsiteX2" fmla="*/ 101934 w 210635"/>
                <a:gd name="connsiteY2" fmla="*/ 76410 h 311673"/>
                <a:gd name="connsiteX3" fmla="*/ 146763 w 210635"/>
                <a:gd name="connsiteY3" fmla="*/ 94981 h 311673"/>
                <a:gd name="connsiteX4" fmla="*/ 147118 w 210635"/>
                <a:gd name="connsiteY4" fmla="*/ 95217 h 311673"/>
                <a:gd name="connsiteX5" fmla="*/ 169236 w 210635"/>
                <a:gd name="connsiteY5" fmla="*/ 97228 h 311673"/>
                <a:gd name="connsiteX6" fmla="*/ 182839 w 210635"/>
                <a:gd name="connsiteY6" fmla="*/ 85991 h 311673"/>
                <a:gd name="connsiteX7" fmla="*/ 197388 w 210635"/>
                <a:gd name="connsiteY7" fmla="*/ 64109 h 311673"/>
                <a:gd name="connsiteX8" fmla="*/ 201173 w 210635"/>
                <a:gd name="connsiteY8" fmla="*/ 44238 h 311673"/>
                <a:gd name="connsiteX9" fmla="*/ 191000 w 210635"/>
                <a:gd name="connsiteY9" fmla="*/ 28861 h 311673"/>
                <a:gd name="connsiteX10" fmla="*/ 104181 w 210635"/>
                <a:gd name="connsiteY10" fmla="*/ 0 h 311673"/>
                <a:gd name="connsiteX11" fmla="*/ 803 w 210635"/>
                <a:gd name="connsiteY11" fmla="*/ 90604 h 311673"/>
                <a:gd name="connsiteX12" fmla="*/ 30137 w 210635"/>
                <a:gd name="connsiteY12" fmla="*/ 157434 h 311673"/>
                <a:gd name="connsiteX13" fmla="*/ 83718 w 210635"/>
                <a:gd name="connsiteY13" fmla="*/ 189370 h 311673"/>
                <a:gd name="connsiteX14" fmla="*/ 122988 w 210635"/>
                <a:gd name="connsiteY14" fmla="*/ 221070 h 311673"/>
                <a:gd name="connsiteX15" fmla="*/ 103708 w 210635"/>
                <a:gd name="connsiteY15" fmla="*/ 234909 h 311673"/>
                <a:gd name="connsiteX16" fmla="*/ 55212 w 210635"/>
                <a:gd name="connsiteY16" fmla="*/ 214328 h 311673"/>
                <a:gd name="connsiteX17" fmla="*/ 54266 w 210635"/>
                <a:gd name="connsiteY17" fmla="*/ 213618 h 311673"/>
                <a:gd name="connsiteX18" fmla="*/ 34631 w 210635"/>
                <a:gd name="connsiteY18" fmla="*/ 209478 h 311673"/>
                <a:gd name="connsiteX19" fmla="*/ 17953 w 210635"/>
                <a:gd name="connsiteY19" fmla="*/ 221543 h 311673"/>
                <a:gd name="connsiteX20" fmla="*/ 3996 w 210635"/>
                <a:gd name="connsiteY20" fmla="*/ 245554 h 311673"/>
                <a:gd name="connsiteX21" fmla="*/ 3760 w 210635"/>
                <a:gd name="connsiteY21" fmla="*/ 246027 h 311673"/>
                <a:gd name="connsiteX22" fmla="*/ 8609 w 210635"/>
                <a:gd name="connsiteY22" fmla="*/ 276781 h 311673"/>
                <a:gd name="connsiteX23" fmla="*/ 8846 w 210635"/>
                <a:gd name="connsiteY23" fmla="*/ 277017 h 311673"/>
                <a:gd name="connsiteX24" fmla="*/ 105246 w 210635"/>
                <a:gd name="connsiteY24" fmla="*/ 311674 h 311673"/>
                <a:gd name="connsiteX25" fmla="*/ 181301 w 210635"/>
                <a:gd name="connsiteY25" fmla="*/ 283996 h 311673"/>
                <a:gd name="connsiteX26" fmla="*/ 210635 w 210635"/>
                <a:gd name="connsiteY26" fmla="*/ 218704 h 311673"/>
                <a:gd name="connsiteX27" fmla="*/ 119440 w 210635"/>
                <a:gd name="connsiteY27" fmla="*/ 116035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0635" h="311673">
                  <a:moveTo>
                    <a:pt x="119558" y="116035"/>
                  </a:moveTo>
                  <a:cubicBezTo>
                    <a:pt x="88095" y="103260"/>
                    <a:pt x="83837" y="94389"/>
                    <a:pt x="83837" y="87529"/>
                  </a:cubicBezTo>
                  <a:cubicBezTo>
                    <a:pt x="83837" y="80314"/>
                    <a:pt x="95547" y="76410"/>
                    <a:pt x="101934" y="76410"/>
                  </a:cubicBezTo>
                  <a:cubicBezTo>
                    <a:pt x="109504" y="76410"/>
                    <a:pt x="125235" y="81260"/>
                    <a:pt x="146763" y="94981"/>
                  </a:cubicBezTo>
                  <a:lnTo>
                    <a:pt x="147118" y="95217"/>
                  </a:lnTo>
                  <a:cubicBezTo>
                    <a:pt x="153623" y="99475"/>
                    <a:pt x="161666" y="100303"/>
                    <a:pt x="169236" y="97228"/>
                  </a:cubicBezTo>
                  <a:cubicBezTo>
                    <a:pt x="174559" y="95099"/>
                    <a:pt x="179409" y="91077"/>
                    <a:pt x="182839" y="85991"/>
                  </a:cubicBezTo>
                  <a:lnTo>
                    <a:pt x="197388" y="64109"/>
                  </a:lnTo>
                  <a:cubicBezTo>
                    <a:pt x="201291" y="58550"/>
                    <a:pt x="202710" y="51335"/>
                    <a:pt x="201173" y="44238"/>
                  </a:cubicBezTo>
                  <a:cubicBezTo>
                    <a:pt x="199753" y="37850"/>
                    <a:pt x="196087" y="32291"/>
                    <a:pt x="191000" y="28861"/>
                  </a:cubicBezTo>
                  <a:cubicBezTo>
                    <a:pt x="183785" y="23538"/>
                    <a:pt x="149247" y="0"/>
                    <a:pt x="104181" y="0"/>
                  </a:cubicBezTo>
                  <a:cubicBezTo>
                    <a:pt x="33094" y="0"/>
                    <a:pt x="803" y="46958"/>
                    <a:pt x="803" y="90604"/>
                  </a:cubicBezTo>
                  <a:cubicBezTo>
                    <a:pt x="803" y="116745"/>
                    <a:pt x="10738" y="139218"/>
                    <a:pt x="30137" y="157434"/>
                  </a:cubicBezTo>
                  <a:cubicBezTo>
                    <a:pt x="47406" y="173520"/>
                    <a:pt x="69051" y="183338"/>
                    <a:pt x="83718" y="189370"/>
                  </a:cubicBezTo>
                  <a:cubicBezTo>
                    <a:pt x="118493" y="203446"/>
                    <a:pt x="122988" y="213618"/>
                    <a:pt x="122988" y="221070"/>
                  </a:cubicBezTo>
                  <a:cubicBezTo>
                    <a:pt x="122988" y="228995"/>
                    <a:pt x="114708" y="234909"/>
                    <a:pt x="103708" y="234909"/>
                  </a:cubicBezTo>
                  <a:cubicBezTo>
                    <a:pt x="92708" y="234909"/>
                    <a:pt x="74492" y="227457"/>
                    <a:pt x="55212" y="214328"/>
                  </a:cubicBezTo>
                  <a:cubicBezTo>
                    <a:pt x="54858" y="214091"/>
                    <a:pt x="54503" y="213854"/>
                    <a:pt x="54266" y="213618"/>
                  </a:cubicBezTo>
                  <a:cubicBezTo>
                    <a:pt x="48707" y="209596"/>
                    <a:pt x="41610" y="208059"/>
                    <a:pt x="34631" y="209478"/>
                  </a:cubicBezTo>
                  <a:cubicBezTo>
                    <a:pt x="27534" y="210897"/>
                    <a:pt x="21502" y="215274"/>
                    <a:pt x="17953" y="221543"/>
                  </a:cubicBezTo>
                  <a:lnTo>
                    <a:pt x="3996" y="245554"/>
                  </a:lnTo>
                  <a:lnTo>
                    <a:pt x="3760" y="246027"/>
                  </a:lnTo>
                  <a:cubicBezTo>
                    <a:pt x="-5466" y="262705"/>
                    <a:pt x="4706" y="272877"/>
                    <a:pt x="8609" y="276781"/>
                  </a:cubicBezTo>
                  <a:lnTo>
                    <a:pt x="8846" y="277017"/>
                  </a:lnTo>
                  <a:cubicBezTo>
                    <a:pt x="17362" y="285179"/>
                    <a:pt x="49653" y="311674"/>
                    <a:pt x="105246" y="311674"/>
                  </a:cubicBezTo>
                  <a:cubicBezTo>
                    <a:pt x="134816" y="311674"/>
                    <a:pt x="161903" y="301856"/>
                    <a:pt x="181301" y="283996"/>
                  </a:cubicBezTo>
                  <a:cubicBezTo>
                    <a:pt x="200226" y="266608"/>
                    <a:pt x="210635" y="243425"/>
                    <a:pt x="210635" y="218704"/>
                  </a:cubicBezTo>
                  <a:cubicBezTo>
                    <a:pt x="210635" y="160273"/>
                    <a:pt x="161903" y="133186"/>
                    <a:pt x="119440" y="116035"/>
                  </a:cubicBezTo>
                </a:path>
              </a:pathLst>
            </a:custGeom>
            <a:solidFill>
              <a:schemeClr val="bg1"/>
            </a:solidFill>
            <a:ln w="0"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74F38B72-7BC7-A880-0EF9-E5C4924FEE87}"/>
                </a:ext>
              </a:extLst>
            </p:cNvPr>
            <p:cNvSpPr/>
            <p:nvPr/>
          </p:nvSpPr>
          <p:spPr>
            <a:xfrm>
              <a:off x="10376644" y="6318529"/>
              <a:ext cx="268989" cy="311673"/>
            </a:xfrm>
            <a:custGeom>
              <a:avLst/>
              <a:gdLst>
                <a:gd name="connsiteX0" fmla="*/ 262114 w 268989"/>
                <a:gd name="connsiteY0" fmla="*/ 235855 h 311673"/>
                <a:gd name="connsiteX1" fmla="*/ 238221 w 268989"/>
                <a:gd name="connsiteY1" fmla="*/ 211134 h 311673"/>
                <a:gd name="connsiteX2" fmla="*/ 206876 w 268989"/>
                <a:gd name="connsiteY2" fmla="*/ 210069 h 311673"/>
                <a:gd name="connsiteX3" fmla="*/ 157789 w 268989"/>
                <a:gd name="connsiteY3" fmla="*/ 228521 h 311673"/>
                <a:gd name="connsiteX4" fmla="*/ 107400 w 268989"/>
                <a:gd name="connsiteY4" fmla="*/ 206876 h 311673"/>
                <a:gd name="connsiteX5" fmla="*/ 86937 w 268989"/>
                <a:gd name="connsiteY5" fmla="*/ 154950 h 311673"/>
                <a:gd name="connsiteX6" fmla="*/ 157434 w 268989"/>
                <a:gd name="connsiteY6" fmla="*/ 80669 h 311673"/>
                <a:gd name="connsiteX7" fmla="*/ 206284 w 268989"/>
                <a:gd name="connsiteY7" fmla="*/ 99357 h 311673"/>
                <a:gd name="connsiteX8" fmla="*/ 222962 w 268989"/>
                <a:gd name="connsiteY8" fmla="*/ 105981 h 311673"/>
                <a:gd name="connsiteX9" fmla="*/ 238694 w 268989"/>
                <a:gd name="connsiteY9" fmla="*/ 98529 h 311673"/>
                <a:gd name="connsiteX10" fmla="*/ 261995 w 268989"/>
                <a:gd name="connsiteY10" fmla="*/ 74518 h 311673"/>
                <a:gd name="connsiteX11" fmla="*/ 268974 w 268989"/>
                <a:gd name="connsiteY11" fmla="*/ 57249 h 311673"/>
                <a:gd name="connsiteX12" fmla="*/ 261049 w 268989"/>
                <a:gd name="connsiteY12" fmla="*/ 40334 h 311673"/>
                <a:gd name="connsiteX13" fmla="*/ 156251 w 268989"/>
                <a:gd name="connsiteY13" fmla="*/ 0 h 311673"/>
                <a:gd name="connsiteX14" fmla="*/ 45657 w 268989"/>
                <a:gd name="connsiteY14" fmla="*/ 45657 h 311673"/>
                <a:gd name="connsiteX15" fmla="*/ 0 w 268989"/>
                <a:gd name="connsiteY15" fmla="*/ 156251 h 311673"/>
                <a:gd name="connsiteX16" fmla="*/ 45657 w 268989"/>
                <a:gd name="connsiteY16" fmla="*/ 266490 h 311673"/>
                <a:gd name="connsiteX17" fmla="*/ 156133 w 268989"/>
                <a:gd name="connsiteY17" fmla="*/ 311674 h 311673"/>
                <a:gd name="connsiteX18" fmla="*/ 261759 w 268989"/>
                <a:gd name="connsiteY18" fmla="*/ 269329 h 311673"/>
                <a:gd name="connsiteX19" fmla="*/ 268856 w 268989"/>
                <a:gd name="connsiteY19" fmla="*/ 251350 h 311673"/>
                <a:gd name="connsiteX20" fmla="*/ 261995 w 268989"/>
                <a:gd name="connsiteY20" fmla="*/ 235973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8989" h="311673">
                  <a:moveTo>
                    <a:pt x="262114" y="235855"/>
                  </a:moveTo>
                  <a:lnTo>
                    <a:pt x="238221" y="211134"/>
                  </a:lnTo>
                  <a:cubicBezTo>
                    <a:pt x="229822" y="202736"/>
                    <a:pt x="216102" y="202263"/>
                    <a:pt x="206876" y="210069"/>
                  </a:cubicBezTo>
                  <a:cubicBezTo>
                    <a:pt x="191736" y="222252"/>
                    <a:pt x="175176" y="228521"/>
                    <a:pt x="157789" y="228521"/>
                  </a:cubicBezTo>
                  <a:cubicBezTo>
                    <a:pt x="138509" y="228521"/>
                    <a:pt x="120648" y="220833"/>
                    <a:pt x="107400" y="206876"/>
                  </a:cubicBezTo>
                  <a:cubicBezTo>
                    <a:pt x="94271" y="193037"/>
                    <a:pt x="86937" y="174585"/>
                    <a:pt x="86937" y="154950"/>
                  </a:cubicBezTo>
                  <a:cubicBezTo>
                    <a:pt x="86937" y="113314"/>
                    <a:pt x="117927" y="80669"/>
                    <a:pt x="157434" y="80669"/>
                  </a:cubicBezTo>
                  <a:cubicBezTo>
                    <a:pt x="174940" y="80669"/>
                    <a:pt x="192682" y="87411"/>
                    <a:pt x="206284" y="99357"/>
                  </a:cubicBezTo>
                  <a:cubicBezTo>
                    <a:pt x="210897" y="103734"/>
                    <a:pt x="216693" y="105981"/>
                    <a:pt x="222962" y="105981"/>
                  </a:cubicBezTo>
                  <a:cubicBezTo>
                    <a:pt x="228995" y="105744"/>
                    <a:pt x="234554" y="103142"/>
                    <a:pt x="238694" y="98529"/>
                  </a:cubicBezTo>
                  <a:lnTo>
                    <a:pt x="261995" y="74518"/>
                  </a:lnTo>
                  <a:cubicBezTo>
                    <a:pt x="266727" y="69787"/>
                    <a:pt x="269210" y="63636"/>
                    <a:pt x="268974" y="57249"/>
                  </a:cubicBezTo>
                  <a:cubicBezTo>
                    <a:pt x="268856" y="50743"/>
                    <a:pt x="265899" y="44711"/>
                    <a:pt x="261049" y="40334"/>
                  </a:cubicBezTo>
                  <a:cubicBezTo>
                    <a:pt x="229822" y="12420"/>
                    <a:pt x="197531" y="0"/>
                    <a:pt x="156251" y="0"/>
                  </a:cubicBezTo>
                  <a:cubicBezTo>
                    <a:pt x="114970" y="0"/>
                    <a:pt x="75109" y="16205"/>
                    <a:pt x="45657" y="45657"/>
                  </a:cubicBezTo>
                  <a:cubicBezTo>
                    <a:pt x="16205" y="75109"/>
                    <a:pt x="0" y="114379"/>
                    <a:pt x="0" y="156251"/>
                  </a:cubicBezTo>
                  <a:cubicBezTo>
                    <a:pt x="0" y="198123"/>
                    <a:pt x="16205" y="237156"/>
                    <a:pt x="45657" y="266490"/>
                  </a:cubicBezTo>
                  <a:cubicBezTo>
                    <a:pt x="74991" y="295706"/>
                    <a:pt x="114261" y="311674"/>
                    <a:pt x="156133" y="311674"/>
                  </a:cubicBezTo>
                  <a:cubicBezTo>
                    <a:pt x="198005" y="311674"/>
                    <a:pt x="233253" y="297125"/>
                    <a:pt x="261759" y="269329"/>
                  </a:cubicBezTo>
                  <a:cubicBezTo>
                    <a:pt x="266490" y="264598"/>
                    <a:pt x="269092" y="258092"/>
                    <a:pt x="268856" y="251350"/>
                  </a:cubicBezTo>
                  <a:cubicBezTo>
                    <a:pt x="268619" y="245436"/>
                    <a:pt x="266253" y="239995"/>
                    <a:pt x="261995" y="235973"/>
                  </a:cubicBezTo>
                </a:path>
              </a:pathLst>
            </a:custGeom>
            <a:solidFill>
              <a:schemeClr val="bg1"/>
            </a:solidFill>
            <a:ln w="0"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AF96A364-3D9F-55A7-8BC9-986CAC2147CD}"/>
                </a:ext>
              </a:extLst>
            </p:cNvPr>
            <p:cNvSpPr/>
            <p:nvPr/>
          </p:nvSpPr>
          <p:spPr>
            <a:xfrm>
              <a:off x="10836052" y="6318056"/>
              <a:ext cx="120884" cy="121002"/>
            </a:xfrm>
            <a:custGeom>
              <a:avLst/>
              <a:gdLst>
                <a:gd name="connsiteX0" fmla="*/ 0 w 120884"/>
                <a:gd name="connsiteY0" fmla="*/ 60442 h 121002"/>
                <a:gd name="connsiteX1" fmla="*/ 60442 w 120884"/>
                <a:gd name="connsiteY1" fmla="*/ 0 h 121002"/>
                <a:gd name="connsiteX2" fmla="*/ 120884 w 120884"/>
                <a:gd name="connsiteY2" fmla="*/ 60442 h 121002"/>
                <a:gd name="connsiteX3" fmla="*/ 60442 w 120884"/>
                <a:gd name="connsiteY3" fmla="*/ 121003 h 121002"/>
                <a:gd name="connsiteX4" fmla="*/ 0 w 120884"/>
                <a:gd name="connsiteY4" fmla="*/ 60442 h 121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884" h="121002">
                  <a:moveTo>
                    <a:pt x="0" y="60442"/>
                  </a:moveTo>
                  <a:cubicBezTo>
                    <a:pt x="0" y="27087"/>
                    <a:pt x="27087" y="0"/>
                    <a:pt x="60442" y="0"/>
                  </a:cubicBezTo>
                  <a:cubicBezTo>
                    <a:pt x="93798" y="0"/>
                    <a:pt x="120884" y="27087"/>
                    <a:pt x="120884" y="60442"/>
                  </a:cubicBezTo>
                  <a:cubicBezTo>
                    <a:pt x="120884" y="93798"/>
                    <a:pt x="93798" y="121003"/>
                    <a:pt x="60442" y="121003"/>
                  </a:cubicBezTo>
                  <a:cubicBezTo>
                    <a:pt x="27087" y="121003"/>
                    <a:pt x="0" y="93916"/>
                    <a:pt x="0" y="60442"/>
                  </a:cubicBezTo>
                </a:path>
              </a:pathLst>
            </a:custGeom>
            <a:solidFill>
              <a:schemeClr val="bg1"/>
            </a:solidFill>
            <a:ln w="0"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016DEB8B-E21F-E29C-BEAB-FAEBD96535D3}"/>
                </a:ext>
              </a:extLst>
            </p:cNvPr>
            <p:cNvSpPr/>
            <p:nvPr/>
          </p:nvSpPr>
          <p:spPr>
            <a:xfrm>
              <a:off x="10670031" y="6317984"/>
              <a:ext cx="193664" cy="312054"/>
            </a:xfrm>
            <a:custGeom>
              <a:avLst/>
              <a:gdLst>
                <a:gd name="connsiteX0" fmla="*/ 186721 w 193664"/>
                <a:gd name="connsiteY0" fmla="*/ 230604 h 312054"/>
                <a:gd name="connsiteX1" fmla="*/ 106171 w 193664"/>
                <a:gd name="connsiteY1" fmla="*/ 35202 h 312054"/>
                <a:gd name="connsiteX2" fmla="*/ 105224 w 193664"/>
                <a:gd name="connsiteY2" fmla="*/ 32954 h 312054"/>
                <a:gd name="connsiteX3" fmla="*/ 104988 w 193664"/>
                <a:gd name="connsiteY3" fmla="*/ 32245 h 312054"/>
                <a:gd name="connsiteX4" fmla="*/ 104988 w 193664"/>
                <a:gd name="connsiteY4" fmla="*/ 32245 h 312054"/>
                <a:gd name="connsiteX5" fmla="*/ 57793 w 193664"/>
                <a:gd name="connsiteY5" fmla="*/ 72 h 312054"/>
                <a:gd name="connsiteX6" fmla="*/ 71 w 193664"/>
                <a:gd name="connsiteY6" fmla="*/ 52116 h 312054"/>
                <a:gd name="connsiteX7" fmla="*/ 5276 w 193664"/>
                <a:gd name="connsiteY7" fmla="*/ 78493 h 312054"/>
                <a:gd name="connsiteX8" fmla="*/ 86654 w 193664"/>
                <a:gd name="connsiteY8" fmla="*/ 274842 h 312054"/>
                <a:gd name="connsiteX9" fmla="*/ 86654 w 193664"/>
                <a:gd name="connsiteY9" fmla="*/ 274842 h 312054"/>
                <a:gd name="connsiteX10" fmla="*/ 135860 w 193664"/>
                <a:gd name="connsiteY10" fmla="*/ 311982 h 312054"/>
                <a:gd name="connsiteX11" fmla="*/ 193581 w 193664"/>
                <a:gd name="connsiteY11" fmla="*/ 259938 h 312054"/>
                <a:gd name="connsiteX12" fmla="*/ 186839 w 193664"/>
                <a:gd name="connsiteY12" fmla="*/ 230604 h 31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664" h="312054">
                  <a:moveTo>
                    <a:pt x="186721" y="230604"/>
                  </a:moveTo>
                  <a:lnTo>
                    <a:pt x="106171" y="35202"/>
                  </a:lnTo>
                  <a:cubicBezTo>
                    <a:pt x="105816" y="34374"/>
                    <a:pt x="105579" y="33664"/>
                    <a:pt x="105224" y="32954"/>
                  </a:cubicBezTo>
                  <a:lnTo>
                    <a:pt x="104988" y="32245"/>
                  </a:lnTo>
                  <a:lnTo>
                    <a:pt x="104988" y="32245"/>
                  </a:lnTo>
                  <a:cubicBezTo>
                    <a:pt x="96708" y="14148"/>
                    <a:pt x="78966" y="1136"/>
                    <a:pt x="57793" y="72"/>
                  </a:cubicBezTo>
                  <a:cubicBezTo>
                    <a:pt x="27513" y="-1466"/>
                    <a:pt x="1609" y="21836"/>
                    <a:pt x="71" y="52116"/>
                  </a:cubicBezTo>
                  <a:cubicBezTo>
                    <a:pt x="-402" y="61579"/>
                    <a:pt x="1491" y="70568"/>
                    <a:pt x="5276" y="78493"/>
                  </a:cubicBezTo>
                  <a:lnTo>
                    <a:pt x="86654" y="274842"/>
                  </a:lnTo>
                  <a:lnTo>
                    <a:pt x="86654" y="274842"/>
                  </a:lnTo>
                  <a:cubicBezTo>
                    <a:pt x="93751" y="295423"/>
                    <a:pt x="112676" y="310800"/>
                    <a:pt x="135860" y="311982"/>
                  </a:cubicBezTo>
                  <a:cubicBezTo>
                    <a:pt x="166140" y="313520"/>
                    <a:pt x="192044" y="290218"/>
                    <a:pt x="193581" y="259938"/>
                  </a:cubicBezTo>
                  <a:cubicBezTo>
                    <a:pt x="194173" y="249293"/>
                    <a:pt x="191570" y="239239"/>
                    <a:pt x="186839" y="230604"/>
                  </a:cubicBezTo>
                </a:path>
              </a:pathLst>
            </a:custGeom>
            <a:solidFill>
              <a:schemeClr val="bg1"/>
            </a:solidFill>
            <a:ln w="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1A4F77ED-251B-0208-C645-64B908EC8C97}"/>
                </a:ext>
              </a:extLst>
            </p:cNvPr>
            <p:cNvSpPr/>
            <p:nvPr/>
          </p:nvSpPr>
          <p:spPr>
            <a:xfrm>
              <a:off x="10753800" y="6432198"/>
              <a:ext cx="109777" cy="197839"/>
            </a:xfrm>
            <a:custGeom>
              <a:avLst/>
              <a:gdLst>
                <a:gd name="connsiteX0" fmla="*/ 102952 w 109777"/>
                <a:gd name="connsiteY0" fmla="*/ 116390 h 197839"/>
                <a:gd name="connsiteX1" fmla="*/ 54929 w 109777"/>
                <a:gd name="connsiteY1" fmla="*/ 0 h 197839"/>
                <a:gd name="connsiteX2" fmla="*/ 54929 w 109777"/>
                <a:gd name="connsiteY2" fmla="*/ 0 h 197839"/>
                <a:gd name="connsiteX3" fmla="*/ 5842 w 109777"/>
                <a:gd name="connsiteY3" fmla="*/ 118637 h 197839"/>
                <a:gd name="connsiteX4" fmla="*/ 5842 w 109777"/>
                <a:gd name="connsiteY4" fmla="*/ 118637 h 197839"/>
                <a:gd name="connsiteX5" fmla="*/ 5961 w 109777"/>
                <a:gd name="connsiteY5" fmla="*/ 168079 h 197839"/>
                <a:gd name="connsiteX6" fmla="*/ 51972 w 109777"/>
                <a:gd name="connsiteY6" fmla="*/ 197768 h 197839"/>
                <a:gd name="connsiteX7" fmla="*/ 109694 w 109777"/>
                <a:gd name="connsiteY7" fmla="*/ 145724 h 197839"/>
                <a:gd name="connsiteX8" fmla="*/ 102952 w 109777"/>
                <a:gd name="connsiteY8" fmla="*/ 116390 h 19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77" h="197839">
                  <a:moveTo>
                    <a:pt x="102952" y="116390"/>
                  </a:moveTo>
                  <a:lnTo>
                    <a:pt x="54929" y="0"/>
                  </a:lnTo>
                  <a:lnTo>
                    <a:pt x="54929" y="0"/>
                  </a:lnTo>
                  <a:cubicBezTo>
                    <a:pt x="54929" y="0"/>
                    <a:pt x="5842" y="118637"/>
                    <a:pt x="5842" y="118637"/>
                  </a:cubicBezTo>
                  <a:lnTo>
                    <a:pt x="5842" y="118637"/>
                  </a:lnTo>
                  <a:cubicBezTo>
                    <a:pt x="-1610" y="133777"/>
                    <a:pt x="-2319" y="151874"/>
                    <a:pt x="5961" y="168079"/>
                  </a:cubicBezTo>
                  <a:cubicBezTo>
                    <a:pt x="14595" y="184875"/>
                    <a:pt x="31746" y="196703"/>
                    <a:pt x="51972" y="197768"/>
                  </a:cubicBezTo>
                  <a:cubicBezTo>
                    <a:pt x="82253" y="199306"/>
                    <a:pt x="108156" y="176004"/>
                    <a:pt x="109694" y="145724"/>
                  </a:cubicBezTo>
                  <a:cubicBezTo>
                    <a:pt x="110286" y="135078"/>
                    <a:pt x="107683" y="125024"/>
                    <a:pt x="102952" y="116390"/>
                  </a:cubicBezTo>
                </a:path>
              </a:pathLst>
            </a:custGeom>
            <a:solidFill>
              <a:srgbClr val="AECFD9"/>
            </a:solidFill>
            <a:ln w="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25EE368C-3D84-69E8-8C04-4235232675E7}"/>
                </a:ext>
              </a:extLst>
            </p:cNvPr>
            <p:cNvSpPr/>
            <p:nvPr/>
          </p:nvSpPr>
          <p:spPr>
            <a:xfrm>
              <a:off x="11015723" y="6432080"/>
              <a:ext cx="68130" cy="85044"/>
            </a:xfrm>
            <a:custGeom>
              <a:avLst/>
              <a:gdLst>
                <a:gd name="connsiteX0" fmla="*/ 118 w 68130"/>
                <a:gd name="connsiteY0" fmla="*/ 65292 h 85044"/>
                <a:gd name="connsiteX1" fmla="*/ 20226 w 68130"/>
                <a:gd name="connsiteY1" fmla="*/ 58077 h 85044"/>
                <a:gd name="connsiteX2" fmla="*/ 35840 w 68130"/>
                <a:gd name="connsiteY2" fmla="*/ 68485 h 85044"/>
                <a:gd name="connsiteX3" fmla="*/ 47904 w 68130"/>
                <a:gd name="connsiteY3" fmla="*/ 60087 h 85044"/>
                <a:gd name="connsiteX4" fmla="*/ 40334 w 68130"/>
                <a:gd name="connsiteY4" fmla="*/ 52872 h 85044"/>
                <a:gd name="connsiteX5" fmla="*/ 24011 w 68130"/>
                <a:gd name="connsiteY5" fmla="*/ 49205 h 85044"/>
                <a:gd name="connsiteX6" fmla="*/ 2129 w 68130"/>
                <a:gd name="connsiteY6" fmla="*/ 25667 h 85044"/>
                <a:gd name="connsiteX7" fmla="*/ 34420 w 68130"/>
                <a:gd name="connsiteY7" fmla="*/ 0 h 85044"/>
                <a:gd name="connsiteX8" fmla="*/ 66238 w 68130"/>
                <a:gd name="connsiteY8" fmla="*/ 17861 h 85044"/>
                <a:gd name="connsiteX9" fmla="*/ 47313 w 68130"/>
                <a:gd name="connsiteY9" fmla="*/ 24011 h 85044"/>
                <a:gd name="connsiteX10" fmla="*/ 34184 w 68130"/>
                <a:gd name="connsiteY10" fmla="*/ 16086 h 85044"/>
                <a:gd name="connsiteX11" fmla="*/ 23183 w 68130"/>
                <a:gd name="connsiteY11" fmla="*/ 24366 h 85044"/>
                <a:gd name="connsiteX12" fmla="*/ 29571 w 68130"/>
                <a:gd name="connsiteY12" fmla="*/ 31227 h 85044"/>
                <a:gd name="connsiteX13" fmla="*/ 45775 w 68130"/>
                <a:gd name="connsiteY13" fmla="*/ 35012 h 85044"/>
                <a:gd name="connsiteX14" fmla="*/ 68131 w 68130"/>
                <a:gd name="connsiteY14" fmla="*/ 58668 h 85044"/>
                <a:gd name="connsiteX15" fmla="*/ 34538 w 68130"/>
                <a:gd name="connsiteY15" fmla="*/ 85045 h 85044"/>
                <a:gd name="connsiteX16" fmla="*/ 0 w 68130"/>
                <a:gd name="connsiteY16" fmla="*/ 65055 h 8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30" h="85044">
                  <a:moveTo>
                    <a:pt x="118" y="65292"/>
                  </a:moveTo>
                  <a:lnTo>
                    <a:pt x="20226" y="58077"/>
                  </a:lnTo>
                  <a:cubicBezTo>
                    <a:pt x="22710" y="65410"/>
                    <a:pt x="28269" y="68485"/>
                    <a:pt x="35840" y="68485"/>
                  </a:cubicBezTo>
                  <a:cubicBezTo>
                    <a:pt x="43410" y="68485"/>
                    <a:pt x="47904" y="65055"/>
                    <a:pt x="47904" y="60087"/>
                  </a:cubicBezTo>
                  <a:cubicBezTo>
                    <a:pt x="47904" y="56421"/>
                    <a:pt x="46248" y="54173"/>
                    <a:pt x="40334" y="52872"/>
                  </a:cubicBezTo>
                  <a:lnTo>
                    <a:pt x="24011" y="49205"/>
                  </a:lnTo>
                  <a:cubicBezTo>
                    <a:pt x="12301" y="46603"/>
                    <a:pt x="2129" y="40453"/>
                    <a:pt x="2129" y="25667"/>
                  </a:cubicBezTo>
                  <a:cubicBezTo>
                    <a:pt x="2129" y="9817"/>
                    <a:pt x="15377" y="0"/>
                    <a:pt x="34420" y="0"/>
                  </a:cubicBezTo>
                  <a:cubicBezTo>
                    <a:pt x="49679" y="0"/>
                    <a:pt x="61389" y="6387"/>
                    <a:pt x="66238" y="17861"/>
                  </a:cubicBezTo>
                  <a:lnTo>
                    <a:pt x="47313" y="24011"/>
                  </a:lnTo>
                  <a:cubicBezTo>
                    <a:pt x="44711" y="18570"/>
                    <a:pt x="39388" y="16086"/>
                    <a:pt x="34184" y="16086"/>
                  </a:cubicBezTo>
                  <a:cubicBezTo>
                    <a:pt x="27441" y="16086"/>
                    <a:pt x="23183" y="19753"/>
                    <a:pt x="23183" y="24366"/>
                  </a:cubicBezTo>
                  <a:cubicBezTo>
                    <a:pt x="23183" y="27678"/>
                    <a:pt x="24484" y="30044"/>
                    <a:pt x="29571" y="31227"/>
                  </a:cubicBezTo>
                  <a:lnTo>
                    <a:pt x="45775" y="35012"/>
                  </a:lnTo>
                  <a:cubicBezTo>
                    <a:pt x="59851" y="38323"/>
                    <a:pt x="68131" y="45775"/>
                    <a:pt x="68131" y="58668"/>
                  </a:cubicBezTo>
                  <a:cubicBezTo>
                    <a:pt x="68131" y="76056"/>
                    <a:pt x="52636" y="85045"/>
                    <a:pt x="34538" y="85045"/>
                  </a:cubicBezTo>
                  <a:cubicBezTo>
                    <a:pt x="18097" y="85045"/>
                    <a:pt x="4258" y="77948"/>
                    <a:pt x="0" y="65055"/>
                  </a:cubicBezTo>
                </a:path>
              </a:pathLst>
            </a:custGeom>
            <a:solidFill>
              <a:schemeClr val="bg1"/>
            </a:solidFill>
            <a:ln w="0"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0A3C8C33-7C92-F251-BBAA-E70A08A8EA09}"/>
                </a:ext>
              </a:extLst>
            </p:cNvPr>
            <p:cNvSpPr/>
            <p:nvPr/>
          </p:nvSpPr>
          <p:spPr>
            <a:xfrm>
              <a:off x="11091897"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E4795C8-4860-5FA4-CEB0-20E860D7ECD6}"/>
                </a:ext>
              </a:extLst>
            </p:cNvPr>
            <p:cNvSpPr/>
            <p:nvPr/>
          </p:nvSpPr>
          <p:spPr>
            <a:xfrm>
              <a:off x="11167479" y="6426284"/>
              <a:ext cx="46958" cy="89184"/>
            </a:xfrm>
            <a:custGeom>
              <a:avLst/>
              <a:gdLst>
                <a:gd name="connsiteX0" fmla="*/ 29571 w 46958"/>
                <a:gd name="connsiteY0" fmla="*/ 28151 h 89184"/>
                <a:gd name="connsiteX1" fmla="*/ 44238 w 46958"/>
                <a:gd name="connsiteY1" fmla="*/ 28151 h 89184"/>
                <a:gd name="connsiteX2" fmla="*/ 44238 w 46958"/>
                <a:gd name="connsiteY2" fmla="*/ 43646 h 89184"/>
                <a:gd name="connsiteX3" fmla="*/ 29571 w 46958"/>
                <a:gd name="connsiteY3" fmla="*/ 43646 h 89184"/>
                <a:gd name="connsiteX4" fmla="*/ 29571 w 46958"/>
                <a:gd name="connsiteY4" fmla="*/ 89185 h 89184"/>
                <a:gd name="connsiteX5" fmla="*/ 10291 w 46958"/>
                <a:gd name="connsiteY5" fmla="*/ 89185 h 89184"/>
                <a:gd name="connsiteX6" fmla="*/ 10291 w 46958"/>
                <a:gd name="connsiteY6" fmla="*/ 43646 h 89184"/>
                <a:gd name="connsiteX7" fmla="*/ 0 w 46958"/>
                <a:gd name="connsiteY7" fmla="*/ 43646 h 89184"/>
                <a:gd name="connsiteX8" fmla="*/ 0 w 46958"/>
                <a:gd name="connsiteY8" fmla="*/ 28151 h 89184"/>
                <a:gd name="connsiteX9" fmla="*/ 10291 w 46958"/>
                <a:gd name="connsiteY9" fmla="*/ 28151 h 89184"/>
                <a:gd name="connsiteX10" fmla="*/ 10291 w 46958"/>
                <a:gd name="connsiteY10" fmla="*/ 23420 h 89184"/>
                <a:gd name="connsiteX11" fmla="*/ 34893 w 46958"/>
                <a:gd name="connsiteY11" fmla="*/ 0 h 89184"/>
                <a:gd name="connsiteX12" fmla="*/ 46958 w 46958"/>
                <a:gd name="connsiteY12" fmla="*/ 2602 h 89184"/>
                <a:gd name="connsiteX13" fmla="*/ 42818 w 46958"/>
                <a:gd name="connsiteY13" fmla="*/ 17624 h 89184"/>
                <a:gd name="connsiteX14" fmla="*/ 37614 w 46958"/>
                <a:gd name="connsiteY14" fmla="*/ 16678 h 89184"/>
                <a:gd name="connsiteX15" fmla="*/ 29689 w 46958"/>
                <a:gd name="connsiteY15" fmla="*/ 24366 h 89184"/>
                <a:gd name="connsiteX16" fmla="*/ 29689 w 46958"/>
                <a:gd name="connsiteY16" fmla="*/ 28269 h 89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958" h="89184">
                  <a:moveTo>
                    <a:pt x="29571" y="28151"/>
                  </a:moveTo>
                  <a:lnTo>
                    <a:pt x="44238" y="28151"/>
                  </a:lnTo>
                  <a:lnTo>
                    <a:pt x="44238" y="43646"/>
                  </a:lnTo>
                  <a:lnTo>
                    <a:pt x="29571" y="43646"/>
                  </a:lnTo>
                  <a:lnTo>
                    <a:pt x="29571" y="89185"/>
                  </a:lnTo>
                  <a:lnTo>
                    <a:pt x="10291" y="89185"/>
                  </a:lnTo>
                  <a:lnTo>
                    <a:pt x="10291" y="43646"/>
                  </a:lnTo>
                  <a:lnTo>
                    <a:pt x="0" y="43646"/>
                  </a:lnTo>
                  <a:lnTo>
                    <a:pt x="0" y="28151"/>
                  </a:lnTo>
                  <a:lnTo>
                    <a:pt x="10291" y="28151"/>
                  </a:lnTo>
                  <a:lnTo>
                    <a:pt x="10291" y="23420"/>
                  </a:lnTo>
                  <a:cubicBezTo>
                    <a:pt x="10291" y="9108"/>
                    <a:pt x="20108" y="0"/>
                    <a:pt x="34893" y="0"/>
                  </a:cubicBezTo>
                  <a:cubicBezTo>
                    <a:pt x="39033" y="0"/>
                    <a:pt x="43055" y="828"/>
                    <a:pt x="46958" y="2602"/>
                  </a:cubicBezTo>
                  <a:lnTo>
                    <a:pt x="42818" y="17624"/>
                  </a:lnTo>
                  <a:cubicBezTo>
                    <a:pt x="41044" y="17033"/>
                    <a:pt x="39033" y="16678"/>
                    <a:pt x="37614" y="16678"/>
                  </a:cubicBezTo>
                  <a:cubicBezTo>
                    <a:pt x="33001" y="16678"/>
                    <a:pt x="29689" y="19517"/>
                    <a:pt x="29689" y="24366"/>
                  </a:cubicBezTo>
                  <a:lnTo>
                    <a:pt x="29689" y="28269"/>
                  </a:lnTo>
                  <a:close/>
                </a:path>
              </a:pathLst>
            </a:custGeom>
            <a:solidFill>
              <a:schemeClr val="bg1"/>
            </a:solidFill>
            <a:ln w="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BD564745-E094-3301-277F-14A6A12A2986}"/>
                </a:ext>
              </a:extLst>
            </p:cNvPr>
            <p:cNvSpPr/>
            <p:nvPr/>
          </p:nvSpPr>
          <p:spPr>
            <a:xfrm>
              <a:off x="11215620"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398 w 63872"/>
                <a:gd name="connsiteY10" fmla="*/ 25194 h 64582"/>
                <a:gd name="connsiteX11" fmla="*/ 44592 w 63872"/>
                <a:gd name="connsiteY11" fmla="*/ 25194 h 64582"/>
                <a:gd name="connsiteX12" fmla="*/ 32291 w 63872"/>
                <a:gd name="connsiteY12" fmla="*/ 15613 h 64582"/>
                <a:gd name="connsiteX13" fmla="*/ 19398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398" y="25194"/>
                  </a:moveTo>
                  <a:lnTo>
                    <a:pt x="44592" y="25194"/>
                  </a:lnTo>
                  <a:cubicBezTo>
                    <a:pt x="42700" y="18689"/>
                    <a:pt x="37732" y="15613"/>
                    <a:pt x="32291" y="15613"/>
                  </a:cubicBezTo>
                  <a:cubicBezTo>
                    <a:pt x="26850" y="15613"/>
                    <a:pt x="21291" y="19043"/>
                    <a:pt x="19398" y="25194"/>
                  </a:cubicBezTo>
                </a:path>
              </a:pathLst>
            </a:custGeom>
            <a:solidFill>
              <a:schemeClr val="bg1"/>
            </a:solidFill>
            <a:ln w="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09B37F35-2D74-E94C-9B5D-B93D848F74B0}"/>
                </a:ext>
              </a:extLst>
            </p:cNvPr>
            <p:cNvSpPr/>
            <p:nvPr/>
          </p:nvSpPr>
          <p:spPr>
            <a:xfrm>
              <a:off x="11289428"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8383CD2E-B4FC-EF49-D052-F6D92B1BE2AB}"/>
                </a:ext>
              </a:extLst>
            </p:cNvPr>
            <p:cNvSpPr/>
            <p:nvPr/>
          </p:nvSpPr>
          <p:spPr>
            <a:xfrm>
              <a:off x="11368086" y="6432080"/>
              <a:ext cx="81259" cy="85163"/>
            </a:xfrm>
            <a:custGeom>
              <a:avLst/>
              <a:gdLst>
                <a:gd name="connsiteX0" fmla="*/ 81260 w 81259"/>
                <a:gd name="connsiteY0" fmla="*/ 62571 h 85163"/>
                <a:gd name="connsiteX1" fmla="*/ 43291 w 81259"/>
                <a:gd name="connsiteY1" fmla="*/ 85163 h 85163"/>
                <a:gd name="connsiteX2" fmla="*/ 0 w 81259"/>
                <a:gd name="connsiteY2" fmla="*/ 42582 h 85163"/>
                <a:gd name="connsiteX3" fmla="*/ 43291 w 81259"/>
                <a:gd name="connsiteY3" fmla="*/ 0 h 85163"/>
                <a:gd name="connsiteX4" fmla="*/ 79486 w 81259"/>
                <a:gd name="connsiteY4" fmla="*/ 19043 h 85163"/>
                <a:gd name="connsiteX5" fmla="*/ 61507 w 81259"/>
                <a:gd name="connsiteY5" fmla="*/ 27915 h 85163"/>
                <a:gd name="connsiteX6" fmla="*/ 43291 w 81259"/>
                <a:gd name="connsiteY6" fmla="*/ 18334 h 85163"/>
                <a:gd name="connsiteX7" fmla="*/ 20108 w 81259"/>
                <a:gd name="connsiteY7" fmla="*/ 42582 h 85163"/>
                <a:gd name="connsiteX8" fmla="*/ 43291 w 81259"/>
                <a:gd name="connsiteY8" fmla="*/ 66948 h 85163"/>
                <a:gd name="connsiteX9" fmla="*/ 62453 w 81259"/>
                <a:gd name="connsiteY9" fmla="*/ 55238 h 85163"/>
                <a:gd name="connsiteX10" fmla="*/ 81260 w 81259"/>
                <a:gd name="connsiteY10" fmla="*/ 62571 h 85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259" h="85163">
                  <a:moveTo>
                    <a:pt x="81260" y="62571"/>
                  </a:moveTo>
                  <a:cubicBezTo>
                    <a:pt x="74873" y="76883"/>
                    <a:pt x="60797" y="85163"/>
                    <a:pt x="43291" y="85163"/>
                  </a:cubicBezTo>
                  <a:cubicBezTo>
                    <a:pt x="19162" y="85163"/>
                    <a:pt x="0" y="66593"/>
                    <a:pt x="0" y="42582"/>
                  </a:cubicBezTo>
                  <a:cubicBezTo>
                    <a:pt x="0" y="18570"/>
                    <a:pt x="19043" y="0"/>
                    <a:pt x="43291" y="0"/>
                  </a:cubicBezTo>
                  <a:cubicBezTo>
                    <a:pt x="58668" y="0"/>
                    <a:pt x="72389" y="7097"/>
                    <a:pt x="79486" y="19043"/>
                  </a:cubicBezTo>
                  <a:lnTo>
                    <a:pt x="61507" y="27915"/>
                  </a:lnTo>
                  <a:cubicBezTo>
                    <a:pt x="57485" y="21409"/>
                    <a:pt x="51098" y="18334"/>
                    <a:pt x="43291" y="18334"/>
                  </a:cubicBezTo>
                  <a:cubicBezTo>
                    <a:pt x="30399" y="18334"/>
                    <a:pt x="20108" y="28624"/>
                    <a:pt x="20108" y="42582"/>
                  </a:cubicBezTo>
                  <a:cubicBezTo>
                    <a:pt x="20108" y="56539"/>
                    <a:pt x="30399" y="66948"/>
                    <a:pt x="43291" y="66948"/>
                  </a:cubicBezTo>
                  <a:cubicBezTo>
                    <a:pt x="51689" y="66948"/>
                    <a:pt x="58668" y="63163"/>
                    <a:pt x="62453" y="55238"/>
                  </a:cubicBezTo>
                  <a:lnTo>
                    <a:pt x="81260" y="62571"/>
                  </a:lnTo>
                  <a:close/>
                </a:path>
              </a:pathLst>
            </a:custGeom>
            <a:solidFill>
              <a:schemeClr val="bg1"/>
            </a:solidFill>
            <a:ln w="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3B94A53D-9313-1861-C8C5-F473CF0B5B9A}"/>
                </a:ext>
              </a:extLst>
            </p:cNvPr>
            <p:cNvSpPr/>
            <p:nvPr/>
          </p:nvSpPr>
          <p:spPr>
            <a:xfrm>
              <a:off x="11456443"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820B43F8-B217-CBE1-E4DB-D279FEEE5944}"/>
                </a:ext>
              </a:extLst>
            </p:cNvPr>
            <p:cNvSpPr/>
            <p:nvPr/>
          </p:nvSpPr>
          <p:spPr>
            <a:xfrm>
              <a:off x="11538649"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1002EAA7-7812-4257-2226-044B87C78191}"/>
                </a:ext>
              </a:extLst>
            </p:cNvPr>
            <p:cNvSpPr/>
            <p:nvPr/>
          </p:nvSpPr>
          <p:spPr>
            <a:xfrm>
              <a:off x="11587381"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517 w 63872"/>
                <a:gd name="connsiteY10" fmla="*/ 25194 h 64582"/>
                <a:gd name="connsiteX11" fmla="*/ 44711 w 63872"/>
                <a:gd name="connsiteY11" fmla="*/ 25194 h 64582"/>
                <a:gd name="connsiteX12" fmla="*/ 32409 w 63872"/>
                <a:gd name="connsiteY12" fmla="*/ 15613 h 64582"/>
                <a:gd name="connsiteX13" fmla="*/ 19517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517" y="25194"/>
                  </a:moveTo>
                  <a:lnTo>
                    <a:pt x="44711" y="25194"/>
                  </a:lnTo>
                  <a:cubicBezTo>
                    <a:pt x="42818" y="18689"/>
                    <a:pt x="37969" y="15613"/>
                    <a:pt x="32409" y="15613"/>
                  </a:cubicBezTo>
                  <a:cubicBezTo>
                    <a:pt x="26850" y="15613"/>
                    <a:pt x="21409" y="19043"/>
                    <a:pt x="19517" y="25194"/>
                  </a:cubicBezTo>
                </a:path>
              </a:pathLst>
            </a:custGeom>
            <a:solidFill>
              <a:schemeClr val="bg1"/>
            </a:solidFill>
            <a:ln w="0"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B4B0B89C-02A1-C604-BAA0-4846888AE77D}"/>
                </a:ext>
              </a:extLst>
            </p:cNvPr>
            <p:cNvSpPr/>
            <p:nvPr/>
          </p:nvSpPr>
          <p:spPr>
            <a:xfrm>
              <a:off x="11012411" y="6547050"/>
              <a:ext cx="80313" cy="81496"/>
            </a:xfrm>
            <a:custGeom>
              <a:avLst/>
              <a:gdLst>
                <a:gd name="connsiteX0" fmla="*/ 80314 w 80313"/>
                <a:gd name="connsiteY0" fmla="*/ 0 h 81496"/>
                <a:gd name="connsiteX1" fmla="*/ 44711 w 80313"/>
                <a:gd name="connsiteY1" fmla="*/ 81497 h 81496"/>
                <a:gd name="connsiteX2" fmla="*/ 35485 w 80313"/>
                <a:gd name="connsiteY2" fmla="*/ 81497 h 81496"/>
                <a:gd name="connsiteX3" fmla="*/ 0 w 80313"/>
                <a:gd name="connsiteY3" fmla="*/ 0 h 81496"/>
                <a:gd name="connsiteX4" fmla="*/ 10409 w 80313"/>
                <a:gd name="connsiteY4" fmla="*/ 0 h 81496"/>
                <a:gd name="connsiteX5" fmla="*/ 40098 w 80313"/>
                <a:gd name="connsiteY5" fmla="*/ 68367 h 81496"/>
                <a:gd name="connsiteX6" fmla="*/ 69787 w 80313"/>
                <a:gd name="connsiteY6" fmla="*/ 0 h 81496"/>
                <a:gd name="connsiteX7" fmla="*/ 80314 w 80313"/>
                <a:gd name="connsiteY7" fmla="*/ 0 h 8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13" h="81496">
                  <a:moveTo>
                    <a:pt x="80314" y="0"/>
                  </a:moveTo>
                  <a:lnTo>
                    <a:pt x="44711" y="81497"/>
                  </a:lnTo>
                  <a:lnTo>
                    <a:pt x="35485" y="81497"/>
                  </a:lnTo>
                  <a:lnTo>
                    <a:pt x="0" y="0"/>
                  </a:lnTo>
                  <a:lnTo>
                    <a:pt x="10409" y="0"/>
                  </a:lnTo>
                  <a:lnTo>
                    <a:pt x="40098" y="68367"/>
                  </a:lnTo>
                  <a:lnTo>
                    <a:pt x="69787" y="0"/>
                  </a:lnTo>
                  <a:lnTo>
                    <a:pt x="80314" y="0"/>
                  </a:lnTo>
                  <a:close/>
                </a:path>
              </a:pathLst>
            </a:custGeom>
            <a:solidFill>
              <a:schemeClr val="bg1"/>
            </a:solidFill>
            <a:ln w="0"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7EB65D3A-2794-6A82-8BC6-61393017D70F}"/>
                </a:ext>
              </a:extLst>
            </p:cNvPr>
            <p:cNvSpPr/>
            <p:nvPr/>
          </p:nvSpPr>
          <p:spPr>
            <a:xfrm>
              <a:off x="11102424"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37519563-7250-83BC-2746-0FBC5F174BD3}"/>
                </a:ext>
              </a:extLst>
            </p:cNvPr>
            <p:cNvSpPr/>
            <p:nvPr/>
          </p:nvSpPr>
          <p:spPr>
            <a:xfrm>
              <a:off x="11127973" y="6567276"/>
              <a:ext cx="58313" cy="62926"/>
            </a:xfrm>
            <a:custGeom>
              <a:avLst/>
              <a:gdLst>
                <a:gd name="connsiteX0" fmla="*/ 58313 w 58313"/>
                <a:gd name="connsiteY0" fmla="*/ 46130 h 62926"/>
                <a:gd name="connsiteX1" fmla="*/ 31227 w 58313"/>
                <a:gd name="connsiteY1" fmla="*/ 62926 h 62926"/>
                <a:gd name="connsiteX2" fmla="*/ 0 w 58313"/>
                <a:gd name="connsiteY2" fmla="*/ 31463 h 62926"/>
                <a:gd name="connsiteX3" fmla="*/ 31227 w 58313"/>
                <a:gd name="connsiteY3" fmla="*/ 0 h 62926"/>
                <a:gd name="connsiteX4" fmla="*/ 57958 w 58313"/>
                <a:gd name="connsiteY4" fmla="*/ 15850 h 62926"/>
                <a:gd name="connsiteX5" fmla="*/ 49324 w 58313"/>
                <a:gd name="connsiteY5" fmla="*/ 19280 h 62926"/>
                <a:gd name="connsiteX6" fmla="*/ 31227 w 58313"/>
                <a:gd name="connsiteY6" fmla="*/ 8635 h 62926"/>
                <a:gd name="connsiteX7" fmla="*/ 8989 w 58313"/>
                <a:gd name="connsiteY7" fmla="*/ 31581 h 62926"/>
                <a:gd name="connsiteX8" fmla="*/ 31227 w 58313"/>
                <a:gd name="connsiteY8" fmla="*/ 54410 h 62926"/>
                <a:gd name="connsiteX9" fmla="*/ 49797 w 58313"/>
                <a:gd name="connsiteY9" fmla="*/ 43055 h 62926"/>
                <a:gd name="connsiteX10" fmla="*/ 58313 w 58313"/>
                <a:gd name="connsiteY10" fmla="*/ 46248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13" h="62926">
                  <a:moveTo>
                    <a:pt x="58313" y="46130"/>
                  </a:moveTo>
                  <a:cubicBezTo>
                    <a:pt x="53582" y="56539"/>
                    <a:pt x="43055" y="62926"/>
                    <a:pt x="31227" y="62926"/>
                  </a:cubicBezTo>
                  <a:cubicBezTo>
                    <a:pt x="14312" y="62926"/>
                    <a:pt x="0" y="50507"/>
                    <a:pt x="0" y="31463"/>
                  </a:cubicBezTo>
                  <a:cubicBezTo>
                    <a:pt x="0" y="12420"/>
                    <a:pt x="14312" y="0"/>
                    <a:pt x="31227" y="0"/>
                  </a:cubicBezTo>
                  <a:cubicBezTo>
                    <a:pt x="42700" y="0"/>
                    <a:pt x="52872" y="5796"/>
                    <a:pt x="57958" y="15850"/>
                  </a:cubicBezTo>
                  <a:lnTo>
                    <a:pt x="49324" y="19280"/>
                  </a:lnTo>
                  <a:cubicBezTo>
                    <a:pt x="45657" y="12183"/>
                    <a:pt x="38915" y="8635"/>
                    <a:pt x="31227" y="8635"/>
                  </a:cubicBezTo>
                  <a:cubicBezTo>
                    <a:pt x="18925" y="8635"/>
                    <a:pt x="8989" y="17861"/>
                    <a:pt x="8989" y="31581"/>
                  </a:cubicBezTo>
                  <a:cubicBezTo>
                    <a:pt x="8989" y="45302"/>
                    <a:pt x="18925" y="54410"/>
                    <a:pt x="31227" y="54410"/>
                  </a:cubicBezTo>
                  <a:cubicBezTo>
                    <a:pt x="39270" y="54410"/>
                    <a:pt x="46130" y="50625"/>
                    <a:pt x="49797" y="43055"/>
                  </a:cubicBezTo>
                  <a:lnTo>
                    <a:pt x="58313" y="46248"/>
                  </a:lnTo>
                  <a:close/>
                </a:path>
              </a:pathLst>
            </a:custGeom>
            <a:solidFill>
              <a:schemeClr val="bg1"/>
            </a:solidFill>
            <a:ln w="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2244830E-CFD1-28D9-182E-2949E35766ED}"/>
                </a:ext>
              </a:extLst>
            </p:cNvPr>
            <p:cNvSpPr/>
            <p:nvPr/>
          </p:nvSpPr>
          <p:spPr>
            <a:xfrm>
              <a:off x="11189007" y="6549416"/>
              <a:ext cx="46721" cy="80668"/>
            </a:xfrm>
            <a:custGeom>
              <a:avLst/>
              <a:gdLst>
                <a:gd name="connsiteX0" fmla="*/ 46721 w 46721"/>
                <a:gd name="connsiteY0" fmla="*/ 75937 h 80668"/>
                <a:gd name="connsiteX1" fmla="*/ 32882 w 46721"/>
                <a:gd name="connsiteY1" fmla="*/ 80669 h 80668"/>
                <a:gd name="connsiteX2" fmla="*/ 13011 w 46721"/>
                <a:gd name="connsiteY2" fmla="*/ 60324 h 80668"/>
                <a:gd name="connsiteX3" fmla="*/ 13011 w 46721"/>
                <a:gd name="connsiteY3" fmla="*/ 26850 h 80668"/>
                <a:gd name="connsiteX4" fmla="*/ 0 w 46721"/>
                <a:gd name="connsiteY4" fmla="*/ 26850 h 80668"/>
                <a:gd name="connsiteX5" fmla="*/ 0 w 46721"/>
                <a:gd name="connsiteY5" fmla="*/ 19043 h 80668"/>
                <a:gd name="connsiteX6" fmla="*/ 13011 w 46721"/>
                <a:gd name="connsiteY6" fmla="*/ 19043 h 80668"/>
                <a:gd name="connsiteX7" fmla="*/ 13011 w 46721"/>
                <a:gd name="connsiteY7" fmla="*/ 0 h 80668"/>
                <a:gd name="connsiteX8" fmla="*/ 22355 w 46721"/>
                <a:gd name="connsiteY8" fmla="*/ 0 h 80668"/>
                <a:gd name="connsiteX9" fmla="*/ 22355 w 46721"/>
                <a:gd name="connsiteY9" fmla="*/ 19043 h 80668"/>
                <a:gd name="connsiteX10" fmla="*/ 43764 w 46721"/>
                <a:gd name="connsiteY10" fmla="*/ 19043 h 80668"/>
                <a:gd name="connsiteX11" fmla="*/ 43764 w 46721"/>
                <a:gd name="connsiteY11" fmla="*/ 26850 h 80668"/>
                <a:gd name="connsiteX12" fmla="*/ 22355 w 46721"/>
                <a:gd name="connsiteY12" fmla="*/ 26850 h 80668"/>
                <a:gd name="connsiteX13" fmla="*/ 22355 w 46721"/>
                <a:gd name="connsiteY13" fmla="*/ 59733 h 80668"/>
                <a:gd name="connsiteX14" fmla="*/ 33474 w 46721"/>
                <a:gd name="connsiteY14" fmla="*/ 71916 h 80668"/>
                <a:gd name="connsiteX15" fmla="*/ 43646 w 46721"/>
                <a:gd name="connsiteY15" fmla="*/ 68249 h 80668"/>
                <a:gd name="connsiteX16" fmla="*/ 46721 w 46721"/>
                <a:gd name="connsiteY16" fmla="*/ 75937 h 8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721" h="80668">
                  <a:moveTo>
                    <a:pt x="46721" y="75937"/>
                  </a:moveTo>
                  <a:cubicBezTo>
                    <a:pt x="41872" y="79367"/>
                    <a:pt x="37732" y="80669"/>
                    <a:pt x="32882" y="80669"/>
                  </a:cubicBezTo>
                  <a:cubicBezTo>
                    <a:pt x="20936" y="80669"/>
                    <a:pt x="13011" y="73572"/>
                    <a:pt x="13011" y="60324"/>
                  </a:cubicBezTo>
                  <a:lnTo>
                    <a:pt x="13011" y="26850"/>
                  </a:lnTo>
                  <a:lnTo>
                    <a:pt x="0" y="26850"/>
                  </a:lnTo>
                  <a:lnTo>
                    <a:pt x="0" y="19043"/>
                  </a:lnTo>
                  <a:lnTo>
                    <a:pt x="13011" y="19043"/>
                  </a:lnTo>
                  <a:lnTo>
                    <a:pt x="13011" y="0"/>
                  </a:lnTo>
                  <a:lnTo>
                    <a:pt x="22355" y="0"/>
                  </a:lnTo>
                  <a:lnTo>
                    <a:pt x="22355" y="19043"/>
                  </a:lnTo>
                  <a:lnTo>
                    <a:pt x="43764" y="19043"/>
                  </a:lnTo>
                  <a:lnTo>
                    <a:pt x="43764" y="26850"/>
                  </a:lnTo>
                  <a:lnTo>
                    <a:pt x="22355" y="26850"/>
                  </a:lnTo>
                  <a:lnTo>
                    <a:pt x="22355" y="59733"/>
                  </a:lnTo>
                  <a:cubicBezTo>
                    <a:pt x="22355" y="67539"/>
                    <a:pt x="26732" y="71916"/>
                    <a:pt x="33474" y="71916"/>
                  </a:cubicBezTo>
                  <a:cubicBezTo>
                    <a:pt x="36904" y="71916"/>
                    <a:pt x="40689" y="70496"/>
                    <a:pt x="43646" y="68249"/>
                  </a:cubicBezTo>
                  <a:lnTo>
                    <a:pt x="46721" y="75937"/>
                  </a:lnTo>
                  <a:close/>
                </a:path>
              </a:pathLst>
            </a:custGeom>
            <a:solidFill>
              <a:schemeClr val="bg1"/>
            </a:solidFill>
            <a:ln w="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57491990-1A15-D955-09E8-F27C70F97141}"/>
                </a:ext>
              </a:extLst>
            </p:cNvPr>
            <p:cNvSpPr/>
            <p:nvPr/>
          </p:nvSpPr>
          <p:spPr>
            <a:xfrm>
              <a:off x="11237976" y="6567276"/>
              <a:ext cx="63517" cy="62689"/>
            </a:xfrm>
            <a:custGeom>
              <a:avLst/>
              <a:gdLst>
                <a:gd name="connsiteX0" fmla="*/ 63518 w 63517"/>
                <a:gd name="connsiteY0" fmla="*/ 31227 h 62689"/>
                <a:gd name="connsiteX1" fmla="*/ 31818 w 63517"/>
                <a:gd name="connsiteY1" fmla="*/ 62690 h 62689"/>
                <a:gd name="connsiteX2" fmla="*/ 0 w 63517"/>
                <a:gd name="connsiteY2" fmla="*/ 31227 h 62689"/>
                <a:gd name="connsiteX3" fmla="*/ 31818 w 63517"/>
                <a:gd name="connsiteY3" fmla="*/ 0 h 62689"/>
                <a:gd name="connsiteX4" fmla="*/ 63518 w 63517"/>
                <a:gd name="connsiteY4" fmla="*/ 31227 h 62689"/>
                <a:gd name="connsiteX5" fmla="*/ 54410 w 63517"/>
                <a:gd name="connsiteY5" fmla="*/ 31227 h 62689"/>
                <a:gd name="connsiteX6" fmla="*/ 31818 w 63517"/>
                <a:gd name="connsiteY6" fmla="*/ 8161 h 62689"/>
                <a:gd name="connsiteX7" fmla="*/ 8989 w 63517"/>
                <a:gd name="connsiteY7" fmla="*/ 31227 h 62689"/>
                <a:gd name="connsiteX8" fmla="*/ 31818 w 63517"/>
                <a:gd name="connsiteY8" fmla="*/ 54528 h 62689"/>
                <a:gd name="connsiteX9" fmla="*/ 54410 w 63517"/>
                <a:gd name="connsiteY9" fmla="*/ 31227 h 62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517" h="62689">
                  <a:moveTo>
                    <a:pt x="63518" y="31227"/>
                  </a:moveTo>
                  <a:cubicBezTo>
                    <a:pt x="63518" y="49560"/>
                    <a:pt x="49442" y="62690"/>
                    <a:pt x="31818" y="62690"/>
                  </a:cubicBezTo>
                  <a:cubicBezTo>
                    <a:pt x="14194" y="62690"/>
                    <a:pt x="0" y="49560"/>
                    <a:pt x="0" y="31227"/>
                  </a:cubicBezTo>
                  <a:cubicBezTo>
                    <a:pt x="0" y="12893"/>
                    <a:pt x="13957" y="0"/>
                    <a:pt x="31818" y="0"/>
                  </a:cubicBezTo>
                  <a:cubicBezTo>
                    <a:pt x="49679" y="0"/>
                    <a:pt x="63518" y="12893"/>
                    <a:pt x="63518" y="31227"/>
                  </a:cubicBezTo>
                  <a:moveTo>
                    <a:pt x="54410" y="31227"/>
                  </a:moveTo>
                  <a:cubicBezTo>
                    <a:pt x="54410" y="17506"/>
                    <a:pt x="44119" y="8161"/>
                    <a:pt x="31818" y="8161"/>
                  </a:cubicBezTo>
                  <a:cubicBezTo>
                    <a:pt x="19517" y="8161"/>
                    <a:pt x="8989" y="17506"/>
                    <a:pt x="8989" y="31227"/>
                  </a:cubicBezTo>
                  <a:cubicBezTo>
                    <a:pt x="8989" y="44947"/>
                    <a:pt x="19398" y="54528"/>
                    <a:pt x="31818" y="54528"/>
                  </a:cubicBezTo>
                  <a:cubicBezTo>
                    <a:pt x="44238" y="54528"/>
                    <a:pt x="54410" y="45066"/>
                    <a:pt x="54410" y="31227"/>
                  </a:cubicBezTo>
                </a:path>
              </a:pathLst>
            </a:custGeom>
            <a:solidFill>
              <a:schemeClr val="bg1"/>
            </a:solidFill>
            <a:ln w="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FC9F30DB-F05B-5DD4-B8D0-87DE7EDB09E5}"/>
                </a:ext>
              </a:extLst>
            </p:cNvPr>
            <p:cNvSpPr/>
            <p:nvPr/>
          </p:nvSpPr>
          <p:spPr>
            <a:xfrm>
              <a:off x="11314741" y="6567986"/>
              <a:ext cx="37732" cy="60560"/>
            </a:xfrm>
            <a:custGeom>
              <a:avLst/>
              <a:gdLst>
                <a:gd name="connsiteX0" fmla="*/ 37732 w 37732"/>
                <a:gd name="connsiteY0" fmla="*/ 473 h 60560"/>
                <a:gd name="connsiteX1" fmla="*/ 37022 w 37732"/>
                <a:gd name="connsiteY1" fmla="*/ 9344 h 60560"/>
                <a:gd name="connsiteX2" fmla="*/ 33474 w 37732"/>
                <a:gd name="connsiteY2" fmla="*/ 9344 h 60560"/>
                <a:gd name="connsiteX3" fmla="*/ 9344 w 37732"/>
                <a:gd name="connsiteY3" fmla="*/ 37495 h 60560"/>
                <a:gd name="connsiteX4" fmla="*/ 9344 w 37732"/>
                <a:gd name="connsiteY4" fmla="*/ 60561 h 60560"/>
                <a:gd name="connsiteX5" fmla="*/ 0 w 37732"/>
                <a:gd name="connsiteY5" fmla="*/ 60561 h 60560"/>
                <a:gd name="connsiteX6" fmla="*/ 0 w 37732"/>
                <a:gd name="connsiteY6" fmla="*/ 591 h 60560"/>
                <a:gd name="connsiteX7" fmla="*/ 9344 w 37732"/>
                <a:gd name="connsiteY7" fmla="*/ 591 h 60560"/>
                <a:gd name="connsiteX8" fmla="*/ 9344 w 37732"/>
                <a:gd name="connsiteY8" fmla="*/ 15377 h 60560"/>
                <a:gd name="connsiteX9" fmla="*/ 33474 w 37732"/>
                <a:gd name="connsiteY9" fmla="*/ 0 h 60560"/>
                <a:gd name="connsiteX10" fmla="*/ 37732 w 37732"/>
                <a:gd name="connsiteY10" fmla="*/ 473 h 6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32" h="60560">
                  <a:moveTo>
                    <a:pt x="37732" y="473"/>
                  </a:moveTo>
                  <a:lnTo>
                    <a:pt x="37022" y="9344"/>
                  </a:lnTo>
                  <a:cubicBezTo>
                    <a:pt x="35958" y="9344"/>
                    <a:pt x="34538" y="9344"/>
                    <a:pt x="33474" y="9344"/>
                  </a:cubicBezTo>
                  <a:cubicBezTo>
                    <a:pt x="17506" y="9344"/>
                    <a:pt x="9344" y="21409"/>
                    <a:pt x="9344" y="37495"/>
                  </a:cubicBezTo>
                  <a:lnTo>
                    <a:pt x="9344" y="60561"/>
                  </a:lnTo>
                  <a:lnTo>
                    <a:pt x="0" y="60561"/>
                  </a:lnTo>
                  <a:lnTo>
                    <a:pt x="0" y="591"/>
                  </a:lnTo>
                  <a:lnTo>
                    <a:pt x="9344" y="591"/>
                  </a:lnTo>
                  <a:lnTo>
                    <a:pt x="9344" y="15377"/>
                  </a:lnTo>
                  <a:cubicBezTo>
                    <a:pt x="14194" y="6506"/>
                    <a:pt x="22237" y="0"/>
                    <a:pt x="33474" y="0"/>
                  </a:cubicBezTo>
                  <a:cubicBezTo>
                    <a:pt x="34893" y="0"/>
                    <a:pt x="36076" y="0"/>
                    <a:pt x="37732" y="473"/>
                  </a:cubicBezTo>
                </a:path>
              </a:pathLst>
            </a:custGeom>
            <a:solidFill>
              <a:schemeClr val="bg1"/>
            </a:solidFill>
            <a:ln w="0"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17CCAB22-03E5-ADD0-7A04-95A693FF6B02}"/>
                </a:ext>
              </a:extLst>
            </p:cNvPr>
            <p:cNvSpPr/>
            <p:nvPr/>
          </p:nvSpPr>
          <p:spPr>
            <a:xfrm>
              <a:off x="11361817"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0E768EB2-DC50-558C-E5CC-855FFB571D34}"/>
                </a:ext>
              </a:extLst>
            </p:cNvPr>
            <p:cNvSpPr/>
            <p:nvPr/>
          </p:nvSpPr>
          <p:spPr>
            <a:xfrm>
              <a:off x="11386656" y="6567276"/>
              <a:ext cx="63044" cy="62926"/>
            </a:xfrm>
            <a:custGeom>
              <a:avLst/>
              <a:gdLst>
                <a:gd name="connsiteX0" fmla="*/ 63044 w 63044"/>
                <a:gd name="connsiteY0" fmla="*/ 1301 h 62926"/>
                <a:gd name="connsiteX1" fmla="*/ 63044 w 63044"/>
                <a:gd name="connsiteY1" fmla="*/ 61270 h 62926"/>
                <a:gd name="connsiteX2" fmla="*/ 53818 w 63044"/>
                <a:gd name="connsiteY2" fmla="*/ 61270 h 62926"/>
                <a:gd name="connsiteX3" fmla="*/ 53818 w 63044"/>
                <a:gd name="connsiteY3" fmla="*/ 51926 h 62926"/>
                <a:gd name="connsiteX4" fmla="*/ 29925 w 63044"/>
                <a:gd name="connsiteY4" fmla="*/ 62926 h 62926"/>
                <a:gd name="connsiteX5" fmla="*/ 0 w 63044"/>
                <a:gd name="connsiteY5" fmla="*/ 31463 h 62926"/>
                <a:gd name="connsiteX6" fmla="*/ 29925 w 63044"/>
                <a:gd name="connsiteY6" fmla="*/ 0 h 62926"/>
                <a:gd name="connsiteX7" fmla="*/ 53818 w 63044"/>
                <a:gd name="connsiteY7" fmla="*/ 10882 h 62926"/>
                <a:gd name="connsiteX8" fmla="*/ 53818 w 63044"/>
                <a:gd name="connsiteY8" fmla="*/ 1419 h 62926"/>
                <a:gd name="connsiteX9" fmla="*/ 63044 w 63044"/>
                <a:gd name="connsiteY9" fmla="*/ 1419 h 62926"/>
                <a:gd name="connsiteX10" fmla="*/ 53818 w 63044"/>
                <a:gd name="connsiteY10" fmla="*/ 33237 h 62926"/>
                <a:gd name="connsiteX11" fmla="*/ 53818 w 63044"/>
                <a:gd name="connsiteY11" fmla="*/ 29571 h 62926"/>
                <a:gd name="connsiteX12" fmla="*/ 31463 w 63044"/>
                <a:gd name="connsiteY12" fmla="*/ 8043 h 62926"/>
                <a:gd name="connsiteX13" fmla="*/ 9108 w 63044"/>
                <a:gd name="connsiteY13" fmla="*/ 31345 h 62926"/>
                <a:gd name="connsiteX14" fmla="*/ 31463 w 63044"/>
                <a:gd name="connsiteY14" fmla="*/ 54528 h 62926"/>
                <a:gd name="connsiteX15" fmla="*/ 53818 w 63044"/>
                <a:gd name="connsiteY15" fmla="*/ 33119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044" h="62926">
                  <a:moveTo>
                    <a:pt x="63044" y="1301"/>
                  </a:moveTo>
                  <a:lnTo>
                    <a:pt x="63044" y="61270"/>
                  </a:lnTo>
                  <a:lnTo>
                    <a:pt x="53818" y="61270"/>
                  </a:lnTo>
                  <a:lnTo>
                    <a:pt x="53818" y="51926"/>
                  </a:lnTo>
                  <a:cubicBezTo>
                    <a:pt x="48377" y="58905"/>
                    <a:pt x="39979" y="62926"/>
                    <a:pt x="29925" y="62926"/>
                  </a:cubicBezTo>
                  <a:cubicBezTo>
                    <a:pt x="13957" y="62926"/>
                    <a:pt x="0" y="50388"/>
                    <a:pt x="0" y="31463"/>
                  </a:cubicBezTo>
                  <a:cubicBezTo>
                    <a:pt x="0" y="12538"/>
                    <a:pt x="13957" y="0"/>
                    <a:pt x="29925" y="0"/>
                  </a:cubicBezTo>
                  <a:cubicBezTo>
                    <a:pt x="39861" y="0"/>
                    <a:pt x="48259" y="4022"/>
                    <a:pt x="53818" y="10882"/>
                  </a:cubicBezTo>
                  <a:lnTo>
                    <a:pt x="53818" y="1419"/>
                  </a:lnTo>
                  <a:lnTo>
                    <a:pt x="63044" y="1419"/>
                  </a:lnTo>
                  <a:close/>
                  <a:moveTo>
                    <a:pt x="53818" y="33237"/>
                  </a:moveTo>
                  <a:lnTo>
                    <a:pt x="53818" y="29571"/>
                  </a:lnTo>
                  <a:cubicBezTo>
                    <a:pt x="52872" y="16323"/>
                    <a:pt x="42227" y="8043"/>
                    <a:pt x="31463" y="8043"/>
                  </a:cubicBezTo>
                  <a:cubicBezTo>
                    <a:pt x="19043" y="8043"/>
                    <a:pt x="9108" y="17033"/>
                    <a:pt x="9108" y="31345"/>
                  </a:cubicBezTo>
                  <a:cubicBezTo>
                    <a:pt x="9108" y="45657"/>
                    <a:pt x="19043" y="54528"/>
                    <a:pt x="31463" y="54528"/>
                  </a:cubicBezTo>
                  <a:cubicBezTo>
                    <a:pt x="42345" y="54528"/>
                    <a:pt x="52872" y="46248"/>
                    <a:pt x="53818" y="33119"/>
                  </a:cubicBezTo>
                </a:path>
              </a:pathLst>
            </a:custGeom>
            <a:solidFill>
              <a:schemeClr val="bg1"/>
            </a:solidFill>
            <a:ln w="0" cap="flat">
              <a:noFill/>
              <a:prstDash val="solid"/>
              <a:miter/>
            </a:ln>
          </p:spPr>
          <p:txBody>
            <a:bodyPr rtlCol="0" anchor="ctr"/>
            <a:lstStyle/>
            <a:p>
              <a:endParaRPr lang="en-US"/>
            </a:p>
          </p:txBody>
        </p:sp>
      </p:grpSp>
      <p:sp>
        <p:nvSpPr>
          <p:cNvPr id="31" name="Picture Placeholder 30">
            <a:extLst>
              <a:ext uri="{FF2B5EF4-FFF2-40B4-BE49-F238E27FC236}">
                <a16:creationId xmlns:a16="http://schemas.microsoft.com/office/drawing/2014/main" id="{5E73B5C8-963D-F1B8-533F-C10EA7275DE3}"/>
              </a:ext>
            </a:extLst>
          </p:cNvPr>
          <p:cNvSpPr>
            <a:spLocks noGrp="1"/>
          </p:cNvSpPr>
          <p:nvPr>
            <p:ph type="pic" sz="quarter" idx="11"/>
          </p:nvPr>
        </p:nvSpPr>
        <p:spPr>
          <a:xfrm>
            <a:off x="5592313" y="0"/>
            <a:ext cx="6599687" cy="6858000"/>
          </a:xfrm>
          <a:custGeom>
            <a:avLst/>
            <a:gdLst>
              <a:gd name="connsiteX0" fmla="*/ 5829057 w 6599687"/>
              <a:gd name="connsiteY0" fmla="*/ 1 h 6858000"/>
              <a:gd name="connsiteX1" fmla="*/ 6599687 w 6599687"/>
              <a:gd name="connsiteY1" fmla="*/ 1 h 6858000"/>
              <a:gd name="connsiteX2" fmla="*/ 6599687 w 6599687"/>
              <a:gd name="connsiteY2" fmla="*/ 2331257 h 6858000"/>
              <a:gd name="connsiteX3" fmla="*/ 6482965 w 6599687"/>
              <a:gd name="connsiteY3" fmla="*/ 2241786 h 6858000"/>
              <a:gd name="connsiteX4" fmla="*/ 5727691 w 6599687"/>
              <a:gd name="connsiteY4" fmla="*/ 639627 h 6858000"/>
              <a:gd name="connsiteX5" fmla="*/ 5820981 w 6599687"/>
              <a:gd name="connsiteY5" fmla="*/ 22077 h 6858000"/>
              <a:gd name="connsiteX6" fmla="*/ 51932 w 6599687"/>
              <a:gd name="connsiteY6" fmla="*/ 0 h 6858000"/>
              <a:gd name="connsiteX7" fmla="*/ 3765761 w 6599687"/>
              <a:gd name="connsiteY7" fmla="*/ 0 h 6858000"/>
              <a:gd name="connsiteX8" fmla="*/ 6441589 w 6599687"/>
              <a:gd name="connsiteY8" fmla="*/ 6489789 h 6858000"/>
              <a:gd name="connsiteX9" fmla="*/ 6441687 w 6599687"/>
              <a:gd name="connsiteY9" fmla="*/ 6489593 h 6858000"/>
              <a:gd name="connsiteX10" fmla="*/ 6592830 w 6599687"/>
              <a:gd name="connsiteY10" fmla="*/ 6844620 h 6858000"/>
              <a:gd name="connsiteX11" fmla="*/ 6596466 w 6599687"/>
              <a:gd name="connsiteY11" fmla="*/ 6858000 h 6858000"/>
              <a:gd name="connsiteX12" fmla="*/ 6155991 w 6599687"/>
              <a:gd name="connsiteY12" fmla="*/ 6858000 h 6858000"/>
              <a:gd name="connsiteX13" fmla="*/ 4427987 w 6599687"/>
              <a:gd name="connsiteY13" fmla="*/ 6858000 h 6858000"/>
              <a:gd name="connsiteX14" fmla="*/ 2506950 w 6599687"/>
              <a:gd name="connsiteY14" fmla="*/ 6858000 h 6858000"/>
              <a:gd name="connsiteX15" fmla="*/ 182817 w 6599687"/>
              <a:gd name="connsiteY15" fmla="*/ 1247610 h 6858000"/>
              <a:gd name="connsiteX16" fmla="*/ 2614 w 6599687"/>
              <a:gd name="connsiteY16" fmla="*/ 337127 h 6858000"/>
              <a:gd name="connsiteX17" fmla="*/ 22312 w 6599687"/>
              <a:gd name="connsiteY17" fmla="*/ 1440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99687" h="6858000">
                <a:moveTo>
                  <a:pt x="5829057" y="1"/>
                </a:moveTo>
                <a:lnTo>
                  <a:pt x="6599687" y="1"/>
                </a:lnTo>
                <a:lnTo>
                  <a:pt x="6599687" y="2331257"/>
                </a:lnTo>
                <a:lnTo>
                  <a:pt x="6482965" y="2241786"/>
                </a:lnTo>
                <a:cubicBezTo>
                  <a:pt x="6021619" y="1861093"/>
                  <a:pt x="5727691" y="1284869"/>
                  <a:pt x="5727691" y="639627"/>
                </a:cubicBezTo>
                <a:cubicBezTo>
                  <a:pt x="5727691" y="424546"/>
                  <a:pt x="5760350" y="217134"/>
                  <a:pt x="5820981" y="22077"/>
                </a:cubicBezTo>
                <a:close/>
                <a:moveTo>
                  <a:pt x="51932" y="0"/>
                </a:moveTo>
                <a:lnTo>
                  <a:pt x="3765761" y="0"/>
                </a:lnTo>
                <a:lnTo>
                  <a:pt x="6441589" y="6489789"/>
                </a:lnTo>
                <a:lnTo>
                  <a:pt x="6441687" y="6489593"/>
                </a:lnTo>
                <a:cubicBezTo>
                  <a:pt x="6503589" y="6601647"/>
                  <a:pt x="6554440" y="6720509"/>
                  <a:pt x="6592830" y="6844620"/>
                </a:cubicBezTo>
                <a:lnTo>
                  <a:pt x="6596466" y="6858000"/>
                </a:lnTo>
                <a:lnTo>
                  <a:pt x="6155991" y="6858000"/>
                </a:lnTo>
                <a:lnTo>
                  <a:pt x="4427987" y="6858000"/>
                </a:lnTo>
                <a:lnTo>
                  <a:pt x="2506950" y="6858000"/>
                </a:lnTo>
                <a:lnTo>
                  <a:pt x="182817" y="1247610"/>
                </a:lnTo>
                <a:cubicBezTo>
                  <a:pt x="52106" y="973010"/>
                  <a:pt x="-14371" y="662390"/>
                  <a:pt x="2614" y="337127"/>
                </a:cubicBezTo>
                <a:cubicBezTo>
                  <a:pt x="5964" y="271790"/>
                  <a:pt x="12586" y="207396"/>
                  <a:pt x="22312" y="144096"/>
                </a:cubicBezTo>
                <a:close/>
              </a:path>
            </a:pathLst>
          </a:custGeom>
          <a:solidFill>
            <a:schemeClr val="bg2"/>
          </a:solidFill>
        </p:spPr>
        <p:txBody>
          <a:bodyPr wrap="square">
            <a:noAutofit/>
          </a:bodyPr>
          <a:lstStyle>
            <a:lvl1pPr marL="0" indent="0">
              <a:buNone/>
              <a:defRPr/>
            </a:lvl1pPr>
          </a:lstStyle>
          <a:p>
            <a:endParaRPr lang="en-US"/>
          </a:p>
        </p:txBody>
      </p:sp>
    </p:spTree>
    <p:extLst>
      <p:ext uri="{BB962C8B-B14F-4D97-AF65-F5344CB8AC3E}">
        <p14:creationId xmlns:p14="http://schemas.microsoft.com/office/powerpoint/2010/main" val="1739491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Orang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8B5EFCD-056E-E1FA-7A68-2A63C8590274}"/>
              </a:ext>
            </a:extLst>
          </p:cNvPr>
          <p:cNvSpPr/>
          <p:nvPr userDrawn="1"/>
        </p:nvSpPr>
        <p:spPr>
          <a:xfrm flipH="1">
            <a:off x="-18024" y="0"/>
            <a:ext cx="12210023"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F47182E7-AA1A-EA6C-CAB1-85CE0B7FD2D1}"/>
              </a:ext>
            </a:extLst>
          </p:cNvPr>
          <p:cNvSpPr/>
          <p:nvPr userDrawn="1"/>
        </p:nvSpPr>
        <p:spPr>
          <a:xfrm>
            <a:off x="5592314" y="0"/>
            <a:ext cx="6596465" cy="6858000"/>
          </a:xfrm>
          <a:custGeom>
            <a:avLst/>
            <a:gdLst>
              <a:gd name="connsiteX0" fmla="*/ 51931 w 6596465"/>
              <a:gd name="connsiteY0" fmla="*/ 0 h 6858000"/>
              <a:gd name="connsiteX1" fmla="*/ 3765760 w 6596465"/>
              <a:gd name="connsiteY1" fmla="*/ 0 h 6858000"/>
              <a:gd name="connsiteX2" fmla="*/ 6441588 w 6596465"/>
              <a:gd name="connsiteY2" fmla="*/ 6489789 h 6858000"/>
              <a:gd name="connsiteX3" fmla="*/ 6441686 w 6596465"/>
              <a:gd name="connsiteY3" fmla="*/ 6489593 h 6858000"/>
              <a:gd name="connsiteX4" fmla="*/ 6592829 w 6596465"/>
              <a:gd name="connsiteY4" fmla="*/ 6844620 h 6858000"/>
              <a:gd name="connsiteX5" fmla="*/ 6596465 w 6596465"/>
              <a:gd name="connsiteY5" fmla="*/ 6858000 h 6858000"/>
              <a:gd name="connsiteX6" fmla="*/ 2506949 w 6596465"/>
              <a:gd name="connsiteY6" fmla="*/ 6858000 h 6858000"/>
              <a:gd name="connsiteX7" fmla="*/ 182816 w 6596465"/>
              <a:gd name="connsiteY7" fmla="*/ 1247610 h 6858000"/>
              <a:gd name="connsiteX8" fmla="*/ 2613 w 6596465"/>
              <a:gd name="connsiteY8" fmla="*/ 337127 h 6858000"/>
              <a:gd name="connsiteX9" fmla="*/ 22311 w 6596465"/>
              <a:gd name="connsiteY9" fmla="*/ 1440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96465" h="6858000">
                <a:moveTo>
                  <a:pt x="51931" y="0"/>
                </a:moveTo>
                <a:lnTo>
                  <a:pt x="3765760" y="0"/>
                </a:lnTo>
                <a:lnTo>
                  <a:pt x="6441588" y="6489789"/>
                </a:lnTo>
                <a:lnTo>
                  <a:pt x="6441686" y="6489593"/>
                </a:lnTo>
                <a:cubicBezTo>
                  <a:pt x="6503588" y="6601647"/>
                  <a:pt x="6554439" y="6720509"/>
                  <a:pt x="6592829" y="6844620"/>
                </a:cubicBezTo>
                <a:lnTo>
                  <a:pt x="6596465" y="6858000"/>
                </a:lnTo>
                <a:lnTo>
                  <a:pt x="2506949" y="6858000"/>
                </a:lnTo>
                <a:lnTo>
                  <a:pt x="182816" y="1247610"/>
                </a:lnTo>
                <a:cubicBezTo>
                  <a:pt x="52105" y="973010"/>
                  <a:pt x="-14372" y="662390"/>
                  <a:pt x="2613" y="337127"/>
                </a:cubicBezTo>
                <a:cubicBezTo>
                  <a:pt x="5963" y="271790"/>
                  <a:pt x="12585" y="207396"/>
                  <a:pt x="22311" y="144096"/>
                </a:cubicBezTo>
                <a:close/>
              </a:path>
            </a:pathLst>
          </a:custGeom>
          <a:solidFill>
            <a:srgbClr val="E97855"/>
          </a:solidFill>
          <a:ln w="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1FD5E81A-B993-F2AC-768D-9C8399904591}"/>
              </a:ext>
            </a:extLst>
          </p:cNvPr>
          <p:cNvSpPr/>
          <p:nvPr userDrawn="1"/>
        </p:nvSpPr>
        <p:spPr>
          <a:xfrm>
            <a:off x="11320004" y="1"/>
            <a:ext cx="871997" cy="2331257"/>
          </a:xfrm>
          <a:custGeom>
            <a:avLst/>
            <a:gdLst>
              <a:gd name="connsiteX0" fmla="*/ 101366 w 871997"/>
              <a:gd name="connsiteY0" fmla="*/ 0 h 2331257"/>
              <a:gd name="connsiteX1" fmla="*/ 871997 w 871997"/>
              <a:gd name="connsiteY1" fmla="*/ 0 h 2331257"/>
              <a:gd name="connsiteX2" fmla="*/ 871997 w 871997"/>
              <a:gd name="connsiteY2" fmla="*/ 2331257 h 2331257"/>
              <a:gd name="connsiteX3" fmla="*/ 755274 w 871997"/>
              <a:gd name="connsiteY3" fmla="*/ 2241785 h 2331257"/>
              <a:gd name="connsiteX4" fmla="*/ 0 w 871997"/>
              <a:gd name="connsiteY4" fmla="*/ 639626 h 2331257"/>
              <a:gd name="connsiteX5" fmla="*/ 93290 w 871997"/>
              <a:gd name="connsiteY5" fmla="*/ 22076 h 233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1997" h="2331257">
                <a:moveTo>
                  <a:pt x="101366" y="0"/>
                </a:moveTo>
                <a:lnTo>
                  <a:pt x="871997" y="0"/>
                </a:lnTo>
                <a:lnTo>
                  <a:pt x="871997" y="2331257"/>
                </a:lnTo>
                <a:lnTo>
                  <a:pt x="755274" y="2241785"/>
                </a:lnTo>
                <a:cubicBezTo>
                  <a:pt x="293928" y="1861092"/>
                  <a:pt x="0" y="1284868"/>
                  <a:pt x="0" y="639626"/>
                </a:cubicBezTo>
                <a:cubicBezTo>
                  <a:pt x="0" y="424545"/>
                  <a:pt x="32659" y="217133"/>
                  <a:pt x="93290" y="22076"/>
                </a:cubicBezTo>
                <a:close/>
              </a:path>
            </a:pathLst>
          </a:custGeom>
          <a:solidFill>
            <a:srgbClr val="E97855"/>
          </a:solidFill>
          <a:ln w="0" cap="flat">
            <a:noFill/>
            <a:prstDash val="solid"/>
            <a:miter/>
          </a:ln>
        </p:spPr>
        <p:txBody>
          <a:bodyPr rtlCol="0" anchor="ctr"/>
          <a:lstStyle/>
          <a:p>
            <a:endParaRPr lang="en-US"/>
          </a:p>
        </p:txBody>
      </p:sp>
      <p:pic>
        <p:nvPicPr>
          <p:cNvPr id="37" name="Graphic 36">
            <a:extLst>
              <a:ext uri="{FF2B5EF4-FFF2-40B4-BE49-F238E27FC236}">
                <a16:creationId xmlns:a16="http://schemas.microsoft.com/office/drawing/2014/main" id="{162AEA26-78E1-E329-CA7F-67C0D374FD1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28618" r="17251" b="6878"/>
          <a:stretch>
            <a:fillRect/>
          </a:stretch>
        </p:blipFill>
        <p:spPr>
          <a:xfrm>
            <a:off x="5592314" y="0"/>
            <a:ext cx="6599687" cy="6857999"/>
          </a:xfrm>
          <a:custGeom>
            <a:avLst/>
            <a:gdLst>
              <a:gd name="connsiteX0" fmla="*/ 5829056 w 6599687"/>
              <a:gd name="connsiteY0" fmla="*/ 0 h 6857999"/>
              <a:gd name="connsiteX1" fmla="*/ 6599687 w 6599687"/>
              <a:gd name="connsiteY1" fmla="*/ 0 h 6857999"/>
              <a:gd name="connsiteX2" fmla="*/ 6599687 w 6599687"/>
              <a:gd name="connsiteY2" fmla="*/ 2331256 h 6857999"/>
              <a:gd name="connsiteX3" fmla="*/ 6482964 w 6599687"/>
              <a:gd name="connsiteY3" fmla="*/ 2241784 h 6857999"/>
              <a:gd name="connsiteX4" fmla="*/ 5727690 w 6599687"/>
              <a:gd name="connsiteY4" fmla="*/ 639625 h 6857999"/>
              <a:gd name="connsiteX5" fmla="*/ 5820980 w 6599687"/>
              <a:gd name="connsiteY5" fmla="*/ 22075 h 6857999"/>
              <a:gd name="connsiteX6" fmla="*/ 51932 w 6599687"/>
              <a:gd name="connsiteY6" fmla="*/ 0 h 6857999"/>
              <a:gd name="connsiteX7" fmla="*/ 3765762 w 6599687"/>
              <a:gd name="connsiteY7" fmla="*/ 0 h 6857999"/>
              <a:gd name="connsiteX8" fmla="*/ 6441589 w 6599687"/>
              <a:gd name="connsiteY8" fmla="*/ 6489788 h 6857999"/>
              <a:gd name="connsiteX9" fmla="*/ 6441687 w 6599687"/>
              <a:gd name="connsiteY9" fmla="*/ 6489592 h 6857999"/>
              <a:gd name="connsiteX10" fmla="*/ 6592830 w 6599687"/>
              <a:gd name="connsiteY10" fmla="*/ 6844619 h 6857999"/>
              <a:gd name="connsiteX11" fmla="*/ 6596466 w 6599687"/>
              <a:gd name="connsiteY11" fmla="*/ 6857999 h 6857999"/>
              <a:gd name="connsiteX12" fmla="*/ 2506950 w 6599687"/>
              <a:gd name="connsiteY12" fmla="*/ 6857999 h 6857999"/>
              <a:gd name="connsiteX13" fmla="*/ 182817 w 6599687"/>
              <a:gd name="connsiteY13" fmla="*/ 1247609 h 6857999"/>
              <a:gd name="connsiteX14" fmla="*/ 2614 w 6599687"/>
              <a:gd name="connsiteY14" fmla="*/ 337126 h 6857999"/>
              <a:gd name="connsiteX15" fmla="*/ 22312 w 6599687"/>
              <a:gd name="connsiteY15" fmla="*/ 14409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599687" h="6857999">
                <a:moveTo>
                  <a:pt x="5829056" y="0"/>
                </a:moveTo>
                <a:lnTo>
                  <a:pt x="6599687" y="0"/>
                </a:lnTo>
                <a:lnTo>
                  <a:pt x="6599687" y="2331256"/>
                </a:lnTo>
                <a:lnTo>
                  <a:pt x="6482964" y="2241784"/>
                </a:lnTo>
                <a:cubicBezTo>
                  <a:pt x="6021618" y="1861091"/>
                  <a:pt x="5727690" y="1284867"/>
                  <a:pt x="5727690" y="639625"/>
                </a:cubicBezTo>
                <a:cubicBezTo>
                  <a:pt x="5727690" y="424544"/>
                  <a:pt x="5760349" y="217132"/>
                  <a:pt x="5820980" y="22075"/>
                </a:cubicBezTo>
                <a:close/>
                <a:moveTo>
                  <a:pt x="51932" y="0"/>
                </a:moveTo>
                <a:lnTo>
                  <a:pt x="3765762" y="0"/>
                </a:lnTo>
                <a:lnTo>
                  <a:pt x="6441589" y="6489788"/>
                </a:lnTo>
                <a:lnTo>
                  <a:pt x="6441687" y="6489592"/>
                </a:lnTo>
                <a:cubicBezTo>
                  <a:pt x="6503589" y="6601646"/>
                  <a:pt x="6554440" y="6720508"/>
                  <a:pt x="6592830" y="6844619"/>
                </a:cubicBezTo>
                <a:lnTo>
                  <a:pt x="6596466" y="6857999"/>
                </a:lnTo>
                <a:lnTo>
                  <a:pt x="2506950" y="6857999"/>
                </a:lnTo>
                <a:lnTo>
                  <a:pt x="182817" y="1247609"/>
                </a:lnTo>
                <a:cubicBezTo>
                  <a:pt x="52106" y="973009"/>
                  <a:pt x="-14371" y="662389"/>
                  <a:pt x="2614" y="337126"/>
                </a:cubicBezTo>
                <a:cubicBezTo>
                  <a:pt x="5964" y="271789"/>
                  <a:pt x="12586" y="207395"/>
                  <a:pt x="22312" y="144095"/>
                </a:cubicBezTo>
                <a:close/>
              </a:path>
            </a:pathLst>
          </a:custGeom>
        </p:spPr>
      </p:pic>
      <p:sp>
        <p:nvSpPr>
          <p:cNvPr id="38" name="Title 1">
            <a:extLst>
              <a:ext uri="{FF2B5EF4-FFF2-40B4-BE49-F238E27FC236}">
                <a16:creationId xmlns:a16="http://schemas.microsoft.com/office/drawing/2014/main" id="{5E91309A-3627-05A7-49E9-EBE1DE829A13}"/>
              </a:ext>
            </a:extLst>
          </p:cNvPr>
          <p:cNvSpPr>
            <a:spLocks noGrp="1"/>
          </p:cNvSpPr>
          <p:nvPr>
            <p:ph type="title" hasCustomPrompt="1"/>
          </p:nvPr>
        </p:nvSpPr>
        <p:spPr>
          <a:xfrm>
            <a:off x="543560" y="2434769"/>
            <a:ext cx="4500879" cy="1939635"/>
          </a:xfrm>
        </p:spPr>
        <p:txBody>
          <a:bodyPr wrap="square" lIns="0" tIns="46800" rIns="0" bIns="46800" anchor="b">
            <a:spAutoFit/>
          </a:bodyPr>
          <a:lstStyle>
            <a:lvl1pPr>
              <a:defRPr sz="4400">
                <a:solidFill>
                  <a:schemeClr val="bg1"/>
                </a:solidFill>
                <a:latin typeface="VIC SemiBold Italic" panose="00000700000000000000" pitchFamily="2" charset="0"/>
              </a:defRPr>
            </a:lvl1pPr>
          </a:lstStyle>
          <a:p>
            <a:r>
              <a:rPr lang="en-US"/>
              <a:t>Click to edit</a:t>
            </a:r>
            <a:br>
              <a:rPr lang="en-US"/>
            </a:br>
            <a:r>
              <a:rPr lang="en-US"/>
              <a:t>Master title style</a:t>
            </a:r>
          </a:p>
        </p:txBody>
      </p:sp>
      <p:sp>
        <p:nvSpPr>
          <p:cNvPr id="39" name="Text Placeholder 2">
            <a:extLst>
              <a:ext uri="{FF2B5EF4-FFF2-40B4-BE49-F238E27FC236}">
                <a16:creationId xmlns:a16="http://schemas.microsoft.com/office/drawing/2014/main" id="{521CE649-7292-3598-C7B3-71B288BD4ECA}"/>
              </a:ext>
            </a:extLst>
          </p:cNvPr>
          <p:cNvSpPr>
            <a:spLocks noGrp="1"/>
          </p:cNvSpPr>
          <p:nvPr>
            <p:ph type="body" idx="1"/>
          </p:nvPr>
        </p:nvSpPr>
        <p:spPr>
          <a:xfrm>
            <a:off x="543560" y="4401392"/>
            <a:ext cx="4500879" cy="425374"/>
          </a:xfrm>
          <a:prstGeom prst="rect">
            <a:avLst/>
          </a:prstGeom>
        </p:spPr>
        <p:txBody>
          <a:bodyPr wrap="square" lIns="0" tIns="46800" rIns="0" bIns="46800">
            <a:spAutoFit/>
          </a:bodyPr>
          <a:lstStyle>
            <a:lvl1pPr marL="0" indent="0">
              <a:buNone/>
              <a:defRPr sz="2000">
                <a:solidFill>
                  <a:schemeClr val="bg1"/>
                </a:solidFill>
                <a:latin typeface="VIC" panose="00000500000000000000" pitchFamily="2"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64" name="Text Placeholder 2">
            <a:extLst>
              <a:ext uri="{FF2B5EF4-FFF2-40B4-BE49-F238E27FC236}">
                <a16:creationId xmlns:a16="http://schemas.microsoft.com/office/drawing/2014/main" id="{AA28B1E3-0486-6207-5131-7074C7D9C7AB}"/>
              </a:ext>
            </a:extLst>
          </p:cNvPr>
          <p:cNvSpPr>
            <a:spLocks noGrp="1"/>
          </p:cNvSpPr>
          <p:nvPr>
            <p:ph type="body" idx="10" hasCustomPrompt="1"/>
          </p:nvPr>
        </p:nvSpPr>
        <p:spPr>
          <a:xfrm>
            <a:off x="543560" y="1166049"/>
            <a:ext cx="1808942" cy="1415772"/>
          </a:xfrm>
          <a:prstGeom prst="rect">
            <a:avLst/>
          </a:prstGeom>
        </p:spPr>
        <p:txBody>
          <a:bodyPr wrap="square" lIns="0" rIns="0">
            <a:spAutoFit/>
          </a:bodyPr>
          <a:lstStyle>
            <a:lvl1pPr marL="0" indent="0">
              <a:buNone/>
              <a:defRPr sz="8000">
                <a:solidFill>
                  <a:schemeClr val="bg1"/>
                </a:solidFill>
                <a:latin typeface="VIC SemiBold Italic" panose="00000700000000000000" pitchFamily="2"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00</a:t>
            </a:r>
          </a:p>
        </p:txBody>
      </p:sp>
      <p:grpSp>
        <p:nvGrpSpPr>
          <p:cNvPr id="2" name="Group 1">
            <a:extLst>
              <a:ext uri="{FF2B5EF4-FFF2-40B4-BE49-F238E27FC236}">
                <a16:creationId xmlns:a16="http://schemas.microsoft.com/office/drawing/2014/main" id="{4DD811F1-CE60-FFEE-CFDA-85DF0BDB2D29}"/>
              </a:ext>
            </a:extLst>
          </p:cNvPr>
          <p:cNvGrpSpPr/>
          <p:nvPr userDrawn="1"/>
        </p:nvGrpSpPr>
        <p:grpSpPr>
          <a:xfrm>
            <a:off x="543560" y="6316663"/>
            <a:ext cx="1502868" cy="312218"/>
            <a:chOff x="10148385" y="6317984"/>
            <a:chExt cx="1502868" cy="312218"/>
          </a:xfrm>
        </p:grpSpPr>
        <p:sp>
          <p:nvSpPr>
            <p:cNvPr id="3" name="Freeform: Shape 2">
              <a:extLst>
                <a:ext uri="{FF2B5EF4-FFF2-40B4-BE49-F238E27FC236}">
                  <a16:creationId xmlns:a16="http://schemas.microsoft.com/office/drawing/2014/main" id="{B15B3BF1-64F5-1CD2-988A-201C7A266270}"/>
                </a:ext>
              </a:extLst>
            </p:cNvPr>
            <p:cNvSpPr/>
            <p:nvPr/>
          </p:nvSpPr>
          <p:spPr>
            <a:xfrm>
              <a:off x="10148385" y="6318529"/>
              <a:ext cx="210635" cy="311673"/>
            </a:xfrm>
            <a:custGeom>
              <a:avLst/>
              <a:gdLst>
                <a:gd name="connsiteX0" fmla="*/ 119558 w 210635"/>
                <a:gd name="connsiteY0" fmla="*/ 116035 h 311673"/>
                <a:gd name="connsiteX1" fmla="*/ 83837 w 210635"/>
                <a:gd name="connsiteY1" fmla="*/ 87529 h 311673"/>
                <a:gd name="connsiteX2" fmla="*/ 101934 w 210635"/>
                <a:gd name="connsiteY2" fmla="*/ 76410 h 311673"/>
                <a:gd name="connsiteX3" fmla="*/ 146763 w 210635"/>
                <a:gd name="connsiteY3" fmla="*/ 94981 h 311673"/>
                <a:gd name="connsiteX4" fmla="*/ 147118 w 210635"/>
                <a:gd name="connsiteY4" fmla="*/ 95217 h 311673"/>
                <a:gd name="connsiteX5" fmla="*/ 169236 w 210635"/>
                <a:gd name="connsiteY5" fmla="*/ 97228 h 311673"/>
                <a:gd name="connsiteX6" fmla="*/ 182839 w 210635"/>
                <a:gd name="connsiteY6" fmla="*/ 85991 h 311673"/>
                <a:gd name="connsiteX7" fmla="*/ 197388 w 210635"/>
                <a:gd name="connsiteY7" fmla="*/ 64109 h 311673"/>
                <a:gd name="connsiteX8" fmla="*/ 201173 w 210635"/>
                <a:gd name="connsiteY8" fmla="*/ 44238 h 311673"/>
                <a:gd name="connsiteX9" fmla="*/ 191000 w 210635"/>
                <a:gd name="connsiteY9" fmla="*/ 28861 h 311673"/>
                <a:gd name="connsiteX10" fmla="*/ 104181 w 210635"/>
                <a:gd name="connsiteY10" fmla="*/ 0 h 311673"/>
                <a:gd name="connsiteX11" fmla="*/ 803 w 210635"/>
                <a:gd name="connsiteY11" fmla="*/ 90604 h 311673"/>
                <a:gd name="connsiteX12" fmla="*/ 30137 w 210635"/>
                <a:gd name="connsiteY12" fmla="*/ 157434 h 311673"/>
                <a:gd name="connsiteX13" fmla="*/ 83718 w 210635"/>
                <a:gd name="connsiteY13" fmla="*/ 189370 h 311673"/>
                <a:gd name="connsiteX14" fmla="*/ 122988 w 210635"/>
                <a:gd name="connsiteY14" fmla="*/ 221070 h 311673"/>
                <a:gd name="connsiteX15" fmla="*/ 103708 w 210635"/>
                <a:gd name="connsiteY15" fmla="*/ 234909 h 311673"/>
                <a:gd name="connsiteX16" fmla="*/ 55212 w 210635"/>
                <a:gd name="connsiteY16" fmla="*/ 214328 h 311673"/>
                <a:gd name="connsiteX17" fmla="*/ 54266 w 210635"/>
                <a:gd name="connsiteY17" fmla="*/ 213618 h 311673"/>
                <a:gd name="connsiteX18" fmla="*/ 34631 w 210635"/>
                <a:gd name="connsiteY18" fmla="*/ 209478 h 311673"/>
                <a:gd name="connsiteX19" fmla="*/ 17953 w 210635"/>
                <a:gd name="connsiteY19" fmla="*/ 221543 h 311673"/>
                <a:gd name="connsiteX20" fmla="*/ 3996 w 210635"/>
                <a:gd name="connsiteY20" fmla="*/ 245554 h 311673"/>
                <a:gd name="connsiteX21" fmla="*/ 3760 w 210635"/>
                <a:gd name="connsiteY21" fmla="*/ 246027 h 311673"/>
                <a:gd name="connsiteX22" fmla="*/ 8609 w 210635"/>
                <a:gd name="connsiteY22" fmla="*/ 276781 h 311673"/>
                <a:gd name="connsiteX23" fmla="*/ 8846 w 210635"/>
                <a:gd name="connsiteY23" fmla="*/ 277017 h 311673"/>
                <a:gd name="connsiteX24" fmla="*/ 105246 w 210635"/>
                <a:gd name="connsiteY24" fmla="*/ 311674 h 311673"/>
                <a:gd name="connsiteX25" fmla="*/ 181301 w 210635"/>
                <a:gd name="connsiteY25" fmla="*/ 283996 h 311673"/>
                <a:gd name="connsiteX26" fmla="*/ 210635 w 210635"/>
                <a:gd name="connsiteY26" fmla="*/ 218704 h 311673"/>
                <a:gd name="connsiteX27" fmla="*/ 119440 w 210635"/>
                <a:gd name="connsiteY27" fmla="*/ 116035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0635" h="311673">
                  <a:moveTo>
                    <a:pt x="119558" y="116035"/>
                  </a:moveTo>
                  <a:cubicBezTo>
                    <a:pt x="88095" y="103260"/>
                    <a:pt x="83837" y="94389"/>
                    <a:pt x="83837" y="87529"/>
                  </a:cubicBezTo>
                  <a:cubicBezTo>
                    <a:pt x="83837" y="80314"/>
                    <a:pt x="95547" y="76410"/>
                    <a:pt x="101934" y="76410"/>
                  </a:cubicBezTo>
                  <a:cubicBezTo>
                    <a:pt x="109504" y="76410"/>
                    <a:pt x="125235" y="81260"/>
                    <a:pt x="146763" y="94981"/>
                  </a:cubicBezTo>
                  <a:lnTo>
                    <a:pt x="147118" y="95217"/>
                  </a:lnTo>
                  <a:cubicBezTo>
                    <a:pt x="153623" y="99475"/>
                    <a:pt x="161666" y="100303"/>
                    <a:pt x="169236" y="97228"/>
                  </a:cubicBezTo>
                  <a:cubicBezTo>
                    <a:pt x="174559" y="95099"/>
                    <a:pt x="179409" y="91077"/>
                    <a:pt x="182839" y="85991"/>
                  </a:cubicBezTo>
                  <a:lnTo>
                    <a:pt x="197388" y="64109"/>
                  </a:lnTo>
                  <a:cubicBezTo>
                    <a:pt x="201291" y="58550"/>
                    <a:pt x="202710" y="51335"/>
                    <a:pt x="201173" y="44238"/>
                  </a:cubicBezTo>
                  <a:cubicBezTo>
                    <a:pt x="199753" y="37850"/>
                    <a:pt x="196087" y="32291"/>
                    <a:pt x="191000" y="28861"/>
                  </a:cubicBezTo>
                  <a:cubicBezTo>
                    <a:pt x="183785" y="23538"/>
                    <a:pt x="149247" y="0"/>
                    <a:pt x="104181" y="0"/>
                  </a:cubicBezTo>
                  <a:cubicBezTo>
                    <a:pt x="33094" y="0"/>
                    <a:pt x="803" y="46958"/>
                    <a:pt x="803" y="90604"/>
                  </a:cubicBezTo>
                  <a:cubicBezTo>
                    <a:pt x="803" y="116745"/>
                    <a:pt x="10738" y="139218"/>
                    <a:pt x="30137" y="157434"/>
                  </a:cubicBezTo>
                  <a:cubicBezTo>
                    <a:pt x="47406" y="173520"/>
                    <a:pt x="69051" y="183338"/>
                    <a:pt x="83718" y="189370"/>
                  </a:cubicBezTo>
                  <a:cubicBezTo>
                    <a:pt x="118493" y="203446"/>
                    <a:pt x="122988" y="213618"/>
                    <a:pt x="122988" y="221070"/>
                  </a:cubicBezTo>
                  <a:cubicBezTo>
                    <a:pt x="122988" y="228995"/>
                    <a:pt x="114708" y="234909"/>
                    <a:pt x="103708" y="234909"/>
                  </a:cubicBezTo>
                  <a:cubicBezTo>
                    <a:pt x="92708" y="234909"/>
                    <a:pt x="74492" y="227457"/>
                    <a:pt x="55212" y="214328"/>
                  </a:cubicBezTo>
                  <a:cubicBezTo>
                    <a:pt x="54858" y="214091"/>
                    <a:pt x="54503" y="213854"/>
                    <a:pt x="54266" y="213618"/>
                  </a:cubicBezTo>
                  <a:cubicBezTo>
                    <a:pt x="48707" y="209596"/>
                    <a:pt x="41610" y="208059"/>
                    <a:pt x="34631" y="209478"/>
                  </a:cubicBezTo>
                  <a:cubicBezTo>
                    <a:pt x="27534" y="210897"/>
                    <a:pt x="21502" y="215274"/>
                    <a:pt x="17953" y="221543"/>
                  </a:cubicBezTo>
                  <a:lnTo>
                    <a:pt x="3996" y="245554"/>
                  </a:lnTo>
                  <a:lnTo>
                    <a:pt x="3760" y="246027"/>
                  </a:lnTo>
                  <a:cubicBezTo>
                    <a:pt x="-5466" y="262705"/>
                    <a:pt x="4706" y="272877"/>
                    <a:pt x="8609" y="276781"/>
                  </a:cubicBezTo>
                  <a:lnTo>
                    <a:pt x="8846" y="277017"/>
                  </a:lnTo>
                  <a:cubicBezTo>
                    <a:pt x="17362" y="285179"/>
                    <a:pt x="49653" y="311674"/>
                    <a:pt x="105246" y="311674"/>
                  </a:cubicBezTo>
                  <a:cubicBezTo>
                    <a:pt x="134816" y="311674"/>
                    <a:pt x="161903" y="301856"/>
                    <a:pt x="181301" y="283996"/>
                  </a:cubicBezTo>
                  <a:cubicBezTo>
                    <a:pt x="200226" y="266608"/>
                    <a:pt x="210635" y="243425"/>
                    <a:pt x="210635" y="218704"/>
                  </a:cubicBezTo>
                  <a:cubicBezTo>
                    <a:pt x="210635" y="160273"/>
                    <a:pt x="161903" y="133186"/>
                    <a:pt x="119440" y="116035"/>
                  </a:cubicBezTo>
                </a:path>
              </a:pathLst>
            </a:custGeom>
            <a:solidFill>
              <a:schemeClr val="bg1"/>
            </a:solidFill>
            <a:ln w="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AB2EC0F3-31AF-A144-4CA9-6007CB7FC94E}"/>
                </a:ext>
              </a:extLst>
            </p:cNvPr>
            <p:cNvSpPr/>
            <p:nvPr/>
          </p:nvSpPr>
          <p:spPr>
            <a:xfrm>
              <a:off x="10376644" y="6318529"/>
              <a:ext cx="268989" cy="311673"/>
            </a:xfrm>
            <a:custGeom>
              <a:avLst/>
              <a:gdLst>
                <a:gd name="connsiteX0" fmla="*/ 262114 w 268989"/>
                <a:gd name="connsiteY0" fmla="*/ 235855 h 311673"/>
                <a:gd name="connsiteX1" fmla="*/ 238221 w 268989"/>
                <a:gd name="connsiteY1" fmla="*/ 211134 h 311673"/>
                <a:gd name="connsiteX2" fmla="*/ 206876 w 268989"/>
                <a:gd name="connsiteY2" fmla="*/ 210069 h 311673"/>
                <a:gd name="connsiteX3" fmla="*/ 157789 w 268989"/>
                <a:gd name="connsiteY3" fmla="*/ 228521 h 311673"/>
                <a:gd name="connsiteX4" fmla="*/ 107400 w 268989"/>
                <a:gd name="connsiteY4" fmla="*/ 206876 h 311673"/>
                <a:gd name="connsiteX5" fmla="*/ 86937 w 268989"/>
                <a:gd name="connsiteY5" fmla="*/ 154950 h 311673"/>
                <a:gd name="connsiteX6" fmla="*/ 157434 w 268989"/>
                <a:gd name="connsiteY6" fmla="*/ 80669 h 311673"/>
                <a:gd name="connsiteX7" fmla="*/ 206284 w 268989"/>
                <a:gd name="connsiteY7" fmla="*/ 99357 h 311673"/>
                <a:gd name="connsiteX8" fmla="*/ 222962 w 268989"/>
                <a:gd name="connsiteY8" fmla="*/ 105981 h 311673"/>
                <a:gd name="connsiteX9" fmla="*/ 238694 w 268989"/>
                <a:gd name="connsiteY9" fmla="*/ 98529 h 311673"/>
                <a:gd name="connsiteX10" fmla="*/ 261995 w 268989"/>
                <a:gd name="connsiteY10" fmla="*/ 74518 h 311673"/>
                <a:gd name="connsiteX11" fmla="*/ 268974 w 268989"/>
                <a:gd name="connsiteY11" fmla="*/ 57249 h 311673"/>
                <a:gd name="connsiteX12" fmla="*/ 261049 w 268989"/>
                <a:gd name="connsiteY12" fmla="*/ 40334 h 311673"/>
                <a:gd name="connsiteX13" fmla="*/ 156251 w 268989"/>
                <a:gd name="connsiteY13" fmla="*/ 0 h 311673"/>
                <a:gd name="connsiteX14" fmla="*/ 45657 w 268989"/>
                <a:gd name="connsiteY14" fmla="*/ 45657 h 311673"/>
                <a:gd name="connsiteX15" fmla="*/ 0 w 268989"/>
                <a:gd name="connsiteY15" fmla="*/ 156251 h 311673"/>
                <a:gd name="connsiteX16" fmla="*/ 45657 w 268989"/>
                <a:gd name="connsiteY16" fmla="*/ 266490 h 311673"/>
                <a:gd name="connsiteX17" fmla="*/ 156133 w 268989"/>
                <a:gd name="connsiteY17" fmla="*/ 311674 h 311673"/>
                <a:gd name="connsiteX18" fmla="*/ 261759 w 268989"/>
                <a:gd name="connsiteY18" fmla="*/ 269329 h 311673"/>
                <a:gd name="connsiteX19" fmla="*/ 268856 w 268989"/>
                <a:gd name="connsiteY19" fmla="*/ 251350 h 311673"/>
                <a:gd name="connsiteX20" fmla="*/ 261995 w 268989"/>
                <a:gd name="connsiteY20" fmla="*/ 235973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8989" h="311673">
                  <a:moveTo>
                    <a:pt x="262114" y="235855"/>
                  </a:moveTo>
                  <a:lnTo>
                    <a:pt x="238221" y="211134"/>
                  </a:lnTo>
                  <a:cubicBezTo>
                    <a:pt x="229822" y="202736"/>
                    <a:pt x="216102" y="202263"/>
                    <a:pt x="206876" y="210069"/>
                  </a:cubicBezTo>
                  <a:cubicBezTo>
                    <a:pt x="191736" y="222252"/>
                    <a:pt x="175176" y="228521"/>
                    <a:pt x="157789" y="228521"/>
                  </a:cubicBezTo>
                  <a:cubicBezTo>
                    <a:pt x="138509" y="228521"/>
                    <a:pt x="120648" y="220833"/>
                    <a:pt x="107400" y="206876"/>
                  </a:cubicBezTo>
                  <a:cubicBezTo>
                    <a:pt x="94271" y="193037"/>
                    <a:pt x="86937" y="174585"/>
                    <a:pt x="86937" y="154950"/>
                  </a:cubicBezTo>
                  <a:cubicBezTo>
                    <a:pt x="86937" y="113314"/>
                    <a:pt x="117927" y="80669"/>
                    <a:pt x="157434" y="80669"/>
                  </a:cubicBezTo>
                  <a:cubicBezTo>
                    <a:pt x="174940" y="80669"/>
                    <a:pt x="192682" y="87411"/>
                    <a:pt x="206284" y="99357"/>
                  </a:cubicBezTo>
                  <a:cubicBezTo>
                    <a:pt x="210897" y="103734"/>
                    <a:pt x="216693" y="105981"/>
                    <a:pt x="222962" y="105981"/>
                  </a:cubicBezTo>
                  <a:cubicBezTo>
                    <a:pt x="228995" y="105744"/>
                    <a:pt x="234554" y="103142"/>
                    <a:pt x="238694" y="98529"/>
                  </a:cubicBezTo>
                  <a:lnTo>
                    <a:pt x="261995" y="74518"/>
                  </a:lnTo>
                  <a:cubicBezTo>
                    <a:pt x="266727" y="69787"/>
                    <a:pt x="269210" y="63636"/>
                    <a:pt x="268974" y="57249"/>
                  </a:cubicBezTo>
                  <a:cubicBezTo>
                    <a:pt x="268856" y="50743"/>
                    <a:pt x="265899" y="44711"/>
                    <a:pt x="261049" y="40334"/>
                  </a:cubicBezTo>
                  <a:cubicBezTo>
                    <a:pt x="229822" y="12420"/>
                    <a:pt x="197531" y="0"/>
                    <a:pt x="156251" y="0"/>
                  </a:cubicBezTo>
                  <a:cubicBezTo>
                    <a:pt x="114970" y="0"/>
                    <a:pt x="75109" y="16205"/>
                    <a:pt x="45657" y="45657"/>
                  </a:cubicBezTo>
                  <a:cubicBezTo>
                    <a:pt x="16205" y="75109"/>
                    <a:pt x="0" y="114379"/>
                    <a:pt x="0" y="156251"/>
                  </a:cubicBezTo>
                  <a:cubicBezTo>
                    <a:pt x="0" y="198123"/>
                    <a:pt x="16205" y="237156"/>
                    <a:pt x="45657" y="266490"/>
                  </a:cubicBezTo>
                  <a:cubicBezTo>
                    <a:pt x="74991" y="295706"/>
                    <a:pt x="114261" y="311674"/>
                    <a:pt x="156133" y="311674"/>
                  </a:cubicBezTo>
                  <a:cubicBezTo>
                    <a:pt x="198005" y="311674"/>
                    <a:pt x="233253" y="297125"/>
                    <a:pt x="261759" y="269329"/>
                  </a:cubicBezTo>
                  <a:cubicBezTo>
                    <a:pt x="266490" y="264598"/>
                    <a:pt x="269092" y="258092"/>
                    <a:pt x="268856" y="251350"/>
                  </a:cubicBezTo>
                  <a:cubicBezTo>
                    <a:pt x="268619" y="245436"/>
                    <a:pt x="266253" y="239995"/>
                    <a:pt x="261995" y="235973"/>
                  </a:cubicBezTo>
                </a:path>
              </a:pathLst>
            </a:custGeom>
            <a:solidFill>
              <a:schemeClr val="bg1"/>
            </a:solidFill>
            <a:ln w="0"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D6788A73-2A17-B11C-9477-73B09F6A5FE4}"/>
                </a:ext>
              </a:extLst>
            </p:cNvPr>
            <p:cNvSpPr/>
            <p:nvPr/>
          </p:nvSpPr>
          <p:spPr>
            <a:xfrm>
              <a:off x="10836052" y="6318056"/>
              <a:ext cx="120884" cy="121002"/>
            </a:xfrm>
            <a:custGeom>
              <a:avLst/>
              <a:gdLst>
                <a:gd name="connsiteX0" fmla="*/ 0 w 120884"/>
                <a:gd name="connsiteY0" fmla="*/ 60442 h 121002"/>
                <a:gd name="connsiteX1" fmla="*/ 60442 w 120884"/>
                <a:gd name="connsiteY1" fmla="*/ 0 h 121002"/>
                <a:gd name="connsiteX2" fmla="*/ 120884 w 120884"/>
                <a:gd name="connsiteY2" fmla="*/ 60442 h 121002"/>
                <a:gd name="connsiteX3" fmla="*/ 60442 w 120884"/>
                <a:gd name="connsiteY3" fmla="*/ 121003 h 121002"/>
                <a:gd name="connsiteX4" fmla="*/ 0 w 120884"/>
                <a:gd name="connsiteY4" fmla="*/ 60442 h 121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884" h="121002">
                  <a:moveTo>
                    <a:pt x="0" y="60442"/>
                  </a:moveTo>
                  <a:cubicBezTo>
                    <a:pt x="0" y="27087"/>
                    <a:pt x="27087" y="0"/>
                    <a:pt x="60442" y="0"/>
                  </a:cubicBezTo>
                  <a:cubicBezTo>
                    <a:pt x="93798" y="0"/>
                    <a:pt x="120884" y="27087"/>
                    <a:pt x="120884" y="60442"/>
                  </a:cubicBezTo>
                  <a:cubicBezTo>
                    <a:pt x="120884" y="93798"/>
                    <a:pt x="93798" y="121003"/>
                    <a:pt x="60442" y="121003"/>
                  </a:cubicBezTo>
                  <a:cubicBezTo>
                    <a:pt x="27087" y="121003"/>
                    <a:pt x="0" y="93916"/>
                    <a:pt x="0" y="60442"/>
                  </a:cubicBezTo>
                </a:path>
              </a:pathLst>
            </a:custGeom>
            <a:solidFill>
              <a:schemeClr val="bg1"/>
            </a:solidFill>
            <a:ln w="0"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814B55DA-E853-379E-34ED-D08B3FE050E3}"/>
                </a:ext>
              </a:extLst>
            </p:cNvPr>
            <p:cNvSpPr/>
            <p:nvPr/>
          </p:nvSpPr>
          <p:spPr>
            <a:xfrm>
              <a:off x="10670031" y="6317984"/>
              <a:ext cx="193664" cy="312054"/>
            </a:xfrm>
            <a:custGeom>
              <a:avLst/>
              <a:gdLst>
                <a:gd name="connsiteX0" fmla="*/ 186721 w 193664"/>
                <a:gd name="connsiteY0" fmla="*/ 230604 h 312054"/>
                <a:gd name="connsiteX1" fmla="*/ 106171 w 193664"/>
                <a:gd name="connsiteY1" fmla="*/ 35202 h 312054"/>
                <a:gd name="connsiteX2" fmla="*/ 105224 w 193664"/>
                <a:gd name="connsiteY2" fmla="*/ 32954 h 312054"/>
                <a:gd name="connsiteX3" fmla="*/ 104988 w 193664"/>
                <a:gd name="connsiteY3" fmla="*/ 32245 h 312054"/>
                <a:gd name="connsiteX4" fmla="*/ 104988 w 193664"/>
                <a:gd name="connsiteY4" fmla="*/ 32245 h 312054"/>
                <a:gd name="connsiteX5" fmla="*/ 57793 w 193664"/>
                <a:gd name="connsiteY5" fmla="*/ 72 h 312054"/>
                <a:gd name="connsiteX6" fmla="*/ 71 w 193664"/>
                <a:gd name="connsiteY6" fmla="*/ 52116 h 312054"/>
                <a:gd name="connsiteX7" fmla="*/ 5276 w 193664"/>
                <a:gd name="connsiteY7" fmla="*/ 78493 h 312054"/>
                <a:gd name="connsiteX8" fmla="*/ 86654 w 193664"/>
                <a:gd name="connsiteY8" fmla="*/ 274842 h 312054"/>
                <a:gd name="connsiteX9" fmla="*/ 86654 w 193664"/>
                <a:gd name="connsiteY9" fmla="*/ 274842 h 312054"/>
                <a:gd name="connsiteX10" fmla="*/ 135860 w 193664"/>
                <a:gd name="connsiteY10" fmla="*/ 311982 h 312054"/>
                <a:gd name="connsiteX11" fmla="*/ 193581 w 193664"/>
                <a:gd name="connsiteY11" fmla="*/ 259938 h 312054"/>
                <a:gd name="connsiteX12" fmla="*/ 186839 w 193664"/>
                <a:gd name="connsiteY12" fmla="*/ 230604 h 31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664" h="312054">
                  <a:moveTo>
                    <a:pt x="186721" y="230604"/>
                  </a:moveTo>
                  <a:lnTo>
                    <a:pt x="106171" y="35202"/>
                  </a:lnTo>
                  <a:cubicBezTo>
                    <a:pt x="105816" y="34374"/>
                    <a:pt x="105579" y="33664"/>
                    <a:pt x="105224" y="32954"/>
                  </a:cubicBezTo>
                  <a:lnTo>
                    <a:pt x="104988" y="32245"/>
                  </a:lnTo>
                  <a:lnTo>
                    <a:pt x="104988" y="32245"/>
                  </a:lnTo>
                  <a:cubicBezTo>
                    <a:pt x="96708" y="14148"/>
                    <a:pt x="78966" y="1136"/>
                    <a:pt x="57793" y="72"/>
                  </a:cubicBezTo>
                  <a:cubicBezTo>
                    <a:pt x="27513" y="-1466"/>
                    <a:pt x="1609" y="21836"/>
                    <a:pt x="71" y="52116"/>
                  </a:cubicBezTo>
                  <a:cubicBezTo>
                    <a:pt x="-402" y="61579"/>
                    <a:pt x="1491" y="70568"/>
                    <a:pt x="5276" y="78493"/>
                  </a:cubicBezTo>
                  <a:lnTo>
                    <a:pt x="86654" y="274842"/>
                  </a:lnTo>
                  <a:lnTo>
                    <a:pt x="86654" y="274842"/>
                  </a:lnTo>
                  <a:cubicBezTo>
                    <a:pt x="93751" y="295423"/>
                    <a:pt x="112676" y="310800"/>
                    <a:pt x="135860" y="311982"/>
                  </a:cubicBezTo>
                  <a:cubicBezTo>
                    <a:pt x="166140" y="313520"/>
                    <a:pt x="192044" y="290218"/>
                    <a:pt x="193581" y="259938"/>
                  </a:cubicBezTo>
                  <a:cubicBezTo>
                    <a:pt x="194173" y="249293"/>
                    <a:pt x="191570" y="239239"/>
                    <a:pt x="186839" y="230604"/>
                  </a:cubicBezTo>
                </a:path>
              </a:pathLst>
            </a:custGeom>
            <a:solidFill>
              <a:schemeClr val="bg1"/>
            </a:solidFill>
            <a:ln w="0"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924D911B-1451-636B-0599-F7DAC7707F96}"/>
                </a:ext>
              </a:extLst>
            </p:cNvPr>
            <p:cNvSpPr/>
            <p:nvPr/>
          </p:nvSpPr>
          <p:spPr>
            <a:xfrm>
              <a:off x="10753800" y="6432198"/>
              <a:ext cx="109777" cy="197839"/>
            </a:xfrm>
            <a:custGeom>
              <a:avLst/>
              <a:gdLst>
                <a:gd name="connsiteX0" fmla="*/ 102952 w 109777"/>
                <a:gd name="connsiteY0" fmla="*/ 116390 h 197839"/>
                <a:gd name="connsiteX1" fmla="*/ 54929 w 109777"/>
                <a:gd name="connsiteY1" fmla="*/ 0 h 197839"/>
                <a:gd name="connsiteX2" fmla="*/ 54929 w 109777"/>
                <a:gd name="connsiteY2" fmla="*/ 0 h 197839"/>
                <a:gd name="connsiteX3" fmla="*/ 5842 w 109777"/>
                <a:gd name="connsiteY3" fmla="*/ 118637 h 197839"/>
                <a:gd name="connsiteX4" fmla="*/ 5842 w 109777"/>
                <a:gd name="connsiteY4" fmla="*/ 118637 h 197839"/>
                <a:gd name="connsiteX5" fmla="*/ 5961 w 109777"/>
                <a:gd name="connsiteY5" fmla="*/ 168079 h 197839"/>
                <a:gd name="connsiteX6" fmla="*/ 51972 w 109777"/>
                <a:gd name="connsiteY6" fmla="*/ 197768 h 197839"/>
                <a:gd name="connsiteX7" fmla="*/ 109694 w 109777"/>
                <a:gd name="connsiteY7" fmla="*/ 145724 h 197839"/>
                <a:gd name="connsiteX8" fmla="*/ 102952 w 109777"/>
                <a:gd name="connsiteY8" fmla="*/ 116390 h 19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77" h="197839">
                  <a:moveTo>
                    <a:pt x="102952" y="116390"/>
                  </a:moveTo>
                  <a:lnTo>
                    <a:pt x="54929" y="0"/>
                  </a:lnTo>
                  <a:lnTo>
                    <a:pt x="54929" y="0"/>
                  </a:lnTo>
                  <a:cubicBezTo>
                    <a:pt x="54929" y="0"/>
                    <a:pt x="5842" y="118637"/>
                    <a:pt x="5842" y="118637"/>
                  </a:cubicBezTo>
                  <a:lnTo>
                    <a:pt x="5842" y="118637"/>
                  </a:lnTo>
                  <a:cubicBezTo>
                    <a:pt x="-1610" y="133777"/>
                    <a:pt x="-2319" y="151874"/>
                    <a:pt x="5961" y="168079"/>
                  </a:cubicBezTo>
                  <a:cubicBezTo>
                    <a:pt x="14595" y="184875"/>
                    <a:pt x="31746" y="196703"/>
                    <a:pt x="51972" y="197768"/>
                  </a:cubicBezTo>
                  <a:cubicBezTo>
                    <a:pt x="82253" y="199306"/>
                    <a:pt x="108156" y="176004"/>
                    <a:pt x="109694" y="145724"/>
                  </a:cubicBezTo>
                  <a:cubicBezTo>
                    <a:pt x="110286" y="135078"/>
                    <a:pt x="107683" y="125024"/>
                    <a:pt x="102952" y="116390"/>
                  </a:cubicBezTo>
                </a:path>
              </a:pathLst>
            </a:custGeom>
            <a:solidFill>
              <a:srgbClr val="AECFD9"/>
            </a:solidFill>
            <a:ln w="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5D4FD537-4312-26DF-614A-16DC9810CE9A}"/>
                </a:ext>
              </a:extLst>
            </p:cNvPr>
            <p:cNvSpPr/>
            <p:nvPr/>
          </p:nvSpPr>
          <p:spPr>
            <a:xfrm>
              <a:off x="11015723" y="6432080"/>
              <a:ext cx="68130" cy="85044"/>
            </a:xfrm>
            <a:custGeom>
              <a:avLst/>
              <a:gdLst>
                <a:gd name="connsiteX0" fmla="*/ 118 w 68130"/>
                <a:gd name="connsiteY0" fmla="*/ 65292 h 85044"/>
                <a:gd name="connsiteX1" fmla="*/ 20226 w 68130"/>
                <a:gd name="connsiteY1" fmla="*/ 58077 h 85044"/>
                <a:gd name="connsiteX2" fmla="*/ 35840 w 68130"/>
                <a:gd name="connsiteY2" fmla="*/ 68485 h 85044"/>
                <a:gd name="connsiteX3" fmla="*/ 47904 w 68130"/>
                <a:gd name="connsiteY3" fmla="*/ 60087 h 85044"/>
                <a:gd name="connsiteX4" fmla="*/ 40334 w 68130"/>
                <a:gd name="connsiteY4" fmla="*/ 52872 h 85044"/>
                <a:gd name="connsiteX5" fmla="*/ 24011 w 68130"/>
                <a:gd name="connsiteY5" fmla="*/ 49205 h 85044"/>
                <a:gd name="connsiteX6" fmla="*/ 2129 w 68130"/>
                <a:gd name="connsiteY6" fmla="*/ 25667 h 85044"/>
                <a:gd name="connsiteX7" fmla="*/ 34420 w 68130"/>
                <a:gd name="connsiteY7" fmla="*/ 0 h 85044"/>
                <a:gd name="connsiteX8" fmla="*/ 66238 w 68130"/>
                <a:gd name="connsiteY8" fmla="*/ 17861 h 85044"/>
                <a:gd name="connsiteX9" fmla="*/ 47313 w 68130"/>
                <a:gd name="connsiteY9" fmla="*/ 24011 h 85044"/>
                <a:gd name="connsiteX10" fmla="*/ 34184 w 68130"/>
                <a:gd name="connsiteY10" fmla="*/ 16086 h 85044"/>
                <a:gd name="connsiteX11" fmla="*/ 23183 w 68130"/>
                <a:gd name="connsiteY11" fmla="*/ 24366 h 85044"/>
                <a:gd name="connsiteX12" fmla="*/ 29571 w 68130"/>
                <a:gd name="connsiteY12" fmla="*/ 31227 h 85044"/>
                <a:gd name="connsiteX13" fmla="*/ 45775 w 68130"/>
                <a:gd name="connsiteY13" fmla="*/ 35012 h 85044"/>
                <a:gd name="connsiteX14" fmla="*/ 68131 w 68130"/>
                <a:gd name="connsiteY14" fmla="*/ 58668 h 85044"/>
                <a:gd name="connsiteX15" fmla="*/ 34538 w 68130"/>
                <a:gd name="connsiteY15" fmla="*/ 85045 h 85044"/>
                <a:gd name="connsiteX16" fmla="*/ 0 w 68130"/>
                <a:gd name="connsiteY16" fmla="*/ 65055 h 8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30" h="85044">
                  <a:moveTo>
                    <a:pt x="118" y="65292"/>
                  </a:moveTo>
                  <a:lnTo>
                    <a:pt x="20226" y="58077"/>
                  </a:lnTo>
                  <a:cubicBezTo>
                    <a:pt x="22710" y="65410"/>
                    <a:pt x="28269" y="68485"/>
                    <a:pt x="35840" y="68485"/>
                  </a:cubicBezTo>
                  <a:cubicBezTo>
                    <a:pt x="43410" y="68485"/>
                    <a:pt x="47904" y="65055"/>
                    <a:pt x="47904" y="60087"/>
                  </a:cubicBezTo>
                  <a:cubicBezTo>
                    <a:pt x="47904" y="56421"/>
                    <a:pt x="46248" y="54173"/>
                    <a:pt x="40334" y="52872"/>
                  </a:cubicBezTo>
                  <a:lnTo>
                    <a:pt x="24011" y="49205"/>
                  </a:lnTo>
                  <a:cubicBezTo>
                    <a:pt x="12301" y="46603"/>
                    <a:pt x="2129" y="40453"/>
                    <a:pt x="2129" y="25667"/>
                  </a:cubicBezTo>
                  <a:cubicBezTo>
                    <a:pt x="2129" y="9817"/>
                    <a:pt x="15377" y="0"/>
                    <a:pt x="34420" y="0"/>
                  </a:cubicBezTo>
                  <a:cubicBezTo>
                    <a:pt x="49679" y="0"/>
                    <a:pt x="61389" y="6387"/>
                    <a:pt x="66238" y="17861"/>
                  </a:cubicBezTo>
                  <a:lnTo>
                    <a:pt x="47313" y="24011"/>
                  </a:lnTo>
                  <a:cubicBezTo>
                    <a:pt x="44711" y="18570"/>
                    <a:pt x="39388" y="16086"/>
                    <a:pt x="34184" y="16086"/>
                  </a:cubicBezTo>
                  <a:cubicBezTo>
                    <a:pt x="27441" y="16086"/>
                    <a:pt x="23183" y="19753"/>
                    <a:pt x="23183" y="24366"/>
                  </a:cubicBezTo>
                  <a:cubicBezTo>
                    <a:pt x="23183" y="27678"/>
                    <a:pt x="24484" y="30044"/>
                    <a:pt x="29571" y="31227"/>
                  </a:cubicBezTo>
                  <a:lnTo>
                    <a:pt x="45775" y="35012"/>
                  </a:lnTo>
                  <a:cubicBezTo>
                    <a:pt x="59851" y="38323"/>
                    <a:pt x="68131" y="45775"/>
                    <a:pt x="68131" y="58668"/>
                  </a:cubicBezTo>
                  <a:cubicBezTo>
                    <a:pt x="68131" y="76056"/>
                    <a:pt x="52636" y="85045"/>
                    <a:pt x="34538" y="85045"/>
                  </a:cubicBezTo>
                  <a:cubicBezTo>
                    <a:pt x="18097" y="85045"/>
                    <a:pt x="4258" y="77948"/>
                    <a:pt x="0" y="65055"/>
                  </a:cubicBezTo>
                </a:path>
              </a:pathLst>
            </a:custGeom>
            <a:solidFill>
              <a:schemeClr val="bg1"/>
            </a:solidFill>
            <a:ln w="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FAD57449-17B1-5CF5-BB00-CF9A01E1C045}"/>
                </a:ext>
              </a:extLst>
            </p:cNvPr>
            <p:cNvSpPr/>
            <p:nvPr/>
          </p:nvSpPr>
          <p:spPr>
            <a:xfrm>
              <a:off x="11091897"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EF089A42-98E1-EA27-BA30-4F219E7FF144}"/>
                </a:ext>
              </a:extLst>
            </p:cNvPr>
            <p:cNvSpPr/>
            <p:nvPr/>
          </p:nvSpPr>
          <p:spPr>
            <a:xfrm>
              <a:off x="11167479" y="6426284"/>
              <a:ext cx="46958" cy="89184"/>
            </a:xfrm>
            <a:custGeom>
              <a:avLst/>
              <a:gdLst>
                <a:gd name="connsiteX0" fmla="*/ 29571 w 46958"/>
                <a:gd name="connsiteY0" fmla="*/ 28151 h 89184"/>
                <a:gd name="connsiteX1" fmla="*/ 44238 w 46958"/>
                <a:gd name="connsiteY1" fmla="*/ 28151 h 89184"/>
                <a:gd name="connsiteX2" fmla="*/ 44238 w 46958"/>
                <a:gd name="connsiteY2" fmla="*/ 43646 h 89184"/>
                <a:gd name="connsiteX3" fmla="*/ 29571 w 46958"/>
                <a:gd name="connsiteY3" fmla="*/ 43646 h 89184"/>
                <a:gd name="connsiteX4" fmla="*/ 29571 w 46958"/>
                <a:gd name="connsiteY4" fmla="*/ 89185 h 89184"/>
                <a:gd name="connsiteX5" fmla="*/ 10291 w 46958"/>
                <a:gd name="connsiteY5" fmla="*/ 89185 h 89184"/>
                <a:gd name="connsiteX6" fmla="*/ 10291 w 46958"/>
                <a:gd name="connsiteY6" fmla="*/ 43646 h 89184"/>
                <a:gd name="connsiteX7" fmla="*/ 0 w 46958"/>
                <a:gd name="connsiteY7" fmla="*/ 43646 h 89184"/>
                <a:gd name="connsiteX8" fmla="*/ 0 w 46958"/>
                <a:gd name="connsiteY8" fmla="*/ 28151 h 89184"/>
                <a:gd name="connsiteX9" fmla="*/ 10291 w 46958"/>
                <a:gd name="connsiteY9" fmla="*/ 28151 h 89184"/>
                <a:gd name="connsiteX10" fmla="*/ 10291 w 46958"/>
                <a:gd name="connsiteY10" fmla="*/ 23420 h 89184"/>
                <a:gd name="connsiteX11" fmla="*/ 34893 w 46958"/>
                <a:gd name="connsiteY11" fmla="*/ 0 h 89184"/>
                <a:gd name="connsiteX12" fmla="*/ 46958 w 46958"/>
                <a:gd name="connsiteY12" fmla="*/ 2602 h 89184"/>
                <a:gd name="connsiteX13" fmla="*/ 42818 w 46958"/>
                <a:gd name="connsiteY13" fmla="*/ 17624 h 89184"/>
                <a:gd name="connsiteX14" fmla="*/ 37614 w 46958"/>
                <a:gd name="connsiteY14" fmla="*/ 16678 h 89184"/>
                <a:gd name="connsiteX15" fmla="*/ 29689 w 46958"/>
                <a:gd name="connsiteY15" fmla="*/ 24366 h 89184"/>
                <a:gd name="connsiteX16" fmla="*/ 29689 w 46958"/>
                <a:gd name="connsiteY16" fmla="*/ 28269 h 89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958" h="89184">
                  <a:moveTo>
                    <a:pt x="29571" y="28151"/>
                  </a:moveTo>
                  <a:lnTo>
                    <a:pt x="44238" y="28151"/>
                  </a:lnTo>
                  <a:lnTo>
                    <a:pt x="44238" y="43646"/>
                  </a:lnTo>
                  <a:lnTo>
                    <a:pt x="29571" y="43646"/>
                  </a:lnTo>
                  <a:lnTo>
                    <a:pt x="29571" y="89185"/>
                  </a:lnTo>
                  <a:lnTo>
                    <a:pt x="10291" y="89185"/>
                  </a:lnTo>
                  <a:lnTo>
                    <a:pt x="10291" y="43646"/>
                  </a:lnTo>
                  <a:lnTo>
                    <a:pt x="0" y="43646"/>
                  </a:lnTo>
                  <a:lnTo>
                    <a:pt x="0" y="28151"/>
                  </a:lnTo>
                  <a:lnTo>
                    <a:pt x="10291" y="28151"/>
                  </a:lnTo>
                  <a:lnTo>
                    <a:pt x="10291" y="23420"/>
                  </a:lnTo>
                  <a:cubicBezTo>
                    <a:pt x="10291" y="9108"/>
                    <a:pt x="20108" y="0"/>
                    <a:pt x="34893" y="0"/>
                  </a:cubicBezTo>
                  <a:cubicBezTo>
                    <a:pt x="39033" y="0"/>
                    <a:pt x="43055" y="828"/>
                    <a:pt x="46958" y="2602"/>
                  </a:cubicBezTo>
                  <a:lnTo>
                    <a:pt x="42818" y="17624"/>
                  </a:lnTo>
                  <a:cubicBezTo>
                    <a:pt x="41044" y="17033"/>
                    <a:pt x="39033" y="16678"/>
                    <a:pt x="37614" y="16678"/>
                  </a:cubicBezTo>
                  <a:cubicBezTo>
                    <a:pt x="33001" y="16678"/>
                    <a:pt x="29689" y="19517"/>
                    <a:pt x="29689" y="24366"/>
                  </a:cubicBezTo>
                  <a:lnTo>
                    <a:pt x="29689" y="28269"/>
                  </a:lnTo>
                  <a:close/>
                </a:path>
              </a:pathLst>
            </a:custGeom>
            <a:solidFill>
              <a:schemeClr val="bg1"/>
            </a:solidFill>
            <a:ln w="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BECBFBD3-9A41-F414-EC4B-7F256F46233A}"/>
                </a:ext>
              </a:extLst>
            </p:cNvPr>
            <p:cNvSpPr/>
            <p:nvPr/>
          </p:nvSpPr>
          <p:spPr>
            <a:xfrm>
              <a:off x="11215620"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398 w 63872"/>
                <a:gd name="connsiteY10" fmla="*/ 25194 h 64582"/>
                <a:gd name="connsiteX11" fmla="*/ 44592 w 63872"/>
                <a:gd name="connsiteY11" fmla="*/ 25194 h 64582"/>
                <a:gd name="connsiteX12" fmla="*/ 32291 w 63872"/>
                <a:gd name="connsiteY12" fmla="*/ 15613 h 64582"/>
                <a:gd name="connsiteX13" fmla="*/ 19398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398" y="25194"/>
                  </a:moveTo>
                  <a:lnTo>
                    <a:pt x="44592" y="25194"/>
                  </a:lnTo>
                  <a:cubicBezTo>
                    <a:pt x="42700" y="18689"/>
                    <a:pt x="37732" y="15613"/>
                    <a:pt x="32291" y="15613"/>
                  </a:cubicBezTo>
                  <a:cubicBezTo>
                    <a:pt x="26850" y="15613"/>
                    <a:pt x="21291" y="19043"/>
                    <a:pt x="19398" y="25194"/>
                  </a:cubicBezTo>
                </a:path>
              </a:pathLst>
            </a:custGeom>
            <a:solidFill>
              <a:schemeClr val="bg1"/>
            </a:solidFill>
            <a:ln w="0"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8D5F6D3C-BD9C-2DF6-6187-533C2640ABCE}"/>
                </a:ext>
              </a:extLst>
            </p:cNvPr>
            <p:cNvSpPr/>
            <p:nvPr/>
          </p:nvSpPr>
          <p:spPr>
            <a:xfrm>
              <a:off x="11289428"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BFEAA730-5F72-DB60-57A6-3E040CFC0100}"/>
                </a:ext>
              </a:extLst>
            </p:cNvPr>
            <p:cNvSpPr/>
            <p:nvPr/>
          </p:nvSpPr>
          <p:spPr>
            <a:xfrm>
              <a:off x="11368086" y="6432080"/>
              <a:ext cx="81259" cy="85163"/>
            </a:xfrm>
            <a:custGeom>
              <a:avLst/>
              <a:gdLst>
                <a:gd name="connsiteX0" fmla="*/ 81260 w 81259"/>
                <a:gd name="connsiteY0" fmla="*/ 62571 h 85163"/>
                <a:gd name="connsiteX1" fmla="*/ 43291 w 81259"/>
                <a:gd name="connsiteY1" fmla="*/ 85163 h 85163"/>
                <a:gd name="connsiteX2" fmla="*/ 0 w 81259"/>
                <a:gd name="connsiteY2" fmla="*/ 42582 h 85163"/>
                <a:gd name="connsiteX3" fmla="*/ 43291 w 81259"/>
                <a:gd name="connsiteY3" fmla="*/ 0 h 85163"/>
                <a:gd name="connsiteX4" fmla="*/ 79486 w 81259"/>
                <a:gd name="connsiteY4" fmla="*/ 19043 h 85163"/>
                <a:gd name="connsiteX5" fmla="*/ 61507 w 81259"/>
                <a:gd name="connsiteY5" fmla="*/ 27915 h 85163"/>
                <a:gd name="connsiteX6" fmla="*/ 43291 w 81259"/>
                <a:gd name="connsiteY6" fmla="*/ 18334 h 85163"/>
                <a:gd name="connsiteX7" fmla="*/ 20108 w 81259"/>
                <a:gd name="connsiteY7" fmla="*/ 42582 h 85163"/>
                <a:gd name="connsiteX8" fmla="*/ 43291 w 81259"/>
                <a:gd name="connsiteY8" fmla="*/ 66948 h 85163"/>
                <a:gd name="connsiteX9" fmla="*/ 62453 w 81259"/>
                <a:gd name="connsiteY9" fmla="*/ 55238 h 85163"/>
                <a:gd name="connsiteX10" fmla="*/ 81260 w 81259"/>
                <a:gd name="connsiteY10" fmla="*/ 62571 h 85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259" h="85163">
                  <a:moveTo>
                    <a:pt x="81260" y="62571"/>
                  </a:moveTo>
                  <a:cubicBezTo>
                    <a:pt x="74873" y="76883"/>
                    <a:pt x="60797" y="85163"/>
                    <a:pt x="43291" y="85163"/>
                  </a:cubicBezTo>
                  <a:cubicBezTo>
                    <a:pt x="19162" y="85163"/>
                    <a:pt x="0" y="66593"/>
                    <a:pt x="0" y="42582"/>
                  </a:cubicBezTo>
                  <a:cubicBezTo>
                    <a:pt x="0" y="18570"/>
                    <a:pt x="19043" y="0"/>
                    <a:pt x="43291" y="0"/>
                  </a:cubicBezTo>
                  <a:cubicBezTo>
                    <a:pt x="58668" y="0"/>
                    <a:pt x="72389" y="7097"/>
                    <a:pt x="79486" y="19043"/>
                  </a:cubicBezTo>
                  <a:lnTo>
                    <a:pt x="61507" y="27915"/>
                  </a:lnTo>
                  <a:cubicBezTo>
                    <a:pt x="57485" y="21409"/>
                    <a:pt x="51098" y="18334"/>
                    <a:pt x="43291" y="18334"/>
                  </a:cubicBezTo>
                  <a:cubicBezTo>
                    <a:pt x="30399" y="18334"/>
                    <a:pt x="20108" y="28624"/>
                    <a:pt x="20108" y="42582"/>
                  </a:cubicBezTo>
                  <a:cubicBezTo>
                    <a:pt x="20108" y="56539"/>
                    <a:pt x="30399" y="66948"/>
                    <a:pt x="43291" y="66948"/>
                  </a:cubicBezTo>
                  <a:cubicBezTo>
                    <a:pt x="51689" y="66948"/>
                    <a:pt x="58668" y="63163"/>
                    <a:pt x="62453" y="55238"/>
                  </a:cubicBezTo>
                  <a:lnTo>
                    <a:pt x="81260" y="62571"/>
                  </a:lnTo>
                  <a:close/>
                </a:path>
              </a:pathLst>
            </a:custGeom>
            <a:solidFill>
              <a:schemeClr val="bg1"/>
            </a:solidFill>
            <a:ln w="0"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CC674E6E-EEEF-50A0-37F0-D97D23A9999D}"/>
                </a:ext>
              </a:extLst>
            </p:cNvPr>
            <p:cNvSpPr/>
            <p:nvPr/>
          </p:nvSpPr>
          <p:spPr>
            <a:xfrm>
              <a:off x="11456443"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273F6235-B250-357B-0AC2-E06383AED38D}"/>
                </a:ext>
              </a:extLst>
            </p:cNvPr>
            <p:cNvSpPr/>
            <p:nvPr/>
          </p:nvSpPr>
          <p:spPr>
            <a:xfrm>
              <a:off x="11538649"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9491BB4C-8AA2-F1E6-363E-573015050FE5}"/>
                </a:ext>
              </a:extLst>
            </p:cNvPr>
            <p:cNvSpPr/>
            <p:nvPr/>
          </p:nvSpPr>
          <p:spPr>
            <a:xfrm>
              <a:off x="11587381"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517 w 63872"/>
                <a:gd name="connsiteY10" fmla="*/ 25194 h 64582"/>
                <a:gd name="connsiteX11" fmla="*/ 44711 w 63872"/>
                <a:gd name="connsiteY11" fmla="*/ 25194 h 64582"/>
                <a:gd name="connsiteX12" fmla="*/ 32409 w 63872"/>
                <a:gd name="connsiteY12" fmla="*/ 15613 h 64582"/>
                <a:gd name="connsiteX13" fmla="*/ 19517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517" y="25194"/>
                  </a:moveTo>
                  <a:lnTo>
                    <a:pt x="44711" y="25194"/>
                  </a:lnTo>
                  <a:cubicBezTo>
                    <a:pt x="42818" y="18689"/>
                    <a:pt x="37969" y="15613"/>
                    <a:pt x="32409" y="15613"/>
                  </a:cubicBezTo>
                  <a:cubicBezTo>
                    <a:pt x="26850" y="15613"/>
                    <a:pt x="21409" y="19043"/>
                    <a:pt x="19517" y="25194"/>
                  </a:cubicBezTo>
                </a:path>
              </a:pathLst>
            </a:custGeom>
            <a:solidFill>
              <a:schemeClr val="bg1"/>
            </a:solidFill>
            <a:ln w="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9ED75732-289C-1F4E-38A4-32DCFBF2D7CA}"/>
                </a:ext>
              </a:extLst>
            </p:cNvPr>
            <p:cNvSpPr/>
            <p:nvPr/>
          </p:nvSpPr>
          <p:spPr>
            <a:xfrm>
              <a:off x="11012411" y="6547050"/>
              <a:ext cx="80313" cy="81496"/>
            </a:xfrm>
            <a:custGeom>
              <a:avLst/>
              <a:gdLst>
                <a:gd name="connsiteX0" fmla="*/ 80314 w 80313"/>
                <a:gd name="connsiteY0" fmla="*/ 0 h 81496"/>
                <a:gd name="connsiteX1" fmla="*/ 44711 w 80313"/>
                <a:gd name="connsiteY1" fmla="*/ 81497 h 81496"/>
                <a:gd name="connsiteX2" fmla="*/ 35485 w 80313"/>
                <a:gd name="connsiteY2" fmla="*/ 81497 h 81496"/>
                <a:gd name="connsiteX3" fmla="*/ 0 w 80313"/>
                <a:gd name="connsiteY3" fmla="*/ 0 h 81496"/>
                <a:gd name="connsiteX4" fmla="*/ 10409 w 80313"/>
                <a:gd name="connsiteY4" fmla="*/ 0 h 81496"/>
                <a:gd name="connsiteX5" fmla="*/ 40098 w 80313"/>
                <a:gd name="connsiteY5" fmla="*/ 68367 h 81496"/>
                <a:gd name="connsiteX6" fmla="*/ 69787 w 80313"/>
                <a:gd name="connsiteY6" fmla="*/ 0 h 81496"/>
                <a:gd name="connsiteX7" fmla="*/ 80314 w 80313"/>
                <a:gd name="connsiteY7" fmla="*/ 0 h 8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13" h="81496">
                  <a:moveTo>
                    <a:pt x="80314" y="0"/>
                  </a:moveTo>
                  <a:lnTo>
                    <a:pt x="44711" y="81497"/>
                  </a:lnTo>
                  <a:lnTo>
                    <a:pt x="35485" y="81497"/>
                  </a:lnTo>
                  <a:lnTo>
                    <a:pt x="0" y="0"/>
                  </a:lnTo>
                  <a:lnTo>
                    <a:pt x="10409" y="0"/>
                  </a:lnTo>
                  <a:lnTo>
                    <a:pt x="40098" y="68367"/>
                  </a:lnTo>
                  <a:lnTo>
                    <a:pt x="69787" y="0"/>
                  </a:lnTo>
                  <a:lnTo>
                    <a:pt x="80314" y="0"/>
                  </a:lnTo>
                  <a:close/>
                </a:path>
              </a:pathLst>
            </a:custGeom>
            <a:solidFill>
              <a:schemeClr val="bg1"/>
            </a:solidFill>
            <a:ln w="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9EF3CC3-A6F8-C915-5BFA-4883B0FE7DBB}"/>
                </a:ext>
              </a:extLst>
            </p:cNvPr>
            <p:cNvSpPr/>
            <p:nvPr/>
          </p:nvSpPr>
          <p:spPr>
            <a:xfrm>
              <a:off x="11102424"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F00E5361-110C-172F-34FA-41184E776F74}"/>
                </a:ext>
              </a:extLst>
            </p:cNvPr>
            <p:cNvSpPr/>
            <p:nvPr/>
          </p:nvSpPr>
          <p:spPr>
            <a:xfrm>
              <a:off x="11127973" y="6567276"/>
              <a:ext cx="58313" cy="62926"/>
            </a:xfrm>
            <a:custGeom>
              <a:avLst/>
              <a:gdLst>
                <a:gd name="connsiteX0" fmla="*/ 58313 w 58313"/>
                <a:gd name="connsiteY0" fmla="*/ 46130 h 62926"/>
                <a:gd name="connsiteX1" fmla="*/ 31227 w 58313"/>
                <a:gd name="connsiteY1" fmla="*/ 62926 h 62926"/>
                <a:gd name="connsiteX2" fmla="*/ 0 w 58313"/>
                <a:gd name="connsiteY2" fmla="*/ 31463 h 62926"/>
                <a:gd name="connsiteX3" fmla="*/ 31227 w 58313"/>
                <a:gd name="connsiteY3" fmla="*/ 0 h 62926"/>
                <a:gd name="connsiteX4" fmla="*/ 57958 w 58313"/>
                <a:gd name="connsiteY4" fmla="*/ 15850 h 62926"/>
                <a:gd name="connsiteX5" fmla="*/ 49324 w 58313"/>
                <a:gd name="connsiteY5" fmla="*/ 19280 h 62926"/>
                <a:gd name="connsiteX6" fmla="*/ 31227 w 58313"/>
                <a:gd name="connsiteY6" fmla="*/ 8635 h 62926"/>
                <a:gd name="connsiteX7" fmla="*/ 8989 w 58313"/>
                <a:gd name="connsiteY7" fmla="*/ 31581 h 62926"/>
                <a:gd name="connsiteX8" fmla="*/ 31227 w 58313"/>
                <a:gd name="connsiteY8" fmla="*/ 54410 h 62926"/>
                <a:gd name="connsiteX9" fmla="*/ 49797 w 58313"/>
                <a:gd name="connsiteY9" fmla="*/ 43055 h 62926"/>
                <a:gd name="connsiteX10" fmla="*/ 58313 w 58313"/>
                <a:gd name="connsiteY10" fmla="*/ 46248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13" h="62926">
                  <a:moveTo>
                    <a:pt x="58313" y="46130"/>
                  </a:moveTo>
                  <a:cubicBezTo>
                    <a:pt x="53582" y="56539"/>
                    <a:pt x="43055" y="62926"/>
                    <a:pt x="31227" y="62926"/>
                  </a:cubicBezTo>
                  <a:cubicBezTo>
                    <a:pt x="14312" y="62926"/>
                    <a:pt x="0" y="50507"/>
                    <a:pt x="0" y="31463"/>
                  </a:cubicBezTo>
                  <a:cubicBezTo>
                    <a:pt x="0" y="12420"/>
                    <a:pt x="14312" y="0"/>
                    <a:pt x="31227" y="0"/>
                  </a:cubicBezTo>
                  <a:cubicBezTo>
                    <a:pt x="42700" y="0"/>
                    <a:pt x="52872" y="5796"/>
                    <a:pt x="57958" y="15850"/>
                  </a:cubicBezTo>
                  <a:lnTo>
                    <a:pt x="49324" y="19280"/>
                  </a:lnTo>
                  <a:cubicBezTo>
                    <a:pt x="45657" y="12183"/>
                    <a:pt x="38915" y="8635"/>
                    <a:pt x="31227" y="8635"/>
                  </a:cubicBezTo>
                  <a:cubicBezTo>
                    <a:pt x="18925" y="8635"/>
                    <a:pt x="8989" y="17861"/>
                    <a:pt x="8989" y="31581"/>
                  </a:cubicBezTo>
                  <a:cubicBezTo>
                    <a:pt x="8989" y="45302"/>
                    <a:pt x="18925" y="54410"/>
                    <a:pt x="31227" y="54410"/>
                  </a:cubicBezTo>
                  <a:cubicBezTo>
                    <a:pt x="39270" y="54410"/>
                    <a:pt x="46130" y="50625"/>
                    <a:pt x="49797" y="43055"/>
                  </a:cubicBezTo>
                  <a:lnTo>
                    <a:pt x="58313" y="46248"/>
                  </a:lnTo>
                  <a:close/>
                </a:path>
              </a:pathLst>
            </a:custGeom>
            <a:solidFill>
              <a:schemeClr val="bg1"/>
            </a:solidFill>
            <a:ln w="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A1E30B96-56A7-BCBE-1592-E7E17E6BE989}"/>
                </a:ext>
              </a:extLst>
            </p:cNvPr>
            <p:cNvSpPr/>
            <p:nvPr/>
          </p:nvSpPr>
          <p:spPr>
            <a:xfrm>
              <a:off x="11189007" y="6549416"/>
              <a:ext cx="46721" cy="80668"/>
            </a:xfrm>
            <a:custGeom>
              <a:avLst/>
              <a:gdLst>
                <a:gd name="connsiteX0" fmla="*/ 46721 w 46721"/>
                <a:gd name="connsiteY0" fmla="*/ 75937 h 80668"/>
                <a:gd name="connsiteX1" fmla="*/ 32882 w 46721"/>
                <a:gd name="connsiteY1" fmla="*/ 80669 h 80668"/>
                <a:gd name="connsiteX2" fmla="*/ 13011 w 46721"/>
                <a:gd name="connsiteY2" fmla="*/ 60324 h 80668"/>
                <a:gd name="connsiteX3" fmla="*/ 13011 w 46721"/>
                <a:gd name="connsiteY3" fmla="*/ 26850 h 80668"/>
                <a:gd name="connsiteX4" fmla="*/ 0 w 46721"/>
                <a:gd name="connsiteY4" fmla="*/ 26850 h 80668"/>
                <a:gd name="connsiteX5" fmla="*/ 0 w 46721"/>
                <a:gd name="connsiteY5" fmla="*/ 19043 h 80668"/>
                <a:gd name="connsiteX6" fmla="*/ 13011 w 46721"/>
                <a:gd name="connsiteY6" fmla="*/ 19043 h 80668"/>
                <a:gd name="connsiteX7" fmla="*/ 13011 w 46721"/>
                <a:gd name="connsiteY7" fmla="*/ 0 h 80668"/>
                <a:gd name="connsiteX8" fmla="*/ 22355 w 46721"/>
                <a:gd name="connsiteY8" fmla="*/ 0 h 80668"/>
                <a:gd name="connsiteX9" fmla="*/ 22355 w 46721"/>
                <a:gd name="connsiteY9" fmla="*/ 19043 h 80668"/>
                <a:gd name="connsiteX10" fmla="*/ 43764 w 46721"/>
                <a:gd name="connsiteY10" fmla="*/ 19043 h 80668"/>
                <a:gd name="connsiteX11" fmla="*/ 43764 w 46721"/>
                <a:gd name="connsiteY11" fmla="*/ 26850 h 80668"/>
                <a:gd name="connsiteX12" fmla="*/ 22355 w 46721"/>
                <a:gd name="connsiteY12" fmla="*/ 26850 h 80668"/>
                <a:gd name="connsiteX13" fmla="*/ 22355 w 46721"/>
                <a:gd name="connsiteY13" fmla="*/ 59733 h 80668"/>
                <a:gd name="connsiteX14" fmla="*/ 33474 w 46721"/>
                <a:gd name="connsiteY14" fmla="*/ 71916 h 80668"/>
                <a:gd name="connsiteX15" fmla="*/ 43646 w 46721"/>
                <a:gd name="connsiteY15" fmla="*/ 68249 h 80668"/>
                <a:gd name="connsiteX16" fmla="*/ 46721 w 46721"/>
                <a:gd name="connsiteY16" fmla="*/ 75937 h 8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721" h="80668">
                  <a:moveTo>
                    <a:pt x="46721" y="75937"/>
                  </a:moveTo>
                  <a:cubicBezTo>
                    <a:pt x="41872" y="79367"/>
                    <a:pt x="37732" y="80669"/>
                    <a:pt x="32882" y="80669"/>
                  </a:cubicBezTo>
                  <a:cubicBezTo>
                    <a:pt x="20936" y="80669"/>
                    <a:pt x="13011" y="73572"/>
                    <a:pt x="13011" y="60324"/>
                  </a:cubicBezTo>
                  <a:lnTo>
                    <a:pt x="13011" y="26850"/>
                  </a:lnTo>
                  <a:lnTo>
                    <a:pt x="0" y="26850"/>
                  </a:lnTo>
                  <a:lnTo>
                    <a:pt x="0" y="19043"/>
                  </a:lnTo>
                  <a:lnTo>
                    <a:pt x="13011" y="19043"/>
                  </a:lnTo>
                  <a:lnTo>
                    <a:pt x="13011" y="0"/>
                  </a:lnTo>
                  <a:lnTo>
                    <a:pt x="22355" y="0"/>
                  </a:lnTo>
                  <a:lnTo>
                    <a:pt x="22355" y="19043"/>
                  </a:lnTo>
                  <a:lnTo>
                    <a:pt x="43764" y="19043"/>
                  </a:lnTo>
                  <a:lnTo>
                    <a:pt x="43764" y="26850"/>
                  </a:lnTo>
                  <a:lnTo>
                    <a:pt x="22355" y="26850"/>
                  </a:lnTo>
                  <a:lnTo>
                    <a:pt x="22355" y="59733"/>
                  </a:lnTo>
                  <a:cubicBezTo>
                    <a:pt x="22355" y="67539"/>
                    <a:pt x="26732" y="71916"/>
                    <a:pt x="33474" y="71916"/>
                  </a:cubicBezTo>
                  <a:cubicBezTo>
                    <a:pt x="36904" y="71916"/>
                    <a:pt x="40689" y="70496"/>
                    <a:pt x="43646" y="68249"/>
                  </a:cubicBezTo>
                  <a:lnTo>
                    <a:pt x="46721" y="75937"/>
                  </a:lnTo>
                  <a:close/>
                </a:path>
              </a:pathLst>
            </a:custGeom>
            <a:solidFill>
              <a:schemeClr val="bg1"/>
            </a:solidFill>
            <a:ln w="0"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7DF99B1D-0A98-BF27-3C44-11F7ABFF3827}"/>
                </a:ext>
              </a:extLst>
            </p:cNvPr>
            <p:cNvSpPr/>
            <p:nvPr/>
          </p:nvSpPr>
          <p:spPr>
            <a:xfrm>
              <a:off x="11237976" y="6567276"/>
              <a:ext cx="63517" cy="62689"/>
            </a:xfrm>
            <a:custGeom>
              <a:avLst/>
              <a:gdLst>
                <a:gd name="connsiteX0" fmla="*/ 63518 w 63517"/>
                <a:gd name="connsiteY0" fmla="*/ 31227 h 62689"/>
                <a:gd name="connsiteX1" fmla="*/ 31818 w 63517"/>
                <a:gd name="connsiteY1" fmla="*/ 62690 h 62689"/>
                <a:gd name="connsiteX2" fmla="*/ 0 w 63517"/>
                <a:gd name="connsiteY2" fmla="*/ 31227 h 62689"/>
                <a:gd name="connsiteX3" fmla="*/ 31818 w 63517"/>
                <a:gd name="connsiteY3" fmla="*/ 0 h 62689"/>
                <a:gd name="connsiteX4" fmla="*/ 63518 w 63517"/>
                <a:gd name="connsiteY4" fmla="*/ 31227 h 62689"/>
                <a:gd name="connsiteX5" fmla="*/ 54410 w 63517"/>
                <a:gd name="connsiteY5" fmla="*/ 31227 h 62689"/>
                <a:gd name="connsiteX6" fmla="*/ 31818 w 63517"/>
                <a:gd name="connsiteY6" fmla="*/ 8161 h 62689"/>
                <a:gd name="connsiteX7" fmla="*/ 8989 w 63517"/>
                <a:gd name="connsiteY7" fmla="*/ 31227 h 62689"/>
                <a:gd name="connsiteX8" fmla="*/ 31818 w 63517"/>
                <a:gd name="connsiteY8" fmla="*/ 54528 h 62689"/>
                <a:gd name="connsiteX9" fmla="*/ 54410 w 63517"/>
                <a:gd name="connsiteY9" fmla="*/ 31227 h 62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517" h="62689">
                  <a:moveTo>
                    <a:pt x="63518" y="31227"/>
                  </a:moveTo>
                  <a:cubicBezTo>
                    <a:pt x="63518" y="49560"/>
                    <a:pt x="49442" y="62690"/>
                    <a:pt x="31818" y="62690"/>
                  </a:cubicBezTo>
                  <a:cubicBezTo>
                    <a:pt x="14194" y="62690"/>
                    <a:pt x="0" y="49560"/>
                    <a:pt x="0" y="31227"/>
                  </a:cubicBezTo>
                  <a:cubicBezTo>
                    <a:pt x="0" y="12893"/>
                    <a:pt x="13957" y="0"/>
                    <a:pt x="31818" y="0"/>
                  </a:cubicBezTo>
                  <a:cubicBezTo>
                    <a:pt x="49679" y="0"/>
                    <a:pt x="63518" y="12893"/>
                    <a:pt x="63518" y="31227"/>
                  </a:cubicBezTo>
                  <a:moveTo>
                    <a:pt x="54410" y="31227"/>
                  </a:moveTo>
                  <a:cubicBezTo>
                    <a:pt x="54410" y="17506"/>
                    <a:pt x="44119" y="8161"/>
                    <a:pt x="31818" y="8161"/>
                  </a:cubicBezTo>
                  <a:cubicBezTo>
                    <a:pt x="19517" y="8161"/>
                    <a:pt x="8989" y="17506"/>
                    <a:pt x="8989" y="31227"/>
                  </a:cubicBezTo>
                  <a:cubicBezTo>
                    <a:pt x="8989" y="44947"/>
                    <a:pt x="19398" y="54528"/>
                    <a:pt x="31818" y="54528"/>
                  </a:cubicBezTo>
                  <a:cubicBezTo>
                    <a:pt x="44238" y="54528"/>
                    <a:pt x="54410" y="45066"/>
                    <a:pt x="54410" y="31227"/>
                  </a:cubicBezTo>
                </a:path>
              </a:pathLst>
            </a:custGeom>
            <a:solidFill>
              <a:schemeClr val="bg1"/>
            </a:solidFill>
            <a:ln w="0"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1E6C30A6-5C2A-F66A-064B-0D07DF0243AC}"/>
                </a:ext>
              </a:extLst>
            </p:cNvPr>
            <p:cNvSpPr/>
            <p:nvPr/>
          </p:nvSpPr>
          <p:spPr>
            <a:xfrm>
              <a:off x="11314741" y="6567986"/>
              <a:ext cx="37732" cy="60560"/>
            </a:xfrm>
            <a:custGeom>
              <a:avLst/>
              <a:gdLst>
                <a:gd name="connsiteX0" fmla="*/ 37732 w 37732"/>
                <a:gd name="connsiteY0" fmla="*/ 473 h 60560"/>
                <a:gd name="connsiteX1" fmla="*/ 37022 w 37732"/>
                <a:gd name="connsiteY1" fmla="*/ 9344 h 60560"/>
                <a:gd name="connsiteX2" fmla="*/ 33474 w 37732"/>
                <a:gd name="connsiteY2" fmla="*/ 9344 h 60560"/>
                <a:gd name="connsiteX3" fmla="*/ 9344 w 37732"/>
                <a:gd name="connsiteY3" fmla="*/ 37495 h 60560"/>
                <a:gd name="connsiteX4" fmla="*/ 9344 w 37732"/>
                <a:gd name="connsiteY4" fmla="*/ 60561 h 60560"/>
                <a:gd name="connsiteX5" fmla="*/ 0 w 37732"/>
                <a:gd name="connsiteY5" fmla="*/ 60561 h 60560"/>
                <a:gd name="connsiteX6" fmla="*/ 0 w 37732"/>
                <a:gd name="connsiteY6" fmla="*/ 591 h 60560"/>
                <a:gd name="connsiteX7" fmla="*/ 9344 w 37732"/>
                <a:gd name="connsiteY7" fmla="*/ 591 h 60560"/>
                <a:gd name="connsiteX8" fmla="*/ 9344 w 37732"/>
                <a:gd name="connsiteY8" fmla="*/ 15377 h 60560"/>
                <a:gd name="connsiteX9" fmla="*/ 33474 w 37732"/>
                <a:gd name="connsiteY9" fmla="*/ 0 h 60560"/>
                <a:gd name="connsiteX10" fmla="*/ 37732 w 37732"/>
                <a:gd name="connsiteY10" fmla="*/ 473 h 6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32" h="60560">
                  <a:moveTo>
                    <a:pt x="37732" y="473"/>
                  </a:moveTo>
                  <a:lnTo>
                    <a:pt x="37022" y="9344"/>
                  </a:lnTo>
                  <a:cubicBezTo>
                    <a:pt x="35958" y="9344"/>
                    <a:pt x="34538" y="9344"/>
                    <a:pt x="33474" y="9344"/>
                  </a:cubicBezTo>
                  <a:cubicBezTo>
                    <a:pt x="17506" y="9344"/>
                    <a:pt x="9344" y="21409"/>
                    <a:pt x="9344" y="37495"/>
                  </a:cubicBezTo>
                  <a:lnTo>
                    <a:pt x="9344" y="60561"/>
                  </a:lnTo>
                  <a:lnTo>
                    <a:pt x="0" y="60561"/>
                  </a:lnTo>
                  <a:lnTo>
                    <a:pt x="0" y="591"/>
                  </a:lnTo>
                  <a:lnTo>
                    <a:pt x="9344" y="591"/>
                  </a:lnTo>
                  <a:lnTo>
                    <a:pt x="9344" y="15377"/>
                  </a:lnTo>
                  <a:cubicBezTo>
                    <a:pt x="14194" y="6506"/>
                    <a:pt x="22237" y="0"/>
                    <a:pt x="33474" y="0"/>
                  </a:cubicBezTo>
                  <a:cubicBezTo>
                    <a:pt x="34893" y="0"/>
                    <a:pt x="36076" y="0"/>
                    <a:pt x="37732" y="473"/>
                  </a:cubicBezTo>
                </a:path>
              </a:pathLst>
            </a:custGeom>
            <a:solidFill>
              <a:schemeClr val="bg1"/>
            </a:solidFill>
            <a:ln w="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F6437A58-0EBB-C916-756D-0448735D486E}"/>
                </a:ext>
              </a:extLst>
            </p:cNvPr>
            <p:cNvSpPr/>
            <p:nvPr/>
          </p:nvSpPr>
          <p:spPr>
            <a:xfrm>
              <a:off x="11361817"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3551B1D4-EB0B-9A15-E5B2-8F87A14DAFA1}"/>
                </a:ext>
              </a:extLst>
            </p:cNvPr>
            <p:cNvSpPr/>
            <p:nvPr/>
          </p:nvSpPr>
          <p:spPr>
            <a:xfrm>
              <a:off x="11386656" y="6567276"/>
              <a:ext cx="63044" cy="62926"/>
            </a:xfrm>
            <a:custGeom>
              <a:avLst/>
              <a:gdLst>
                <a:gd name="connsiteX0" fmla="*/ 63044 w 63044"/>
                <a:gd name="connsiteY0" fmla="*/ 1301 h 62926"/>
                <a:gd name="connsiteX1" fmla="*/ 63044 w 63044"/>
                <a:gd name="connsiteY1" fmla="*/ 61270 h 62926"/>
                <a:gd name="connsiteX2" fmla="*/ 53818 w 63044"/>
                <a:gd name="connsiteY2" fmla="*/ 61270 h 62926"/>
                <a:gd name="connsiteX3" fmla="*/ 53818 w 63044"/>
                <a:gd name="connsiteY3" fmla="*/ 51926 h 62926"/>
                <a:gd name="connsiteX4" fmla="*/ 29925 w 63044"/>
                <a:gd name="connsiteY4" fmla="*/ 62926 h 62926"/>
                <a:gd name="connsiteX5" fmla="*/ 0 w 63044"/>
                <a:gd name="connsiteY5" fmla="*/ 31463 h 62926"/>
                <a:gd name="connsiteX6" fmla="*/ 29925 w 63044"/>
                <a:gd name="connsiteY6" fmla="*/ 0 h 62926"/>
                <a:gd name="connsiteX7" fmla="*/ 53818 w 63044"/>
                <a:gd name="connsiteY7" fmla="*/ 10882 h 62926"/>
                <a:gd name="connsiteX8" fmla="*/ 53818 w 63044"/>
                <a:gd name="connsiteY8" fmla="*/ 1419 h 62926"/>
                <a:gd name="connsiteX9" fmla="*/ 63044 w 63044"/>
                <a:gd name="connsiteY9" fmla="*/ 1419 h 62926"/>
                <a:gd name="connsiteX10" fmla="*/ 53818 w 63044"/>
                <a:gd name="connsiteY10" fmla="*/ 33237 h 62926"/>
                <a:gd name="connsiteX11" fmla="*/ 53818 w 63044"/>
                <a:gd name="connsiteY11" fmla="*/ 29571 h 62926"/>
                <a:gd name="connsiteX12" fmla="*/ 31463 w 63044"/>
                <a:gd name="connsiteY12" fmla="*/ 8043 h 62926"/>
                <a:gd name="connsiteX13" fmla="*/ 9108 w 63044"/>
                <a:gd name="connsiteY13" fmla="*/ 31345 h 62926"/>
                <a:gd name="connsiteX14" fmla="*/ 31463 w 63044"/>
                <a:gd name="connsiteY14" fmla="*/ 54528 h 62926"/>
                <a:gd name="connsiteX15" fmla="*/ 53818 w 63044"/>
                <a:gd name="connsiteY15" fmla="*/ 33119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044" h="62926">
                  <a:moveTo>
                    <a:pt x="63044" y="1301"/>
                  </a:moveTo>
                  <a:lnTo>
                    <a:pt x="63044" y="61270"/>
                  </a:lnTo>
                  <a:lnTo>
                    <a:pt x="53818" y="61270"/>
                  </a:lnTo>
                  <a:lnTo>
                    <a:pt x="53818" y="51926"/>
                  </a:lnTo>
                  <a:cubicBezTo>
                    <a:pt x="48377" y="58905"/>
                    <a:pt x="39979" y="62926"/>
                    <a:pt x="29925" y="62926"/>
                  </a:cubicBezTo>
                  <a:cubicBezTo>
                    <a:pt x="13957" y="62926"/>
                    <a:pt x="0" y="50388"/>
                    <a:pt x="0" y="31463"/>
                  </a:cubicBezTo>
                  <a:cubicBezTo>
                    <a:pt x="0" y="12538"/>
                    <a:pt x="13957" y="0"/>
                    <a:pt x="29925" y="0"/>
                  </a:cubicBezTo>
                  <a:cubicBezTo>
                    <a:pt x="39861" y="0"/>
                    <a:pt x="48259" y="4022"/>
                    <a:pt x="53818" y="10882"/>
                  </a:cubicBezTo>
                  <a:lnTo>
                    <a:pt x="53818" y="1419"/>
                  </a:lnTo>
                  <a:lnTo>
                    <a:pt x="63044" y="1419"/>
                  </a:lnTo>
                  <a:close/>
                  <a:moveTo>
                    <a:pt x="53818" y="33237"/>
                  </a:moveTo>
                  <a:lnTo>
                    <a:pt x="53818" y="29571"/>
                  </a:lnTo>
                  <a:cubicBezTo>
                    <a:pt x="52872" y="16323"/>
                    <a:pt x="42227" y="8043"/>
                    <a:pt x="31463" y="8043"/>
                  </a:cubicBezTo>
                  <a:cubicBezTo>
                    <a:pt x="19043" y="8043"/>
                    <a:pt x="9108" y="17033"/>
                    <a:pt x="9108" y="31345"/>
                  </a:cubicBezTo>
                  <a:cubicBezTo>
                    <a:pt x="9108" y="45657"/>
                    <a:pt x="19043" y="54528"/>
                    <a:pt x="31463" y="54528"/>
                  </a:cubicBezTo>
                  <a:cubicBezTo>
                    <a:pt x="42345" y="54528"/>
                    <a:pt x="52872" y="46248"/>
                    <a:pt x="53818" y="33119"/>
                  </a:cubicBezTo>
                </a:path>
              </a:pathLst>
            </a:custGeom>
            <a:solidFill>
              <a:schemeClr val="bg1"/>
            </a:solidFill>
            <a:ln w="0" cap="flat">
              <a:noFill/>
              <a:prstDash val="solid"/>
              <a:miter/>
            </a:ln>
          </p:spPr>
          <p:txBody>
            <a:bodyPr rtlCol="0" anchor="ctr"/>
            <a:lstStyle/>
            <a:p>
              <a:endParaRPr lang="en-US"/>
            </a:p>
          </p:txBody>
        </p:sp>
      </p:grpSp>
    </p:spTree>
    <p:extLst>
      <p:ext uri="{BB962C8B-B14F-4D97-AF65-F5344CB8AC3E}">
        <p14:creationId xmlns:p14="http://schemas.microsoft.com/office/powerpoint/2010/main" val="25962855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A97214-0F00-29F7-4A28-2A30B3EEF706}"/>
              </a:ext>
            </a:extLst>
          </p:cNvPr>
          <p:cNvSpPr>
            <a:spLocks noGrp="1"/>
          </p:cNvSpPr>
          <p:nvPr>
            <p:ph type="title"/>
          </p:nvPr>
        </p:nvSpPr>
        <p:spPr>
          <a:xfrm>
            <a:off x="539750" y="543171"/>
            <a:ext cx="11112250" cy="547842"/>
          </a:xfrm>
          <a:prstGeom prst="rect">
            <a:avLst/>
          </a:prstGeom>
        </p:spPr>
        <p:txBody>
          <a:bodyPr vert="horz" wrap="square" lIns="0" tIns="45720" rIns="0" bIns="45720" rtlCol="0" anchor="t" anchorCtr="0">
            <a:spAutoFit/>
          </a:bodyPr>
          <a:lstStyle/>
          <a:p>
            <a:r>
              <a:rPr lang="en-US"/>
              <a:t>Click to edit Master title style</a:t>
            </a:r>
          </a:p>
        </p:txBody>
      </p:sp>
      <p:sp>
        <p:nvSpPr>
          <p:cNvPr id="5" name="Footer Placeholder 4">
            <a:extLst>
              <a:ext uri="{FF2B5EF4-FFF2-40B4-BE49-F238E27FC236}">
                <a16:creationId xmlns:a16="http://schemas.microsoft.com/office/drawing/2014/main" id="{35C8164F-DACD-AECE-8AD8-5B713B90A271}"/>
              </a:ext>
            </a:extLst>
          </p:cNvPr>
          <p:cNvSpPr>
            <a:spLocks noGrp="1"/>
          </p:cNvSpPr>
          <p:nvPr>
            <p:ph type="ftr" sz="quarter" idx="3"/>
          </p:nvPr>
        </p:nvSpPr>
        <p:spPr>
          <a:xfrm>
            <a:off x="873760" y="6316664"/>
            <a:ext cx="8981440" cy="316546"/>
          </a:xfrm>
          <a:prstGeom prst="rect">
            <a:avLst/>
          </a:prstGeom>
        </p:spPr>
        <p:txBody>
          <a:bodyPr vert="horz" wrap="square" lIns="0" tIns="45720" rIns="0" bIns="45720" rtlCol="0" anchor="ctr" anchorCtr="0">
            <a:noAutofit/>
          </a:bodyPr>
          <a:lstStyle>
            <a:lvl1pPr algn="l">
              <a:defRPr sz="900">
                <a:solidFill>
                  <a:schemeClr val="tx1">
                    <a:tint val="82000"/>
                  </a:schemeClr>
                </a:solidFill>
                <a:latin typeface="VIC" panose="00000500000000000000" pitchFamily="2" charset="0"/>
              </a:defRPr>
            </a:lvl1pPr>
          </a:lstStyle>
          <a:p>
            <a:endParaRPr lang="en-US"/>
          </a:p>
        </p:txBody>
      </p:sp>
      <p:sp>
        <p:nvSpPr>
          <p:cNvPr id="6" name="Slide Number Placeholder 5">
            <a:extLst>
              <a:ext uri="{FF2B5EF4-FFF2-40B4-BE49-F238E27FC236}">
                <a16:creationId xmlns:a16="http://schemas.microsoft.com/office/drawing/2014/main" id="{9ECCAC50-B957-9802-2564-CB5837E838BC}"/>
              </a:ext>
            </a:extLst>
          </p:cNvPr>
          <p:cNvSpPr>
            <a:spLocks noGrp="1"/>
          </p:cNvSpPr>
          <p:nvPr>
            <p:ph type="sldNum" sz="quarter" idx="4"/>
          </p:nvPr>
        </p:nvSpPr>
        <p:spPr>
          <a:xfrm>
            <a:off x="539750" y="6316664"/>
            <a:ext cx="245110" cy="316546"/>
          </a:xfrm>
          <a:prstGeom prst="rect">
            <a:avLst/>
          </a:prstGeom>
        </p:spPr>
        <p:txBody>
          <a:bodyPr vert="horz" wrap="square" lIns="0" tIns="45720" rIns="0" bIns="45720" rtlCol="0" anchor="ctr" anchorCtr="0">
            <a:noAutofit/>
          </a:bodyPr>
          <a:lstStyle>
            <a:lvl1pPr algn="l">
              <a:defRPr sz="900">
                <a:solidFill>
                  <a:schemeClr val="tx1">
                    <a:tint val="82000"/>
                  </a:schemeClr>
                </a:solidFill>
                <a:latin typeface="VIC" panose="00000500000000000000" pitchFamily="2" charset="0"/>
              </a:defRPr>
            </a:lvl1pPr>
          </a:lstStyle>
          <a:p>
            <a:fld id="{AE6C97B7-05AD-4402-A8A1-A463185BD3F3}" type="slidenum">
              <a:rPr lang="en-US" smtClean="0"/>
              <a:pPr/>
              <a:t>‹#›</a:t>
            </a:fld>
            <a:endParaRPr lang="en-US"/>
          </a:p>
        </p:txBody>
      </p:sp>
      <p:grpSp>
        <p:nvGrpSpPr>
          <p:cNvPr id="37" name="Group 36">
            <a:extLst>
              <a:ext uri="{FF2B5EF4-FFF2-40B4-BE49-F238E27FC236}">
                <a16:creationId xmlns:a16="http://schemas.microsoft.com/office/drawing/2014/main" id="{F150C5A1-0B91-CF3C-F9FC-9DC1C9F6A26C}"/>
              </a:ext>
            </a:extLst>
          </p:cNvPr>
          <p:cNvGrpSpPr/>
          <p:nvPr userDrawn="1"/>
        </p:nvGrpSpPr>
        <p:grpSpPr>
          <a:xfrm>
            <a:off x="10148385" y="6317984"/>
            <a:ext cx="1502868" cy="312218"/>
            <a:chOff x="10148385" y="6325604"/>
            <a:chExt cx="1502868" cy="312218"/>
          </a:xfrm>
        </p:grpSpPr>
        <p:sp>
          <p:nvSpPr>
            <p:cNvPr id="15" name="Freeform: Shape 14">
              <a:extLst>
                <a:ext uri="{FF2B5EF4-FFF2-40B4-BE49-F238E27FC236}">
                  <a16:creationId xmlns:a16="http://schemas.microsoft.com/office/drawing/2014/main" id="{3A4A8D7E-C306-C1A9-2360-BB7D0D6BD4FE}"/>
                </a:ext>
              </a:extLst>
            </p:cNvPr>
            <p:cNvSpPr/>
            <p:nvPr/>
          </p:nvSpPr>
          <p:spPr>
            <a:xfrm>
              <a:off x="10148385" y="6326149"/>
              <a:ext cx="210635" cy="311673"/>
            </a:xfrm>
            <a:custGeom>
              <a:avLst/>
              <a:gdLst>
                <a:gd name="connsiteX0" fmla="*/ 119558 w 210635"/>
                <a:gd name="connsiteY0" fmla="*/ 116035 h 311673"/>
                <a:gd name="connsiteX1" fmla="*/ 83837 w 210635"/>
                <a:gd name="connsiteY1" fmla="*/ 87529 h 311673"/>
                <a:gd name="connsiteX2" fmla="*/ 101934 w 210635"/>
                <a:gd name="connsiteY2" fmla="*/ 76410 h 311673"/>
                <a:gd name="connsiteX3" fmla="*/ 146763 w 210635"/>
                <a:gd name="connsiteY3" fmla="*/ 94981 h 311673"/>
                <a:gd name="connsiteX4" fmla="*/ 147118 w 210635"/>
                <a:gd name="connsiteY4" fmla="*/ 95217 h 311673"/>
                <a:gd name="connsiteX5" fmla="*/ 169236 w 210635"/>
                <a:gd name="connsiteY5" fmla="*/ 97228 h 311673"/>
                <a:gd name="connsiteX6" fmla="*/ 182839 w 210635"/>
                <a:gd name="connsiteY6" fmla="*/ 85991 h 311673"/>
                <a:gd name="connsiteX7" fmla="*/ 197388 w 210635"/>
                <a:gd name="connsiteY7" fmla="*/ 64109 h 311673"/>
                <a:gd name="connsiteX8" fmla="*/ 201173 w 210635"/>
                <a:gd name="connsiteY8" fmla="*/ 44238 h 311673"/>
                <a:gd name="connsiteX9" fmla="*/ 191000 w 210635"/>
                <a:gd name="connsiteY9" fmla="*/ 28861 h 311673"/>
                <a:gd name="connsiteX10" fmla="*/ 104181 w 210635"/>
                <a:gd name="connsiteY10" fmla="*/ 0 h 311673"/>
                <a:gd name="connsiteX11" fmla="*/ 803 w 210635"/>
                <a:gd name="connsiteY11" fmla="*/ 90604 h 311673"/>
                <a:gd name="connsiteX12" fmla="*/ 30137 w 210635"/>
                <a:gd name="connsiteY12" fmla="*/ 157434 h 311673"/>
                <a:gd name="connsiteX13" fmla="*/ 83718 w 210635"/>
                <a:gd name="connsiteY13" fmla="*/ 189370 h 311673"/>
                <a:gd name="connsiteX14" fmla="*/ 122988 w 210635"/>
                <a:gd name="connsiteY14" fmla="*/ 221070 h 311673"/>
                <a:gd name="connsiteX15" fmla="*/ 103708 w 210635"/>
                <a:gd name="connsiteY15" fmla="*/ 234909 h 311673"/>
                <a:gd name="connsiteX16" fmla="*/ 55212 w 210635"/>
                <a:gd name="connsiteY16" fmla="*/ 214328 h 311673"/>
                <a:gd name="connsiteX17" fmla="*/ 54266 w 210635"/>
                <a:gd name="connsiteY17" fmla="*/ 213618 h 311673"/>
                <a:gd name="connsiteX18" fmla="*/ 34631 w 210635"/>
                <a:gd name="connsiteY18" fmla="*/ 209478 h 311673"/>
                <a:gd name="connsiteX19" fmla="*/ 17953 w 210635"/>
                <a:gd name="connsiteY19" fmla="*/ 221543 h 311673"/>
                <a:gd name="connsiteX20" fmla="*/ 3996 w 210635"/>
                <a:gd name="connsiteY20" fmla="*/ 245554 h 311673"/>
                <a:gd name="connsiteX21" fmla="*/ 3760 w 210635"/>
                <a:gd name="connsiteY21" fmla="*/ 246027 h 311673"/>
                <a:gd name="connsiteX22" fmla="*/ 8609 w 210635"/>
                <a:gd name="connsiteY22" fmla="*/ 276781 h 311673"/>
                <a:gd name="connsiteX23" fmla="*/ 8846 w 210635"/>
                <a:gd name="connsiteY23" fmla="*/ 277017 h 311673"/>
                <a:gd name="connsiteX24" fmla="*/ 105246 w 210635"/>
                <a:gd name="connsiteY24" fmla="*/ 311674 h 311673"/>
                <a:gd name="connsiteX25" fmla="*/ 181301 w 210635"/>
                <a:gd name="connsiteY25" fmla="*/ 283996 h 311673"/>
                <a:gd name="connsiteX26" fmla="*/ 210635 w 210635"/>
                <a:gd name="connsiteY26" fmla="*/ 218704 h 311673"/>
                <a:gd name="connsiteX27" fmla="*/ 119440 w 210635"/>
                <a:gd name="connsiteY27" fmla="*/ 116035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0635" h="311673">
                  <a:moveTo>
                    <a:pt x="119558" y="116035"/>
                  </a:moveTo>
                  <a:cubicBezTo>
                    <a:pt x="88095" y="103260"/>
                    <a:pt x="83837" y="94389"/>
                    <a:pt x="83837" y="87529"/>
                  </a:cubicBezTo>
                  <a:cubicBezTo>
                    <a:pt x="83837" y="80314"/>
                    <a:pt x="95547" y="76410"/>
                    <a:pt x="101934" y="76410"/>
                  </a:cubicBezTo>
                  <a:cubicBezTo>
                    <a:pt x="109504" y="76410"/>
                    <a:pt x="125235" y="81260"/>
                    <a:pt x="146763" y="94981"/>
                  </a:cubicBezTo>
                  <a:lnTo>
                    <a:pt x="147118" y="95217"/>
                  </a:lnTo>
                  <a:cubicBezTo>
                    <a:pt x="153623" y="99475"/>
                    <a:pt x="161666" y="100303"/>
                    <a:pt x="169236" y="97228"/>
                  </a:cubicBezTo>
                  <a:cubicBezTo>
                    <a:pt x="174559" y="95099"/>
                    <a:pt x="179409" y="91077"/>
                    <a:pt x="182839" y="85991"/>
                  </a:cubicBezTo>
                  <a:lnTo>
                    <a:pt x="197388" y="64109"/>
                  </a:lnTo>
                  <a:cubicBezTo>
                    <a:pt x="201291" y="58550"/>
                    <a:pt x="202710" y="51335"/>
                    <a:pt x="201173" y="44238"/>
                  </a:cubicBezTo>
                  <a:cubicBezTo>
                    <a:pt x="199753" y="37850"/>
                    <a:pt x="196087" y="32291"/>
                    <a:pt x="191000" y="28861"/>
                  </a:cubicBezTo>
                  <a:cubicBezTo>
                    <a:pt x="183785" y="23538"/>
                    <a:pt x="149247" y="0"/>
                    <a:pt x="104181" y="0"/>
                  </a:cubicBezTo>
                  <a:cubicBezTo>
                    <a:pt x="33094" y="0"/>
                    <a:pt x="803" y="46958"/>
                    <a:pt x="803" y="90604"/>
                  </a:cubicBezTo>
                  <a:cubicBezTo>
                    <a:pt x="803" y="116745"/>
                    <a:pt x="10738" y="139218"/>
                    <a:pt x="30137" y="157434"/>
                  </a:cubicBezTo>
                  <a:cubicBezTo>
                    <a:pt x="47406" y="173520"/>
                    <a:pt x="69051" y="183338"/>
                    <a:pt x="83718" y="189370"/>
                  </a:cubicBezTo>
                  <a:cubicBezTo>
                    <a:pt x="118493" y="203446"/>
                    <a:pt x="122988" y="213618"/>
                    <a:pt x="122988" y="221070"/>
                  </a:cubicBezTo>
                  <a:cubicBezTo>
                    <a:pt x="122988" y="228995"/>
                    <a:pt x="114708" y="234909"/>
                    <a:pt x="103708" y="234909"/>
                  </a:cubicBezTo>
                  <a:cubicBezTo>
                    <a:pt x="92708" y="234909"/>
                    <a:pt x="74492" y="227457"/>
                    <a:pt x="55212" y="214328"/>
                  </a:cubicBezTo>
                  <a:cubicBezTo>
                    <a:pt x="54858" y="214091"/>
                    <a:pt x="54503" y="213854"/>
                    <a:pt x="54266" y="213618"/>
                  </a:cubicBezTo>
                  <a:cubicBezTo>
                    <a:pt x="48707" y="209596"/>
                    <a:pt x="41610" y="208059"/>
                    <a:pt x="34631" y="209478"/>
                  </a:cubicBezTo>
                  <a:cubicBezTo>
                    <a:pt x="27534" y="210897"/>
                    <a:pt x="21502" y="215274"/>
                    <a:pt x="17953" y="221543"/>
                  </a:cubicBezTo>
                  <a:lnTo>
                    <a:pt x="3996" y="245554"/>
                  </a:lnTo>
                  <a:lnTo>
                    <a:pt x="3760" y="246027"/>
                  </a:lnTo>
                  <a:cubicBezTo>
                    <a:pt x="-5466" y="262705"/>
                    <a:pt x="4706" y="272877"/>
                    <a:pt x="8609" y="276781"/>
                  </a:cubicBezTo>
                  <a:lnTo>
                    <a:pt x="8846" y="277017"/>
                  </a:lnTo>
                  <a:cubicBezTo>
                    <a:pt x="17362" y="285179"/>
                    <a:pt x="49653" y="311674"/>
                    <a:pt x="105246" y="311674"/>
                  </a:cubicBezTo>
                  <a:cubicBezTo>
                    <a:pt x="134816" y="311674"/>
                    <a:pt x="161903" y="301856"/>
                    <a:pt x="181301" y="283996"/>
                  </a:cubicBezTo>
                  <a:cubicBezTo>
                    <a:pt x="200226" y="266608"/>
                    <a:pt x="210635" y="243425"/>
                    <a:pt x="210635" y="218704"/>
                  </a:cubicBezTo>
                  <a:cubicBezTo>
                    <a:pt x="210635" y="160273"/>
                    <a:pt x="161903" y="133186"/>
                    <a:pt x="119440" y="116035"/>
                  </a:cubicBezTo>
                </a:path>
              </a:pathLst>
            </a:custGeom>
            <a:solidFill>
              <a:srgbClr val="91C0CC"/>
            </a:solidFill>
            <a:ln w="0"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CD1F5BC3-96EF-AD61-F9B4-01F783B7B700}"/>
                </a:ext>
              </a:extLst>
            </p:cNvPr>
            <p:cNvSpPr/>
            <p:nvPr/>
          </p:nvSpPr>
          <p:spPr>
            <a:xfrm>
              <a:off x="10376644" y="6326149"/>
              <a:ext cx="268989" cy="311673"/>
            </a:xfrm>
            <a:custGeom>
              <a:avLst/>
              <a:gdLst>
                <a:gd name="connsiteX0" fmla="*/ 262114 w 268989"/>
                <a:gd name="connsiteY0" fmla="*/ 235855 h 311673"/>
                <a:gd name="connsiteX1" fmla="*/ 238221 w 268989"/>
                <a:gd name="connsiteY1" fmla="*/ 211134 h 311673"/>
                <a:gd name="connsiteX2" fmla="*/ 206876 w 268989"/>
                <a:gd name="connsiteY2" fmla="*/ 210069 h 311673"/>
                <a:gd name="connsiteX3" fmla="*/ 157789 w 268989"/>
                <a:gd name="connsiteY3" fmla="*/ 228521 h 311673"/>
                <a:gd name="connsiteX4" fmla="*/ 107400 w 268989"/>
                <a:gd name="connsiteY4" fmla="*/ 206876 h 311673"/>
                <a:gd name="connsiteX5" fmla="*/ 86937 w 268989"/>
                <a:gd name="connsiteY5" fmla="*/ 154950 h 311673"/>
                <a:gd name="connsiteX6" fmla="*/ 157434 w 268989"/>
                <a:gd name="connsiteY6" fmla="*/ 80669 h 311673"/>
                <a:gd name="connsiteX7" fmla="*/ 206284 w 268989"/>
                <a:gd name="connsiteY7" fmla="*/ 99357 h 311673"/>
                <a:gd name="connsiteX8" fmla="*/ 222962 w 268989"/>
                <a:gd name="connsiteY8" fmla="*/ 105981 h 311673"/>
                <a:gd name="connsiteX9" fmla="*/ 238694 w 268989"/>
                <a:gd name="connsiteY9" fmla="*/ 98529 h 311673"/>
                <a:gd name="connsiteX10" fmla="*/ 261995 w 268989"/>
                <a:gd name="connsiteY10" fmla="*/ 74518 h 311673"/>
                <a:gd name="connsiteX11" fmla="*/ 268974 w 268989"/>
                <a:gd name="connsiteY11" fmla="*/ 57249 h 311673"/>
                <a:gd name="connsiteX12" fmla="*/ 261049 w 268989"/>
                <a:gd name="connsiteY12" fmla="*/ 40334 h 311673"/>
                <a:gd name="connsiteX13" fmla="*/ 156251 w 268989"/>
                <a:gd name="connsiteY13" fmla="*/ 0 h 311673"/>
                <a:gd name="connsiteX14" fmla="*/ 45657 w 268989"/>
                <a:gd name="connsiteY14" fmla="*/ 45657 h 311673"/>
                <a:gd name="connsiteX15" fmla="*/ 0 w 268989"/>
                <a:gd name="connsiteY15" fmla="*/ 156251 h 311673"/>
                <a:gd name="connsiteX16" fmla="*/ 45657 w 268989"/>
                <a:gd name="connsiteY16" fmla="*/ 266490 h 311673"/>
                <a:gd name="connsiteX17" fmla="*/ 156133 w 268989"/>
                <a:gd name="connsiteY17" fmla="*/ 311674 h 311673"/>
                <a:gd name="connsiteX18" fmla="*/ 261759 w 268989"/>
                <a:gd name="connsiteY18" fmla="*/ 269329 h 311673"/>
                <a:gd name="connsiteX19" fmla="*/ 268856 w 268989"/>
                <a:gd name="connsiteY19" fmla="*/ 251350 h 311673"/>
                <a:gd name="connsiteX20" fmla="*/ 261995 w 268989"/>
                <a:gd name="connsiteY20" fmla="*/ 235973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8989" h="311673">
                  <a:moveTo>
                    <a:pt x="262114" y="235855"/>
                  </a:moveTo>
                  <a:lnTo>
                    <a:pt x="238221" y="211134"/>
                  </a:lnTo>
                  <a:cubicBezTo>
                    <a:pt x="229822" y="202736"/>
                    <a:pt x="216102" y="202263"/>
                    <a:pt x="206876" y="210069"/>
                  </a:cubicBezTo>
                  <a:cubicBezTo>
                    <a:pt x="191736" y="222252"/>
                    <a:pt x="175176" y="228521"/>
                    <a:pt x="157789" y="228521"/>
                  </a:cubicBezTo>
                  <a:cubicBezTo>
                    <a:pt x="138509" y="228521"/>
                    <a:pt x="120648" y="220833"/>
                    <a:pt x="107400" y="206876"/>
                  </a:cubicBezTo>
                  <a:cubicBezTo>
                    <a:pt x="94271" y="193037"/>
                    <a:pt x="86937" y="174585"/>
                    <a:pt x="86937" y="154950"/>
                  </a:cubicBezTo>
                  <a:cubicBezTo>
                    <a:pt x="86937" y="113314"/>
                    <a:pt x="117927" y="80669"/>
                    <a:pt x="157434" y="80669"/>
                  </a:cubicBezTo>
                  <a:cubicBezTo>
                    <a:pt x="174940" y="80669"/>
                    <a:pt x="192682" y="87411"/>
                    <a:pt x="206284" y="99357"/>
                  </a:cubicBezTo>
                  <a:cubicBezTo>
                    <a:pt x="210897" y="103734"/>
                    <a:pt x="216693" y="105981"/>
                    <a:pt x="222962" y="105981"/>
                  </a:cubicBezTo>
                  <a:cubicBezTo>
                    <a:pt x="228995" y="105744"/>
                    <a:pt x="234554" y="103142"/>
                    <a:pt x="238694" y="98529"/>
                  </a:cubicBezTo>
                  <a:lnTo>
                    <a:pt x="261995" y="74518"/>
                  </a:lnTo>
                  <a:cubicBezTo>
                    <a:pt x="266727" y="69787"/>
                    <a:pt x="269210" y="63636"/>
                    <a:pt x="268974" y="57249"/>
                  </a:cubicBezTo>
                  <a:cubicBezTo>
                    <a:pt x="268856" y="50743"/>
                    <a:pt x="265899" y="44711"/>
                    <a:pt x="261049" y="40334"/>
                  </a:cubicBezTo>
                  <a:cubicBezTo>
                    <a:pt x="229822" y="12420"/>
                    <a:pt x="197531" y="0"/>
                    <a:pt x="156251" y="0"/>
                  </a:cubicBezTo>
                  <a:cubicBezTo>
                    <a:pt x="114970" y="0"/>
                    <a:pt x="75109" y="16205"/>
                    <a:pt x="45657" y="45657"/>
                  </a:cubicBezTo>
                  <a:cubicBezTo>
                    <a:pt x="16205" y="75109"/>
                    <a:pt x="0" y="114379"/>
                    <a:pt x="0" y="156251"/>
                  </a:cubicBezTo>
                  <a:cubicBezTo>
                    <a:pt x="0" y="198123"/>
                    <a:pt x="16205" y="237156"/>
                    <a:pt x="45657" y="266490"/>
                  </a:cubicBezTo>
                  <a:cubicBezTo>
                    <a:pt x="74991" y="295706"/>
                    <a:pt x="114261" y="311674"/>
                    <a:pt x="156133" y="311674"/>
                  </a:cubicBezTo>
                  <a:cubicBezTo>
                    <a:pt x="198005" y="311674"/>
                    <a:pt x="233253" y="297125"/>
                    <a:pt x="261759" y="269329"/>
                  </a:cubicBezTo>
                  <a:cubicBezTo>
                    <a:pt x="266490" y="264598"/>
                    <a:pt x="269092" y="258092"/>
                    <a:pt x="268856" y="251350"/>
                  </a:cubicBezTo>
                  <a:cubicBezTo>
                    <a:pt x="268619" y="245436"/>
                    <a:pt x="266253" y="239995"/>
                    <a:pt x="261995" y="235973"/>
                  </a:cubicBezTo>
                </a:path>
              </a:pathLst>
            </a:custGeom>
            <a:solidFill>
              <a:srgbClr val="91C0CC"/>
            </a:solidFill>
            <a:ln w="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D0F97DE9-36B6-D8AE-DE66-BE73EE440608}"/>
                </a:ext>
              </a:extLst>
            </p:cNvPr>
            <p:cNvSpPr/>
            <p:nvPr/>
          </p:nvSpPr>
          <p:spPr>
            <a:xfrm>
              <a:off x="10836052" y="6325676"/>
              <a:ext cx="120884" cy="121002"/>
            </a:xfrm>
            <a:custGeom>
              <a:avLst/>
              <a:gdLst>
                <a:gd name="connsiteX0" fmla="*/ 0 w 120884"/>
                <a:gd name="connsiteY0" fmla="*/ 60442 h 121002"/>
                <a:gd name="connsiteX1" fmla="*/ 60442 w 120884"/>
                <a:gd name="connsiteY1" fmla="*/ 0 h 121002"/>
                <a:gd name="connsiteX2" fmla="*/ 120884 w 120884"/>
                <a:gd name="connsiteY2" fmla="*/ 60442 h 121002"/>
                <a:gd name="connsiteX3" fmla="*/ 60442 w 120884"/>
                <a:gd name="connsiteY3" fmla="*/ 121003 h 121002"/>
                <a:gd name="connsiteX4" fmla="*/ 0 w 120884"/>
                <a:gd name="connsiteY4" fmla="*/ 60442 h 121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884" h="121002">
                  <a:moveTo>
                    <a:pt x="0" y="60442"/>
                  </a:moveTo>
                  <a:cubicBezTo>
                    <a:pt x="0" y="27087"/>
                    <a:pt x="27087" y="0"/>
                    <a:pt x="60442" y="0"/>
                  </a:cubicBezTo>
                  <a:cubicBezTo>
                    <a:pt x="93798" y="0"/>
                    <a:pt x="120884" y="27087"/>
                    <a:pt x="120884" y="60442"/>
                  </a:cubicBezTo>
                  <a:cubicBezTo>
                    <a:pt x="120884" y="93798"/>
                    <a:pt x="93798" y="121003"/>
                    <a:pt x="60442" y="121003"/>
                  </a:cubicBezTo>
                  <a:cubicBezTo>
                    <a:pt x="27087" y="121003"/>
                    <a:pt x="0" y="93916"/>
                    <a:pt x="0" y="60442"/>
                  </a:cubicBezTo>
                </a:path>
              </a:pathLst>
            </a:custGeom>
            <a:solidFill>
              <a:srgbClr val="1D4596"/>
            </a:solidFill>
            <a:ln w="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E346A625-8BC1-9161-2A44-2F8555EAB0B4}"/>
                </a:ext>
              </a:extLst>
            </p:cNvPr>
            <p:cNvSpPr/>
            <p:nvPr/>
          </p:nvSpPr>
          <p:spPr>
            <a:xfrm>
              <a:off x="10670031" y="6325604"/>
              <a:ext cx="193664" cy="312054"/>
            </a:xfrm>
            <a:custGeom>
              <a:avLst/>
              <a:gdLst>
                <a:gd name="connsiteX0" fmla="*/ 186721 w 193664"/>
                <a:gd name="connsiteY0" fmla="*/ 230604 h 312054"/>
                <a:gd name="connsiteX1" fmla="*/ 106171 w 193664"/>
                <a:gd name="connsiteY1" fmla="*/ 35202 h 312054"/>
                <a:gd name="connsiteX2" fmla="*/ 105224 w 193664"/>
                <a:gd name="connsiteY2" fmla="*/ 32954 h 312054"/>
                <a:gd name="connsiteX3" fmla="*/ 104988 w 193664"/>
                <a:gd name="connsiteY3" fmla="*/ 32245 h 312054"/>
                <a:gd name="connsiteX4" fmla="*/ 104988 w 193664"/>
                <a:gd name="connsiteY4" fmla="*/ 32245 h 312054"/>
                <a:gd name="connsiteX5" fmla="*/ 57793 w 193664"/>
                <a:gd name="connsiteY5" fmla="*/ 72 h 312054"/>
                <a:gd name="connsiteX6" fmla="*/ 71 w 193664"/>
                <a:gd name="connsiteY6" fmla="*/ 52116 h 312054"/>
                <a:gd name="connsiteX7" fmla="*/ 5276 w 193664"/>
                <a:gd name="connsiteY7" fmla="*/ 78493 h 312054"/>
                <a:gd name="connsiteX8" fmla="*/ 86654 w 193664"/>
                <a:gd name="connsiteY8" fmla="*/ 274842 h 312054"/>
                <a:gd name="connsiteX9" fmla="*/ 86654 w 193664"/>
                <a:gd name="connsiteY9" fmla="*/ 274842 h 312054"/>
                <a:gd name="connsiteX10" fmla="*/ 135860 w 193664"/>
                <a:gd name="connsiteY10" fmla="*/ 311982 h 312054"/>
                <a:gd name="connsiteX11" fmla="*/ 193581 w 193664"/>
                <a:gd name="connsiteY11" fmla="*/ 259938 h 312054"/>
                <a:gd name="connsiteX12" fmla="*/ 186839 w 193664"/>
                <a:gd name="connsiteY12" fmla="*/ 230604 h 31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664" h="312054">
                  <a:moveTo>
                    <a:pt x="186721" y="230604"/>
                  </a:moveTo>
                  <a:lnTo>
                    <a:pt x="106171" y="35202"/>
                  </a:lnTo>
                  <a:cubicBezTo>
                    <a:pt x="105816" y="34374"/>
                    <a:pt x="105579" y="33664"/>
                    <a:pt x="105224" y="32954"/>
                  </a:cubicBezTo>
                  <a:lnTo>
                    <a:pt x="104988" y="32245"/>
                  </a:lnTo>
                  <a:lnTo>
                    <a:pt x="104988" y="32245"/>
                  </a:lnTo>
                  <a:cubicBezTo>
                    <a:pt x="96708" y="14148"/>
                    <a:pt x="78966" y="1136"/>
                    <a:pt x="57793" y="72"/>
                  </a:cubicBezTo>
                  <a:cubicBezTo>
                    <a:pt x="27513" y="-1466"/>
                    <a:pt x="1609" y="21836"/>
                    <a:pt x="71" y="52116"/>
                  </a:cubicBezTo>
                  <a:cubicBezTo>
                    <a:pt x="-402" y="61579"/>
                    <a:pt x="1491" y="70568"/>
                    <a:pt x="5276" y="78493"/>
                  </a:cubicBezTo>
                  <a:lnTo>
                    <a:pt x="86654" y="274842"/>
                  </a:lnTo>
                  <a:lnTo>
                    <a:pt x="86654" y="274842"/>
                  </a:lnTo>
                  <a:cubicBezTo>
                    <a:pt x="93751" y="295423"/>
                    <a:pt x="112676" y="310800"/>
                    <a:pt x="135860" y="311982"/>
                  </a:cubicBezTo>
                  <a:cubicBezTo>
                    <a:pt x="166140" y="313520"/>
                    <a:pt x="192044" y="290218"/>
                    <a:pt x="193581" y="259938"/>
                  </a:cubicBezTo>
                  <a:cubicBezTo>
                    <a:pt x="194173" y="249293"/>
                    <a:pt x="191570" y="239239"/>
                    <a:pt x="186839" y="230604"/>
                  </a:cubicBezTo>
                </a:path>
              </a:pathLst>
            </a:custGeom>
            <a:solidFill>
              <a:srgbClr val="91C0CC"/>
            </a:solidFill>
            <a:ln w="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55856803-2147-4388-92CD-171EC34D2957}"/>
                </a:ext>
              </a:extLst>
            </p:cNvPr>
            <p:cNvSpPr/>
            <p:nvPr/>
          </p:nvSpPr>
          <p:spPr>
            <a:xfrm>
              <a:off x="10753800" y="6439818"/>
              <a:ext cx="109777" cy="197839"/>
            </a:xfrm>
            <a:custGeom>
              <a:avLst/>
              <a:gdLst>
                <a:gd name="connsiteX0" fmla="*/ 102952 w 109777"/>
                <a:gd name="connsiteY0" fmla="*/ 116390 h 197839"/>
                <a:gd name="connsiteX1" fmla="*/ 54929 w 109777"/>
                <a:gd name="connsiteY1" fmla="*/ 0 h 197839"/>
                <a:gd name="connsiteX2" fmla="*/ 54929 w 109777"/>
                <a:gd name="connsiteY2" fmla="*/ 0 h 197839"/>
                <a:gd name="connsiteX3" fmla="*/ 5842 w 109777"/>
                <a:gd name="connsiteY3" fmla="*/ 118637 h 197839"/>
                <a:gd name="connsiteX4" fmla="*/ 5842 w 109777"/>
                <a:gd name="connsiteY4" fmla="*/ 118637 h 197839"/>
                <a:gd name="connsiteX5" fmla="*/ 5961 w 109777"/>
                <a:gd name="connsiteY5" fmla="*/ 168079 h 197839"/>
                <a:gd name="connsiteX6" fmla="*/ 51972 w 109777"/>
                <a:gd name="connsiteY6" fmla="*/ 197768 h 197839"/>
                <a:gd name="connsiteX7" fmla="*/ 109694 w 109777"/>
                <a:gd name="connsiteY7" fmla="*/ 145724 h 197839"/>
                <a:gd name="connsiteX8" fmla="*/ 102952 w 109777"/>
                <a:gd name="connsiteY8" fmla="*/ 116390 h 19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77" h="197839">
                  <a:moveTo>
                    <a:pt x="102952" y="116390"/>
                  </a:moveTo>
                  <a:lnTo>
                    <a:pt x="54929" y="0"/>
                  </a:lnTo>
                  <a:lnTo>
                    <a:pt x="54929" y="0"/>
                  </a:lnTo>
                  <a:cubicBezTo>
                    <a:pt x="54929" y="0"/>
                    <a:pt x="5842" y="118637"/>
                    <a:pt x="5842" y="118637"/>
                  </a:cubicBezTo>
                  <a:lnTo>
                    <a:pt x="5842" y="118637"/>
                  </a:lnTo>
                  <a:cubicBezTo>
                    <a:pt x="-1610" y="133777"/>
                    <a:pt x="-2319" y="151874"/>
                    <a:pt x="5961" y="168079"/>
                  </a:cubicBezTo>
                  <a:cubicBezTo>
                    <a:pt x="14595" y="184875"/>
                    <a:pt x="31746" y="196703"/>
                    <a:pt x="51972" y="197768"/>
                  </a:cubicBezTo>
                  <a:cubicBezTo>
                    <a:pt x="82253" y="199306"/>
                    <a:pt x="108156" y="176004"/>
                    <a:pt x="109694" y="145724"/>
                  </a:cubicBezTo>
                  <a:cubicBezTo>
                    <a:pt x="110286" y="135078"/>
                    <a:pt x="107683" y="125024"/>
                    <a:pt x="102952" y="116390"/>
                  </a:cubicBezTo>
                </a:path>
              </a:pathLst>
            </a:custGeom>
            <a:solidFill>
              <a:srgbClr val="008CA0"/>
            </a:solidFill>
            <a:ln w="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660CBDFF-5864-0A56-C64F-748D96B87A76}"/>
                </a:ext>
              </a:extLst>
            </p:cNvPr>
            <p:cNvSpPr/>
            <p:nvPr/>
          </p:nvSpPr>
          <p:spPr>
            <a:xfrm>
              <a:off x="11015723" y="6439700"/>
              <a:ext cx="68130" cy="85044"/>
            </a:xfrm>
            <a:custGeom>
              <a:avLst/>
              <a:gdLst>
                <a:gd name="connsiteX0" fmla="*/ 118 w 68130"/>
                <a:gd name="connsiteY0" fmla="*/ 65292 h 85044"/>
                <a:gd name="connsiteX1" fmla="*/ 20226 w 68130"/>
                <a:gd name="connsiteY1" fmla="*/ 58077 h 85044"/>
                <a:gd name="connsiteX2" fmla="*/ 35840 w 68130"/>
                <a:gd name="connsiteY2" fmla="*/ 68485 h 85044"/>
                <a:gd name="connsiteX3" fmla="*/ 47904 w 68130"/>
                <a:gd name="connsiteY3" fmla="*/ 60087 h 85044"/>
                <a:gd name="connsiteX4" fmla="*/ 40334 w 68130"/>
                <a:gd name="connsiteY4" fmla="*/ 52872 h 85044"/>
                <a:gd name="connsiteX5" fmla="*/ 24011 w 68130"/>
                <a:gd name="connsiteY5" fmla="*/ 49205 h 85044"/>
                <a:gd name="connsiteX6" fmla="*/ 2129 w 68130"/>
                <a:gd name="connsiteY6" fmla="*/ 25667 h 85044"/>
                <a:gd name="connsiteX7" fmla="*/ 34420 w 68130"/>
                <a:gd name="connsiteY7" fmla="*/ 0 h 85044"/>
                <a:gd name="connsiteX8" fmla="*/ 66238 w 68130"/>
                <a:gd name="connsiteY8" fmla="*/ 17861 h 85044"/>
                <a:gd name="connsiteX9" fmla="*/ 47313 w 68130"/>
                <a:gd name="connsiteY9" fmla="*/ 24011 h 85044"/>
                <a:gd name="connsiteX10" fmla="*/ 34184 w 68130"/>
                <a:gd name="connsiteY10" fmla="*/ 16086 h 85044"/>
                <a:gd name="connsiteX11" fmla="*/ 23183 w 68130"/>
                <a:gd name="connsiteY11" fmla="*/ 24366 h 85044"/>
                <a:gd name="connsiteX12" fmla="*/ 29571 w 68130"/>
                <a:gd name="connsiteY12" fmla="*/ 31227 h 85044"/>
                <a:gd name="connsiteX13" fmla="*/ 45775 w 68130"/>
                <a:gd name="connsiteY13" fmla="*/ 35012 h 85044"/>
                <a:gd name="connsiteX14" fmla="*/ 68131 w 68130"/>
                <a:gd name="connsiteY14" fmla="*/ 58668 h 85044"/>
                <a:gd name="connsiteX15" fmla="*/ 34538 w 68130"/>
                <a:gd name="connsiteY15" fmla="*/ 85045 h 85044"/>
                <a:gd name="connsiteX16" fmla="*/ 0 w 68130"/>
                <a:gd name="connsiteY16" fmla="*/ 65055 h 8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30" h="85044">
                  <a:moveTo>
                    <a:pt x="118" y="65292"/>
                  </a:moveTo>
                  <a:lnTo>
                    <a:pt x="20226" y="58077"/>
                  </a:lnTo>
                  <a:cubicBezTo>
                    <a:pt x="22710" y="65410"/>
                    <a:pt x="28269" y="68485"/>
                    <a:pt x="35840" y="68485"/>
                  </a:cubicBezTo>
                  <a:cubicBezTo>
                    <a:pt x="43410" y="68485"/>
                    <a:pt x="47904" y="65055"/>
                    <a:pt x="47904" y="60087"/>
                  </a:cubicBezTo>
                  <a:cubicBezTo>
                    <a:pt x="47904" y="56421"/>
                    <a:pt x="46248" y="54173"/>
                    <a:pt x="40334" y="52872"/>
                  </a:cubicBezTo>
                  <a:lnTo>
                    <a:pt x="24011" y="49205"/>
                  </a:lnTo>
                  <a:cubicBezTo>
                    <a:pt x="12301" y="46603"/>
                    <a:pt x="2129" y="40453"/>
                    <a:pt x="2129" y="25667"/>
                  </a:cubicBezTo>
                  <a:cubicBezTo>
                    <a:pt x="2129" y="9817"/>
                    <a:pt x="15377" y="0"/>
                    <a:pt x="34420" y="0"/>
                  </a:cubicBezTo>
                  <a:cubicBezTo>
                    <a:pt x="49679" y="0"/>
                    <a:pt x="61389" y="6387"/>
                    <a:pt x="66238" y="17861"/>
                  </a:cubicBezTo>
                  <a:lnTo>
                    <a:pt x="47313" y="24011"/>
                  </a:lnTo>
                  <a:cubicBezTo>
                    <a:pt x="44711" y="18570"/>
                    <a:pt x="39388" y="16086"/>
                    <a:pt x="34184" y="16086"/>
                  </a:cubicBezTo>
                  <a:cubicBezTo>
                    <a:pt x="27441" y="16086"/>
                    <a:pt x="23183" y="19753"/>
                    <a:pt x="23183" y="24366"/>
                  </a:cubicBezTo>
                  <a:cubicBezTo>
                    <a:pt x="23183" y="27678"/>
                    <a:pt x="24484" y="30044"/>
                    <a:pt x="29571" y="31227"/>
                  </a:cubicBezTo>
                  <a:lnTo>
                    <a:pt x="45775" y="35012"/>
                  </a:lnTo>
                  <a:cubicBezTo>
                    <a:pt x="59851" y="38323"/>
                    <a:pt x="68131" y="45775"/>
                    <a:pt x="68131" y="58668"/>
                  </a:cubicBezTo>
                  <a:cubicBezTo>
                    <a:pt x="68131" y="76056"/>
                    <a:pt x="52636" y="85045"/>
                    <a:pt x="34538" y="85045"/>
                  </a:cubicBezTo>
                  <a:cubicBezTo>
                    <a:pt x="18097" y="85045"/>
                    <a:pt x="4258" y="77948"/>
                    <a:pt x="0" y="65055"/>
                  </a:cubicBezTo>
                </a:path>
              </a:pathLst>
            </a:custGeom>
            <a:solidFill>
              <a:srgbClr val="1D4596"/>
            </a:solidFill>
            <a:ln w="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7F39F3E4-C5AC-7849-5829-848EBD467EE8}"/>
                </a:ext>
              </a:extLst>
            </p:cNvPr>
            <p:cNvSpPr/>
            <p:nvPr/>
          </p:nvSpPr>
          <p:spPr>
            <a:xfrm>
              <a:off x="11091897" y="646028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rgbClr val="1D4596"/>
            </a:solidFill>
            <a:ln w="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F60F0D6C-66DB-45EA-DCA4-37424E062998}"/>
                </a:ext>
              </a:extLst>
            </p:cNvPr>
            <p:cNvSpPr/>
            <p:nvPr/>
          </p:nvSpPr>
          <p:spPr>
            <a:xfrm>
              <a:off x="11167479" y="6433904"/>
              <a:ext cx="46958" cy="89184"/>
            </a:xfrm>
            <a:custGeom>
              <a:avLst/>
              <a:gdLst>
                <a:gd name="connsiteX0" fmla="*/ 29571 w 46958"/>
                <a:gd name="connsiteY0" fmla="*/ 28151 h 89184"/>
                <a:gd name="connsiteX1" fmla="*/ 44238 w 46958"/>
                <a:gd name="connsiteY1" fmla="*/ 28151 h 89184"/>
                <a:gd name="connsiteX2" fmla="*/ 44238 w 46958"/>
                <a:gd name="connsiteY2" fmla="*/ 43646 h 89184"/>
                <a:gd name="connsiteX3" fmla="*/ 29571 w 46958"/>
                <a:gd name="connsiteY3" fmla="*/ 43646 h 89184"/>
                <a:gd name="connsiteX4" fmla="*/ 29571 w 46958"/>
                <a:gd name="connsiteY4" fmla="*/ 89185 h 89184"/>
                <a:gd name="connsiteX5" fmla="*/ 10291 w 46958"/>
                <a:gd name="connsiteY5" fmla="*/ 89185 h 89184"/>
                <a:gd name="connsiteX6" fmla="*/ 10291 w 46958"/>
                <a:gd name="connsiteY6" fmla="*/ 43646 h 89184"/>
                <a:gd name="connsiteX7" fmla="*/ 0 w 46958"/>
                <a:gd name="connsiteY7" fmla="*/ 43646 h 89184"/>
                <a:gd name="connsiteX8" fmla="*/ 0 w 46958"/>
                <a:gd name="connsiteY8" fmla="*/ 28151 h 89184"/>
                <a:gd name="connsiteX9" fmla="*/ 10291 w 46958"/>
                <a:gd name="connsiteY9" fmla="*/ 28151 h 89184"/>
                <a:gd name="connsiteX10" fmla="*/ 10291 w 46958"/>
                <a:gd name="connsiteY10" fmla="*/ 23420 h 89184"/>
                <a:gd name="connsiteX11" fmla="*/ 34893 w 46958"/>
                <a:gd name="connsiteY11" fmla="*/ 0 h 89184"/>
                <a:gd name="connsiteX12" fmla="*/ 46958 w 46958"/>
                <a:gd name="connsiteY12" fmla="*/ 2602 h 89184"/>
                <a:gd name="connsiteX13" fmla="*/ 42818 w 46958"/>
                <a:gd name="connsiteY13" fmla="*/ 17624 h 89184"/>
                <a:gd name="connsiteX14" fmla="*/ 37614 w 46958"/>
                <a:gd name="connsiteY14" fmla="*/ 16678 h 89184"/>
                <a:gd name="connsiteX15" fmla="*/ 29689 w 46958"/>
                <a:gd name="connsiteY15" fmla="*/ 24366 h 89184"/>
                <a:gd name="connsiteX16" fmla="*/ 29689 w 46958"/>
                <a:gd name="connsiteY16" fmla="*/ 28269 h 89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958" h="89184">
                  <a:moveTo>
                    <a:pt x="29571" y="28151"/>
                  </a:moveTo>
                  <a:lnTo>
                    <a:pt x="44238" y="28151"/>
                  </a:lnTo>
                  <a:lnTo>
                    <a:pt x="44238" y="43646"/>
                  </a:lnTo>
                  <a:lnTo>
                    <a:pt x="29571" y="43646"/>
                  </a:lnTo>
                  <a:lnTo>
                    <a:pt x="29571" y="89185"/>
                  </a:lnTo>
                  <a:lnTo>
                    <a:pt x="10291" y="89185"/>
                  </a:lnTo>
                  <a:lnTo>
                    <a:pt x="10291" y="43646"/>
                  </a:lnTo>
                  <a:lnTo>
                    <a:pt x="0" y="43646"/>
                  </a:lnTo>
                  <a:lnTo>
                    <a:pt x="0" y="28151"/>
                  </a:lnTo>
                  <a:lnTo>
                    <a:pt x="10291" y="28151"/>
                  </a:lnTo>
                  <a:lnTo>
                    <a:pt x="10291" y="23420"/>
                  </a:lnTo>
                  <a:cubicBezTo>
                    <a:pt x="10291" y="9108"/>
                    <a:pt x="20108" y="0"/>
                    <a:pt x="34893" y="0"/>
                  </a:cubicBezTo>
                  <a:cubicBezTo>
                    <a:pt x="39033" y="0"/>
                    <a:pt x="43055" y="828"/>
                    <a:pt x="46958" y="2602"/>
                  </a:cubicBezTo>
                  <a:lnTo>
                    <a:pt x="42818" y="17624"/>
                  </a:lnTo>
                  <a:cubicBezTo>
                    <a:pt x="41044" y="17033"/>
                    <a:pt x="39033" y="16678"/>
                    <a:pt x="37614" y="16678"/>
                  </a:cubicBezTo>
                  <a:cubicBezTo>
                    <a:pt x="33001" y="16678"/>
                    <a:pt x="29689" y="19517"/>
                    <a:pt x="29689" y="24366"/>
                  </a:cubicBezTo>
                  <a:lnTo>
                    <a:pt x="29689" y="28269"/>
                  </a:lnTo>
                  <a:close/>
                </a:path>
              </a:pathLst>
            </a:custGeom>
            <a:solidFill>
              <a:srgbClr val="1D4596"/>
            </a:solidFill>
            <a:ln w="0"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09743317-DEF0-68B7-E059-0096F0D0846B}"/>
                </a:ext>
              </a:extLst>
            </p:cNvPr>
            <p:cNvSpPr/>
            <p:nvPr/>
          </p:nvSpPr>
          <p:spPr>
            <a:xfrm>
              <a:off x="11215620" y="646039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398 w 63872"/>
                <a:gd name="connsiteY10" fmla="*/ 25194 h 64582"/>
                <a:gd name="connsiteX11" fmla="*/ 44592 w 63872"/>
                <a:gd name="connsiteY11" fmla="*/ 25194 h 64582"/>
                <a:gd name="connsiteX12" fmla="*/ 32291 w 63872"/>
                <a:gd name="connsiteY12" fmla="*/ 15613 h 64582"/>
                <a:gd name="connsiteX13" fmla="*/ 19398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398" y="25194"/>
                  </a:moveTo>
                  <a:lnTo>
                    <a:pt x="44592" y="25194"/>
                  </a:lnTo>
                  <a:cubicBezTo>
                    <a:pt x="42700" y="18689"/>
                    <a:pt x="37732" y="15613"/>
                    <a:pt x="32291" y="15613"/>
                  </a:cubicBezTo>
                  <a:cubicBezTo>
                    <a:pt x="26850" y="15613"/>
                    <a:pt x="21291" y="19043"/>
                    <a:pt x="19398" y="25194"/>
                  </a:cubicBezTo>
                </a:path>
              </a:pathLst>
            </a:custGeom>
            <a:solidFill>
              <a:srgbClr val="1D4596"/>
            </a:solidFill>
            <a:ln w="0"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D0CA97E1-5C6B-0160-C7A1-1B93CCC10FF7}"/>
                </a:ext>
              </a:extLst>
            </p:cNvPr>
            <p:cNvSpPr/>
            <p:nvPr/>
          </p:nvSpPr>
          <p:spPr>
            <a:xfrm>
              <a:off x="11289428" y="646122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rgbClr val="1D4596"/>
            </a:solidFill>
            <a:ln w="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79D3FF15-82A9-F9E6-F6F0-DED58DD95D85}"/>
                </a:ext>
              </a:extLst>
            </p:cNvPr>
            <p:cNvSpPr/>
            <p:nvPr/>
          </p:nvSpPr>
          <p:spPr>
            <a:xfrm>
              <a:off x="11368086" y="6439700"/>
              <a:ext cx="81259" cy="85163"/>
            </a:xfrm>
            <a:custGeom>
              <a:avLst/>
              <a:gdLst>
                <a:gd name="connsiteX0" fmla="*/ 81260 w 81259"/>
                <a:gd name="connsiteY0" fmla="*/ 62571 h 85163"/>
                <a:gd name="connsiteX1" fmla="*/ 43291 w 81259"/>
                <a:gd name="connsiteY1" fmla="*/ 85163 h 85163"/>
                <a:gd name="connsiteX2" fmla="*/ 0 w 81259"/>
                <a:gd name="connsiteY2" fmla="*/ 42582 h 85163"/>
                <a:gd name="connsiteX3" fmla="*/ 43291 w 81259"/>
                <a:gd name="connsiteY3" fmla="*/ 0 h 85163"/>
                <a:gd name="connsiteX4" fmla="*/ 79486 w 81259"/>
                <a:gd name="connsiteY4" fmla="*/ 19043 h 85163"/>
                <a:gd name="connsiteX5" fmla="*/ 61507 w 81259"/>
                <a:gd name="connsiteY5" fmla="*/ 27915 h 85163"/>
                <a:gd name="connsiteX6" fmla="*/ 43291 w 81259"/>
                <a:gd name="connsiteY6" fmla="*/ 18334 h 85163"/>
                <a:gd name="connsiteX7" fmla="*/ 20108 w 81259"/>
                <a:gd name="connsiteY7" fmla="*/ 42582 h 85163"/>
                <a:gd name="connsiteX8" fmla="*/ 43291 w 81259"/>
                <a:gd name="connsiteY8" fmla="*/ 66948 h 85163"/>
                <a:gd name="connsiteX9" fmla="*/ 62453 w 81259"/>
                <a:gd name="connsiteY9" fmla="*/ 55238 h 85163"/>
                <a:gd name="connsiteX10" fmla="*/ 81260 w 81259"/>
                <a:gd name="connsiteY10" fmla="*/ 62571 h 85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259" h="85163">
                  <a:moveTo>
                    <a:pt x="81260" y="62571"/>
                  </a:moveTo>
                  <a:cubicBezTo>
                    <a:pt x="74873" y="76883"/>
                    <a:pt x="60797" y="85163"/>
                    <a:pt x="43291" y="85163"/>
                  </a:cubicBezTo>
                  <a:cubicBezTo>
                    <a:pt x="19162" y="85163"/>
                    <a:pt x="0" y="66593"/>
                    <a:pt x="0" y="42582"/>
                  </a:cubicBezTo>
                  <a:cubicBezTo>
                    <a:pt x="0" y="18570"/>
                    <a:pt x="19043" y="0"/>
                    <a:pt x="43291" y="0"/>
                  </a:cubicBezTo>
                  <a:cubicBezTo>
                    <a:pt x="58668" y="0"/>
                    <a:pt x="72389" y="7097"/>
                    <a:pt x="79486" y="19043"/>
                  </a:cubicBezTo>
                  <a:lnTo>
                    <a:pt x="61507" y="27915"/>
                  </a:lnTo>
                  <a:cubicBezTo>
                    <a:pt x="57485" y="21409"/>
                    <a:pt x="51098" y="18334"/>
                    <a:pt x="43291" y="18334"/>
                  </a:cubicBezTo>
                  <a:cubicBezTo>
                    <a:pt x="30399" y="18334"/>
                    <a:pt x="20108" y="28624"/>
                    <a:pt x="20108" y="42582"/>
                  </a:cubicBezTo>
                  <a:cubicBezTo>
                    <a:pt x="20108" y="56539"/>
                    <a:pt x="30399" y="66948"/>
                    <a:pt x="43291" y="66948"/>
                  </a:cubicBezTo>
                  <a:cubicBezTo>
                    <a:pt x="51689" y="66948"/>
                    <a:pt x="58668" y="63163"/>
                    <a:pt x="62453" y="55238"/>
                  </a:cubicBezTo>
                  <a:lnTo>
                    <a:pt x="81260" y="62571"/>
                  </a:lnTo>
                  <a:close/>
                </a:path>
              </a:pathLst>
            </a:custGeom>
            <a:solidFill>
              <a:srgbClr val="1D4596"/>
            </a:solidFill>
            <a:ln w="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4DB70EC5-6545-A30D-E159-6A32DADEA643}"/>
                </a:ext>
              </a:extLst>
            </p:cNvPr>
            <p:cNvSpPr/>
            <p:nvPr/>
          </p:nvSpPr>
          <p:spPr>
            <a:xfrm>
              <a:off x="11456443" y="646028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rgbClr val="1D4596"/>
            </a:solidFill>
            <a:ln w="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D0595696-D9DA-41EB-6966-45E2D85D21D2}"/>
                </a:ext>
              </a:extLst>
            </p:cNvPr>
            <p:cNvSpPr/>
            <p:nvPr/>
          </p:nvSpPr>
          <p:spPr>
            <a:xfrm>
              <a:off x="11538649" y="646122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rgbClr val="1D4596"/>
            </a:solidFill>
            <a:ln w="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48BBA163-03F1-DCA5-2866-32B5FC6B8F9D}"/>
                </a:ext>
              </a:extLst>
            </p:cNvPr>
            <p:cNvSpPr/>
            <p:nvPr/>
          </p:nvSpPr>
          <p:spPr>
            <a:xfrm>
              <a:off x="11587381" y="646039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517 w 63872"/>
                <a:gd name="connsiteY10" fmla="*/ 25194 h 64582"/>
                <a:gd name="connsiteX11" fmla="*/ 44711 w 63872"/>
                <a:gd name="connsiteY11" fmla="*/ 25194 h 64582"/>
                <a:gd name="connsiteX12" fmla="*/ 32409 w 63872"/>
                <a:gd name="connsiteY12" fmla="*/ 15613 h 64582"/>
                <a:gd name="connsiteX13" fmla="*/ 19517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517" y="25194"/>
                  </a:moveTo>
                  <a:lnTo>
                    <a:pt x="44711" y="25194"/>
                  </a:lnTo>
                  <a:cubicBezTo>
                    <a:pt x="42818" y="18689"/>
                    <a:pt x="37969" y="15613"/>
                    <a:pt x="32409" y="15613"/>
                  </a:cubicBezTo>
                  <a:cubicBezTo>
                    <a:pt x="26850" y="15613"/>
                    <a:pt x="21409" y="19043"/>
                    <a:pt x="19517" y="25194"/>
                  </a:cubicBezTo>
                </a:path>
              </a:pathLst>
            </a:custGeom>
            <a:solidFill>
              <a:srgbClr val="1D4596"/>
            </a:solidFill>
            <a:ln w="0"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5A716628-7918-56C1-71F5-ACC6A345A0F6}"/>
                </a:ext>
              </a:extLst>
            </p:cNvPr>
            <p:cNvSpPr/>
            <p:nvPr/>
          </p:nvSpPr>
          <p:spPr>
            <a:xfrm>
              <a:off x="11012411" y="6554670"/>
              <a:ext cx="80313" cy="81496"/>
            </a:xfrm>
            <a:custGeom>
              <a:avLst/>
              <a:gdLst>
                <a:gd name="connsiteX0" fmla="*/ 80314 w 80313"/>
                <a:gd name="connsiteY0" fmla="*/ 0 h 81496"/>
                <a:gd name="connsiteX1" fmla="*/ 44711 w 80313"/>
                <a:gd name="connsiteY1" fmla="*/ 81497 h 81496"/>
                <a:gd name="connsiteX2" fmla="*/ 35485 w 80313"/>
                <a:gd name="connsiteY2" fmla="*/ 81497 h 81496"/>
                <a:gd name="connsiteX3" fmla="*/ 0 w 80313"/>
                <a:gd name="connsiteY3" fmla="*/ 0 h 81496"/>
                <a:gd name="connsiteX4" fmla="*/ 10409 w 80313"/>
                <a:gd name="connsiteY4" fmla="*/ 0 h 81496"/>
                <a:gd name="connsiteX5" fmla="*/ 40098 w 80313"/>
                <a:gd name="connsiteY5" fmla="*/ 68367 h 81496"/>
                <a:gd name="connsiteX6" fmla="*/ 69787 w 80313"/>
                <a:gd name="connsiteY6" fmla="*/ 0 h 81496"/>
                <a:gd name="connsiteX7" fmla="*/ 80314 w 80313"/>
                <a:gd name="connsiteY7" fmla="*/ 0 h 8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13" h="81496">
                  <a:moveTo>
                    <a:pt x="80314" y="0"/>
                  </a:moveTo>
                  <a:lnTo>
                    <a:pt x="44711" y="81497"/>
                  </a:lnTo>
                  <a:lnTo>
                    <a:pt x="35485" y="81497"/>
                  </a:lnTo>
                  <a:lnTo>
                    <a:pt x="0" y="0"/>
                  </a:lnTo>
                  <a:lnTo>
                    <a:pt x="10409" y="0"/>
                  </a:lnTo>
                  <a:lnTo>
                    <a:pt x="40098" y="68367"/>
                  </a:lnTo>
                  <a:lnTo>
                    <a:pt x="69787" y="0"/>
                  </a:lnTo>
                  <a:lnTo>
                    <a:pt x="80314" y="0"/>
                  </a:lnTo>
                  <a:close/>
                </a:path>
              </a:pathLst>
            </a:custGeom>
            <a:solidFill>
              <a:srgbClr val="008CA0"/>
            </a:solidFill>
            <a:ln w="0"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F6A0AF32-C18D-A4EE-A3AC-7BD153FA9285}"/>
                </a:ext>
              </a:extLst>
            </p:cNvPr>
            <p:cNvSpPr/>
            <p:nvPr/>
          </p:nvSpPr>
          <p:spPr>
            <a:xfrm>
              <a:off x="11102424" y="655195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rgbClr val="008CA0"/>
            </a:solidFill>
            <a:ln w="0"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DB671E2B-5701-2934-7142-6AA30157CCCE}"/>
                </a:ext>
              </a:extLst>
            </p:cNvPr>
            <p:cNvSpPr/>
            <p:nvPr/>
          </p:nvSpPr>
          <p:spPr>
            <a:xfrm>
              <a:off x="11127973" y="6574896"/>
              <a:ext cx="58313" cy="62926"/>
            </a:xfrm>
            <a:custGeom>
              <a:avLst/>
              <a:gdLst>
                <a:gd name="connsiteX0" fmla="*/ 58313 w 58313"/>
                <a:gd name="connsiteY0" fmla="*/ 46130 h 62926"/>
                <a:gd name="connsiteX1" fmla="*/ 31227 w 58313"/>
                <a:gd name="connsiteY1" fmla="*/ 62926 h 62926"/>
                <a:gd name="connsiteX2" fmla="*/ 0 w 58313"/>
                <a:gd name="connsiteY2" fmla="*/ 31463 h 62926"/>
                <a:gd name="connsiteX3" fmla="*/ 31227 w 58313"/>
                <a:gd name="connsiteY3" fmla="*/ 0 h 62926"/>
                <a:gd name="connsiteX4" fmla="*/ 57958 w 58313"/>
                <a:gd name="connsiteY4" fmla="*/ 15850 h 62926"/>
                <a:gd name="connsiteX5" fmla="*/ 49324 w 58313"/>
                <a:gd name="connsiteY5" fmla="*/ 19280 h 62926"/>
                <a:gd name="connsiteX6" fmla="*/ 31227 w 58313"/>
                <a:gd name="connsiteY6" fmla="*/ 8635 h 62926"/>
                <a:gd name="connsiteX7" fmla="*/ 8989 w 58313"/>
                <a:gd name="connsiteY7" fmla="*/ 31581 h 62926"/>
                <a:gd name="connsiteX8" fmla="*/ 31227 w 58313"/>
                <a:gd name="connsiteY8" fmla="*/ 54410 h 62926"/>
                <a:gd name="connsiteX9" fmla="*/ 49797 w 58313"/>
                <a:gd name="connsiteY9" fmla="*/ 43055 h 62926"/>
                <a:gd name="connsiteX10" fmla="*/ 58313 w 58313"/>
                <a:gd name="connsiteY10" fmla="*/ 46248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13" h="62926">
                  <a:moveTo>
                    <a:pt x="58313" y="46130"/>
                  </a:moveTo>
                  <a:cubicBezTo>
                    <a:pt x="53582" y="56539"/>
                    <a:pt x="43055" y="62926"/>
                    <a:pt x="31227" y="62926"/>
                  </a:cubicBezTo>
                  <a:cubicBezTo>
                    <a:pt x="14312" y="62926"/>
                    <a:pt x="0" y="50507"/>
                    <a:pt x="0" y="31463"/>
                  </a:cubicBezTo>
                  <a:cubicBezTo>
                    <a:pt x="0" y="12420"/>
                    <a:pt x="14312" y="0"/>
                    <a:pt x="31227" y="0"/>
                  </a:cubicBezTo>
                  <a:cubicBezTo>
                    <a:pt x="42700" y="0"/>
                    <a:pt x="52872" y="5796"/>
                    <a:pt x="57958" y="15850"/>
                  </a:cubicBezTo>
                  <a:lnTo>
                    <a:pt x="49324" y="19280"/>
                  </a:lnTo>
                  <a:cubicBezTo>
                    <a:pt x="45657" y="12183"/>
                    <a:pt x="38915" y="8635"/>
                    <a:pt x="31227" y="8635"/>
                  </a:cubicBezTo>
                  <a:cubicBezTo>
                    <a:pt x="18925" y="8635"/>
                    <a:pt x="8989" y="17861"/>
                    <a:pt x="8989" y="31581"/>
                  </a:cubicBezTo>
                  <a:cubicBezTo>
                    <a:pt x="8989" y="45302"/>
                    <a:pt x="18925" y="54410"/>
                    <a:pt x="31227" y="54410"/>
                  </a:cubicBezTo>
                  <a:cubicBezTo>
                    <a:pt x="39270" y="54410"/>
                    <a:pt x="46130" y="50625"/>
                    <a:pt x="49797" y="43055"/>
                  </a:cubicBezTo>
                  <a:lnTo>
                    <a:pt x="58313" y="46248"/>
                  </a:lnTo>
                  <a:close/>
                </a:path>
              </a:pathLst>
            </a:custGeom>
            <a:solidFill>
              <a:srgbClr val="008CA0"/>
            </a:solidFill>
            <a:ln w="0"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1D540248-AA7E-457D-33CE-834F58BB53F3}"/>
                </a:ext>
              </a:extLst>
            </p:cNvPr>
            <p:cNvSpPr/>
            <p:nvPr/>
          </p:nvSpPr>
          <p:spPr>
            <a:xfrm>
              <a:off x="11189007" y="6557036"/>
              <a:ext cx="46721" cy="80668"/>
            </a:xfrm>
            <a:custGeom>
              <a:avLst/>
              <a:gdLst>
                <a:gd name="connsiteX0" fmla="*/ 46721 w 46721"/>
                <a:gd name="connsiteY0" fmla="*/ 75937 h 80668"/>
                <a:gd name="connsiteX1" fmla="*/ 32882 w 46721"/>
                <a:gd name="connsiteY1" fmla="*/ 80669 h 80668"/>
                <a:gd name="connsiteX2" fmla="*/ 13011 w 46721"/>
                <a:gd name="connsiteY2" fmla="*/ 60324 h 80668"/>
                <a:gd name="connsiteX3" fmla="*/ 13011 w 46721"/>
                <a:gd name="connsiteY3" fmla="*/ 26850 h 80668"/>
                <a:gd name="connsiteX4" fmla="*/ 0 w 46721"/>
                <a:gd name="connsiteY4" fmla="*/ 26850 h 80668"/>
                <a:gd name="connsiteX5" fmla="*/ 0 w 46721"/>
                <a:gd name="connsiteY5" fmla="*/ 19043 h 80668"/>
                <a:gd name="connsiteX6" fmla="*/ 13011 w 46721"/>
                <a:gd name="connsiteY6" fmla="*/ 19043 h 80668"/>
                <a:gd name="connsiteX7" fmla="*/ 13011 w 46721"/>
                <a:gd name="connsiteY7" fmla="*/ 0 h 80668"/>
                <a:gd name="connsiteX8" fmla="*/ 22355 w 46721"/>
                <a:gd name="connsiteY8" fmla="*/ 0 h 80668"/>
                <a:gd name="connsiteX9" fmla="*/ 22355 w 46721"/>
                <a:gd name="connsiteY9" fmla="*/ 19043 h 80668"/>
                <a:gd name="connsiteX10" fmla="*/ 43764 w 46721"/>
                <a:gd name="connsiteY10" fmla="*/ 19043 h 80668"/>
                <a:gd name="connsiteX11" fmla="*/ 43764 w 46721"/>
                <a:gd name="connsiteY11" fmla="*/ 26850 h 80668"/>
                <a:gd name="connsiteX12" fmla="*/ 22355 w 46721"/>
                <a:gd name="connsiteY12" fmla="*/ 26850 h 80668"/>
                <a:gd name="connsiteX13" fmla="*/ 22355 w 46721"/>
                <a:gd name="connsiteY13" fmla="*/ 59733 h 80668"/>
                <a:gd name="connsiteX14" fmla="*/ 33474 w 46721"/>
                <a:gd name="connsiteY14" fmla="*/ 71916 h 80668"/>
                <a:gd name="connsiteX15" fmla="*/ 43646 w 46721"/>
                <a:gd name="connsiteY15" fmla="*/ 68249 h 80668"/>
                <a:gd name="connsiteX16" fmla="*/ 46721 w 46721"/>
                <a:gd name="connsiteY16" fmla="*/ 75937 h 8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721" h="80668">
                  <a:moveTo>
                    <a:pt x="46721" y="75937"/>
                  </a:moveTo>
                  <a:cubicBezTo>
                    <a:pt x="41872" y="79367"/>
                    <a:pt x="37732" y="80669"/>
                    <a:pt x="32882" y="80669"/>
                  </a:cubicBezTo>
                  <a:cubicBezTo>
                    <a:pt x="20936" y="80669"/>
                    <a:pt x="13011" y="73572"/>
                    <a:pt x="13011" y="60324"/>
                  </a:cubicBezTo>
                  <a:lnTo>
                    <a:pt x="13011" y="26850"/>
                  </a:lnTo>
                  <a:lnTo>
                    <a:pt x="0" y="26850"/>
                  </a:lnTo>
                  <a:lnTo>
                    <a:pt x="0" y="19043"/>
                  </a:lnTo>
                  <a:lnTo>
                    <a:pt x="13011" y="19043"/>
                  </a:lnTo>
                  <a:lnTo>
                    <a:pt x="13011" y="0"/>
                  </a:lnTo>
                  <a:lnTo>
                    <a:pt x="22355" y="0"/>
                  </a:lnTo>
                  <a:lnTo>
                    <a:pt x="22355" y="19043"/>
                  </a:lnTo>
                  <a:lnTo>
                    <a:pt x="43764" y="19043"/>
                  </a:lnTo>
                  <a:lnTo>
                    <a:pt x="43764" y="26850"/>
                  </a:lnTo>
                  <a:lnTo>
                    <a:pt x="22355" y="26850"/>
                  </a:lnTo>
                  <a:lnTo>
                    <a:pt x="22355" y="59733"/>
                  </a:lnTo>
                  <a:cubicBezTo>
                    <a:pt x="22355" y="67539"/>
                    <a:pt x="26732" y="71916"/>
                    <a:pt x="33474" y="71916"/>
                  </a:cubicBezTo>
                  <a:cubicBezTo>
                    <a:pt x="36904" y="71916"/>
                    <a:pt x="40689" y="70496"/>
                    <a:pt x="43646" y="68249"/>
                  </a:cubicBezTo>
                  <a:lnTo>
                    <a:pt x="46721" y="75937"/>
                  </a:lnTo>
                  <a:close/>
                </a:path>
              </a:pathLst>
            </a:custGeom>
            <a:solidFill>
              <a:srgbClr val="008CA0"/>
            </a:solidFill>
            <a:ln w="0"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CC696C7E-D373-2F3A-D9CD-5D78EACCD2AF}"/>
                </a:ext>
              </a:extLst>
            </p:cNvPr>
            <p:cNvSpPr/>
            <p:nvPr/>
          </p:nvSpPr>
          <p:spPr>
            <a:xfrm>
              <a:off x="11237976" y="6574896"/>
              <a:ext cx="63517" cy="62689"/>
            </a:xfrm>
            <a:custGeom>
              <a:avLst/>
              <a:gdLst>
                <a:gd name="connsiteX0" fmla="*/ 63518 w 63517"/>
                <a:gd name="connsiteY0" fmla="*/ 31227 h 62689"/>
                <a:gd name="connsiteX1" fmla="*/ 31818 w 63517"/>
                <a:gd name="connsiteY1" fmla="*/ 62690 h 62689"/>
                <a:gd name="connsiteX2" fmla="*/ 0 w 63517"/>
                <a:gd name="connsiteY2" fmla="*/ 31227 h 62689"/>
                <a:gd name="connsiteX3" fmla="*/ 31818 w 63517"/>
                <a:gd name="connsiteY3" fmla="*/ 0 h 62689"/>
                <a:gd name="connsiteX4" fmla="*/ 63518 w 63517"/>
                <a:gd name="connsiteY4" fmla="*/ 31227 h 62689"/>
                <a:gd name="connsiteX5" fmla="*/ 54410 w 63517"/>
                <a:gd name="connsiteY5" fmla="*/ 31227 h 62689"/>
                <a:gd name="connsiteX6" fmla="*/ 31818 w 63517"/>
                <a:gd name="connsiteY6" fmla="*/ 8161 h 62689"/>
                <a:gd name="connsiteX7" fmla="*/ 8989 w 63517"/>
                <a:gd name="connsiteY7" fmla="*/ 31227 h 62689"/>
                <a:gd name="connsiteX8" fmla="*/ 31818 w 63517"/>
                <a:gd name="connsiteY8" fmla="*/ 54528 h 62689"/>
                <a:gd name="connsiteX9" fmla="*/ 54410 w 63517"/>
                <a:gd name="connsiteY9" fmla="*/ 31227 h 62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517" h="62689">
                  <a:moveTo>
                    <a:pt x="63518" y="31227"/>
                  </a:moveTo>
                  <a:cubicBezTo>
                    <a:pt x="63518" y="49560"/>
                    <a:pt x="49442" y="62690"/>
                    <a:pt x="31818" y="62690"/>
                  </a:cubicBezTo>
                  <a:cubicBezTo>
                    <a:pt x="14194" y="62690"/>
                    <a:pt x="0" y="49560"/>
                    <a:pt x="0" y="31227"/>
                  </a:cubicBezTo>
                  <a:cubicBezTo>
                    <a:pt x="0" y="12893"/>
                    <a:pt x="13957" y="0"/>
                    <a:pt x="31818" y="0"/>
                  </a:cubicBezTo>
                  <a:cubicBezTo>
                    <a:pt x="49679" y="0"/>
                    <a:pt x="63518" y="12893"/>
                    <a:pt x="63518" y="31227"/>
                  </a:cubicBezTo>
                  <a:moveTo>
                    <a:pt x="54410" y="31227"/>
                  </a:moveTo>
                  <a:cubicBezTo>
                    <a:pt x="54410" y="17506"/>
                    <a:pt x="44119" y="8161"/>
                    <a:pt x="31818" y="8161"/>
                  </a:cubicBezTo>
                  <a:cubicBezTo>
                    <a:pt x="19517" y="8161"/>
                    <a:pt x="8989" y="17506"/>
                    <a:pt x="8989" y="31227"/>
                  </a:cubicBezTo>
                  <a:cubicBezTo>
                    <a:pt x="8989" y="44947"/>
                    <a:pt x="19398" y="54528"/>
                    <a:pt x="31818" y="54528"/>
                  </a:cubicBezTo>
                  <a:cubicBezTo>
                    <a:pt x="44238" y="54528"/>
                    <a:pt x="54410" y="45066"/>
                    <a:pt x="54410" y="31227"/>
                  </a:cubicBezTo>
                </a:path>
              </a:pathLst>
            </a:custGeom>
            <a:solidFill>
              <a:srgbClr val="008CA0"/>
            </a:solidFill>
            <a:ln w="0"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A71CB295-4F98-E2F6-1BD7-373C5E30E91C}"/>
                </a:ext>
              </a:extLst>
            </p:cNvPr>
            <p:cNvSpPr/>
            <p:nvPr/>
          </p:nvSpPr>
          <p:spPr>
            <a:xfrm>
              <a:off x="11314741" y="6575606"/>
              <a:ext cx="37732" cy="60560"/>
            </a:xfrm>
            <a:custGeom>
              <a:avLst/>
              <a:gdLst>
                <a:gd name="connsiteX0" fmla="*/ 37732 w 37732"/>
                <a:gd name="connsiteY0" fmla="*/ 473 h 60560"/>
                <a:gd name="connsiteX1" fmla="*/ 37022 w 37732"/>
                <a:gd name="connsiteY1" fmla="*/ 9344 h 60560"/>
                <a:gd name="connsiteX2" fmla="*/ 33474 w 37732"/>
                <a:gd name="connsiteY2" fmla="*/ 9344 h 60560"/>
                <a:gd name="connsiteX3" fmla="*/ 9344 w 37732"/>
                <a:gd name="connsiteY3" fmla="*/ 37495 h 60560"/>
                <a:gd name="connsiteX4" fmla="*/ 9344 w 37732"/>
                <a:gd name="connsiteY4" fmla="*/ 60561 h 60560"/>
                <a:gd name="connsiteX5" fmla="*/ 0 w 37732"/>
                <a:gd name="connsiteY5" fmla="*/ 60561 h 60560"/>
                <a:gd name="connsiteX6" fmla="*/ 0 w 37732"/>
                <a:gd name="connsiteY6" fmla="*/ 591 h 60560"/>
                <a:gd name="connsiteX7" fmla="*/ 9344 w 37732"/>
                <a:gd name="connsiteY7" fmla="*/ 591 h 60560"/>
                <a:gd name="connsiteX8" fmla="*/ 9344 w 37732"/>
                <a:gd name="connsiteY8" fmla="*/ 15377 h 60560"/>
                <a:gd name="connsiteX9" fmla="*/ 33474 w 37732"/>
                <a:gd name="connsiteY9" fmla="*/ 0 h 60560"/>
                <a:gd name="connsiteX10" fmla="*/ 37732 w 37732"/>
                <a:gd name="connsiteY10" fmla="*/ 473 h 6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32" h="60560">
                  <a:moveTo>
                    <a:pt x="37732" y="473"/>
                  </a:moveTo>
                  <a:lnTo>
                    <a:pt x="37022" y="9344"/>
                  </a:lnTo>
                  <a:cubicBezTo>
                    <a:pt x="35958" y="9344"/>
                    <a:pt x="34538" y="9344"/>
                    <a:pt x="33474" y="9344"/>
                  </a:cubicBezTo>
                  <a:cubicBezTo>
                    <a:pt x="17506" y="9344"/>
                    <a:pt x="9344" y="21409"/>
                    <a:pt x="9344" y="37495"/>
                  </a:cubicBezTo>
                  <a:lnTo>
                    <a:pt x="9344" y="60561"/>
                  </a:lnTo>
                  <a:lnTo>
                    <a:pt x="0" y="60561"/>
                  </a:lnTo>
                  <a:lnTo>
                    <a:pt x="0" y="591"/>
                  </a:lnTo>
                  <a:lnTo>
                    <a:pt x="9344" y="591"/>
                  </a:lnTo>
                  <a:lnTo>
                    <a:pt x="9344" y="15377"/>
                  </a:lnTo>
                  <a:cubicBezTo>
                    <a:pt x="14194" y="6506"/>
                    <a:pt x="22237" y="0"/>
                    <a:pt x="33474" y="0"/>
                  </a:cubicBezTo>
                  <a:cubicBezTo>
                    <a:pt x="34893" y="0"/>
                    <a:pt x="36076" y="0"/>
                    <a:pt x="37732" y="473"/>
                  </a:cubicBezTo>
                </a:path>
              </a:pathLst>
            </a:custGeom>
            <a:solidFill>
              <a:srgbClr val="008CA0"/>
            </a:solidFill>
            <a:ln w="0"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00199E09-D2BD-936C-DA43-6720E9038CF4}"/>
                </a:ext>
              </a:extLst>
            </p:cNvPr>
            <p:cNvSpPr/>
            <p:nvPr/>
          </p:nvSpPr>
          <p:spPr>
            <a:xfrm>
              <a:off x="11361817" y="655195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rgbClr val="008CA0"/>
            </a:solidFill>
            <a:ln w="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D9872A62-2C9C-799A-344D-5C5F991155E2}"/>
                </a:ext>
              </a:extLst>
            </p:cNvPr>
            <p:cNvSpPr/>
            <p:nvPr/>
          </p:nvSpPr>
          <p:spPr>
            <a:xfrm>
              <a:off x="11386656" y="6574896"/>
              <a:ext cx="63044" cy="62926"/>
            </a:xfrm>
            <a:custGeom>
              <a:avLst/>
              <a:gdLst>
                <a:gd name="connsiteX0" fmla="*/ 63044 w 63044"/>
                <a:gd name="connsiteY0" fmla="*/ 1301 h 62926"/>
                <a:gd name="connsiteX1" fmla="*/ 63044 w 63044"/>
                <a:gd name="connsiteY1" fmla="*/ 61270 h 62926"/>
                <a:gd name="connsiteX2" fmla="*/ 53818 w 63044"/>
                <a:gd name="connsiteY2" fmla="*/ 61270 h 62926"/>
                <a:gd name="connsiteX3" fmla="*/ 53818 w 63044"/>
                <a:gd name="connsiteY3" fmla="*/ 51926 h 62926"/>
                <a:gd name="connsiteX4" fmla="*/ 29925 w 63044"/>
                <a:gd name="connsiteY4" fmla="*/ 62926 h 62926"/>
                <a:gd name="connsiteX5" fmla="*/ 0 w 63044"/>
                <a:gd name="connsiteY5" fmla="*/ 31463 h 62926"/>
                <a:gd name="connsiteX6" fmla="*/ 29925 w 63044"/>
                <a:gd name="connsiteY6" fmla="*/ 0 h 62926"/>
                <a:gd name="connsiteX7" fmla="*/ 53818 w 63044"/>
                <a:gd name="connsiteY7" fmla="*/ 10882 h 62926"/>
                <a:gd name="connsiteX8" fmla="*/ 53818 w 63044"/>
                <a:gd name="connsiteY8" fmla="*/ 1419 h 62926"/>
                <a:gd name="connsiteX9" fmla="*/ 63044 w 63044"/>
                <a:gd name="connsiteY9" fmla="*/ 1419 h 62926"/>
                <a:gd name="connsiteX10" fmla="*/ 53818 w 63044"/>
                <a:gd name="connsiteY10" fmla="*/ 33237 h 62926"/>
                <a:gd name="connsiteX11" fmla="*/ 53818 w 63044"/>
                <a:gd name="connsiteY11" fmla="*/ 29571 h 62926"/>
                <a:gd name="connsiteX12" fmla="*/ 31463 w 63044"/>
                <a:gd name="connsiteY12" fmla="*/ 8043 h 62926"/>
                <a:gd name="connsiteX13" fmla="*/ 9108 w 63044"/>
                <a:gd name="connsiteY13" fmla="*/ 31345 h 62926"/>
                <a:gd name="connsiteX14" fmla="*/ 31463 w 63044"/>
                <a:gd name="connsiteY14" fmla="*/ 54528 h 62926"/>
                <a:gd name="connsiteX15" fmla="*/ 53818 w 63044"/>
                <a:gd name="connsiteY15" fmla="*/ 33119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044" h="62926">
                  <a:moveTo>
                    <a:pt x="63044" y="1301"/>
                  </a:moveTo>
                  <a:lnTo>
                    <a:pt x="63044" y="61270"/>
                  </a:lnTo>
                  <a:lnTo>
                    <a:pt x="53818" y="61270"/>
                  </a:lnTo>
                  <a:lnTo>
                    <a:pt x="53818" y="51926"/>
                  </a:lnTo>
                  <a:cubicBezTo>
                    <a:pt x="48377" y="58905"/>
                    <a:pt x="39979" y="62926"/>
                    <a:pt x="29925" y="62926"/>
                  </a:cubicBezTo>
                  <a:cubicBezTo>
                    <a:pt x="13957" y="62926"/>
                    <a:pt x="0" y="50388"/>
                    <a:pt x="0" y="31463"/>
                  </a:cubicBezTo>
                  <a:cubicBezTo>
                    <a:pt x="0" y="12538"/>
                    <a:pt x="13957" y="0"/>
                    <a:pt x="29925" y="0"/>
                  </a:cubicBezTo>
                  <a:cubicBezTo>
                    <a:pt x="39861" y="0"/>
                    <a:pt x="48259" y="4022"/>
                    <a:pt x="53818" y="10882"/>
                  </a:cubicBezTo>
                  <a:lnTo>
                    <a:pt x="53818" y="1419"/>
                  </a:lnTo>
                  <a:lnTo>
                    <a:pt x="63044" y="1419"/>
                  </a:lnTo>
                  <a:close/>
                  <a:moveTo>
                    <a:pt x="53818" y="33237"/>
                  </a:moveTo>
                  <a:lnTo>
                    <a:pt x="53818" y="29571"/>
                  </a:lnTo>
                  <a:cubicBezTo>
                    <a:pt x="52872" y="16323"/>
                    <a:pt x="42227" y="8043"/>
                    <a:pt x="31463" y="8043"/>
                  </a:cubicBezTo>
                  <a:cubicBezTo>
                    <a:pt x="19043" y="8043"/>
                    <a:pt x="9108" y="17033"/>
                    <a:pt x="9108" y="31345"/>
                  </a:cubicBezTo>
                  <a:cubicBezTo>
                    <a:pt x="9108" y="45657"/>
                    <a:pt x="19043" y="54528"/>
                    <a:pt x="31463" y="54528"/>
                  </a:cubicBezTo>
                  <a:cubicBezTo>
                    <a:pt x="42345" y="54528"/>
                    <a:pt x="52872" y="46248"/>
                    <a:pt x="53818" y="33119"/>
                  </a:cubicBezTo>
                </a:path>
              </a:pathLst>
            </a:custGeom>
            <a:solidFill>
              <a:srgbClr val="008CA0"/>
            </a:solidFill>
            <a:ln w="0" cap="flat">
              <a:noFill/>
              <a:prstDash val="solid"/>
              <a:miter/>
            </a:ln>
          </p:spPr>
          <p:txBody>
            <a:bodyPr rtlCol="0" anchor="ctr"/>
            <a:lstStyle/>
            <a:p>
              <a:endParaRPr lang="en-US"/>
            </a:p>
          </p:txBody>
        </p:sp>
      </p:grpSp>
      <p:sp>
        <p:nvSpPr>
          <p:cNvPr id="39" name="Text Placeholder 38">
            <a:extLst>
              <a:ext uri="{FF2B5EF4-FFF2-40B4-BE49-F238E27FC236}">
                <a16:creationId xmlns:a16="http://schemas.microsoft.com/office/drawing/2014/main" id="{4154DA6C-6DB4-CAB4-A07D-F50812B16DB0}"/>
              </a:ext>
            </a:extLst>
          </p:cNvPr>
          <p:cNvSpPr>
            <a:spLocks noGrp="1"/>
          </p:cNvSpPr>
          <p:nvPr>
            <p:ph type="body" idx="1"/>
          </p:nvPr>
        </p:nvSpPr>
        <p:spPr>
          <a:xfrm>
            <a:off x="548640" y="1643605"/>
            <a:ext cx="11094720" cy="4233320"/>
          </a:xfrm>
          <a:prstGeom prst="rect">
            <a:avLst/>
          </a:prstGeom>
        </p:spPr>
        <p:txBody>
          <a:bodyPr vert="horz" lIns="0" tIns="45720" rIns="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1930093E-7578-12F1-7FD5-1AAA5ED1CDA0}"/>
              </a:ext>
            </a:extLst>
          </p:cNvPr>
          <p:cNvSpPr txBox="1"/>
          <p:nvPr userDrawn="1">
            <p:extLst>
              <p:ext uri="{1162E1C5-73C7-4A58-AE30-91384D911F3F}">
                <p184:classification xmlns:p184="http://schemas.microsoft.com/office/powerpoint/2018/4/main" val="ftr"/>
              </p:ext>
            </p:extLst>
          </p:nvPr>
        </p:nvSpPr>
        <p:spPr>
          <a:xfrm>
            <a:off x="5768975" y="6642100"/>
            <a:ext cx="696913" cy="152400"/>
          </a:xfrm>
          <a:prstGeom prst="rect">
            <a:avLst/>
          </a:prstGeom>
        </p:spPr>
        <p:txBody>
          <a:bodyPr horzOverflow="overflow" lIns="0" tIns="0" rIns="0" bIns="0">
            <a:spAutoFit/>
          </a:bodyPr>
          <a:lstStyle/>
          <a:p>
            <a:pPr algn="l"/>
            <a:r>
              <a:rPr lang="en-AU" sz="1000">
                <a:solidFill>
                  <a:srgbClr val="000000"/>
                </a:solidFill>
                <a:latin typeface="Arial Black" panose="020B0A04020102020204" pitchFamily="34" charset="0"/>
              </a:rPr>
              <a:t>OFFICIAL</a:t>
            </a:r>
          </a:p>
        </p:txBody>
      </p:sp>
    </p:spTree>
    <p:extLst>
      <p:ext uri="{BB962C8B-B14F-4D97-AF65-F5344CB8AC3E}">
        <p14:creationId xmlns:p14="http://schemas.microsoft.com/office/powerpoint/2010/main" val="4092309591"/>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96" r:id="rId3"/>
    <p:sldLayoutId id="2147483697" r:id="rId4"/>
    <p:sldLayoutId id="2147483693" r:id="rId5"/>
    <p:sldLayoutId id="2147483661" r:id="rId6"/>
    <p:sldLayoutId id="2147483681" r:id="rId7"/>
    <p:sldLayoutId id="2147483682"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54" r:id="rId17"/>
    <p:sldLayoutId id="2147483650" r:id="rId18"/>
    <p:sldLayoutId id="2147483653" r:id="rId19"/>
    <p:sldLayoutId id="2147483656" r:id="rId20"/>
    <p:sldLayoutId id="2147483844" r:id="rId21"/>
    <p:sldLayoutId id="2147483845" r:id="rId22"/>
    <p:sldLayoutId id="2147483846" r:id="rId23"/>
    <p:sldLayoutId id="2147483847" r:id="rId24"/>
    <p:sldLayoutId id="2147483671" r:id="rId25"/>
    <p:sldLayoutId id="2147483663" r:id="rId26"/>
    <p:sldLayoutId id="2147483668" r:id="rId27"/>
    <p:sldLayoutId id="2147483662" r:id="rId28"/>
    <p:sldLayoutId id="2147483675" r:id="rId29"/>
    <p:sldLayoutId id="2147483666" r:id="rId30"/>
    <p:sldLayoutId id="2147483674" r:id="rId31"/>
    <p:sldLayoutId id="2147483678" r:id="rId32"/>
    <p:sldLayoutId id="2147483683" r:id="rId33"/>
    <p:sldLayoutId id="2147483673" r:id="rId34"/>
    <p:sldLayoutId id="2147483670" r:id="rId35"/>
    <p:sldLayoutId id="2147483677" r:id="rId36"/>
    <p:sldLayoutId id="2147483684" r:id="rId37"/>
    <p:sldLayoutId id="2147483676" r:id="rId38"/>
    <p:sldLayoutId id="2147483695" r:id="rId39"/>
    <p:sldLayoutId id="2147483701" r:id="rId40"/>
    <p:sldLayoutId id="2147483665" r:id="rId41"/>
    <p:sldLayoutId id="2147483700" r:id="rId42"/>
    <p:sldLayoutId id="2147483667" r:id="rId43"/>
    <p:sldLayoutId id="2147483672" r:id="rId44"/>
    <p:sldLayoutId id="2147483680" r:id="rId45"/>
    <p:sldLayoutId id="2147483698" r:id="rId46"/>
    <p:sldLayoutId id="2147483699" r:id="rId47"/>
    <p:sldLayoutId id="2147483664" r:id="rId48"/>
    <p:sldLayoutId id="2147483655" r:id="rId49"/>
    <p:sldLayoutId id="2147483848" r:id="rId50"/>
    <p:sldLayoutId id="2147483849" r:id="rId51"/>
    <p:sldLayoutId id="2147483851" r:id="rId52"/>
    <p:sldLayoutId id="2147483858" r:id="rId53"/>
    <p:sldLayoutId id="2147483859" r:id="rId54"/>
    <p:sldLayoutId id="2147483860" r:id="rId5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3200" kern="1200">
          <a:solidFill>
            <a:schemeClr val="accent1"/>
          </a:solidFill>
          <a:latin typeface="VIC SemiBold Italic" panose="00000700000000000000" pitchFamily="2" charset="0"/>
          <a:ea typeface="+mj-ea"/>
          <a:cs typeface="+mj-cs"/>
        </a:defRPr>
      </a:lvl1pPr>
    </p:titleStyle>
    <p:bodyStyle>
      <a:lvl1pPr marL="180975" indent="-180975" algn="l" defTabSz="914400" rtl="0" eaLnBrk="1" latinLnBrk="0" hangingPunct="1">
        <a:lnSpc>
          <a:spcPct val="110000"/>
        </a:lnSpc>
        <a:spcBef>
          <a:spcPts val="600"/>
        </a:spcBef>
        <a:buClr>
          <a:schemeClr val="accent2"/>
        </a:buClr>
        <a:buFont typeface="Arial" panose="020B0604020202020204" pitchFamily="34" charset="0"/>
        <a:buChar char="•"/>
        <a:defRPr sz="1400" kern="1200">
          <a:solidFill>
            <a:schemeClr val="tx2"/>
          </a:solidFill>
          <a:latin typeface="VIC" panose="00000500000000000000" pitchFamily="2" charset="0"/>
          <a:ea typeface="+mn-ea"/>
          <a:cs typeface="+mn-cs"/>
        </a:defRPr>
      </a:lvl1pPr>
      <a:lvl2pPr marL="358775" indent="-177800" algn="l" defTabSz="914400" rtl="0" eaLnBrk="1" latinLnBrk="0" hangingPunct="1">
        <a:lnSpc>
          <a:spcPct val="110000"/>
        </a:lnSpc>
        <a:spcBef>
          <a:spcPts val="600"/>
        </a:spcBef>
        <a:buClr>
          <a:schemeClr val="accent2"/>
        </a:buClr>
        <a:buFont typeface="Arial" panose="020B0604020202020204" pitchFamily="34" charset="0"/>
        <a:buChar char="•"/>
        <a:defRPr sz="1400" kern="1200">
          <a:solidFill>
            <a:schemeClr val="tx2"/>
          </a:solidFill>
          <a:latin typeface="VIC" panose="00000500000000000000" pitchFamily="2" charset="0"/>
          <a:ea typeface="+mn-ea"/>
          <a:cs typeface="+mn-cs"/>
        </a:defRPr>
      </a:lvl2pPr>
      <a:lvl3pPr marL="538163" indent="-177800" algn="l" defTabSz="914400" rtl="0" eaLnBrk="1" latinLnBrk="0" hangingPunct="1">
        <a:lnSpc>
          <a:spcPct val="110000"/>
        </a:lnSpc>
        <a:spcBef>
          <a:spcPts val="600"/>
        </a:spcBef>
        <a:buClr>
          <a:schemeClr val="accent2"/>
        </a:buClr>
        <a:buFont typeface="Arial" panose="020B0604020202020204" pitchFamily="34" charset="0"/>
        <a:buChar char="•"/>
        <a:defRPr sz="1400" kern="1200">
          <a:solidFill>
            <a:schemeClr val="tx2"/>
          </a:solidFill>
          <a:latin typeface="VIC" panose="00000500000000000000" pitchFamily="2" charset="0"/>
          <a:ea typeface="+mn-ea"/>
          <a:cs typeface="+mn-cs"/>
        </a:defRPr>
      </a:lvl3pPr>
      <a:lvl4pPr marL="720725" indent="-182563" algn="l" defTabSz="914400" rtl="0" eaLnBrk="1" latinLnBrk="0" hangingPunct="1">
        <a:lnSpc>
          <a:spcPct val="110000"/>
        </a:lnSpc>
        <a:spcBef>
          <a:spcPts val="600"/>
        </a:spcBef>
        <a:buClr>
          <a:schemeClr val="accent2"/>
        </a:buClr>
        <a:buFont typeface="Arial" panose="020B0604020202020204" pitchFamily="34" charset="0"/>
        <a:buChar char="•"/>
        <a:defRPr sz="1400" kern="1200">
          <a:solidFill>
            <a:schemeClr val="tx2"/>
          </a:solidFill>
          <a:latin typeface="VIC" panose="00000500000000000000" pitchFamily="2" charset="0"/>
          <a:ea typeface="+mn-ea"/>
          <a:cs typeface="+mn-cs"/>
        </a:defRPr>
      </a:lvl4pPr>
      <a:lvl5pPr marL="893763" indent="-173038" algn="l" defTabSz="914400" rtl="0" eaLnBrk="1" latinLnBrk="0" hangingPunct="1">
        <a:lnSpc>
          <a:spcPct val="110000"/>
        </a:lnSpc>
        <a:spcBef>
          <a:spcPts val="600"/>
        </a:spcBef>
        <a:buClr>
          <a:schemeClr val="accent2"/>
        </a:buClr>
        <a:buFont typeface="Arial" panose="020B0604020202020204" pitchFamily="34" charset="0"/>
        <a:buChar char="•"/>
        <a:defRPr sz="1400" kern="1200">
          <a:solidFill>
            <a:schemeClr val="tx2"/>
          </a:solidFill>
          <a:latin typeface="VIC"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40">
          <p15:clr>
            <a:srgbClr val="F26B43"/>
          </p15:clr>
        </p15:guide>
        <p15:guide id="2" pos="340">
          <p15:clr>
            <a:srgbClr val="F26B43"/>
          </p15:clr>
        </p15:guide>
        <p15:guide id="3" pos="7339">
          <p15:clr>
            <a:srgbClr val="F26B43"/>
          </p15:clr>
        </p15:guide>
        <p15:guide id="4" orient="horz" pos="3702">
          <p15:clr>
            <a:srgbClr val="F26B43"/>
          </p15:clr>
        </p15:guide>
        <p15:guide id="5" orient="horz" pos="3979">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55.xml"/></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55.xml"/></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55.xml"/></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55.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5.xml"/><Relationship Id="rId1" Type="http://schemas.openxmlformats.org/officeDocument/2006/relationships/slideLayout" Target="../slideLayouts/slideLayout43.xml"/></Relationships>
</file>

<file path=ppt/slides/_rels/slide1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6.xml"/><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55.xml"/></Relationships>
</file>

<file path=ppt/slides/_rels/slide1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9.xml"/><Relationship Id="rId1" Type="http://schemas.openxmlformats.org/officeDocument/2006/relationships/slideLayout" Target="../slideLayouts/slideLayout5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0.xml"/><Relationship Id="rId1" Type="http://schemas.openxmlformats.org/officeDocument/2006/relationships/slideLayout" Target="../slideLayouts/slideLayout55.xml"/></Relationships>
</file>

<file path=ppt/slides/_rels/slide2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1.xml"/><Relationship Id="rId1" Type="http://schemas.openxmlformats.org/officeDocument/2006/relationships/slideLayout" Target="../slideLayouts/slideLayout55.xml"/></Relationships>
</file>

<file path=ppt/slides/_rels/slide2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2.xml"/><Relationship Id="rId1" Type="http://schemas.openxmlformats.org/officeDocument/2006/relationships/slideLayout" Target="../slideLayouts/slideLayout5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5.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4.xml"/><Relationship Id="rId1" Type="http://schemas.openxmlformats.org/officeDocument/2006/relationships/slideLayout" Target="../slideLayouts/slideLayout5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5.xml"/><Relationship Id="rId1" Type="http://schemas.openxmlformats.org/officeDocument/2006/relationships/slideLayout" Target="../slideLayouts/slideLayout43.xml"/><Relationship Id="rId4" Type="http://schemas.openxmlformats.org/officeDocument/2006/relationships/hyperlink" Target="https://creativecommons.org/publicdomain/zero/1.0/"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6.xml"/><Relationship Id="rId1" Type="http://schemas.openxmlformats.org/officeDocument/2006/relationships/slideLayout" Target="../slideLayouts/slideLayout43.xml"/></Relationships>
</file>

<file path=ppt/slides/_rels/slide2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7.xml"/><Relationship Id="rId1" Type="http://schemas.openxmlformats.org/officeDocument/2006/relationships/slideLayout" Target="../slideLayouts/slideLayout5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5.xml"/></Relationships>
</file>

<file path=ppt/slides/_rels/slide2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9.xml"/><Relationship Id="rId1" Type="http://schemas.openxmlformats.org/officeDocument/2006/relationships/slideLayout" Target="../slideLayouts/slideLayout55.xml"/><Relationship Id="rId5" Type="http://schemas.openxmlformats.org/officeDocument/2006/relationships/hyperlink" Target="https://freepngimg.com/png/87619-checkbox-leaf-icons-mark-computer-green-check" TargetMode="External"/><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3.xml"/><Relationship Id="rId1" Type="http://schemas.openxmlformats.org/officeDocument/2006/relationships/slideLayout" Target="../slideLayouts/slideLayout55.xml"/></Relationships>
</file>

<file path=ppt/slides/_rels/slide30.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30.xml"/><Relationship Id="rId1" Type="http://schemas.openxmlformats.org/officeDocument/2006/relationships/slideLayout" Target="../slideLayouts/slideLayout55.xml"/><Relationship Id="rId5" Type="http://schemas.openxmlformats.org/officeDocument/2006/relationships/hyperlink" Target="https://freepngimg.com/png/87619-checkbox-leaf-icons-mark-computer-green-check" TargetMode="External"/><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1.xml"/><Relationship Id="rId1" Type="http://schemas.openxmlformats.org/officeDocument/2006/relationships/slideLayout" Target="../slideLayouts/slideLayout55.xml"/><Relationship Id="rId6" Type="http://schemas.openxmlformats.org/officeDocument/2006/relationships/hyperlink" Target="https://freepngimg.com/png/87619-checkbox-leaf-icons-mark-computer-green-check" TargetMode="External"/><Relationship Id="rId5" Type="http://schemas.openxmlformats.org/officeDocument/2006/relationships/image" Target="../media/image57.png"/><Relationship Id="rId4" Type="http://schemas.openxmlformats.org/officeDocument/2006/relationships/image" Target="../media/image59.jpeg"/></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2.xml"/><Relationship Id="rId1" Type="http://schemas.openxmlformats.org/officeDocument/2006/relationships/slideLayout" Target="../slideLayouts/slideLayout5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4.xml"/><Relationship Id="rId1" Type="http://schemas.openxmlformats.org/officeDocument/2006/relationships/slideLayout" Target="../slideLayouts/slideLayout5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5.xml"/><Relationship Id="rId1" Type="http://schemas.openxmlformats.org/officeDocument/2006/relationships/slideLayout" Target="../slideLayouts/slideLayout55.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55.xml"/><Relationship Id="rId1" Type="http://schemas.openxmlformats.org/officeDocument/2006/relationships/video" Target="https://player.vimeo.com/video/1048235223?h=fdd03b3a56&amp;amp;app_id=122963" TargetMode="External"/><Relationship Id="rId4" Type="http://schemas.openxmlformats.org/officeDocument/2006/relationships/image" Target="../media/image65.jpeg"/></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7.xml"/><Relationship Id="rId1" Type="http://schemas.openxmlformats.org/officeDocument/2006/relationships/slideLayout" Target="../slideLayouts/slideLayout5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5.xml"/></Relationships>
</file>

<file path=ppt/slides/_rels/slide3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9.xml"/><Relationship Id="rId1" Type="http://schemas.openxmlformats.org/officeDocument/2006/relationships/slideLayout" Target="../slideLayouts/slideLayout55.xml"/><Relationship Id="rId5" Type="http://schemas.openxmlformats.org/officeDocument/2006/relationships/image" Target="../media/image69.png"/><Relationship Id="rId4" Type="http://schemas.openxmlformats.org/officeDocument/2006/relationships/image" Target="../media/image68.png"/></Relationships>
</file>

<file path=ppt/slides/_rels/slide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xml"/><Relationship Id="rId1" Type="http://schemas.openxmlformats.org/officeDocument/2006/relationships/slideLayout" Target="../slideLayouts/slideLayout55.xml"/><Relationship Id="rId4" Type="http://schemas.openxmlformats.org/officeDocument/2006/relationships/image" Target="../media/image36.jpeg"/></Relationships>
</file>

<file path=ppt/slides/_rels/slide4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0.xml"/><Relationship Id="rId1" Type="http://schemas.openxmlformats.org/officeDocument/2006/relationships/slideLayout" Target="../slideLayouts/slideLayout55.xml"/><Relationship Id="rId5" Type="http://schemas.openxmlformats.org/officeDocument/2006/relationships/image" Target="../media/image72.png"/><Relationship Id="rId4" Type="http://schemas.openxmlformats.org/officeDocument/2006/relationships/image" Target="../media/image71.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hyperlink" Target="https://archive.org/details/NIX-LV-1998-00007%20accessed%2012/12/2024" TargetMode="External"/><Relationship Id="rId3" Type="http://schemas.openxmlformats.org/officeDocument/2006/relationships/audio" Target="../media/media1.mp3"/><Relationship Id="rId7" Type="http://schemas.openxmlformats.org/officeDocument/2006/relationships/image" Target="../media/image74.png"/><Relationship Id="rId2" Type="http://schemas.microsoft.com/office/2007/relationships/media" Target="../media/media1.mp3"/><Relationship Id="rId1" Type="http://schemas.openxmlformats.org/officeDocument/2006/relationships/tags" Target="../tags/tag4.xml"/><Relationship Id="rId6" Type="http://schemas.openxmlformats.org/officeDocument/2006/relationships/image" Target="../media/image73.jpeg"/><Relationship Id="rId5" Type="http://schemas.openxmlformats.org/officeDocument/2006/relationships/notesSlide" Target="../notesSlides/notesSlide42.xml"/><Relationship Id="rId4" Type="http://schemas.openxmlformats.org/officeDocument/2006/relationships/slideLayout" Target="../slideLayouts/slideLayout50.xml"/></Relationships>
</file>

<file path=ppt/slides/_rels/slide43.xml.rels><?xml version="1.0" encoding="UTF-8" standalone="yes"?>
<Relationships xmlns="http://schemas.openxmlformats.org/package/2006/relationships"><Relationship Id="rId3" Type="http://schemas.openxmlformats.org/officeDocument/2006/relationships/hyperlink" Target="http://www.ihi.org/resources/Pages/HowtoImprove/ScienceofImprovementTestingChanges.aspx" TargetMode="External"/><Relationship Id="rId2" Type="http://schemas.openxmlformats.org/officeDocument/2006/relationships/notesSlide" Target="../notesSlides/notesSlide43.xml"/><Relationship Id="rId1" Type="http://schemas.openxmlformats.org/officeDocument/2006/relationships/slideLayout" Target="../slideLayouts/slideLayout55.xml"/><Relationship Id="rId4" Type="http://schemas.openxmlformats.org/officeDocument/2006/relationships/image" Target="../media/image70.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5.xml"/></Relationships>
</file>

<file path=ppt/slides/_rels/slide4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7.xml"/><Relationship Id="rId1" Type="http://schemas.openxmlformats.org/officeDocument/2006/relationships/slideLayout" Target="../slideLayouts/slideLayout55.xml"/></Relationships>
</file>

<file path=ppt/slides/_rels/slide5.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5.xml"/><Relationship Id="rId1" Type="http://schemas.openxmlformats.org/officeDocument/2006/relationships/slideLayout" Target="../slideLayouts/slideLayout55.xml"/><Relationship Id="rId6" Type="http://schemas.openxmlformats.org/officeDocument/2006/relationships/image" Target="../media/image36.png"/><Relationship Id="rId5" Type="http://schemas.openxmlformats.org/officeDocument/2006/relationships/customXml" Target="../ink/ink2.xml"/><Relationship Id="rId4" Type="http://schemas.openxmlformats.org/officeDocument/2006/relationships/image" Target="../media/image3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5.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5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9.xml"/><Relationship Id="rId1" Type="http://schemas.openxmlformats.org/officeDocument/2006/relationships/slideLayout" Target="../slideLayouts/slideLayout5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78CB2DD-91EC-E1D5-66C5-55EFA971F7AB}"/>
              </a:ext>
            </a:extLst>
          </p:cNvPr>
          <p:cNvSpPr>
            <a:spLocks noGrp="1"/>
          </p:cNvSpPr>
          <p:nvPr>
            <p:ph type="ctrTitle"/>
          </p:nvPr>
        </p:nvSpPr>
        <p:spPr>
          <a:xfrm>
            <a:off x="706003" y="2380187"/>
            <a:ext cx="4219819" cy="2086725"/>
          </a:xfrm>
        </p:spPr>
        <p:txBody>
          <a:bodyPr/>
          <a:lstStyle/>
          <a:p>
            <a:r>
              <a:rPr lang="en-AU" b="1">
                <a:latin typeface="+mj-lt"/>
              </a:rPr>
              <a:t>Quality Improvement  in Action</a:t>
            </a:r>
            <a:endParaRPr lang="en-US" b="1">
              <a:latin typeface="+mj-lt"/>
            </a:endParaRPr>
          </a:p>
        </p:txBody>
      </p:sp>
      <p:sp>
        <p:nvSpPr>
          <p:cNvPr id="2" name="Title 5">
            <a:extLst>
              <a:ext uri="{FF2B5EF4-FFF2-40B4-BE49-F238E27FC236}">
                <a16:creationId xmlns:a16="http://schemas.microsoft.com/office/drawing/2014/main" id="{5985E512-2660-2815-AB04-EC11B60F2DA2}"/>
              </a:ext>
            </a:extLst>
          </p:cNvPr>
          <p:cNvSpPr txBox="1">
            <a:spLocks/>
          </p:cNvSpPr>
          <p:nvPr/>
        </p:nvSpPr>
        <p:spPr>
          <a:xfrm>
            <a:off x="706003" y="4749866"/>
            <a:ext cx="4791550" cy="1421928"/>
          </a:xfrm>
          <a:prstGeom prst="rect">
            <a:avLst/>
          </a:prstGeom>
        </p:spPr>
        <p:txBody>
          <a:bodyPr vert="horz" wrap="square" lIns="0" tIns="45720" rIns="0" bIns="45720" rtlCol="0" anchor="b" anchorCtr="0">
            <a:spAutoFit/>
          </a:bodyPr>
          <a:lstStyle>
            <a:lvl1pPr algn="l" defTabSz="914400" rtl="0" eaLnBrk="1" latinLnBrk="0" hangingPunct="1">
              <a:lnSpc>
                <a:spcPct val="90000"/>
              </a:lnSpc>
              <a:spcBef>
                <a:spcPct val="0"/>
              </a:spcBef>
              <a:buNone/>
              <a:defRPr sz="4800" kern="1200">
                <a:solidFill>
                  <a:schemeClr val="bg1"/>
                </a:solidFill>
                <a:latin typeface="VIC SemiBold Italic" panose="00000700000000000000" pitchFamily="2" charset="0"/>
                <a:ea typeface="+mj-ea"/>
                <a:cs typeface="+mj-cs"/>
              </a:defRPr>
            </a:lvl1pPr>
          </a:lstStyle>
          <a:p>
            <a:r>
              <a:rPr lang="en-US" sz="2400">
                <a:latin typeface="+mj-lt"/>
              </a:rPr>
              <a:t>An introductory training for quality improvement in health care  </a:t>
            </a:r>
          </a:p>
          <a:p>
            <a:endParaRPr lang="en-US" sz="2400">
              <a:latin typeface="+mj-lt"/>
            </a:endParaRPr>
          </a:p>
          <a:p>
            <a:r>
              <a:rPr lang="en-US" sz="2400">
                <a:latin typeface="+mj-lt"/>
              </a:rPr>
              <a:t>2025</a:t>
            </a:r>
          </a:p>
        </p:txBody>
      </p:sp>
    </p:spTree>
    <p:extLst>
      <p:ext uri="{BB962C8B-B14F-4D97-AF65-F5344CB8AC3E}">
        <p14:creationId xmlns:p14="http://schemas.microsoft.com/office/powerpoint/2010/main" val="3994961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5614F-AC4F-50F5-65FC-A982C2D06779}"/>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54949B3-D685-FD98-918B-076B00F34A52}"/>
              </a:ext>
            </a:extLst>
          </p:cNvPr>
          <p:cNvSpPr>
            <a:spLocks noGrp="1"/>
          </p:cNvSpPr>
          <p:nvPr>
            <p:ph type="sldNum" sz="quarter" idx="11"/>
          </p:nvPr>
        </p:nvSpPr>
        <p:spPr/>
        <p:txBody>
          <a:bodyPr/>
          <a:lstStyle/>
          <a:p>
            <a:fld id="{AE6C97B7-05AD-4402-A8A1-A463185BD3F3}" type="slidenum">
              <a:rPr lang="en-US" smtClean="0"/>
              <a:pPr/>
              <a:t>10</a:t>
            </a:fld>
            <a:endParaRPr lang="en-US"/>
          </a:p>
        </p:txBody>
      </p:sp>
      <p:sp>
        <p:nvSpPr>
          <p:cNvPr id="6" name="Title 5">
            <a:extLst>
              <a:ext uri="{FF2B5EF4-FFF2-40B4-BE49-F238E27FC236}">
                <a16:creationId xmlns:a16="http://schemas.microsoft.com/office/drawing/2014/main" id="{16E7AFB8-94A6-A79E-9359-30DABD3AE4BC}"/>
              </a:ext>
            </a:extLst>
          </p:cNvPr>
          <p:cNvSpPr>
            <a:spLocks noGrp="1"/>
          </p:cNvSpPr>
          <p:nvPr>
            <p:ph type="title"/>
          </p:nvPr>
        </p:nvSpPr>
        <p:spPr>
          <a:xfrm>
            <a:off x="539750" y="543171"/>
            <a:ext cx="11112250" cy="535531"/>
          </a:xfrm>
        </p:spPr>
        <p:txBody>
          <a:bodyPr/>
          <a:lstStyle/>
          <a:p>
            <a:r>
              <a:rPr lang="en-AU">
                <a:latin typeface="+mj-lt"/>
              </a:rPr>
              <a:t>Pie charts</a:t>
            </a:r>
          </a:p>
        </p:txBody>
      </p:sp>
      <p:sp>
        <p:nvSpPr>
          <p:cNvPr id="9" name="TextBox 8">
            <a:extLst>
              <a:ext uri="{FF2B5EF4-FFF2-40B4-BE49-F238E27FC236}">
                <a16:creationId xmlns:a16="http://schemas.microsoft.com/office/drawing/2014/main" id="{A805B282-2F58-DB72-FE8E-9A33B471567B}"/>
              </a:ext>
            </a:extLst>
          </p:cNvPr>
          <p:cNvSpPr txBox="1"/>
          <p:nvPr/>
        </p:nvSpPr>
        <p:spPr>
          <a:xfrm>
            <a:off x="1462605" y="6367215"/>
            <a:ext cx="5647127" cy="215444"/>
          </a:xfrm>
          <a:prstGeom prst="rect">
            <a:avLst/>
          </a:prstGeom>
          <a:noFill/>
        </p:spPr>
        <p:txBody>
          <a:bodyPr wrap="square">
            <a:spAutoFit/>
          </a:bodyPr>
          <a:lstStyle/>
          <a:p>
            <a:r>
              <a:rPr lang="en-AU" sz="800" i="1">
                <a:solidFill>
                  <a:schemeClr val="bg1">
                    <a:lumMod val="65000"/>
                  </a:schemeClr>
                </a:solidFill>
                <a:latin typeface="VIC" panose="00000500000000000000" pitchFamily="2" charset="0"/>
              </a:rPr>
              <a:t>Reference: IHI Professional Improvement Coach Program (2023)</a:t>
            </a:r>
          </a:p>
        </p:txBody>
      </p:sp>
      <p:pic>
        <p:nvPicPr>
          <p:cNvPr id="5" name="Picture 4" descr="pie chart ">
            <a:extLst>
              <a:ext uri="{FF2B5EF4-FFF2-40B4-BE49-F238E27FC236}">
                <a16:creationId xmlns:a16="http://schemas.microsoft.com/office/drawing/2014/main" id="{ACD9F395-F80F-7519-B1AB-A04A542C9AE7}"/>
              </a:ext>
            </a:extLst>
          </p:cNvPr>
          <p:cNvPicPr>
            <a:picLocks noChangeAspect="1"/>
          </p:cNvPicPr>
          <p:nvPr/>
        </p:nvPicPr>
        <p:blipFill>
          <a:blip r:embed="rId3"/>
          <a:stretch>
            <a:fillRect/>
          </a:stretch>
        </p:blipFill>
        <p:spPr>
          <a:xfrm>
            <a:off x="1256805" y="1255802"/>
            <a:ext cx="8480961" cy="4346396"/>
          </a:xfrm>
          <a:prstGeom prst="rect">
            <a:avLst/>
          </a:prstGeom>
        </p:spPr>
      </p:pic>
    </p:spTree>
    <p:extLst>
      <p:ext uri="{BB962C8B-B14F-4D97-AF65-F5344CB8AC3E}">
        <p14:creationId xmlns:p14="http://schemas.microsoft.com/office/powerpoint/2010/main" val="1226865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6AC124-EB12-6339-C40B-774383B9F012}"/>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A07C3BB-3EAB-0CFA-CD1A-4DA14816AB3A}"/>
              </a:ext>
            </a:extLst>
          </p:cNvPr>
          <p:cNvSpPr>
            <a:spLocks noGrp="1"/>
          </p:cNvSpPr>
          <p:nvPr>
            <p:ph type="sldNum" sz="quarter" idx="11"/>
          </p:nvPr>
        </p:nvSpPr>
        <p:spPr/>
        <p:txBody>
          <a:bodyPr/>
          <a:lstStyle/>
          <a:p>
            <a:fld id="{AE6C97B7-05AD-4402-A8A1-A463185BD3F3}" type="slidenum">
              <a:rPr lang="en-US" smtClean="0"/>
              <a:pPr/>
              <a:t>11</a:t>
            </a:fld>
            <a:endParaRPr lang="en-US"/>
          </a:p>
        </p:txBody>
      </p:sp>
      <p:sp>
        <p:nvSpPr>
          <p:cNvPr id="6" name="Title 5">
            <a:extLst>
              <a:ext uri="{FF2B5EF4-FFF2-40B4-BE49-F238E27FC236}">
                <a16:creationId xmlns:a16="http://schemas.microsoft.com/office/drawing/2014/main" id="{21A30A09-25EC-CF37-E37D-7A1F388BCDF3}"/>
              </a:ext>
            </a:extLst>
          </p:cNvPr>
          <p:cNvSpPr>
            <a:spLocks noGrp="1"/>
          </p:cNvSpPr>
          <p:nvPr>
            <p:ph type="title"/>
          </p:nvPr>
        </p:nvSpPr>
        <p:spPr>
          <a:xfrm>
            <a:off x="539750" y="543171"/>
            <a:ext cx="11112250" cy="535531"/>
          </a:xfrm>
        </p:spPr>
        <p:txBody>
          <a:bodyPr/>
          <a:lstStyle/>
          <a:p>
            <a:r>
              <a:rPr lang="en-AU">
                <a:latin typeface="+mj-lt"/>
              </a:rPr>
              <a:t>Static vs. dynamic content</a:t>
            </a:r>
          </a:p>
        </p:txBody>
      </p:sp>
      <p:pic>
        <p:nvPicPr>
          <p:cNvPr id="2" name="Picture 1" descr="image shows multiple chart types &#10;traffic light system, bar graph, pie chart, line graphs  ">
            <a:extLst>
              <a:ext uri="{FF2B5EF4-FFF2-40B4-BE49-F238E27FC236}">
                <a16:creationId xmlns:a16="http://schemas.microsoft.com/office/drawing/2014/main" id="{CD69A646-C2F0-C751-1CF2-2C9F39BC0517}"/>
              </a:ext>
            </a:extLst>
          </p:cNvPr>
          <p:cNvPicPr>
            <a:picLocks noChangeAspect="1"/>
          </p:cNvPicPr>
          <p:nvPr/>
        </p:nvPicPr>
        <p:blipFill>
          <a:blip r:embed="rId3"/>
          <a:stretch>
            <a:fillRect/>
          </a:stretch>
        </p:blipFill>
        <p:spPr>
          <a:xfrm>
            <a:off x="639138" y="1345459"/>
            <a:ext cx="10913474" cy="4653898"/>
          </a:xfrm>
          <a:prstGeom prst="rect">
            <a:avLst/>
          </a:prstGeom>
        </p:spPr>
      </p:pic>
      <p:sp>
        <p:nvSpPr>
          <p:cNvPr id="4" name="TextBox 3">
            <a:extLst>
              <a:ext uri="{FF2B5EF4-FFF2-40B4-BE49-F238E27FC236}">
                <a16:creationId xmlns:a16="http://schemas.microsoft.com/office/drawing/2014/main" id="{691ACFB3-695B-B45A-2184-01ED5EC7D1E7}"/>
              </a:ext>
            </a:extLst>
          </p:cNvPr>
          <p:cNvSpPr txBox="1"/>
          <p:nvPr/>
        </p:nvSpPr>
        <p:spPr>
          <a:xfrm>
            <a:off x="1448502" y="6314829"/>
            <a:ext cx="6672241" cy="461665"/>
          </a:xfrm>
          <a:prstGeom prst="rect">
            <a:avLst/>
          </a:prstGeom>
          <a:noFill/>
        </p:spPr>
        <p:txBody>
          <a:bodyPr wrap="square" rtlCol="0">
            <a:spAutoFit/>
          </a:bodyPr>
          <a:lstStyle/>
          <a:p>
            <a:r>
              <a:rPr lang="en-AU" sz="800" i="1">
                <a:solidFill>
                  <a:schemeClr val="bg1">
                    <a:lumMod val="65000"/>
                  </a:schemeClr>
                </a:solidFill>
                <a:latin typeface="VIC" panose="00000500000000000000" pitchFamily="2" charset="0"/>
              </a:rPr>
              <a:t>Reference: Peter Bohlin, Robin Cooper, Elisabet Engdahl, Staffan Larsson. (1999). Information states and dialogue move engines. Department of linguistics Göteborg University, Sweden.</a:t>
            </a:r>
          </a:p>
          <a:p>
            <a:endParaRPr lang="en-AU" sz="800" i="1">
              <a:solidFill>
                <a:schemeClr val="bg1">
                  <a:lumMod val="65000"/>
                </a:schemeClr>
              </a:solidFill>
              <a:latin typeface="VIC" panose="00000500000000000000" pitchFamily="2" charset="0"/>
            </a:endParaRPr>
          </a:p>
        </p:txBody>
      </p:sp>
    </p:spTree>
    <p:extLst>
      <p:ext uri="{BB962C8B-B14F-4D97-AF65-F5344CB8AC3E}">
        <p14:creationId xmlns:p14="http://schemas.microsoft.com/office/powerpoint/2010/main" val="1214721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A8AA56-F4F5-7820-C23E-E4C1876D500D}"/>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055A5E4-E0CC-1755-AEE1-9EA01115156B}"/>
              </a:ext>
            </a:extLst>
          </p:cNvPr>
          <p:cNvSpPr>
            <a:spLocks noGrp="1"/>
          </p:cNvSpPr>
          <p:nvPr>
            <p:ph type="sldNum" sz="quarter" idx="11"/>
          </p:nvPr>
        </p:nvSpPr>
        <p:spPr/>
        <p:txBody>
          <a:bodyPr/>
          <a:lstStyle/>
          <a:p>
            <a:fld id="{AE6C97B7-05AD-4402-A8A1-A463185BD3F3}" type="slidenum">
              <a:rPr lang="en-US" smtClean="0"/>
              <a:pPr/>
              <a:t>12</a:t>
            </a:fld>
            <a:endParaRPr lang="en-US"/>
          </a:p>
        </p:txBody>
      </p:sp>
      <p:sp>
        <p:nvSpPr>
          <p:cNvPr id="6" name="Title 5">
            <a:extLst>
              <a:ext uri="{FF2B5EF4-FFF2-40B4-BE49-F238E27FC236}">
                <a16:creationId xmlns:a16="http://schemas.microsoft.com/office/drawing/2014/main" id="{05CCE5AB-6F91-2CA2-E928-360E4AB1E9A8}"/>
              </a:ext>
            </a:extLst>
          </p:cNvPr>
          <p:cNvSpPr>
            <a:spLocks noGrp="1"/>
          </p:cNvSpPr>
          <p:nvPr>
            <p:ph type="title"/>
          </p:nvPr>
        </p:nvSpPr>
        <p:spPr>
          <a:xfrm>
            <a:off x="539750" y="543171"/>
            <a:ext cx="11112250" cy="535531"/>
          </a:xfrm>
        </p:spPr>
        <p:txBody>
          <a:bodyPr/>
          <a:lstStyle/>
          <a:p>
            <a:r>
              <a:rPr lang="en-AU">
                <a:latin typeface="+mj-lt"/>
              </a:rPr>
              <a:t>Traffic light system</a:t>
            </a:r>
          </a:p>
        </p:txBody>
      </p:sp>
      <p:sp>
        <p:nvSpPr>
          <p:cNvPr id="4" name="TextBox 3">
            <a:extLst>
              <a:ext uri="{FF2B5EF4-FFF2-40B4-BE49-F238E27FC236}">
                <a16:creationId xmlns:a16="http://schemas.microsoft.com/office/drawing/2014/main" id="{0F96C817-4E88-9C63-6523-53AA2B1C11D9}"/>
              </a:ext>
            </a:extLst>
          </p:cNvPr>
          <p:cNvSpPr txBox="1"/>
          <p:nvPr/>
        </p:nvSpPr>
        <p:spPr>
          <a:xfrm>
            <a:off x="1448502" y="6314829"/>
            <a:ext cx="6672241" cy="215444"/>
          </a:xfrm>
          <a:prstGeom prst="rect">
            <a:avLst/>
          </a:prstGeom>
          <a:noFill/>
        </p:spPr>
        <p:txBody>
          <a:bodyPr wrap="square" rtlCol="0">
            <a:spAutoFit/>
          </a:bodyPr>
          <a:lstStyle/>
          <a:p>
            <a:r>
              <a:rPr lang="en-AU" sz="800" i="1">
                <a:solidFill>
                  <a:schemeClr val="bg1">
                    <a:lumMod val="65000"/>
                  </a:schemeClr>
                </a:solidFill>
                <a:latin typeface="VIC" panose="00000500000000000000" pitchFamily="2" charset="0"/>
              </a:rPr>
              <a:t>Reference: IHI Professional Improvement Coach Program (2023)</a:t>
            </a:r>
          </a:p>
        </p:txBody>
      </p:sp>
      <p:pic>
        <p:nvPicPr>
          <p:cNvPr id="5" name="Picture 4">
            <a:extLst>
              <a:ext uri="{FF2B5EF4-FFF2-40B4-BE49-F238E27FC236}">
                <a16:creationId xmlns:a16="http://schemas.microsoft.com/office/drawing/2014/main" id="{4B86BF45-975A-CE40-BC32-749E7A753F7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7542" y="1631338"/>
            <a:ext cx="6096001" cy="4594412"/>
          </a:xfrm>
          <a:prstGeom prst="rect">
            <a:avLst/>
          </a:prstGeom>
        </p:spPr>
      </p:pic>
      <p:sp>
        <p:nvSpPr>
          <p:cNvPr id="2" name="Rectangle 1">
            <a:extLst>
              <a:ext uri="{FF2B5EF4-FFF2-40B4-BE49-F238E27FC236}">
                <a16:creationId xmlns:a16="http://schemas.microsoft.com/office/drawing/2014/main" id="{9D40391B-7032-F262-2F67-22D0D160ECA8}"/>
              </a:ext>
              <a:ext uri="{C183D7F6-B498-43B3-948B-1728B52AA6E4}">
                <adec:decorative xmlns:adec="http://schemas.microsoft.com/office/drawing/2017/decorative" val="1"/>
              </a:ext>
            </a:extLst>
          </p:cNvPr>
          <p:cNvSpPr/>
          <p:nvPr/>
        </p:nvSpPr>
        <p:spPr bwMode="auto">
          <a:xfrm>
            <a:off x="2550695" y="1018416"/>
            <a:ext cx="7159998" cy="5296414"/>
          </a:xfrm>
          <a:prstGeom prst="rect">
            <a:avLst/>
          </a:prstGeom>
          <a:solidFill>
            <a:schemeClr val="bg1"/>
          </a:solidFill>
          <a:ln w="9525" cap="flat" cmpd="sng" algn="ctr">
            <a:noFill/>
            <a:prstDash val="solid"/>
            <a:round/>
            <a:headEnd type="none" w="med" len="med"/>
            <a:tailEnd type="none" w="med" len="med"/>
          </a:ln>
          <a:effectLst/>
        </p:spPr>
        <p:txBody>
          <a:bodyPr vert="horz" wrap="square" lIns="91270" tIns="45636" rIns="91270" bIns="45636" numCol="1" rtlCol="0" anchor="t" anchorCtr="0" compatLnSpc="1">
            <a:prstTxWarp prst="textNoShape">
              <a:avLst/>
            </a:prstTxWarp>
          </a:bodyPr>
          <a:lstStyle/>
          <a:p>
            <a:pPr algn="ctr" defTabSz="913554" fontAlgn="base">
              <a:lnSpc>
                <a:spcPct val="100000"/>
              </a:lnSpc>
              <a:spcBef>
                <a:spcPct val="0"/>
              </a:spcBef>
              <a:spcAft>
                <a:spcPct val="0"/>
              </a:spcAft>
              <a:defRPr/>
            </a:pPr>
            <a:endParaRPr lang="en-US" sz="1397">
              <a:solidFill>
                <a:srgbClr val="455660"/>
              </a:solidFill>
              <a:latin typeface="Arial" pitchFamily="34" charset="0"/>
            </a:endParaRPr>
          </a:p>
        </p:txBody>
      </p:sp>
    </p:spTree>
    <p:extLst>
      <p:ext uri="{BB962C8B-B14F-4D97-AF65-F5344CB8AC3E}">
        <p14:creationId xmlns:p14="http://schemas.microsoft.com/office/powerpoint/2010/main" val="2254550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87E8C4-AF74-6EAD-4913-1635F564348B}"/>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8EAA584-8FBB-F1A6-098B-AF8FAF98DB13}"/>
              </a:ext>
            </a:extLst>
          </p:cNvPr>
          <p:cNvSpPr>
            <a:spLocks noGrp="1"/>
          </p:cNvSpPr>
          <p:nvPr>
            <p:ph type="sldNum" sz="quarter" idx="11"/>
          </p:nvPr>
        </p:nvSpPr>
        <p:spPr/>
        <p:txBody>
          <a:bodyPr/>
          <a:lstStyle/>
          <a:p>
            <a:fld id="{AE6C97B7-05AD-4402-A8A1-A463185BD3F3}" type="slidenum">
              <a:rPr lang="en-US" smtClean="0"/>
              <a:pPr/>
              <a:t>13</a:t>
            </a:fld>
            <a:endParaRPr lang="en-US"/>
          </a:p>
        </p:txBody>
      </p:sp>
      <p:sp>
        <p:nvSpPr>
          <p:cNvPr id="6" name="Title 5">
            <a:extLst>
              <a:ext uri="{FF2B5EF4-FFF2-40B4-BE49-F238E27FC236}">
                <a16:creationId xmlns:a16="http://schemas.microsoft.com/office/drawing/2014/main" id="{7EFD9CB7-8D83-EFF4-C623-B58AFB7DE308}"/>
              </a:ext>
            </a:extLst>
          </p:cNvPr>
          <p:cNvSpPr>
            <a:spLocks noGrp="1"/>
          </p:cNvSpPr>
          <p:nvPr>
            <p:ph type="title"/>
          </p:nvPr>
        </p:nvSpPr>
        <p:spPr>
          <a:xfrm>
            <a:off x="539750" y="543171"/>
            <a:ext cx="11112250" cy="535531"/>
          </a:xfrm>
        </p:spPr>
        <p:txBody>
          <a:bodyPr/>
          <a:lstStyle/>
          <a:p>
            <a:r>
              <a:rPr lang="en-AU">
                <a:latin typeface="+mj-lt"/>
              </a:rPr>
              <a:t>Anatomy of a run chart</a:t>
            </a:r>
          </a:p>
        </p:txBody>
      </p:sp>
      <p:pic>
        <p:nvPicPr>
          <p:cNvPr id="2" name="Picture 1" descr="line graph ">
            <a:extLst>
              <a:ext uri="{FF2B5EF4-FFF2-40B4-BE49-F238E27FC236}">
                <a16:creationId xmlns:a16="http://schemas.microsoft.com/office/drawing/2014/main" id="{CF1678C4-7F79-EC68-CEC0-E654C05A8F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9616" y="1690688"/>
            <a:ext cx="5575587" cy="4470630"/>
          </a:xfrm>
          <a:prstGeom prst="rect">
            <a:avLst/>
          </a:prstGeom>
        </p:spPr>
      </p:pic>
    </p:spTree>
    <p:extLst>
      <p:ext uri="{BB962C8B-B14F-4D97-AF65-F5344CB8AC3E}">
        <p14:creationId xmlns:p14="http://schemas.microsoft.com/office/powerpoint/2010/main" val="1027793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6553081-770D-51A2-C0F4-01604C47B845}"/>
              </a:ext>
            </a:extLst>
          </p:cNvPr>
          <p:cNvSpPr>
            <a:spLocks noGrp="1"/>
          </p:cNvSpPr>
          <p:nvPr>
            <p:ph type="title"/>
          </p:nvPr>
        </p:nvSpPr>
        <p:spPr>
          <a:xfrm>
            <a:off x="1018723" y="2404628"/>
            <a:ext cx="2559050" cy="1865126"/>
          </a:xfrm>
        </p:spPr>
        <p:txBody>
          <a:bodyPr/>
          <a:lstStyle/>
          <a:p>
            <a:r>
              <a:rPr lang="en-AU">
                <a:latin typeface="+mj-lt"/>
              </a:rPr>
              <a:t>83% of our patients are satisfied with their care. </a:t>
            </a:r>
            <a:endParaRPr lang="en-US">
              <a:latin typeface="+mj-lt"/>
            </a:endParaRPr>
          </a:p>
        </p:txBody>
      </p:sp>
      <p:sp>
        <p:nvSpPr>
          <p:cNvPr id="4" name="Slide Number Placeholder 3">
            <a:extLst>
              <a:ext uri="{FF2B5EF4-FFF2-40B4-BE49-F238E27FC236}">
                <a16:creationId xmlns:a16="http://schemas.microsoft.com/office/drawing/2014/main" id="{16ACE5AB-F6D8-6337-C011-26A58D2A5063}"/>
              </a:ext>
            </a:extLst>
          </p:cNvPr>
          <p:cNvSpPr>
            <a:spLocks noGrp="1"/>
          </p:cNvSpPr>
          <p:nvPr>
            <p:ph type="sldNum" sz="quarter" idx="11"/>
          </p:nvPr>
        </p:nvSpPr>
        <p:spPr>
          <a:xfrm>
            <a:off x="539750" y="6316664"/>
            <a:ext cx="245110" cy="316546"/>
          </a:xfrm>
        </p:spPr>
        <p:txBody>
          <a:bodyPr/>
          <a:lstStyle/>
          <a:p>
            <a:fld id="{AE6C97B7-05AD-4402-A8A1-A463185BD3F3}" type="slidenum">
              <a:rPr lang="en-US" smtClean="0"/>
              <a:pPr/>
              <a:t>14</a:t>
            </a:fld>
            <a:endParaRPr lang="en-US"/>
          </a:p>
        </p:txBody>
      </p:sp>
      <p:grpSp>
        <p:nvGrpSpPr>
          <p:cNvPr id="10" name="Group 9" descr="line graph with median line showing decrease in patient satisfaction over the weeks ">
            <a:extLst>
              <a:ext uri="{FF2B5EF4-FFF2-40B4-BE49-F238E27FC236}">
                <a16:creationId xmlns:a16="http://schemas.microsoft.com/office/drawing/2014/main" id="{E8AB7745-F5D5-5A38-D63F-5D10E13C88EF}"/>
              </a:ext>
            </a:extLst>
          </p:cNvPr>
          <p:cNvGrpSpPr/>
          <p:nvPr/>
        </p:nvGrpSpPr>
        <p:grpSpPr>
          <a:xfrm>
            <a:off x="4037266" y="1268619"/>
            <a:ext cx="7267549" cy="4320761"/>
            <a:chOff x="4810151" y="1315995"/>
            <a:chExt cx="7267549" cy="4320761"/>
          </a:xfrm>
        </p:grpSpPr>
        <p:graphicFrame>
          <p:nvGraphicFramePr>
            <p:cNvPr id="11" name="Chart 10" descr="line chart showing percentage of customers satisfied each month with lines going down ">
              <a:extLst>
                <a:ext uri="{FF2B5EF4-FFF2-40B4-BE49-F238E27FC236}">
                  <a16:creationId xmlns:a16="http://schemas.microsoft.com/office/drawing/2014/main" id="{66DDE9B5-5C84-4CAD-94BF-49C1E2B7DFD8}"/>
                </a:ext>
              </a:extLst>
            </p:cNvPr>
            <p:cNvGraphicFramePr>
              <a:graphicFrameLocks/>
            </p:cNvGraphicFramePr>
            <p:nvPr>
              <p:extLst>
                <p:ext uri="{D42A27DB-BD31-4B8C-83A1-F6EECF244321}">
                  <p14:modId xmlns:p14="http://schemas.microsoft.com/office/powerpoint/2010/main" val="3368998990"/>
                </p:ext>
              </p:extLst>
            </p:nvPr>
          </p:nvGraphicFramePr>
          <p:xfrm>
            <a:off x="4810151" y="1804086"/>
            <a:ext cx="7267549" cy="3832670"/>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a:extLst>
                <a:ext uri="{FF2B5EF4-FFF2-40B4-BE49-F238E27FC236}">
                  <a16:creationId xmlns:a16="http://schemas.microsoft.com/office/drawing/2014/main" id="{D34F9F2E-5A60-5680-CD82-5DB0BE21A1F2}"/>
                </a:ext>
              </a:extLst>
            </p:cNvPr>
            <p:cNvSpPr txBox="1"/>
            <p:nvPr/>
          </p:nvSpPr>
          <p:spPr>
            <a:xfrm>
              <a:off x="5214551" y="1315995"/>
              <a:ext cx="6783860" cy="369332"/>
            </a:xfrm>
            <a:prstGeom prst="rect">
              <a:avLst/>
            </a:prstGeom>
            <a:noFill/>
          </p:spPr>
          <p:txBody>
            <a:bodyPr wrap="square" rtlCol="0">
              <a:spAutoFit/>
            </a:bodyPr>
            <a:lstStyle/>
            <a:p>
              <a:pPr algn="ctr"/>
              <a:r>
                <a:rPr lang="en-AU" b="1">
                  <a:solidFill>
                    <a:schemeClr val="bg1"/>
                  </a:solidFill>
                </a:rPr>
                <a:t>Percent of patients are satisfied with their care by month</a:t>
              </a:r>
            </a:p>
          </p:txBody>
        </p:sp>
      </p:grpSp>
    </p:spTree>
    <p:extLst>
      <p:ext uri="{BB962C8B-B14F-4D97-AF65-F5344CB8AC3E}">
        <p14:creationId xmlns:p14="http://schemas.microsoft.com/office/powerpoint/2010/main" val="3769399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526B2D-E8D4-38CF-1172-AC0BF1B92560}"/>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D887C9C5-CF8D-6FB2-25A9-010294AD6525}"/>
              </a:ext>
            </a:extLst>
          </p:cNvPr>
          <p:cNvSpPr>
            <a:spLocks noGrp="1"/>
          </p:cNvSpPr>
          <p:nvPr>
            <p:ph type="title"/>
          </p:nvPr>
        </p:nvSpPr>
        <p:spPr>
          <a:xfrm>
            <a:off x="662305" y="2496437"/>
            <a:ext cx="2559050" cy="1865126"/>
          </a:xfrm>
        </p:spPr>
        <p:txBody>
          <a:bodyPr/>
          <a:lstStyle/>
          <a:p>
            <a:r>
              <a:rPr lang="en-AU">
                <a:latin typeface="+mj-lt"/>
              </a:rPr>
              <a:t>Outpatient median wait time per week is 90 minutes. </a:t>
            </a:r>
            <a:endParaRPr lang="en-US">
              <a:latin typeface="+mj-lt"/>
            </a:endParaRPr>
          </a:p>
        </p:txBody>
      </p:sp>
      <p:sp>
        <p:nvSpPr>
          <p:cNvPr id="4" name="Slide Number Placeholder 3">
            <a:extLst>
              <a:ext uri="{FF2B5EF4-FFF2-40B4-BE49-F238E27FC236}">
                <a16:creationId xmlns:a16="http://schemas.microsoft.com/office/drawing/2014/main" id="{712B43D7-AF66-C42C-9919-0BB8DBBFDC3B}"/>
              </a:ext>
            </a:extLst>
          </p:cNvPr>
          <p:cNvSpPr>
            <a:spLocks noGrp="1"/>
          </p:cNvSpPr>
          <p:nvPr>
            <p:ph type="sldNum" sz="quarter" idx="11"/>
          </p:nvPr>
        </p:nvSpPr>
        <p:spPr>
          <a:xfrm>
            <a:off x="539750" y="6316664"/>
            <a:ext cx="245110" cy="316546"/>
          </a:xfrm>
        </p:spPr>
        <p:txBody>
          <a:bodyPr/>
          <a:lstStyle/>
          <a:p>
            <a:fld id="{AE6C97B7-05AD-4402-A8A1-A463185BD3F3}" type="slidenum">
              <a:rPr lang="en-US" smtClean="0"/>
              <a:pPr/>
              <a:t>15</a:t>
            </a:fld>
            <a:endParaRPr lang="en-US"/>
          </a:p>
        </p:txBody>
      </p:sp>
      <p:grpSp>
        <p:nvGrpSpPr>
          <p:cNvPr id="2" name="Group 1" descr="line graph with median line showing average patient wait times per week">
            <a:extLst>
              <a:ext uri="{FF2B5EF4-FFF2-40B4-BE49-F238E27FC236}">
                <a16:creationId xmlns:a16="http://schemas.microsoft.com/office/drawing/2014/main" id="{A7824CC4-3C91-E7FB-5A92-5DD4EF0B77A2}"/>
              </a:ext>
            </a:extLst>
          </p:cNvPr>
          <p:cNvGrpSpPr/>
          <p:nvPr/>
        </p:nvGrpSpPr>
        <p:grpSpPr>
          <a:xfrm>
            <a:off x="3995058" y="1050313"/>
            <a:ext cx="7527841" cy="4757374"/>
            <a:chOff x="5046782" y="1295083"/>
            <a:chExt cx="6530546" cy="4341673"/>
          </a:xfrm>
        </p:grpSpPr>
        <p:graphicFrame>
          <p:nvGraphicFramePr>
            <p:cNvPr id="5" name="Chart 4" descr="graph chart with number of delays per week ">
              <a:extLst>
                <a:ext uri="{FF2B5EF4-FFF2-40B4-BE49-F238E27FC236}">
                  <a16:creationId xmlns:a16="http://schemas.microsoft.com/office/drawing/2014/main" id="{A98BD6EA-B6D3-85D7-FEC8-E0254064C4CD}"/>
                </a:ext>
              </a:extLst>
            </p:cNvPr>
            <p:cNvGraphicFramePr>
              <a:graphicFrameLocks/>
            </p:cNvGraphicFramePr>
            <p:nvPr/>
          </p:nvGraphicFramePr>
          <p:xfrm>
            <a:off x="5096260" y="1664415"/>
            <a:ext cx="6336989" cy="3972341"/>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BAF7B56B-ACE7-EDE0-08E3-19631E658A4A}"/>
                </a:ext>
              </a:extLst>
            </p:cNvPr>
            <p:cNvSpPr txBox="1"/>
            <p:nvPr/>
          </p:nvSpPr>
          <p:spPr>
            <a:xfrm>
              <a:off x="5046782" y="1295083"/>
              <a:ext cx="6530546" cy="369332"/>
            </a:xfrm>
            <a:prstGeom prst="rect">
              <a:avLst/>
            </a:prstGeom>
            <a:noFill/>
          </p:spPr>
          <p:txBody>
            <a:bodyPr wrap="square" rtlCol="0">
              <a:spAutoFit/>
            </a:bodyPr>
            <a:lstStyle/>
            <a:p>
              <a:pPr algn="ctr"/>
              <a:r>
                <a:rPr lang="en-AU" b="1">
                  <a:solidFill>
                    <a:schemeClr val="bg1"/>
                  </a:solidFill>
                </a:rPr>
                <a:t>Average outpatient wait times per week</a:t>
              </a:r>
            </a:p>
          </p:txBody>
        </p:sp>
      </p:grpSp>
    </p:spTree>
    <p:extLst>
      <p:ext uri="{BB962C8B-B14F-4D97-AF65-F5344CB8AC3E}">
        <p14:creationId xmlns:p14="http://schemas.microsoft.com/office/powerpoint/2010/main" val="1625751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00253F-9E6B-73EA-A8C2-C847D54E5009}"/>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C7AA0EA7-CC4B-6CDC-5CFE-89B0EE6EB97C}"/>
              </a:ext>
            </a:extLst>
          </p:cNvPr>
          <p:cNvSpPr>
            <a:spLocks noGrp="1"/>
          </p:cNvSpPr>
          <p:nvPr>
            <p:ph type="title"/>
          </p:nvPr>
        </p:nvSpPr>
        <p:spPr>
          <a:xfrm>
            <a:off x="662305" y="2048942"/>
            <a:ext cx="2559050" cy="2760115"/>
          </a:xfrm>
        </p:spPr>
        <p:txBody>
          <a:bodyPr/>
          <a:lstStyle/>
          <a:p>
            <a:r>
              <a:rPr lang="en-AU">
                <a:latin typeface="+mj-lt"/>
              </a:rPr>
              <a:t>The median monthly number of telehealth appointments is 290. </a:t>
            </a:r>
            <a:endParaRPr lang="en-US">
              <a:latin typeface="+mj-lt"/>
            </a:endParaRPr>
          </a:p>
        </p:txBody>
      </p:sp>
      <p:sp>
        <p:nvSpPr>
          <p:cNvPr id="4" name="Slide Number Placeholder 3">
            <a:extLst>
              <a:ext uri="{FF2B5EF4-FFF2-40B4-BE49-F238E27FC236}">
                <a16:creationId xmlns:a16="http://schemas.microsoft.com/office/drawing/2014/main" id="{F014102C-DCFB-C7B2-A209-7D7C8A758CCA}"/>
              </a:ext>
            </a:extLst>
          </p:cNvPr>
          <p:cNvSpPr>
            <a:spLocks noGrp="1"/>
          </p:cNvSpPr>
          <p:nvPr>
            <p:ph type="sldNum" sz="quarter" idx="11"/>
          </p:nvPr>
        </p:nvSpPr>
        <p:spPr>
          <a:xfrm>
            <a:off x="539750" y="6316664"/>
            <a:ext cx="245110" cy="316546"/>
          </a:xfrm>
        </p:spPr>
        <p:txBody>
          <a:bodyPr/>
          <a:lstStyle/>
          <a:p>
            <a:fld id="{AE6C97B7-05AD-4402-A8A1-A463185BD3F3}" type="slidenum">
              <a:rPr lang="en-US" smtClean="0"/>
              <a:pPr/>
              <a:t>16</a:t>
            </a:fld>
            <a:endParaRPr lang="en-US"/>
          </a:p>
        </p:txBody>
      </p:sp>
      <p:grpSp>
        <p:nvGrpSpPr>
          <p:cNvPr id="10" name="Group 9" descr="line graph with median line showing increase in number of telehealth appointments by month at a service ">
            <a:extLst>
              <a:ext uri="{FF2B5EF4-FFF2-40B4-BE49-F238E27FC236}">
                <a16:creationId xmlns:a16="http://schemas.microsoft.com/office/drawing/2014/main" id="{B87850A5-390C-3033-0CA9-0249297B5CE9}"/>
              </a:ext>
              <a:ext uri="{C183D7F6-B498-43B3-948B-1728B52AA6E4}">
                <adec:decorative xmlns:adec="http://schemas.microsoft.com/office/drawing/2017/decorative" val="0"/>
              </a:ext>
            </a:extLst>
          </p:cNvPr>
          <p:cNvGrpSpPr/>
          <p:nvPr/>
        </p:nvGrpSpPr>
        <p:grpSpPr>
          <a:xfrm>
            <a:off x="3525880" y="1269685"/>
            <a:ext cx="7157292" cy="4318629"/>
            <a:chOff x="4916387" y="1799278"/>
            <a:chExt cx="7157292" cy="4318629"/>
          </a:xfrm>
        </p:grpSpPr>
        <p:graphicFrame>
          <p:nvGraphicFramePr>
            <p:cNvPr id="11" name="Chart 10" descr="line graph with monthly treatment costs per patient ">
              <a:extLst>
                <a:ext uri="{FF2B5EF4-FFF2-40B4-BE49-F238E27FC236}">
                  <a16:creationId xmlns:a16="http://schemas.microsoft.com/office/drawing/2014/main" id="{E04D4B4B-DD15-B424-C269-42BFD432066E}"/>
                </a:ext>
              </a:extLst>
            </p:cNvPr>
            <p:cNvGraphicFramePr>
              <a:graphicFrameLocks/>
            </p:cNvGraphicFramePr>
            <p:nvPr>
              <p:extLst>
                <p:ext uri="{D42A27DB-BD31-4B8C-83A1-F6EECF244321}">
                  <p14:modId xmlns:p14="http://schemas.microsoft.com/office/powerpoint/2010/main" val="1296177070"/>
                </p:ext>
              </p:extLst>
            </p:nvPr>
          </p:nvGraphicFramePr>
          <p:xfrm>
            <a:off x="4916387" y="2151230"/>
            <a:ext cx="7157292" cy="3966677"/>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a:extLst>
                <a:ext uri="{FF2B5EF4-FFF2-40B4-BE49-F238E27FC236}">
                  <a16:creationId xmlns:a16="http://schemas.microsoft.com/office/drawing/2014/main" id="{05CBA24A-5549-1243-57A7-29BA4676475E}"/>
                </a:ext>
              </a:extLst>
            </p:cNvPr>
            <p:cNvSpPr txBox="1"/>
            <p:nvPr/>
          </p:nvSpPr>
          <p:spPr>
            <a:xfrm>
              <a:off x="5096260" y="1799278"/>
              <a:ext cx="6530546" cy="369332"/>
            </a:xfrm>
            <a:prstGeom prst="rect">
              <a:avLst/>
            </a:prstGeom>
            <a:noFill/>
          </p:spPr>
          <p:txBody>
            <a:bodyPr wrap="square" rtlCol="0">
              <a:spAutoFit/>
            </a:bodyPr>
            <a:lstStyle/>
            <a:p>
              <a:pPr algn="ctr"/>
              <a:r>
                <a:rPr lang="en-AU" b="1">
                  <a:solidFill>
                    <a:schemeClr val="bg1"/>
                  </a:solidFill>
                </a:rPr>
                <a:t>Number of telehealth appointments by month</a:t>
              </a:r>
            </a:p>
          </p:txBody>
        </p:sp>
      </p:grpSp>
    </p:spTree>
    <p:extLst>
      <p:ext uri="{BB962C8B-B14F-4D97-AF65-F5344CB8AC3E}">
        <p14:creationId xmlns:p14="http://schemas.microsoft.com/office/powerpoint/2010/main" val="2154266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922F1A-237A-8903-5023-5A5E29A01EA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45294C6-7976-2E0B-F14D-EF43F0932C90}"/>
              </a:ext>
            </a:extLst>
          </p:cNvPr>
          <p:cNvSpPr>
            <a:spLocks noGrp="1"/>
          </p:cNvSpPr>
          <p:nvPr>
            <p:ph type="title"/>
          </p:nvPr>
        </p:nvSpPr>
        <p:spPr>
          <a:xfrm>
            <a:off x="543560" y="3670492"/>
            <a:ext cx="5345611" cy="703912"/>
          </a:xfrm>
        </p:spPr>
        <p:txBody>
          <a:bodyPr/>
          <a:lstStyle/>
          <a:p>
            <a:r>
              <a:rPr lang="en-US">
                <a:latin typeface="+mj-lt"/>
              </a:rPr>
              <a:t>Variation</a:t>
            </a:r>
          </a:p>
        </p:txBody>
      </p:sp>
    </p:spTree>
    <p:extLst>
      <p:ext uri="{BB962C8B-B14F-4D97-AF65-F5344CB8AC3E}">
        <p14:creationId xmlns:p14="http://schemas.microsoft.com/office/powerpoint/2010/main" val="1473135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45FB42-1E17-9163-AC9B-702A7033F87F}"/>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8DE5094-74A8-FE0E-5B05-DE40CAEDB113}"/>
              </a:ext>
            </a:extLst>
          </p:cNvPr>
          <p:cNvSpPr>
            <a:spLocks noGrp="1"/>
          </p:cNvSpPr>
          <p:nvPr>
            <p:ph type="sldNum" sz="quarter" idx="11"/>
          </p:nvPr>
        </p:nvSpPr>
        <p:spPr/>
        <p:txBody>
          <a:bodyPr/>
          <a:lstStyle/>
          <a:p>
            <a:fld id="{AE6C97B7-05AD-4402-A8A1-A463185BD3F3}" type="slidenum">
              <a:rPr lang="en-US" smtClean="0"/>
              <a:pPr/>
              <a:t>18</a:t>
            </a:fld>
            <a:endParaRPr lang="en-US"/>
          </a:p>
        </p:txBody>
      </p:sp>
      <p:sp>
        <p:nvSpPr>
          <p:cNvPr id="6" name="Title 5">
            <a:extLst>
              <a:ext uri="{FF2B5EF4-FFF2-40B4-BE49-F238E27FC236}">
                <a16:creationId xmlns:a16="http://schemas.microsoft.com/office/drawing/2014/main" id="{1A1AB562-80AB-4DCA-FD74-6802E25209B8}"/>
              </a:ext>
            </a:extLst>
          </p:cNvPr>
          <p:cNvSpPr>
            <a:spLocks noGrp="1"/>
          </p:cNvSpPr>
          <p:nvPr>
            <p:ph type="title"/>
          </p:nvPr>
        </p:nvSpPr>
        <p:spPr>
          <a:xfrm>
            <a:off x="539750" y="543171"/>
            <a:ext cx="11112250" cy="535531"/>
          </a:xfrm>
        </p:spPr>
        <p:txBody>
          <a:bodyPr/>
          <a:lstStyle/>
          <a:p>
            <a:r>
              <a:rPr lang="en-AU">
                <a:latin typeface="+mj-lt"/>
              </a:rPr>
              <a:t>Variation</a:t>
            </a:r>
          </a:p>
        </p:txBody>
      </p:sp>
      <p:pic>
        <p:nvPicPr>
          <p:cNvPr id="5" name="Picture 4">
            <a:extLst>
              <a:ext uri="{FF2B5EF4-FFF2-40B4-BE49-F238E27FC236}">
                <a16:creationId xmlns:a16="http://schemas.microsoft.com/office/drawing/2014/main" id="{592D500D-DDDF-951C-AA3E-A6E6430F6762}"/>
              </a:ext>
            </a:extLst>
          </p:cNvPr>
          <p:cNvPicPr>
            <a:picLocks noChangeAspect="1"/>
          </p:cNvPicPr>
          <p:nvPr/>
        </p:nvPicPr>
        <p:blipFill>
          <a:blip r:embed="rId3">
            <a:extLst>
              <a:ext uri="{28A0092B-C50C-407E-A947-70E740481C1C}">
                <a14:useLocalDpi xmlns:a14="http://schemas.microsoft.com/office/drawing/2010/main" val="0"/>
              </a:ext>
            </a:extLst>
          </a:blip>
          <a:srcRect l="1423" t="37173" b="2623"/>
          <a:stretch>
            <a:fillRect/>
          </a:stretch>
        </p:blipFill>
        <p:spPr>
          <a:xfrm>
            <a:off x="1578429" y="2489742"/>
            <a:ext cx="7967568" cy="3892769"/>
          </a:xfrm>
          <a:prstGeom prst="rect">
            <a:avLst/>
          </a:prstGeom>
        </p:spPr>
      </p:pic>
      <p:sp>
        <p:nvSpPr>
          <p:cNvPr id="7" name="TextBox 6">
            <a:extLst>
              <a:ext uri="{FF2B5EF4-FFF2-40B4-BE49-F238E27FC236}">
                <a16:creationId xmlns:a16="http://schemas.microsoft.com/office/drawing/2014/main" id="{BD9601A7-62B4-0186-A549-A22BDB809CD3}"/>
              </a:ext>
            </a:extLst>
          </p:cNvPr>
          <p:cNvSpPr txBox="1"/>
          <p:nvPr/>
        </p:nvSpPr>
        <p:spPr>
          <a:xfrm>
            <a:off x="1578429" y="1653036"/>
            <a:ext cx="2428049" cy="755848"/>
          </a:xfrm>
          <a:prstGeom prst="rect">
            <a:avLst/>
          </a:prstGeom>
          <a:noFill/>
        </p:spPr>
        <p:txBody>
          <a:bodyPr wrap="square" rtlCol="0">
            <a:spAutoFit/>
          </a:bodyPr>
          <a:lstStyle/>
          <a:p>
            <a:pPr defTabSz="913554">
              <a:lnSpc>
                <a:spcPct val="98000"/>
              </a:lnSpc>
              <a:spcAft>
                <a:spcPts val="1732"/>
              </a:spcAft>
            </a:pPr>
            <a:r>
              <a:rPr lang="en-AU" sz="2200"/>
              <a:t>Making variation visible</a:t>
            </a:r>
          </a:p>
        </p:txBody>
      </p:sp>
      <p:sp>
        <p:nvSpPr>
          <p:cNvPr id="8" name="TextBox 7">
            <a:extLst>
              <a:ext uri="{FF2B5EF4-FFF2-40B4-BE49-F238E27FC236}">
                <a16:creationId xmlns:a16="http://schemas.microsoft.com/office/drawing/2014/main" id="{D11DF648-CAFA-AB69-66B4-B8778DA8BFEA}"/>
              </a:ext>
            </a:extLst>
          </p:cNvPr>
          <p:cNvSpPr txBox="1"/>
          <p:nvPr/>
        </p:nvSpPr>
        <p:spPr>
          <a:xfrm>
            <a:off x="3843555" y="1653036"/>
            <a:ext cx="3152192" cy="424090"/>
          </a:xfrm>
          <a:prstGeom prst="rect">
            <a:avLst/>
          </a:prstGeom>
          <a:noFill/>
        </p:spPr>
        <p:txBody>
          <a:bodyPr wrap="square" rtlCol="0">
            <a:spAutoFit/>
          </a:bodyPr>
          <a:lstStyle>
            <a:defPPr>
              <a:defRPr lang="en-US"/>
            </a:defPPr>
            <a:lvl1pPr algn="ctr" defTabSz="913554">
              <a:lnSpc>
                <a:spcPct val="98000"/>
              </a:lnSpc>
              <a:spcAft>
                <a:spcPts val="1732"/>
              </a:spcAft>
              <a:defRPr sz="2800"/>
            </a:lvl1pPr>
          </a:lstStyle>
          <a:p>
            <a:r>
              <a:rPr lang="en-AU" sz="2200"/>
              <a:t>2 types of variation</a:t>
            </a:r>
          </a:p>
        </p:txBody>
      </p:sp>
      <p:sp>
        <p:nvSpPr>
          <p:cNvPr id="9" name="TextBox 8">
            <a:extLst>
              <a:ext uri="{FF2B5EF4-FFF2-40B4-BE49-F238E27FC236}">
                <a16:creationId xmlns:a16="http://schemas.microsoft.com/office/drawing/2014/main" id="{A9E97090-CAFB-F61C-7751-B11520E43CD7}"/>
              </a:ext>
            </a:extLst>
          </p:cNvPr>
          <p:cNvSpPr txBox="1"/>
          <p:nvPr/>
        </p:nvSpPr>
        <p:spPr>
          <a:xfrm>
            <a:off x="7179096" y="1402137"/>
            <a:ext cx="2236272" cy="1087605"/>
          </a:xfrm>
          <a:prstGeom prst="rect">
            <a:avLst/>
          </a:prstGeom>
          <a:noFill/>
        </p:spPr>
        <p:txBody>
          <a:bodyPr wrap="square" rtlCol="0">
            <a:spAutoFit/>
          </a:bodyPr>
          <a:lstStyle>
            <a:defPPr>
              <a:defRPr lang="en-US"/>
            </a:defPPr>
            <a:lvl1pPr algn="ctr" defTabSz="913554">
              <a:lnSpc>
                <a:spcPct val="98000"/>
              </a:lnSpc>
              <a:spcAft>
                <a:spcPts val="1732"/>
              </a:spcAft>
              <a:defRPr sz="2800"/>
            </a:lvl1pPr>
          </a:lstStyle>
          <a:p>
            <a:r>
              <a:rPr lang="en-AU" sz="2200"/>
              <a:t>Interpret and respond</a:t>
            </a:r>
            <a:br>
              <a:rPr lang="en-AU" sz="2200"/>
            </a:br>
            <a:r>
              <a:rPr lang="en-AU" sz="2200"/>
              <a:t>(think and do)</a:t>
            </a:r>
          </a:p>
        </p:txBody>
      </p:sp>
    </p:spTree>
    <p:extLst>
      <p:ext uri="{BB962C8B-B14F-4D97-AF65-F5344CB8AC3E}">
        <p14:creationId xmlns:p14="http://schemas.microsoft.com/office/powerpoint/2010/main" val="620141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792BA3-B9D9-AC60-774C-11AC36177AE3}"/>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5C45D7C-013B-827F-9CA4-4921C9C4FF17}"/>
              </a:ext>
            </a:extLst>
          </p:cNvPr>
          <p:cNvSpPr>
            <a:spLocks noGrp="1"/>
          </p:cNvSpPr>
          <p:nvPr>
            <p:ph type="sldNum" sz="quarter" idx="11"/>
          </p:nvPr>
        </p:nvSpPr>
        <p:spPr/>
        <p:txBody>
          <a:bodyPr/>
          <a:lstStyle/>
          <a:p>
            <a:fld id="{AE6C97B7-05AD-4402-A8A1-A463185BD3F3}" type="slidenum">
              <a:rPr lang="en-US" smtClean="0"/>
              <a:pPr/>
              <a:t>19</a:t>
            </a:fld>
            <a:endParaRPr lang="en-US"/>
          </a:p>
        </p:txBody>
      </p:sp>
      <p:sp>
        <p:nvSpPr>
          <p:cNvPr id="6" name="Title 5">
            <a:extLst>
              <a:ext uri="{FF2B5EF4-FFF2-40B4-BE49-F238E27FC236}">
                <a16:creationId xmlns:a16="http://schemas.microsoft.com/office/drawing/2014/main" id="{F1D889C0-D143-6C3E-589F-BADA0CE65AC0}"/>
              </a:ext>
            </a:extLst>
          </p:cNvPr>
          <p:cNvSpPr>
            <a:spLocks noGrp="1"/>
          </p:cNvSpPr>
          <p:nvPr>
            <p:ph type="title"/>
          </p:nvPr>
        </p:nvSpPr>
        <p:spPr>
          <a:xfrm>
            <a:off x="539750" y="543171"/>
            <a:ext cx="11112250" cy="535531"/>
          </a:xfrm>
        </p:spPr>
        <p:txBody>
          <a:bodyPr/>
          <a:lstStyle/>
          <a:p>
            <a:r>
              <a:rPr lang="en-AU">
                <a:latin typeface="+mj-lt"/>
              </a:rPr>
              <a:t>Variation</a:t>
            </a:r>
          </a:p>
        </p:txBody>
      </p:sp>
      <p:pic>
        <p:nvPicPr>
          <p:cNvPr id="2" name="Picture 1">
            <a:extLst>
              <a:ext uri="{FF2B5EF4-FFF2-40B4-BE49-F238E27FC236}">
                <a16:creationId xmlns:a16="http://schemas.microsoft.com/office/drawing/2014/main" id="{687AF4F9-AA2B-C45F-B117-1BC5C57A989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19908" y="385341"/>
            <a:ext cx="4736985" cy="5420384"/>
          </a:xfrm>
          <a:prstGeom prst="rect">
            <a:avLst/>
          </a:prstGeom>
        </p:spPr>
      </p:pic>
      <p:sp>
        <p:nvSpPr>
          <p:cNvPr id="4" name="TextBox 3">
            <a:extLst>
              <a:ext uri="{FF2B5EF4-FFF2-40B4-BE49-F238E27FC236}">
                <a16:creationId xmlns:a16="http://schemas.microsoft.com/office/drawing/2014/main" id="{FF4D7B17-A5A5-7558-E626-C9FA9FAD0268}"/>
              </a:ext>
            </a:extLst>
          </p:cNvPr>
          <p:cNvSpPr txBox="1"/>
          <p:nvPr/>
        </p:nvSpPr>
        <p:spPr>
          <a:xfrm>
            <a:off x="434435" y="1595685"/>
            <a:ext cx="6285474" cy="3539430"/>
          </a:xfrm>
          <a:prstGeom prst="rect">
            <a:avLst/>
          </a:prstGeom>
          <a:noFill/>
        </p:spPr>
        <p:txBody>
          <a:bodyPr wrap="square" rtlCol="0">
            <a:spAutoFit/>
          </a:bodyPr>
          <a:lstStyle/>
          <a:p>
            <a:r>
              <a:rPr lang="en-AU" sz="2800">
                <a:ea typeface="Arial" panose="020B0604020202020204" pitchFamily="34" charset="0"/>
                <a:cs typeface="Arial" panose="020B0604020202020204" pitchFamily="34" charset="0"/>
              </a:rPr>
              <a:t>V</a:t>
            </a:r>
            <a:r>
              <a:rPr lang="en-AU" sz="2800">
                <a:effectLst/>
                <a:ea typeface="Arial" panose="020B0604020202020204" pitchFamily="34" charset="0"/>
                <a:cs typeface="Arial" panose="020B0604020202020204" pitchFamily="34" charset="0"/>
              </a:rPr>
              <a:t>ariation refers to the measurable differences, fluctuations, or changes observed in a set of data or a process. </a:t>
            </a:r>
          </a:p>
          <a:p>
            <a:endParaRPr lang="en-AU" sz="2800">
              <a:ea typeface="Arial" panose="020B0604020202020204" pitchFamily="34" charset="0"/>
              <a:cs typeface="Arial" panose="020B0604020202020204" pitchFamily="34" charset="0"/>
            </a:endParaRPr>
          </a:p>
          <a:p>
            <a:r>
              <a:rPr lang="en-AU" sz="2800">
                <a:effectLst/>
                <a:ea typeface="Arial" panose="020B0604020202020204" pitchFamily="34" charset="0"/>
                <a:cs typeface="Arial" panose="020B0604020202020204" pitchFamily="34" charset="0"/>
              </a:rPr>
              <a:t>In healthcare, it encompasses the inherent diversity in patient characteristics, care delivery processes, and patient outcomes</a:t>
            </a:r>
            <a:r>
              <a:rPr lang="en-AU" sz="2800">
                <a:effectLst/>
                <a:latin typeface="VIC" panose="00000500000000000000" pitchFamily="2" charset="0"/>
                <a:ea typeface="Arial" panose="020B0604020202020204" pitchFamily="34" charset="0"/>
                <a:cs typeface="Arial" panose="020B0604020202020204" pitchFamily="34" charset="0"/>
              </a:rPr>
              <a:t>.</a:t>
            </a:r>
            <a:endParaRPr lang="en-AU" sz="2800"/>
          </a:p>
        </p:txBody>
      </p:sp>
      <p:sp>
        <p:nvSpPr>
          <p:cNvPr id="10" name="TextBox 9">
            <a:extLst>
              <a:ext uri="{FF2B5EF4-FFF2-40B4-BE49-F238E27FC236}">
                <a16:creationId xmlns:a16="http://schemas.microsoft.com/office/drawing/2014/main" id="{7536FBB4-71EF-EAF4-DEFE-96F49AC031A0}"/>
              </a:ext>
            </a:extLst>
          </p:cNvPr>
          <p:cNvSpPr txBox="1"/>
          <p:nvPr/>
        </p:nvSpPr>
        <p:spPr>
          <a:xfrm>
            <a:off x="1509448" y="6314829"/>
            <a:ext cx="7478992" cy="215444"/>
          </a:xfrm>
          <a:prstGeom prst="rect">
            <a:avLst/>
          </a:prstGeom>
          <a:noFill/>
        </p:spPr>
        <p:txBody>
          <a:bodyPr wrap="square">
            <a:spAutoFit/>
          </a:bodyPr>
          <a:lstStyle/>
          <a:p>
            <a:r>
              <a:rPr lang="en-AU" sz="800" i="1" u="none" strike="noStrike">
                <a:solidFill>
                  <a:schemeClr val="bg2">
                    <a:lumMod val="75000"/>
                  </a:schemeClr>
                </a:solidFill>
                <a:effectLst/>
                <a:latin typeface="VIC" panose="00000500000000000000" pitchFamily="2" charset="0"/>
              </a:rPr>
              <a:t>Source: Four apples arranged neatly by </a:t>
            </a:r>
            <a:r>
              <a:rPr lang="en-AU" sz="800" i="1" u="none" strike="noStrike" err="1">
                <a:solidFill>
                  <a:schemeClr val="bg2">
                    <a:lumMod val="75000"/>
                  </a:schemeClr>
                </a:solidFill>
                <a:effectLst/>
                <a:latin typeface="VIC" panose="00000500000000000000" pitchFamily="2" charset="0"/>
              </a:rPr>
              <a:t>Freerangestock</a:t>
            </a:r>
            <a:r>
              <a:rPr lang="en-AU" sz="800" i="1" u="none" strike="noStrike">
                <a:solidFill>
                  <a:schemeClr val="bg2">
                    <a:lumMod val="75000"/>
                  </a:schemeClr>
                </a:solidFill>
                <a:effectLst/>
                <a:latin typeface="VIC" panose="00000500000000000000" pitchFamily="2" charset="0"/>
              </a:rPr>
              <a:t> under license: https://creativecommons.org/publicdomain/zero/1.0/</a:t>
            </a:r>
            <a:r>
              <a:rPr lang="en-AU" sz="800" i="1">
                <a:solidFill>
                  <a:schemeClr val="bg2">
                    <a:lumMod val="75000"/>
                  </a:schemeClr>
                </a:solidFill>
                <a:latin typeface="VIC" panose="00000500000000000000" pitchFamily="2" charset="0"/>
              </a:rPr>
              <a:t> </a:t>
            </a:r>
          </a:p>
        </p:txBody>
      </p:sp>
    </p:spTree>
    <p:extLst>
      <p:ext uri="{BB962C8B-B14F-4D97-AF65-F5344CB8AC3E}">
        <p14:creationId xmlns:p14="http://schemas.microsoft.com/office/powerpoint/2010/main" val="1401068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6F61E29-9156-AA2E-E2FA-6661C3FE1913}"/>
              </a:ext>
            </a:extLst>
          </p:cNvPr>
          <p:cNvSpPr>
            <a:spLocks noGrp="1"/>
          </p:cNvSpPr>
          <p:nvPr>
            <p:ph type="title"/>
          </p:nvPr>
        </p:nvSpPr>
        <p:spPr>
          <a:xfrm>
            <a:off x="543560" y="3653565"/>
            <a:ext cx="4500879" cy="720839"/>
          </a:xfrm>
        </p:spPr>
        <p:txBody>
          <a:bodyPr/>
          <a:lstStyle/>
          <a:p>
            <a:r>
              <a:rPr lang="en-US">
                <a:latin typeface="+mj-lt"/>
              </a:rPr>
              <a:t>Session 2</a:t>
            </a:r>
          </a:p>
        </p:txBody>
      </p:sp>
      <p:sp>
        <p:nvSpPr>
          <p:cNvPr id="6" name="Text Placeholder 5">
            <a:extLst>
              <a:ext uri="{FF2B5EF4-FFF2-40B4-BE49-F238E27FC236}">
                <a16:creationId xmlns:a16="http://schemas.microsoft.com/office/drawing/2014/main" id="{218DC3D3-06A6-28BE-3D0A-54612477AEB7}"/>
              </a:ext>
            </a:extLst>
          </p:cNvPr>
          <p:cNvSpPr>
            <a:spLocks noGrp="1"/>
          </p:cNvSpPr>
          <p:nvPr>
            <p:ph type="body" idx="1"/>
          </p:nvPr>
        </p:nvSpPr>
        <p:spPr>
          <a:xfrm>
            <a:off x="543560" y="4374404"/>
            <a:ext cx="4500879" cy="406844"/>
          </a:xfrm>
        </p:spPr>
        <p:txBody>
          <a:bodyPr/>
          <a:lstStyle/>
          <a:p>
            <a:r>
              <a:rPr lang="en-US">
                <a:latin typeface="+mj-lt"/>
              </a:rPr>
              <a:t>Understanding the system </a:t>
            </a:r>
          </a:p>
        </p:txBody>
      </p:sp>
    </p:spTree>
    <p:extLst>
      <p:ext uri="{BB962C8B-B14F-4D97-AF65-F5344CB8AC3E}">
        <p14:creationId xmlns:p14="http://schemas.microsoft.com/office/powerpoint/2010/main" val="3527735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2FA786-3738-67F2-3CDF-B3AFCD0AEE53}"/>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54F55B2-C8E5-FB02-D328-0AFA249FFA3F}"/>
              </a:ext>
            </a:extLst>
          </p:cNvPr>
          <p:cNvSpPr>
            <a:spLocks noGrp="1"/>
          </p:cNvSpPr>
          <p:nvPr>
            <p:ph type="sldNum" sz="quarter" idx="11"/>
          </p:nvPr>
        </p:nvSpPr>
        <p:spPr/>
        <p:txBody>
          <a:bodyPr/>
          <a:lstStyle/>
          <a:p>
            <a:fld id="{AE6C97B7-05AD-4402-A8A1-A463185BD3F3}" type="slidenum">
              <a:rPr lang="en-US" smtClean="0"/>
              <a:pPr/>
              <a:t>20</a:t>
            </a:fld>
            <a:endParaRPr lang="en-US"/>
          </a:p>
        </p:txBody>
      </p:sp>
      <p:sp>
        <p:nvSpPr>
          <p:cNvPr id="6" name="Title 5">
            <a:extLst>
              <a:ext uri="{FF2B5EF4-FFF2-40B4-BE49-F238E27FC236}">
                <a16:creationId xmlns:a16="http://schemas.microsoft.com/office/drawing/2014/main" id="{B5A429E7-EC9A-F7D9-A76F-05F8BFC4BFDC}"/>
              </a:ext>
            </a:extLst>
          </p:cNvPr>
          <p:cNvSpPr>
            <a:spLocks noGrp="1"/>
          </p:cNvSpPr>
          <p:nvPr>
            <p:ph type="title"/>
          </p:nvPr>
        </p:nvSpPr>
        <p:spPr>
          <a:xfrm>
            <a:off x="539750" y="543171"/>
            <a:ext cx="11112250" cy="535531"/>
          </a:xfrm>
        </p:spPr>
        <p:txBody>
          <a:bodyPr/>
          <a:lstStyle/>
          <a:p>
            <a:r>
              <a:rPr lang="en-AU">
                <a:latin typeface="+mj-lt"/>
              </a:rPr>
              <a:t>My commute to work (minutes)</a:t>
            </a:r>
          </a:p>
        </p:txBody>
      </p:sp>
      <p:sp>
        <p:nvSpPr>
          <p:cNvPr id="10" name="TextBox 9">
            <a:extLst>
              <a:ext uri="{FF2B5EF4-FFF2-40B4-BE49-F238E27FC236}">
                <a16:creationId xmlns:a16="http://schemas.microsoft.com/office/drawing/2014/main" id="{F657914D-5A3C-F686-E922-4390FF553983}"/>
              </a:ext>
            </a:extLst>
          </p:cNvPr>
          <p:cNvSpPr txBox="1"/>
          <p:nvPr/>
        </p:nvSpPr>
        <p:spPr>
          <a:xfrm>
            <a:off x="1509448" y="6314829"/>
            <a:ext cx="7478992" cy="215444"/>
          </a:xfrm>
          <a:prstGeom prst="rect">
            <a:avLst/>
          </a:prstGeom>
          <a:noFill/>
        </p:spPr>
        <p:txBody>
          <a:bodyPr wrap="square">
            <a:spAutoFit/>
          </a:bodyPr>
          <a:lstStyle/>
          <a:p>
            <a:r>
              <a:rPr lang="en-AU" sz="800" i="1">
                <a:solidFill>
                  <a:schemeClr val="bg2">
                    <a:lumMod val="75000"/>
                  </a:schemeClr>
                </a:solidFill>
                <a:latin typeface="VIC" panose="00000500000000000000" pitchFamily="2" charset="0"/>
              </a:rPr>
              <a:t>Graph reference: IHI Professional Improvement Coach Program (2023) </a:t>
            </a:r>
          </a:p>
        </p:txBody>
      </p:sp>
      <p:graphicFrame>
        <p:nvGraphicFramePr>
          <p:cNvPr id="5" name="Chart 4" descr="line graph with commute times ">
            <a:extLst>
              <a:ext uri="{FF2B5EF4-FFF2-40B4-BE49-F238E27FC236}">
                <a16:creationId xmlns:a16="http://schemas.microsoft.com/office/drawing/2014/main" id="{C8ED8AB3-CB31-D53F-28D3-904946620A55}"/>
              </a:ext>
            </a:extLst>
          </p:cNvPr>
          <p:cNvGraphicFramePr/>
          <p:nvPr>
            <p:extLst>
              <p:ext uri="{D42A27DB-BD31-4B8C-83A1-F6EECF244321}">
                <p14:modId xmlns:p14="http://schemas.microsoft.com/office/powerpoint/2010/main" val="3430736743"/>
              </p:ext>
            </p:extLst>
          </p:nvPr>
        </p:nvGraphicFramePr>
        <p:xfrm>
          <a:off x="1702260" y="1452540"/>
          <a:ext cx="8787230" cy="448845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48794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BB9F08-0C5F-C1EC-5292-0ABC1C782AF3}"/>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2956F06-744C-C50B-CA63-9B94251829E8}"/>
              </a:ext>
            </a:extLst>
          </p:cNvPr>
          <p:cNvSpPr>
            <a:spLocks noGrp="1"/>
          </p:cNvSpPr>
          <p:nvPr>
            <p:ph type="sldNum" sz="quarter" idx="11"/>
          </p:nvPr>
        </p:nvSpPr>
        <p:spPr/>
        <p:txBody>
          <a:bodyPr/>
          <a:lstStyle/>
          <a:p>
            <a:fld id="{AE6C97B7-05AD-4402-A8A1-A463185BD3F3}" type="slidenum">
              <a:rPr lang="en-US" smtClean="0"/>
              <a:pPr/>
              <a:t>21</a:t>
            </a:fld>
            <a:endParaRPr lang="en-US"/>
          </a:p>
        </p:txBody>
      </p:sp>
      <p:sp>
        <p:nvSpPr>
          <p:cNvPr id="6" name="Title 5">
            <a:extLst>
              <a:ext uri="{FF2B5EF4-FFF2-40B4-BE49-F238E27FC236}">
                <a16:creationId xmlns:a16="http://schemas.microsoft.com/office/drawing/2014/main" id="{4CC48192-31F0-4058-9DF0-CBBF2A52B09A}"/>
              </a:ext>
            </a:extLst>
          </p:cNvPr>
          <p:cNvSpPr>
            <a:spLocks noGrp="1"/>
          </p:cNvSpPr>
          <p:nvPr>
            <p:ph type="title"/>
          </p:nvPr>
        </p:nvSpPr>
        <p:spPr>
          <a:xfrm>
            <a:off x="539750" y="543171"/>
            <a:ext cx="11112250" cy="535531"/>
          </a:xfrm>
        </p:spPr>
        <p:txBody>
          <a:bodyPr/>
          <a:lstStyle/>
          <a:p>
            <a:r>
              <a:rPr lang="en-AU">
                <a:latin typeface="+mj-lt"/>
              </a:rPr>
              <a:t>First type of variation</a:t>
            </a:r>
          </a:p>
        </p:txBody>
      </p:sp>
      <p:graphicFrame>
        <p:nvGraphicFramePr>
          <p:cNvPr id="2" name="Chart 1" descr="line graph with commute times going up and down ">
            <a:extLst>
              <a:ext uri="{FF2B5EF4-FFF2-40B4-BE49-F238E27FC236}">
                <a16:creationId xmlns:a16="http://schemas.microsoft.com/office/drawing/2014/main" id="{C9E690A6-89D9-3AD1-96B4-764A8D6C79E8}"/>
              </a:ext>
            </a:extLst>
          </p:cNvPr>
          <p:cNvGraphicFramePr>
            <a:graphicFrameLocks/>
          </p:cNvGraphicFramePr>
          <p:nvPr>
            <p:extLst>
              <p:ext uri="{D42A27DB-BD31-4B8C-83A1-F6EECF244321}">
                <p14:modId xmlns:p14="http://schemas.microsoft.com/office/powerpoint/2010/main" val="373065006"/>
              </p:ext>
            </p:extLst>
          </p:nvPr>
        </p:nvGraphicFramePr>
        <p:xfrm>
          <a:off x="395111" y="1619129"/>
          <a:ext cx="11258841" cy="4784495"/>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9FD59290-63F9-8133-2ACB-B55410A5471B}"/>
              </a:ext>
            </a:extLst>
          </p:cNvPr>
          <p:cNvSpPr txBox="1"/>
          <p:nvPr/>
        </p:nvSpPr>
        <p:spPr>
          <a:xfrm>
            <a:off x="7677959" y="1027906"/>
            <a:ext cx="4413736" cy="461665"/>
          </a:xfrm>
          <a:prstGeom prst="rect">
            <a:avLst/>
          </a:prstGeom>
          <a:noFill/>
        </p:spPr>
        <p:txBody>
          <a:bodyPr wrap="square" rtlCol="0">
            <a:spAutoFit/>
          </a:bodyPr>
          <a:lstStyle/>
          <a:p>
            <a:r>
              <a:rPr lang="en-AU" sz="2400"/>
              <a:t>Variation = Common cause</a:t>
            </a:r>
          </a:p>
        </p:txBody>
      </p:sp>
      <p:cxnSp>
        <p:nvCxnSpPr>
          <p:cNvPr id="7" name="Straight Connector 6">
            <a:extLst>
              <a:ext uri="{FF2B5EF4-FFF2-40B4-BE49-F238E27FC236}">
                <a16:creationId xmlns:a16="http://schemas.microsoft.com/office/drawing/2014/main" id="{2DE9780E-AD04-6ACD-B4B1-C1EC33CEFF72}"/>
              </a:ext>
              <a:ext uri="{C183D7F6-B498-43B3-948B-1728B52AA6E4}">
                <adec:decorative xmlns:adec="http://schemas.microsoft.com/office/drawing/2017/decorative" val="1"/>
              </a:ext>
            </a:extLst>
          </p:cNvPr>
          <p:cNvCxnSpPr>
            <a:cxnSpLocks/>
            <a:endCxn id="8" idx="1"/>
          </p:cNvCxnSpPr>
          <p:nvPr/>
        </p:nvCxnSpPr>
        <p:spPr>
          <a:xfrm>
            <a:off x="1069780" y="3429000"/>
            <a:ext cx="100605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56077ED-8527-B6E0-1C53-BE99DF84B273}"/>
              </a:ext>
            </a:extLst>
          </p:cNvPr>
          <p:cNvSpPr txBox="1"/>
          <p:nvPr/>
        </p:nvSpPr>
        <p:spPr>
          <a:xfrm>
            <a:off x="11130280" y="3244334"/>
            <a:ext cx="1115424" cy="369332"/>
          </a:xfrm>
          <a:prstGeom prst="rect">
            <a:avLst/>
          </a:prstGeom>
          <a:noFill/>
        </p:spPr>
        <p:txBody>
          <a:bodyPr wrap="square" rtlCol="0">
            <a:spAutoFit/>
          </a:bodyPr>
          <a:lstStyle/>
          <a:p>
            <a:r>
              <a:rPr lang="en-AU"/>
              <a:t>Median</a:t>
            </a:r>
          </a:p>
        </p:txBody>
      </p:sp>
    </p:spTree>
    <p:extLst>
      <p:ext uri="{BB962C8B-B14F-4D97-AF65-F5344CB8AC3E}">
        <p14:creationId xmlns:p14="http://schemas.microsoft.com/office/powerpoint/2010/main" val="4103324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DD1B7-3958-EB1F-2476-FE0FE6599D67}"/>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EB60662-128D-C833-6144-BBC7C1224FFF}"/>
              </a:ext>
            </a:extLst>
          </p:cNvPr>
          <p:cNvSpPr>
            <a:spLocks noGrp="1"/>
          </p:cNvSpPr>
          <p:nvPr>
            <p:ph type="sldNum" sz="quarter" idx="11"/>
          </p:nvPr>
        </p:nvSpPr>
        <p:spPr/>
        <p:txBody>
          <a:bodyPr/>
          <a:lstStyle/>
          <a:p>
            <a:fld id="{AE6C97B7-05AD-4402-A8A1-A463185BD3F3}" type="slidenum">
              <a:rPr lang="en-US" smtClean="0"/>
              <a:pPr/>
              <a:t>22</a:t>
            </a:fld>
            <a:endParaRPr lang="en-US"/>
          </a:p>
        </p:txBody>
      </p:sp>
      <p:sp>
        <p:nvSpPr>
          <p:cNvPr id="6" name="Title 5">
            <a:extLst>
              <a:ext uri="{FF2B5EF4-FFF2-40B4-BE49-F238E27FC236}">
                <a16:creationId xmlns:a16="http://schemas.microsoft.com/office/drawing/2014/main" id="{ED91F637-9371-363B-0B8D-7FA5A9B12C3D}"/>
              </a:ext>
            </a:extLst>
          </p:cNvPr>
          <p:cNvSpPr>
            <a:spLocks noGrp="1"/>
          </p:cNvSpPr>
          <p:nvPr>
            <p:ph type="title"/>
          </p:nvPr>
        </p:nvSpPr>
        <p:spPr>
          <a:xfrm>
            <a:off x="539750" y="543171"/>
            <a:ext cx="11112250" cy="535531"/>
          </a:xfrm>
        </p:spPr>
        <p:txBody>
          <a:bodyPr/>
          <a:lstStyle/>
          <a:p>
            <a:r>
              <a:rPr lang="en-AU">
                <a:latin typeface="+mj-lt"/>
              </a:rPr>
              <a:t>Second type of variation</a:t>
            </a:r>
          </a:p>
        </p:txBody>
      </p:sp>
      <p:sp>
        <p:nvSpPr>
          <p:cNvPr id="4" name="TextBox 3">
            <a:extLst>
              <a:ext uri="{FF2B5EF4-FFF2-40B4-BE49-F238E27FC236}">
                <a16:creationId xmlns:a16="http://schemas.microsoft.com/office/drawing/2014/main" id="{F70FE508-42A2-8CB7-91C1-9420F3AAEE31}"/>
              </a:ext>
            </a:extLst>
          </p:cNvPr>
          <p:cNvSpPr txBox="1"/>
          <p:nvPr/>
        </p:nvSpPr>
        <p:spPr>
          <a:xfrm>
            <a:off x="7677959" y="1027906"/>
            <a:ext cx="4413736" cy="461665"/>
          </a:xfrm>
          <a:prstGeom prst="rect">
            <a:avLst/>
          </a:prstGeom>
          <a:noFill/>
        </p:spPr>
        <p:txBody>
          <a:bodyPr wrap="square" rtlCol="0">
            <a:spAutoFit/>
          </a:bodyPr>
          <a:lstStyle/>
          <a:p>
            <a:r>
              <a:rPr lang="en-AU" sz="2400"/>
              <a:t>Variation = Special cause</a:t>
            </a:r>
          </a:p>
        </p:txBody>
      </p:sp>
      <p:cxnSp>
        <p:nvCxnSpPr>
          <p:cNvPr id="7" name="Straight Connector 6">
            <a:extLst>
              <a:ext uri="{FF2B5EF4-FFF2-40B4-BE49-F238E27FC236}">
                <a16:creationId xmlns:a16="http://schemas.microsoft.com/office/drawing/2014/main" id="{569371CC-1D0C-67BB-B9DE-D45A1C3FC338}"/>
              </a:ext>
              <a:ext uri="{C183D7F6-B498-43B3-948B-1728B52AA6E4}">
                <adec:decorative xmlns:adec="http://schemas.microsoft.com/office/drawing/2017/decorative" val="1"/>
              </a:ext>
            </a:extLst>
          </p:cNvPr>
          <p:cNvCxnSpPr>
            <a:cxnSpLocks/>
            <a:endCxn id="8" idx="1"/>
          </p:cNvCxnSpPr>
          <p:nvPr/>
        </p:nvCxnSpPr>
        <p:spPr>
          <a:xfrm>
            <a:off x="1033788" y="4136572"/>
            <a:ext cx="100605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4753B724-ED68-D564-1D1C-77D13C914648}"/>
              </a:ext>
            </a:extLst>
          </p:cNvPr>
          <p:cNvSpPr txBox="1"/>
          <p:nvPr/>
        </p:nvSpPr>
        <p:spPr>
          <a:xfrm>
            <a:off x="11094288" y="3951906"/>
            <a:ext cx="1115424" cy="369332"/>
          </a:xfrm>
          <a:prstGeom prst="rect">
            <a:avLst/>
          </a:prstGeom>
          <a:noFill/>
        </p:spPr>
        <p:txBody>
          <a:bodyPr wrap="square" rtlCol="0">
            <a:spAutoFit/>
          </a:bodyPr>
          <a:lstStyle/>
          <a:p>
            <a:r>
              <a:rPr lang="en-AU"/>
              <a:t>Median</a:t>
            </a:r>
          </a:p>
        </p:txBody>
      </p:sp>
      <p:graphicFrame>
        <p:nvGraphicFramePr>
          <p:cNvPr id="5" name="Chart 4" descr="line graph showing commute times going up and down ">
            <a:extLst>
              <a:ext uri="{FF2B5EF4-FFF2-40B4-BE49-F238E27FC236}">
                <a16:creationId xmlns:a16="http://schemas.microsoft.com/office/drawing/2014/main" id="{2F0E180A-A8D1-B367-DBEA-8D7F4EDF4876}"/>
              </a:ext>
            </a:extLst>
          </p:cNvPr>
          <p:cNvGraphicFramePr>
            <a:graphicFrameLocks/>
          </p:cNvGraphicFramePr>
          <p:nvPr>
            <p:extLst>
              <p:ext uri="{D42A27DB-BD31-4B8C-83A1-F6EECF244321}">
                <p14:modId xmlns:p14="http://schemas.microsoft.com/office/powerpoint/2010/main" val="4192122346"/>
              </p:ext>
            </p:extLst>
          </p:nvPr>
        </p:nvGraphicFramePr>
        <p:xfrm>
          <a:off x="328551" y="1684296"/>
          <a:ext cx="11269331" cy="515620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48041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C2AC5-121C-818C-4D73-D423D8B9ED42}"/>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77009D1-BE2F-106D-1702-DD5CBBD11CA8}"/>
              </a:ext>
            </a:extLst>
          </p:cNvPr>
          <p:cNvSpPr>
            <a:spLocks noGrp="1"/>
          </p:cNvSpPr>
          <p:nvPr>
            <p:ph type="sldNum" sz="quarter" idx="11"/>
          </p:nvPr>
        </p:nvSpPr>
        <p:spPr/>
        <p:txBody>
          <a:bodyPr/>
          <a:lstStyle/>
          <a:p>
            <a:fld id="{AE6C97B7-05AD-4402-A8A1-A463185BD3F3}" type="slidenum">
              <a:rPr lang="en-US" smtClean="0"/>
              <a:pPr/>
              <a:t>23</a:t>
            </a:fld>
            <a:endParaRPr lang="en-US"/>
          </a:p>
        </p:txBody>
      </p:sp>
      <p:sp>
        <p:nvSpPr>
          <p:cNvPr id="6" name="Title 5">
            <a:extLst>
              <a:ext uri="{FF2B5EF4-FFF2-40B4-BE49-F238E27FC236}">
                <a16:creationId xmlns:a16="http://schemas.microsoft.com/office/drawing/2014/main" id="{2E3510AB-97E5-CB51-CA55-DD5C2E8EAA6C}"/>
              </a:ext>
            </a:extLst>
          </p:cNvPr>
          <p:cNvSpPr>
            <a:spLocks noGrp="1"/>
          </p:cNvSpPr>
          <p:nvPr>
            <p:ph type="title"/>
          </p:nvPr>
        </p:nvSpPr>
        <p:spPr>
          <a:xfrm>
            <a:off x="539750" y="543171"/>
            <a:ext cx="11112250" cy="535531"/>
          </a:xfrm>
        </p:spPr>
        <p:txBody>
          <a:bodyPr/>
          <a:lstStyle/>
          <a:p>
            <a:r>
              <a:rPr lang="en-AU">
                <a:latin typeface="+mj-lt"/>
              </a:rPr>
              <a:t>Types of variation</a:t>
            </a:r>
          </a:p>
        </p:txBody>
      </p:sp>
      <p:sp>
        <p:nvSpPr>
          <p:cNvPr id="2" name="Content Placeholder 2">
            <a:extLst>
              <a:ext uri="{FF2B5EF4-FFF2-40B4-BE49-F238E27FC236}">
                <a16:creationId xmlns:a16="http://schemas.microsoft.com/office/drawing/2014/main" id="{94BE06FC-606F-2565-2E68-AE4D5F3D9504}"/>
              </a:ext>
            </a:extLst>
          </p:cNvPr>
          <p:cNvSpPr>
            <a:spLocks noGrp="1"/>
          </p:cNvSpPr>
          <p:nvPr>
            <p:ph idx="1"/>
          </p:nvPr>
        </p:nvSpPr>
        <p:spPr>
          <a:xfrm>
            <a:off x="539750" y="1469705"/>
            <a:ext cx="5403429" cy="4351338"/>
          </a:xfrm>
        </p:spPr>
        <p:txBody>
          <a:bodyPr vert="horz" lIns="121807" tIns="60904" rIns="121807" bIns="60904" rtlCol="0" anchor="t">
            <a:noAutofit/>
          </a:bodyPr>
          <a:lstStyle/>
          <a:p>
            <a:pPr marL="0" indent="0">
              <a:lnSpc>
                <a:spcPct val="100000"/>
              </a:lnSpc>
              <a:spcBef>
                <a:spcPts val="932"/>
              </a:spcBef>
              <a:spcAft>
                <a:spcPts val="1599"/>
              </a:spcAft>
              <a:buNone/>
            </a:pPr>
            <a:r>
              <a:rPr lang="en-NZ" sz="2000" b="1">
                <a:solidFill>
                  <a:srgbClr val="007586"/>
                </a:solidFill>
                <a:latin typeface="+mn-lt"/>
              </a:rPr>
              <a:t>Special cause variation – a ‘signal’</a:t>
            </a:r>
            <a:endParaRPr lang="en-NZ" sz="2000" b="1">
              <a:solidFill>
                <a:srgbClr val="007586"/>
              </a:solidFill>
              <a:latin typeface="+mn-lt"/>
              <a:cs typeface="Calibri"/>
            </a:endParaRPr>
          </a:p>
          <a:p>
            <a:pPr>
              <a:lnSpc>
                <a:spcPct val="100000"/>
              </a:lnSpc>
            </a:pPr>
            <a:r>
              <a:rPr lang="en-NZ" sz="2000">
                <a:latin typeface="+mn-lt"/>
              </a:rPr>
              <a:t>Due to irregular or unnatural causes that are not inherent in the design of the process</a:t>
            </a:r>
          </a:p>
          <a:p>
            <a:pPr>
              <a:lnSpc>
                <a:spcPct val="100000"/>
              </a:lnSpc>
            </a:pPr>
            <a:r>
              <a:rPr lang="en-US" sz="2000">
                <a:latin typeface="+mn-lt"/>
              </a:rPr>
              <a:t>Due to something </a:t>
            </a:r>
            <a:r>
              <a:rPr lang="en-US" sz="2000" b="1">
                <a:latin typeface="+mn-lt"/>
              </a:rPr>
              <a:t>not</a:t>
            </a:r>
            <a:r>
              <a:rPr lang="en-US" sz="2000">
                <a:latin typeface="+mn-lt"/>
              </a:rPr>
              <a:t> inherent in the process​</a:t>
            </a:r>
          </a:p>
          <a:p>
            <a:pPr fontAlgn="base">
              <a:lnSpc>
                <a:spcPct val="100000"/>
              </a:lnSpc>
            </a:pPr>
            <a:r>
              <a:rPr lang="en-US" sz="2000">
                <a:latin typeface="+mn-lt"/>
              </a:rPr>
              <a:t>Affect some (but not all) outputs</a:t>
            </a:r>
          </a:p>
          <a:p>
            <a:pPr>
              <a:lnSpc>
                <a:spcPct val="100000"/>
              </a:lnSpc>
            </a:pPr>
            <a:r>
              <a:rPr lang="en-NZ" sz="2000">
                <a:latin typeface="+mn-lt"/>
              </a:rPr>
              <a:t>Statistically different from other data points</a:t>
            </a:r>
          </a:p>
          <a:p>
            <a:pPr>
              <a:lnSpc>
                <a:spcPct val="100000"/>
              </a:lnSpc>
            </a:pPr>
            <a:r>
              <a:rPr lang="en-NZ" sz="2000">
                <a:latin typeface="+mn-lt"/>
              </a:rPr>
              <a:t>Results in an ‘unstable’ process that is not predictable</a:t>
            </a:r>
          </a:p>
          <a:p>
            <a:pPr>
              <a:lnSpc>
                <a:spcPct val="100000"/>
              </a:lnSpc>
            </a:pPr>
            <a:r>
              <a:rPr lang="en-NZ" sz="2000">
                <a:latin typeface="+mn-lt"/>
              </a:rPr>
              <a:t>Also referred to as non-random variation</a:t>
            </a:r>
          </a:p>
        </p:txBody>
      </p:sp>
      <p:sp>
        <p:nvSpPr>
          <p:cNvPr id="9" name="Content Placeholder 2">
            <a:extLst>
              <a:ext uri="{FF2B5EF4-FFF2-40B4-BE49-F238E27FC236}">
                <a16:creationId xmlns:a16="http://schemas.microsoft.com/office/drawing/2014/main" id="{04B8B02E-3050-C701-DC93-427F0F2898D1}"/>
              </a:ext>
            </a:extLst>
          </p:cNvPr>
          <p:cNvSpPr txBox="1">
            <a:spLocks/>
          </p:cNvSpPr>
          <p:nvPr/>
        </p:nvSpPr>
        <p:spPr>
          <a:xfrm>
            <a:off x="6636515" y="1469705"/>
            <a:ext cx="5340841" cy="4799352"/>
          </a:xfrm>
          <a:prstGeom prst="rect">
            <a:avLst/>
          </a:prstGeom>
        </p:spPr>
        <p:txBody>
          <a:bodyPr vert="horz" lIns="91355" tIns="45678" rIns="91355" bIns="45678"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NZ" sz="2000" b="1">
                <a:solidFill>
                  <a:srgbClr val="007586"/>
                </a:solidFill>
              </a:rPr>
              <a:t>Common cause variation – ‘noise’</a:t>
            </a:r>
            <a:br>
              <a:rPr lang="en-NZ" sz="2000" b="1">
                <a:solidFill>
                  <a:srgbClr val="007586"/>
                </a:solidFill>
              </a:rPr>
            </a:br>
            <a:endParaRPr lang="en-NZ" sz="2000">
              <a:solidFill>
                <a:srgbClr val="007586"/>
              </a:solidFill>
            </a:endParaRPr>
          </a:p>
          <a:p>
            <a:r>
              <a:rPr lang="en-NZ" sz="2000"/>
              <a:t>Due to regular, natural or ordinary causes that are inherent in the design of the process</a:t>
            </a:r>
          </a:p>
          <a:p>
            <a:pPr algn="l" rtl="0" fontAlgn="base">
              <a:buFont typeface="Arial" panose="020B0604020202020204" pitchFamily="34" charset="0"/>
              <a:buChar char="•"/>
            </a:pPr>
            <a:r>
              <a:rPr lang="en-US" sz="2000"/>
              <a:t>Always present, inherent to the process​</a:t>
            </a:r>
          </a:p>
          <a:p>
            <a:pPr algn="l" rtl="0" fontAlgn="base">
              <a:buFont typeface="Arial" panose="020B0604020202020204" pitchFamily="34" charset="0"/>
              <a:buChar char="•"/>
            </a:pPr>
            <a:r>
              <a:rPr lang="en-US" sz="2000"/>
              <a:t>Affects all outputs</a:t>
            </a:r>
            <a:endParaRPr lang="en-NZ" sz="2000">
              <a:cs typeface="Calibri"/>
            </a:endParaRPr>
          </a:p>
          <a:p>
            <a:r>
              <a:rPr lang="en-NZ" sz="2000"/>
              <a:t>Statistically similar to other data points</a:t>
            </a:r>
            <a:endParaRPr lang="en-NZ" sz="2000">
              <a:cs typeface="Calibri"/>
            </a:endParaRPr>
          </a:p>
          <a:p>
            <a:r>
              <a:rPr lang="en-NZ" sz="2000"/>
              <a:t>Results in a ‘stable’ process that is predictable</a:t>
            </a:r>
          </a:p>
          <a:p>
            <a:r>
              <a:rPr lang="en-NZ" sz="2000"/>
              <a:t>Also referred to as random variation</a:t>
            </a:r>
          </a:p>
          <a:p>
            <a:endParaRPr lang="en-NZ" sz="2131"/>
          </a:p>
          <a:p>
            <a:pPr marL="0" indent="0">
              <a:buNone/>
            </a:pPr>
            <a:endParaRPr lang="en-NZ" sz="2131">
              <a:cs typeface="Calibri"/>
            </a:endParaRPr>
          </a:p>
        </p:txBody>
      </p:sp>
    </p:spTree>
    <p:extLst>
      <p:ext uri="{BB962C8B-B14F-4D97-AF65-F5344CB8AC3E}">
        <p14:creationId xmlns:p14="http://schemas.microsoft.com/office/powerpoint/2010/main" val="2330142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624F3F-5D5A-43D7-F3DF-39390788891C}"/>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7F78361-0851-797F-7D1B-87D7634EF085}"/>
              </a:ext>
            </a:extLst>
          </p:cNvPr>
          <p:cNvSpPr>
            <a:spLocks noGrp="1"/>
          </p:cNvSpPr>
          <p:nvPr>
            <p:ph type="sldNum" sz="quarter" idx="11"/>
          </p:nvPr>
        </p:nvSpPr>
        <p:spPr/>
        <p:txBody>
          <a:bodyPr/>
          <a:lstStyle/>
          <a:p>
            <a:fld id="{AE6C97B7-05AD-4402-A8A1-A463185BD3F3}" type="slidenum">
              <a:rPr lang="en-US" smtClean="0"/>
              <a:pPr/>
              <a:t>24</a:t>
            </a:fld>
            <a:endParaRPr lang="en-US"/>
          </a:p>
        </p:txBody>
      </p:sp>
      <p:sp>
        <p:nvSpPr>
          <p:cNvPr id="6" name="Title 5">
            <a:extLst>
              <a:ext uri="{FF2B5EF4-FFF2-40B4-BE49-F238E27FC236}">
                <a16:creationId xmlns:a16="http://schemas.microsoft.com/office/drawing/2014/main" id="{DB9218F3-CA82-5238-207C-5C7C3EB1472F}"/>
              </a:ext>
            </a:extLst>
          </p:cNvPr>
          <p:cNvSpPr>
            <a:spLocks noGrp="1"/>
          </p:cNvSpPr>
          <p:nvPr>
            <p:ph type="title"/>
          </p:nvPr>
        </p:nvSpPr>
        <p:spPr>
          <a:xfrm>
            <a:off x="539750" y="543171"/>
            <a:ext cx="11112250" cy="535531"/>
          </a:xfrm>
        </p:spPr>
        <p:txBody>
          <a:bodyPr/>
          <a:lstStyle/>
          <a:p>
            <a:r>
              <a:rPr lang="en-AU">
                <a:latin typeface="+mj-lt"/>
              </a:rPr>
              <a:t>Where does </a:t>
            </a:r>
            <a:r>
              <a:rPr lang="en-AU" b="1">
                <a:latin typeface="+mj-lt"/>
              </a:rPr>
              <a:t>special cause variation </a:t>
            </a:r>
            <a:r>
              <a:rPr lang="en-AU">
                <a:latin typeface="+mj-lt"/>
              </a:rPr>
              <a:t>come from?</a:t>
            </a:r>
          </a:p>
        </p:txBody>
      </p:sp>
      <p:graphicFrame>
        <p:nvGraphicFramePr>
          <p:cNvPr id="7" name="Content Placeholder 3" descr="Table on intended variation and unintended variation when identifying special cause variation ">
            <a:extLst>
              <a:ext uri="{FF2B5EF4-FFF2-40B4-BE49-F238E27FC236}">
                <a16:creationId xmlns:a16="http://schemas.microsoft.com/office/drawing/2014/main" id="{F7C49796-B00E-3476-B9E8-07847818BEE5}"/>
              </a:ext>
            </a:extLst>
          </p:cNvPr>
          <p:cNvGraphicFramePr>
            <a:graphicFrameLocks noGrp="1"/>
          </p:cNvGraphicFramePr>
          <p:nvPr>
            <p:ph idx="1"/>
            <p:extLst>
              <p:ext uri="{D42A27DB-BD31-4B8C-83A1-F6EECF244321}">
                <p14:modId xmlns:p14="http://schemas.microsoft.com/office/powerpoint/2010/main" val="2868221453"/>
              </p:ext>
            </p:extLst>
          </p:nvPr>
        </p:nvGraphicFramePr>
        <p:xfrm>
          <a:off x="214981" y="1522014"/>
          <a:ext cx="11761787" cy="43513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15066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1717CE-1661-D297-0EF6-4C1F73FC9143}"/>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3AC0C069-1ACD-6C0D-0A1B-B917784A9B7D}"/>
              </a:ext>
            </a:extLst>
          </p:cNvPr>
          <p:cNvSpPr>
            <a:spLocks noGrp="1"/>
          </p:cNvSpPr>
          <p:nvPr>
            <p:ph type="title"/>
          </p:nvPr>
        </p:nvSpPr>
        <p:spPr>
          <a:xfrm>
            <a:off x="455476" y="503171"/>
            <a:ext cx="3724637" cy="978729"/>
          </a:xfrm>
        </p:spPr>
        <p:txBody>
          <a:bodyPr/>
          <a:lstStyle/>
          <a:p>
            <a:r>
              <a:rPr lang="en-AU">
                <a:latin typeface="+mj-lt"/>
              </a:rPr>
              <a:t>When to take action</a:t>
            </a:r>
            <a:endParaRPr lang="en-US">
              <a:latin typeface="+mj-lt"/>
            </a:endParaRPr>
          </a:p>
        </p:txBody>
      </p:sp>
      <p:sp>
        <p:nvSpPr>
          <p:cNvPr id="4" name="Slide Number Placeholder 3">
            <a:extLst>
              <a:ext uri="{FF2B5EF4-FFF2-40B4-BE49-F238E27FC236}">
                <a16:creationId xmlns:a16="http://schemas.microsoft.com/office/drawing/2014/main" id="{79C9031F-B080-4A38-010E-5CA1BED9583F}"/>
              </a:ext>
            </a:extLst>
          </p:cNvPr>
          <p:cNvSpPr>
            <a:spLocks noGrp="1"/>
          </p:cNvSpPr>
          <p:nvPr>
            <p:ph type="sldNum" sz="quarter" idx="11"/>
          </p:nvPr>
        </p:nvSpPr>
        <p:spPr>
          <a:xfrm>
            <a:off x="539750" y="6316664"/>
            <a:ext cx="245110" cy="316546"/>
          </a:xfrm>
        </p:spPr>
        <p:txBody>
          <a:bodyPr/>
          <a:lstStyle/>
          <a:p>
            <a:fld id="{AE6C97B7-05AD-4402-A8A1-A463185BD3F3}" type="slidenum">
              <a:rPr lang="en-US" smtClean="0"/>
              <a:pPr/>
              <a:t>25</a:t>
            </a:fld>
            <a:endParaRPr lang="en-US"/>
          </a:p>
        </p:txBody>
      </p:sp>
      <p:pic>
        <p:nvPicPr>
          <p:cNvPr id="2" name="Picture 1">
            <a:extLst>
              <a:ext uri="{FF2B5EF4-FFF2-40B4-BE49-F238E27FC236}">
                <a16:creationId xmlns:a16="http://schemas.microsoft.com/office/drawing/2014/main" id="{5E6207C5-4845-BA65-F857-A9CC717492D9}"/>
              </a:ext>
            </a:extLst>
          </p:cNvPr>
          <p:cNvPicPr>
            <a:picLocks noChangeAspect="1"/>
          </p:cNvPicPr>
          <p:nvPr/>
        </p:nvPicPr>
        <p:blipFill>
          <a:blip r:embed="rId3">
            <a:extLst>
              <a:ext uri="{28A0092B-C50C-407E-A947-70E740481C1C}">
                <a14:useLocalDpi xmlns:a14="http://schemas.microsoft.com/office/drawing/2010/main" val="0"/>
              </a:ext>
            </a:extLst>
          </a:blip>
          <a:srcRect l="25507" r="25507"/>
          <a:stretch/>
        </p:blipFill>
        <p:spPr>
          <a:xfrm>
            <a:off x="7307110" y="0"/>
            <a:ext cx="4884890" cy="6106886"/>
          </a:xfrm>
          <a:prstGeom prst="rect">
            <a:avLst/>
          </a:prstGeom>
        </p:spPr>
      </p:pic>
      <p:sp>
        <p:nvSpPr>
          <p:cNvPr id="3" name="TextBox 2">
            <a:extLst>
              <a:ext uri="{FF2B5EF4-FFF2-40B4-BE49-F238E27FC236}">
                <a16:creationId xmlns:a16="http://schemas.microsoft.com/office/drawing/2014/main" id="{2A4AC883-55F9-F630-4E1A-27C74753D18D}"/>
              </a:ext>
            </a:extLst>
          </p:cNvPr>
          <p:cNvSpPr txBox="1"/>
          <p:nvPr/>
        </p:nvSpPr>
        <p:spPr>
          <a:xfrm>
            <a:off x="784860" y="6354829"/>
            <a:ext cx="5964530" cy="338554"/>
          </a:xfrm>
          <a:prstGeom prst="rect">
            <a:avLst/>
          </a:prstGeom>
          <a:noFill/>
        </p:spPr>
        <p:txBody>
          <a:bodyPr wrap="square">
            <a:spAutoFit/>
          </a:bodyPr>
          <a:lstStyle/>
          <a:p>
            <a:r>
              <a:rPr lang="en-AU" sz="800" i="1" u="none" strike="noStrike">
                <a:solidFill>
                  <a:schemeClr val="bg1"/>
                </a:solidFill>
                <a:effectLst/>
                <a:latin typeface="Aptos Narrow" panose="020B0004020202020204" pitchFamily="34" charset="0"/>
              </a:rPr>
              <a:t>Source: Sprinter at starting blocks in a race by </a:t>
            </a:r>
            <a:r>
              <a:rPr lang="en-AU" sz="800" i="1" u="none" strike="noStrike" err="1">
                <a:solidFill>
                  <a:schemeClr val="bg1"/>
                </a:solidFill>
                <a:effectLst/>
                <a:latin typeface="Aptos Narrow" panose="020B0004020202020204" pitchFamily="34" charset="0"/>
              </a:rPr>
              <a:t>Freerange</a:t>
            </a:r>
            <a:r>
              <a:rPr lang="en-AU" sz="800" i="1" u="none" strike="noStrike">
                <a:solidFill>
                  <a:schemeClr val="bg1"/>
                </a:solidFill>
                <a:effectLst/>
                <a:latin typeface="Aptos Narrow" panose="020B0004020202020204" pitchFamily="34" charset="0"/>
              </a:rPr>
              <a:t> under license: </a:t>
            </a:r>
            <a:r>
              <a:rPr lang="en-AU" sz="800" i="1" u="none" strike="noStrike">
                <a:solidFill>
                  <a:schemeClr val="bg1"/>
                </a:solidFill>
                <a:effectLst/>
                <a:latin typeface="Aptos Narrow" panose="020B0004020202020204" pitchFamily="34" charset="0"/>
                <a:hlinkClick r:id="rId4">
                  <a:extLst>
                    <a:ext uri="{A12FA001-AC4F-418D-AE19-62706E023703}">
                      <ahyp:hlinkClr xmlns:ahyp="http://schemas.microsoft.com/office/drawing/2018/hyperlinkcolor" val="tx"/>
                    </a:ext>
                  </a:extLst>
                </a:hlinkClick>
              </a:rPr>
              <a:t>https://creativecommons.org/publicdomain/zero/1.0/</a:t>
            </a:r>
            <a:endParaRPr lang="en-AU" sz="800" i="1" u="none" strike="noStrike">
              <a:solidFill>
                <a:schemeClr val="bg1"/>
              </a:solidFill>
              <a:effectLst/>
              <a:latin typeface="Aptos Narrow" panose="020B0004020202020204" pitchFamily="34" charset="0"/>
            </a:endParaRPr>
          </a:p>
          <a:p>
            <a:r>
              <a:rPr lang="en-AU" sz="800" i="1">
                <a:solidFill>
                  <a:schemeClr val="bg1"/>
                </a:solidFill>
                <a:latin typeface="Aptos Narrow" panose="020B0004020202020204" pitchFamily="34" charset="0"/>
              </a:rPr>
              <a:t>Reference: IHI Professional Improvement Coach Program (2023)  </a:t>
            </a:r>
          </a:p>
        </p:txBody>
      </p:sp>
      <p:sp>
        <p:nvSpPr>
          <p:cNvPr id="5" name="Content Placeholder 6">
            <a:extLst>
              <a:ext uri="{FF2B5EF4-FFF2-40B4-BE49-F238E27FC236}">
                <a16:creationId xmlns:a16="http://schemas.microsoft.com/office/drawing/2014/main" id="{E1788CB3-9C9A-C11C-D7BE-8051B3042AF9}"/>
              </a:ext>
            </a:extLst>
          </p:cNvPr>
          <p:cNvSpPr txBox="1">
            <a:spLocks/>
          </p:cNvSpPr>
          <p:nvPr/>
        </p:nvSpPr>
        <p:spPr>
          <a:xfrm>
            <a:off x="379276" y="1104105"/>
            <a:ext cx="6518665" cy="4802187"/>
          </a:xfrm>
          <a:prstGeom prst="rect">
            <a:avLst/>
          </a:prstGeom>
        </p:spPr>
        <p:txBody>
          <a:bodyPr>
            <a:noAutofit/>
          </a:bodyPr>
          <a:lstStyle>
            <a:lvl1pPr marL="180975" indent="-180975" algn="l" defTabSz="914400" rtl="0" eaLnBrk="1" latinLnBrk="0" hangingPunct="1">
              <a:lnSpc>
                <a:spcPct val="110000"/>
              </a:lnSpc>
              <a:spcBef>
                <a:spcPts val="600"/>
              </a:spcBef>
              <a:buClr>
                <a:schemeClr val="accent2"/>
              </a:buClr>
              <a:buFont typeface="Arial" panose="020B0604020202020204" pitchFamily="34" charset="0"/>
              <a:buChar char="•"/>
              <a:defRPr sz="1400" kern="1200">
                <a:solidFill>
                  <a:schemeClr val="tx2"/>
                </a:solidFill>
                <a:latin typeface="VIC" panose="00000500000000000000" pitchFamily="2" charset="0"/>
                <a:ea typeface="+mn-ea"/>
                <a:cs typeface="+mn-cs"/>
              </a:defRPr>
            </a:lvl1pPr>
            <a:lvl2pPr marL="358775" indent="-177800" algn="l" defTabSz="914400" rtl="0" eaLnBrk="1" latinLnBrk="0" hangingPunct="1">
              <a:lnSpc>
                <a:spcPct val="110000"/>
              </a:lnSpc>
              <a:spcBef>
                <a:spcPts val="600"/>
              </a:spcBef>
              <a:buClr>
                <a:schemeClr val="accent2"/>
              </a:buClr>
              <a:buFont typeface="Arial" panose="020B0604020202020204" pitchFamily="34" charset="0"/>
              <a:buChar char="•"/>
              <a:defRPr sz="1400" kern="1200">
                <a:solidFill>
                  <a:schemeClr val="tx2"/>
                </a:solidFill>
                <a:latin typeface="VIC" panose="00000500000000000000" pitchFamily="2" charset="0"/>
                <a:ea typeface="+mn-ea"/>
                <a:cs typeface="+mn-cs"/>
              </a:defRPr>
            </a:lvl2pPr>
            <a:lvl3pPr marL="538163" indent="-177800" algn="l" defTabSz="914400" rtl="0" eaLnBrk="1" latinLnBrk="0" hangingPunct="1">
              <a:lnSpc>
                <a:spcPct val="110000"/>
              </a:lnSpc>
              <a:spcBef>
                <a:spcPts val="600"/>
              </a:spcBef>
              <a:buClr>
                <a:schemeClr val="accent2"/>
              </a:buClr>
              <a:buFont typeface="Arial" panose="020B0604020202020204" pitchFamily="34" charset="0"/>
              <a:buChar char="•"/>
              <a:defRPr sz="1400" kern="1200">
                <a:solidFill>
                  <a:schemeClr val="tx2"/>
                </a:solidFill>
                <a:latin typeface="VIC" panose="00000500000000000000" pitchFamily="2" charset="0"/>
                <a:ea typeface="+mn-ea"/>
                <a:cs typeface="+mn-cs"/>
              </a:defRPr>
            </a:lvl3pPr>
            <a:lvl4pPr marL="720725" indent="-182563" algn="l" defTabSz="914400" rtl="0" eaLnBrk="1" latinLnBrk="0" hangingPunct="1">
              <a:lnSpc>
                <a:spcPct val="110000"/>
              </a:lnSpc>
              <a:spcBef>
                <a:spcPts val="600"/>
              </a:spcBef>
              <a:buClr>
                <a:schemeClr val="accent2"/>
              </a:buClr>
              <a:buFont typeface="Arial" panose="020B0604020202020204" pitchFamily="34" charset="0"/>
              <a:buChar char="•"/>
              <a:defRPr sz="1400" kern="1200">
                <a:solidFill>
                  <a:schemeClr val="tx2"/>
                </a:solidFill>
                <a:latin typeface="VIC" panose="00000500000000000000" pitchFamily="2" charset="0"/>
                <a:ea typeface="+mn-ea"/>
                <a:cs typeface="+mn-cs"/>
              </a:defRPr>
            </a:lvl4pPr>
            <a:lvl5pPr marL="893763" indent="-173038" algn="l" defTabSz="914400" rtl="0" eaLnBrk="1" latinLnBrk="0" hangingPunct="1">
              <a:lnSpc>
                <a:spcPct val="110000"/>
              </a:lnSpc>
              <a:spcBef>
                <a:spcPts val="600"/>
              </a:spcBef>
              <a:buClr>
                <a:schemeClr val="accent2"/>
              </a:buClr>
              <a:buFont typeface="Arial" panose="020B0604020202020204" pitchFamily="34" charset="0"/>
              <a:buChar char="•"/>
              <a:defRPr sz="1400" kern="1200">
                <a:solidFill>
                  <a:schemeClr val="tx2"/>
                </a:solidFill>
                <a:latin typeface="VIC"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sz="1800" b="1">
                <a:solidFill>
                  <a:schemeClr val="bg1"/>
                </a:solidFill>
                <a:latin typeface="+mn-lt"/>
              </a:rPr>
              <a:t>If you have common cause variation: </a:t>
            </a:r>
          </a:p>
          <a:p>
            <a:pPr marL="0" indent="0">
              <a:buNone/>
            </a:pPr>
            <a:r>
              <a:rPr lang="en-US" sz="1800">
                <a:solidFill>
                  <a:schemeClr val="bg1"/>
                </a:solidFill>
                <a:latin typeface="+mn-lt"/>
              </a:rPr>
              <a:t>Random variation is natural to the system. Reacting to random variation by adjusting a stable process can lead to increased variation and inefficiencies. This is called </a:t>
            </a:r>
            <a:r>
              <a:rPr lang="en-US" sz="1800" b="1">
                <a:solidFill>
                  <a:schemeClr val="bg1"/>
                </a:solidFill>
                <a:latin typeface="+mn-lt"/>
              </a:rPr>
              <a:t>tampering</a:t>
            </a:r>
            <a:r>
              <a:rPr lang="en-US" sz="1800">
                <a:solidFill>
                  <a:schemeClr val="bg1"/>
                </a:solidFill>
                <a:latin typeface="+mn-lt"/>
              </a:rPr>
              <a:t>. </a:t>
            </a:r>
          </a:p>
          <a:p>
            <a:pPr marL="0" indent="0">
              <a:buNone/>
            </a:pPr>
            <a:r>
              <a:rPr lang="en-AU" sz="1800">
                <a:solidFill>
                  <a:schemeClr val="bg1"/>
                </a:solidFill>
                <a:latin typeface="+mn-lt"/>
              </a:rPr>
              <a:t>If you are not satisfied with your current level of performance, you can develop theories and test changes that might result in a new level of performance. </a:t>
            </a:r>
          </a:p>
          <a:p>
            <a:pPr marL="0" indent="0">
              <a:buFont typeface="Arial" panose="020B0604020202020204" pitchFamily="34" charset="0"/>
              <a:buNone/>
            </a:pPr>
            <a:r>
              <a:rPr lang="en-AU" sz="1800" b="1">
                <a:solidFill>
                  <a:schemeClr val="bg1"/>
                </a:solidFill>
                <a:latin typeface="+mn-lt"/>
              </a:rPr>
              <a:t>If you have special cause variation: </a:t>
            </a:r>
          </a:p>
          <a:p>
            <a:pPr marL="0" indent="0">
              <a:buNone/>
            </a:pPr>
            <a:r>
              <a:rPr lang="en-AU" sz="1800" b="1">
                <a:solidFill>
                  <a:schemeClr val="bg1"/>
                </a:solidFill>
                <a:latin typeface="+mn-lt"/>
              </a:rPr>
              <a:t>Undesirable</a:t>
            </a:r>
            <a:r>
              <a:rPr lang="en-AU" sz="1800">
                <a:solidFill>
                  <a:schemeClr val="bg1"/>
                </a:solidFill>
                <a:latin typeface="+mn-lt"/>
              </a:rPr>
              <a:t> outcome (worsening performance): investigate to find the cause and take steps to eliminate the opportunity for this to reoccur. </a:t>
            </a:r>
          </a:p>
          <a:p>
            <a:pPr marL="0" indent="0">
              <a:buNone/>
            </a:pPr>
            <a:r>
              <a:rPr lang="en-AU" sz="1800" b="1">
                <a:solidFill>
                  <a:schemeClr val="bg1"/>
                </a:solidFill>
                <a:latin typeface="+mn-lt"/>
              </a:rPr>
              <a:t>Desirable</a:t>
            </a:r>
            <a:r>
              <a:rPr lang="en-AU" sz="1800">
                <a:solidFill>
                  <a:schemeClr val="bg1"/>
                </a:solidFill>
                <a:latin typeface="+mn-lt"/>
              </a:rPr>
              <a:t> outcome (improving performance): investigate to find the cause and take steps to ensure this becomes part of standard practice. </a:t>
            </a:r>
          </a:p>
          <a:p>
            <a:pPr marL="0" indent="0">
              <a:buNone/>
            </a:pPr>
            <a:r>
              <a:rPr lang="en-AU" sz="1800" b="1">
                <a:solidFill>
                  <a:schemeClr val="bg1"/>
                </a:solidFill>
                <a:latin typeface="+mn-lt"/>
              </a:rPr>
              <a:t>Be cautious not to overreact to every fluctuation in data!</a:t>
            </a:r>
          </a:p>
        </p:txBody>
      </p:sp>
    </p:spTree>
    <p:extLst>
      <p:ext uri="{BB962C8B-B14F-4D97-AF65-F5344CB8AC3E}">
        <p14:creationId xmlns:p14="http://schemas.microsoft.com/office/powerpoint/2010/main" val="174449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fade">
                                      <p:cBhvr>
                                        <p:cTn id="42" dur="1000"/>
                                        <p:tgtEl>
                                          <p:spTgt spid="5">
                                            <p:txEl>
                                              <p:pRg st="5" end="5"/>
                                            </p:txEl>
                                          </p:spTgt>
                                        </p:tgtEl>
                                      </p:cBhvr>
                                    </p:animEffect>
                                    <p:anim calcmode="lin" valueType="num">
                                      <p:cBhvr>
                                        <p:cTn id="43"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5">
                                            <p:txEl>
                                              <p:pRg st="6" end="6"/>
                                            </p:txEl>
                                          </p:spTgt>
                                        </p:tgtEl>
                                        <p:attrNameLst>
                                          <p:attrName>style.visibility</p:attrName>
                                        </p:attrNameLst>
                                      </p:cBhvr>
                                      <p:to>
                                        <p:strVal val="visible"/>
                                      </p:to>
                                    </p:set>
                                    <p:animEffect transition="in" filter="fade">
                                      <p:cBhvr>
                                        <p:cTn id="49" dur="1000"/>
                                        <p:tgtEl>
                                          <p:spTgt spid="5">
                                            <p:txEl>
                                              <p:pRg st="6" end="6"/>
                                            </p:txEl>
                                          </p:spTgt>
                                        </p:tgtEl>
                                      </p:cBhvr>
                                    </p:animEffect>
                                    <p:anim calcmode="lin" valueType="num">
                                      <p:cBhvr>
                                        <p:cTn id="50"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FCCDD5-9DFD-7EA9-EE6F-50277F17851E}"/>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4C9BDD9B-74BD-4D11-3390-A7014C488152}"/>
              </a:ext>
            </a:extLst>
          </p:cNvPr>
          <p:cNvSpPr>
            <a:spLocks noGrp="1"/>
          </p:cNvSpPr>
          <p:nvPr>
            <p:ph type="title"/>
          </p:nvPr>
        </p:nvSpPr>
        <p:spPr>
          <a:xfrm>
            <a:off x="455476" y="503171"/>
            <a:ext cx="3833495" cy="978729"/>
          </a:xfrm>
        </p:spPr>
        <p:txBody>
          <a:bodyPr/>
          <a:lstStyle/>
          <a:p>
            <a:r>
              <a:rPr lang="en-AU">
                <a:latin typeface="+mj-lt"/>
              </a:rPr>
              <a:t>When we get it wrong, we…</a:t>
            </a:r>
            <a:endParaRPr lang="en-US">
              <a:latin typeface="+mj-lt"/>
            </a:endParaRPr>
          </a:p>
        </p:txBody>
      </p:sp>
      <p:sp>
        <p:nvSpPr>
          <p:cNvPr id="4" name="Slide Number Placeholder 3">
            <a:extLst>
              <a:ext uri="{FF2B5EF4-FFF2-40B4-BE49-F238E27FC236}">
                <a16:creationId xmlns:a16="http://schemas.microsoft.com/office/drawing/2014/main" id="{C5F2F026-D39A-14A5-CDCF-1346229E21A2}"/>
              </a:ext>
            </a:extLst>
          </p:cNvPr>
          <p:cNvSpPr>
            <a:spLocks noGrp="1"/>
          </p:cNvSpPr>
          <p:nvPr>
            <p:ph type="sldNum" sz="quarter" idx="11"/>
          </p:nvPr>
        </p:nvSpPr>
        <p:spPr>
          <a:xfrm>
            <a:off x="539750" y="6316664"/>
            <a:ext cx="245110" cy="316546"/>
          </a:xfrm>
        </p:spPr>
        <p:txBody>
          <a:bodyPr/>
          <a:lstStyle/>
          <a:p>
            <a:fld id="{AE6C97B7-05AD-4402-A8A1-A463185BD3F3}" type="slidenum">
              <a:rPr lang="en-US" smtClean="0"/>
              <a:pPr/>
              <a:t>26</a:t>
            </a:fld>
            <a:endParaRPr lang="en-US"/>
          </a:p>
        </p:txBody>
      </p:sp>
      <p:sp>
        <p:nvSpPr>
          <p:cNvPr id="3" name="TextBox 2">
            <a:extLst>
              <a:ext uri="{FF2B5EF4-FFF2-40B4-BE49-F238E27FC236}">
                <a16:creationId xmlns:a16="http://schemas.microsoft.com/office/drawing/2014/main" id="{29193005-EC96-7C07-2765-D9F12E70D278}"/>
              </a:ext>
            </a:extLst>
          </p:cNvPr>
          <p:cNvSpPr txBox="1"/>
          <p:nvPr/>
        </p:nvSpPr>
        <p:spPr>
          <a:xfrm>
            <a:off x="784860" y="6354829"/>
            <a:ext cx="5964530" cy="215444"/>
          </a:xfrm>
          <a:prstGeom prst="rect">
            <a:avLst/>
          </a:prstGeom>
          <a:noFill/>
        </p:spPr>
        <p:txBody>
          <a:bodyPr wrap="square">
            <a:spAutoFit/>
          </a:bodyPr>
          <a:lstStyle/>
          <a:p>
            <a:r>
              <a:rPr lang="en-AU" sz="800" i="1">
                <a:solidFill>
                  <a:schemeClr val="bg1"/>
                </a:solidFill>
                <a:latin typeface="VIC" panose="00000500000000000000" pitchFamily="2" charset="0"/>
              </a:rPr>
              <a:t>Source: Photo 1450419 by </a:t>
            </a:r>
            <a:r>
              <a:rPr lang="en-AU" sz="800" i="1" err="1">
                <a:solidFill>
                  <a:schemeClr val="bg1"/>
                </a:solidFill>
                <a:latin typeface="VIC" panose="00000500000000000000" pitchFamily="2" charset="0"/>
              </a:rPr>
              <a:t>Pxhere</a:t>
            </a:r>
            <a:r>
              <a:rPr lang="en-AU" sz="800" i="1">
                <a:solidFill>
                  <a:schemeClr val="bg1"/>
                </a:solidFill>
                <a:latin typeface="VIC" panose="00000500000000000000" pitchFamily="2" charset="0"/>
              </a:rPr>
              <a:t> under license: https://</a:t>
            </a:r>
            <a:r>
              <a:rPr lang="en-AU" sz="800" i="1" err="1">
                <a:solidFill>
                  <a:schemeClr val="bg1"/>
                </a:solidFill>
                <a:latin typeface="VIC" panose="00000500000000000000" pitchFamily="2" charset="0"/>
              </a:rPr>
              <a:t>creativecommons.org</a:t>
            </a:r>
            <a:r>
              <a:rPr lang="en-AU" sz="800" i="1">
                <a:solidFill>
                  <a:schemeClr val="bg1"/>
                </a:solidFill>
                <a:latin typeface="VIC" panose="00000500000000000000" pitchFamily="2" charset="0"/>
              </a:rPr>
              <a:t>/</a:t>
            </a:r>
            <a:r>
              <a:rPr lang="en-AU" sz="800" i="1" err="1">
                <a:solidFill>
                  <a:schemeClr val="bg1"/>
                </a:solidFill>
                <a:latin typeface="VIC" panose="00000500000000000000" pitchFamily="2" charset="0"/>
              </a:rPr>
              <a:t>publicdomain</a:t>
            </a:r>
            <a:r>
              <a:rPr lang="en-AU" sz="800" i="1">
                <a:solidFill>
                  <a:schemeClr val="bg1"/>
                </a:solidFill>
                <a:latin typeface="VIC" panose="00000500000000000000" pitchFamily="2" charset="0"/>
              </a:rPr>
              <a:t>/ </a:t>
            </a:r>
          </a:p>
        </p:txBody>
      </p:sp>
      <p:pic>
        <p:nvPicPr>
          <p:cNvPr id="6" name="Picture 5">
            <a:extLst>
              <a:ext uri="{FF2B5EF4-FFF2-40B4-BE49-F238E27FC236}">
                <a16:creationId xmlns:a16="http://schemas.microsoft.com/office/drawing/2014/main" id="{88D7E389-7313-17C6-FB15-32E7F9BD71B5}"/>
              </a:ext>
            </a:extLst>
          </p:cNvPr>
          <p:cNvPicPr>
            <a:picLocks noChangeAspect="1"/>
          </p:cNvPicPr>
          <p:nvPr/>
        </p:nvPicPr>
        <p:blipFill>
          <a:blip r:embed="rId3">
            <a:extLst>
              <a:ext uri="{28A0092B-C50C-407E-A947-70E740481C1C}">
                <a14:useLocalDpi xmlns:a14="http://schemas.microsoft.com/office/drawing/2010/main" val="0"/>
              </a:ext>
            </a:extLst>
          </a:blip>
          <a:srcRect t="4086" b="4086"/>
          <a:stretch/>
        </p:blipFill>
        <p:spPr>
          <a:xfrm>
            <a:off x="6096000" y="992535"/>
            <a:ext cx="5574524" cy="4596946"/>
          </a:xfrm>
          <a:prstGeom prst="rect">
            <a:avLst/>
          </a:prstGeom>
          <a:noFill/>
        </p:spPr>
      </p:pic>
      <p:sp>
        <p:nvSpPr>
          <p:cNvPr id="8" name="Content Placeholder 1">
            <a:extLst>
              <a:ext uri="{FF2B5EF4-FFF2-40B4-BE49-F238E27FC236}">
                <a16:creationId xmlns:a16="http://schemas.microsoft.com/office/drawing/2014/main" id="{856F17B6-B286-6FA6-653C-5D5AE0911954}"/>
              </a:ext>
            </a:extLst>
          </p:cNvPr>
          <p:cNvSpPr txBox="1">
            <a:spLocks/>
          </p:cNvSpPr>
          <p:nvPr/>
        </p:nvSpPr>
        <p:spPr>
          <a:xfrm>
            <a:off x="613322" y="1903023"/>
            <a:ext cx="5286735" cy="4667250"/>
          </a:xfrm>
          <a:prstGeom prst="rect">
            <a:avLst/>
          </a:prstGeom>
        </p:spPr>
        <p:txBody>
          <a:bodyPr lIns="91440" tIns="45720" rIns="91440" bIns="45720" anchor="t">
            <a:noAutofit/>
          </a:bodyPr>
          <a:lstStyle>
            <a:lvl1pPr marL="180975" indent="-180975" algn="l" defTabSz="914400" rtl="0" eaLnBrk="1" latinLnBrk="0" hangingPunct="1">
              <a:lnSpc>
                <a:spcPct val="110000"/>
              </a:lnSpc>
              <a:spcBef>
                <a:spcPts val="600"/>
              </a:spcBef>
              <a:buClr>
                <a:schemeClr val="accent2"/>
              </a:buClr>
              <a:buFont typeface="Arial" panose="020B0604020202020204" pitchFamily="34" charset="0"/>
              <a:buChar char="•"/>
              <a:defRPr sz="1400" kern="1200">
                <a:solidFill>
                  <a:schemeClr val="tx2"/>
                </a:solidFill>
                <a:latin typeface="VIC" panose="00000500000000000000" pitchFamily="2" charset="0"/>
                <a:ea typeface="+mn-ea"/>
                <a:cs typeface="+mn-cs"/>
              </a:defRPr>
            </a:lvl1pPr>
            <a:lvl2pPr marL="358775" indent="-177800" algn="l" defTabSz="914400" rtl="0" eaLnBrk="1" latinLnBrk="0" hangingPunct="1">
              <a:lnSpc>
                <a:spcPct val="110000"/>
              </a:lnSpc>
              <a:spcBef>
                <a:spcPts val="600"/>
              </a:spcBef>
              <a:buClr>
                <a:schemeClr val="accent2"/>
              </a:buClr>
              <a:buFont typeface="Arial" panose="020B0604020202020204" pitchFamily="34" charset="0"/>
              <a:buChar char="•"/>
              <a:defRPr sz="1400" kern="1200">
                <a:solidFill>
                  <a:schemeClr val="tx2"/>
                </a:solidFill>
                <a:latin typeface="VIC" panose="00000500000000000000" pitchFamily="2" charset="0"/>
                <a:ea typeface="+mn-ea"/>
                <a:cs typeface="+mn-cs"/>
              </a:defRPr>
            </a:lvl2pPr>
            <a:lvl3pPr marL="538163" indent="-177800" algn="l" defTabSz="914400" rtl="0" eaLnBrk="1" latinLnBrk="0" hangingPunct="1">
              <a:lnSpc>
                <a:spcPct val="110000"/>
              </a:lnSpc>
              <a:spcBef>
                <a:spcPts val="600"/>
              </a:spcBef>
              <a:buClr>
                <a:schemeClr val="accent2"/>
              </a:buClr>
              <a:buFont typeface="Arial" panose="020B0604020202020204" pitchFamily="34" charset="0"/>
              <a:buChar char="•"/>
              <a:defRPr sz="1400" kern="1200">
                <a:solidFill>
                  <a:schemeClr val="tx2"/>
                </a:solidFill>
                <a:latin typeface="VIC" panose="00000500000000000000" pitchFamily="2" charset="0"/>
                <a:ea typeface="+mn-ea"/>
                <a:cs typeface="+mn-cs"/>
              </a:defRPr>
            </a:lvl3pPr>
            <a:lvl4pPr marL="720725" indent="-182563" algn="l" defTabSz="914400" rtl="0" eaLnBrk="1" latinLnBrk="0" hangingPunct="1">
              <a:lnSpc>
                <a:spcPct val="110000"/>
              </a:lnSpc>
              <a:spcBef>
                <a:spcPts val="600"/>
              </a:spcBef>
              <a:buClr>
                <a:schemeClr val="accent2"/>
              </a:buClr>
              <a:buFont typeface="Arial" panose="020B0604020202020204" pitchFamily="34" charset="0"/>
              <a:buChar char="•"/>
              <a:defRPr sz="1400" kern="1200">
                <a:solidFill>
                  <a:schemeClr val="tx2"/>
                </a:solidFill>
                <a:latin typeface="VIC" panose="00000500000000000000" pitchFamily="2" charset="0"/>
                <a:ea typeface="+mn-ea"/>
                <a:cs typeface="+mn-cs"/>
              </a:defRPr>
            </a:lvl4pPr>
            <a:lvl5pPr marL="893763" indent="-173038" algn="l" defTabSz="914400" rtl="0" eaLnBrk="1" latinLnBrk="0" hangingPunct="1">
              <a:lnSpc>
                <a:spcPct val="110000"/>
              </a:lnSpc>
              <a:spcBef>
                <a:spcPts val="600"/>
              </a:spcBef>
              <a:buClr>
                <a:schemeClr val="accent2"/>
              </a:buClr>
              <a:buFont typeface="Arial" panose="020B0604020202020204" pitchFamily="34" charset="0"/>
              <a:buChar char="•"/>
              <a:defRPr sz="1400" kern="1200">
                <a:solidFill>
                  <a:schemeClr val="tx2"/>
                </a:solidFill>
                <a:latin typeface="VIC"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80365" indent="-380365"/>
            <a:r>
              <a:rPr lang="en-AU" sz="2400" b="1">
                <a:solidFill>
                  <a:schemeClr val="bg1"/>
                </a:solidFill>
                <a:latin typeface="+mn-lt"/>
              </a:rPr>
              <a:t>see</a:t>
            </a:r>
            <a:r>
              <a:rPr lang="en-AU" sz="2400">
                <a:solidFill>
                  <a:schemeClr val="bg1"/>
                </a:solidFill>
                <a:latin typeface="+mn-lt"/>
              </a:rPr>
              <a:t> patterns in our data where there are none.</a:t>
            </a:r>
            <a:endParaRPr lang="en-AU" sz="2400">
              <a:solidFill>
                <a:schemeClr val="bg1"/>
              </a:solidFill>
              <a:latin typeface="+mn-lt"/>
              <a:ea typeface="Roboto"/>
              <a:cs typeface="Roboto"/>
            </a:endParaRPr>
          </a:p>
          <a:p>
            <a:pPr marL="380365" indent="-380365"/>
            <a:r>
              <a:rPr lang="en-AU" sz="2400" b="1">
                <a:solidFill>
                  <a:schemeClr val="bg1"/>
                </a:solidFill>
                <a:latin typeface="+mn-lt"/>
              </a:rPr>
              <a:t>blame</a:t>
            </a:r>
            <a:r>
              <a:rPr lang="en-AU" sz="2400">
                <a:solidFill>
                  <a:schemeClr val="bg1"/>
                </a:solidFill>
                <a:latin typeface="+mn-lt"/>
              </a:rPr>
              <a:t> and give credit to people for things over which they have no control.</a:t>
            </a:r>
            <a:endParaRPr lang="en-AU" sz="2400">
              <a:solidFill>
                <a:schemeClr val="bg1"/>
              </a:solidFill>
              <a:latin typeface="+mn-lt"/>
              <a:ea typeface="Roboto"/>
              <a:cs typeface="Roboto"/>
            </a:endParaRPr>
          </a:p>
          <a:p>
            <a:pPr marL="380365" indent="-380365"/>
            <a:r>
              <a:rPr lang="en-AU" sz="2400" b="1">
                <a:solidFill>
                  <a:schemeClr val="bg1"/>
                </a:solidFill>
                <a:latin typeface="+mn-lt"/>
              </a:rPr>
              <a:t>spend</a:t>
            </a:r>
            <a:r>
              <a:rPr lang="en-AU" sz="2400">
                <a:solidFill>
                  <a:schemeClr val="bg1"/>
                </a:solidFill>
                <a:latin typeface="+mn-lt"/>
              </a:rPr>
              <a:t> a lot of wasted time trying to explain natural variation as special events.</a:t>
            </a:r>
            <a:endParaRPr lang="en-AU" sz="2131">
              <a:ea typeface="Roboto"/>
              <a:cs typeface="Roboto"/>
            </a:endParaRPr>
          </a:p>
        </p:txBody>
      </p:sp>
    </p:spTree>
    <p:extLst>
      <p:ext uri="{BB962C8B-B14F-4D97-AF65-F5344CB8AC3E}">
        <p14:creationId xmlns:p14="http://schemas.microsoft.com/office/powerpoint/2010/main" val="936807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3941CA-6274-F579-66F8-9613C2C9B130}"/>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8895D50-6E90-DD89-533C-C5F5F545F183}"/>
              </a:ext>
            </a:extLst>
          </p:cNvPr>
          <p:cNvSpPr>
            <a:spLocks noGrp="1"/>
          </p:cNvSpPr>
          <p:nvPr>
            <p:ph type="sldNum" sz="quarter" idx="11"/>
          </p:nvPr>
        </p:nvSpPr>
        <p:spPr/>
        <p:txBody>
          <a:bodyPr/>
          <a:lstStyle/>
          <a:p>
            <a:fld id="{AE6C97B7-05AD-4402-A8A1-A463185BD3F3}" type="slidenum">
              <a:rPr lang="en-US" smtClean="0"/>
              <a:pPr/>
              <a:t>27</a:t>
            </a:fld>
            <a:endParaRPr lang="en-US"/>
          </a:p>
        </p:txBody>
      </p:sp>
      <p:sp>
        <p:nvSpPr>
          <p:cNvPr id="6" name="Title 5">
            <a:extLst>
              <a:ext uri="{FF2B5EF4-FFF2-40B4-BE49-F238E27FC236}">
                <a16:creationId xmlns:a16="http://schemas.microsoft.com/office/drawing/2014/main" id="{F6C801A2-2BEE-5C6D-5820-74A676BCB161}"/>
              </a:ext>
            </a:extLst>
          </p:cNvPr>
          <p:cNvSpPr>
            <a:spLocks noGrp="1"/>
          </p:cNvSpPr>
          <p:nvPr>
            <p:ph type="title"/>
          </p:nvPr>
        </p:nvSpPr>
        <p:spPr>
          <a:xfrm>
            <a:off x="539750" y="543171"/>
            <a:ext cx="11112250" cy="535531"/>
          </a:xfrm>
        </p:spPr>
        <p:txBody>
          <a:bodyPr/>
          <a:lstStyle/>
          <a:p>
            <a:r>
              <a:rPr lang="en-AU">
                <a:latin typeface="+mj-lt"/>
              </a:rPr>
              <a:t>When we get it right, we… </a:t>
            </a:r>
          </a:p>
        </p:txBody>
      </p:sp>
      <p:pic>
        <p:nvPicPr>
          <p:cNvPr id="5" name="Picture 4">
            <a:extLst>
              <a:ext uri="{FF2B5EF4-FFF2-40B4-BE49-F238E27FC236}">
                <a16:creationId xmlns:a16="http://schemas.microsoft.com/office/drawing/2014/main" id="{A5005B2E-DEDF-4005-E6F9-DFAD2F8F31D0}"/>
              </a:ext>
            </a:extLst>
          </p:cNvPr>
          <p:cNvPicPr>
            <a:picLocks noChangeAspect="1"/>
          </p:cNvPicPr>
          <p:nvPr/>
        </p:nvPicPr>
        <p:blipFill>
          <a:blip r:embed="rId3">
            <a:extLst>
              <a:ext uri="{28A0092B-C50C-407E-A947-70E740481C1C}">
                <a14:useLocalDpi xmlns:a14="http://schemas.microsoft.com/office/drawing/2010/main" val="0"/>
              </a:ext>
            </a:extLst>
          </a:blip>
          <a:srcRect l="17812" r="17812"/>
          <a:stretch/>
        </p:blipFill>
        <p:spPr>
          <a:xfrm>
            <a:off x="6685613" y="963803"/>
            <a:ext cx="4976735" cy="49303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Content Placeholder 1">
            <a:extLst>
              <a:ext uri="{FF2B5EF4-FFF2-40B4-BE49-F238E27FC236}">
                <a16:creationId xmlns:a16="http://schemas.microsoft.com/office/drawing/2014/main" id="{2B249D28-15D9-D0A7-802D-C02A601CF720}"/>
              </a:ext>
            </a:extLst>
          </p:cNvPr>
          <p:cNvSpPr>
            <a:spLocks noGrp="1"/>
          </p:cNvSpPr>
          <p:nvPr>
            <p:ph idx="1"/>
          </p:nvPr>
        </p:nvSpPr>
        <p:spPr>
          <a:xfrm>
            <a:off x="345272" y="1283037"/>
            <a:ext cx="5881356" cy="4930393"/>
          </a:xfrm>
        </p:spPr>
        <p:txBody>
          <a:bodyPr>
            <a:noAutofit/>
          </a:bodyPr>
          <a:lstStyle/>
          <a:p>
            <a:pPr marL="456355" indent="-456355">
              <a:buFont typeface="Arial" panose="020B0604020202020204" pitchFamily="34" charset="0"/>
              <a:buChar char="•"/>
            </a:pPr>
            <a:r>
              <a:rPr lang="en-AU" sz="2400" b="1">
                <a:latin typeface="+mn-lt"/>
              </a:rPr>
              <a:t>Ask the right questions </a:t>
            </a:r>
            <a:r>
              <a:rPr lang="en-AU" sz="2400">
                <a:latin typeface="+mn-lt"/>
              </a:rPr>
              <a:t>to generate learning</a:t>
            </a:r>
            <a:endParaRPr lang="en-AU" sz="2400" b="1">
              <a:latin typeface="+mn-lt"/>
            </a:endParaRPr>
          </a:p>
          <a:p>
            <a:pPr marL="456355" indent="-456355">
              <a:buFont typeface="Arial" panose="020B0604020202020204" pitchFamily="34" charset="0"/>
              <a:buChar char="•"/>
            </a:pPr>
            <a:r>
              <a:rPr lang="en-AU" sz="2400" b="1">
                <a:latin typeface="+mn-lt"/>
              </a:rPr>
              <a:t>Avoid blaming </a:t>
            </a:r>
            <a:r>
              <a:rPr lang="en-AU" sz="2400">
                <a:latin typeface="+mn-lt"/>
              </a:rPr>
              <a:t>(or giving credit) to people and teams for results that are part of random variation</a:t>
            </a:r>
          </a:p>
          <a:p>
            <a:pPr marL="456355" indent="-456355">
              <a:buFont typeface="Arial" panose="020B0604020202020204" pitchFamily="34" charset="0"/>
              <a:buChar char="•"/>
            </a:pPr>
            <a:r>
              <a:rPr lang="en-AU" sz="2400" b="1">
                <a:latin typeface="+mn-lt"/>
              </a:rPr>
              <a:t>Understand </a:t>
            </a:r>
            <a:r>
              <a:rPr lang="en-AU" sz="2400">
                <a:latin typeface="+mn-lt"/>
              </a:rPr>
              <a:t>whether the changes we are making are resulting in improvement</a:t>
            </a:r>
          </a:p>
          <a:p>
            <a:pPr marL="456355" indent="-456355">
              <a:buFont typeface="Arial" panose="020B0604020202020204" pitchFamily="34" charset="0"/>
              <a:buChar char="•"/>
            </a:pPr>
            <a:r>
              <a:rPr lang="en-AU" sz="2400" b="1">
                <a:latin typeface="+mn-lt"/>
              </a:rPr>
              <a:t>Engage the people </a:t>
            </a:r>
            <a:r>
              <a:rPr lang="en-AU" sz="2400">
                <a:latin typeface="+mn-lt"/>
              </a:rPr>
              <a:t>doing the work (and the changes) to understand what is happening in their system</a:t>
            </a:r>
          </a:p>
        </p:txBody>
      </p:sp>
      <p:sp>
        <p:nvSpPr>
          <p:cNvPr id="9" name="TextBox 8">
            <a:extLst>
              <a:ext uri="{FF2B5EF4-FFF2-40B4-BE49-F238E27FC236}">
                <a16:creationId xmlns:a16="http://schemas.microsoft.com/office/drawing/2014/main" id="{C33F97D4-612B-20B0-36DE-9532946C4716}"/>
              </a:ext>
            </a:extLst>
          </p:cNvPr>
          <p:cNvSpPr txBox="1"/>
          <p:nvPr/>
        </p:nvSpPr>
        <p:spPr>
          <a:xfrm>
            <a:off x="1482212" y="6417766"/>
            <a:ext cx="10069693" cy="215444"/>
          </a:xfrm>
          <a:prstGeom prst="rect">
            <a:avLst/>
          </a:prstGeom>
          <a:noFill/>
        </p:spPr>
        <p:txBody>
          <a:bodyPr wrap="square">
            <a:spAutoFit/>
          </a:bodyPr>
          <a:lstStyle/>
          <a:p>
            <a:r>
              <a:rPr lang="en-AU" sz="800" i="1" u="none" strike="noStrike">
                <a:solidFill>
                  <a:schemeClr val="bg2">
                    <a:lumMod val="75000"/>
                  </a:schemeClr>
                </a:solidFill>
                <a:effectLst/>
                <a:latin typeface="VIC" panose="00000500000000000000" pitchFamily="2" charset="0"/>
              </a:rPr>
              <a:t>Source: Photo 1640023 by Pxhere under license: https://creativecommons.org/publicdomain/</a:t>
            </a:r>
            <a:r>
              <a:rPr lang="en-AU" sz="800" i="1">
                <a:solidFill>
                  <a:schemeClr val="bg2">
                    <a:lumMod val="75000"/>
                  </a:schemeClr>
                </a:solidFill>
                <a:latin typeface="VIC" panose="00000500000000000000" pitchFamily="2" charset="0"/>
              </a:rPr>
              <a:t> </a:t>
            </a:r>
          </a:p>
        </p:txBody>
      </p:sp>
    </p:spTree>
    <p:extLst>
      <p:ext uri="{BB962C8B-B14F-4D97-AF65-F5344CB8AC3E}">
        <p14:creationId xmlns:p14="http://schemas.microsoft.com/office/powerpoint/2010/main" val="3827376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A132F8-89BA-7246-BE68-444409D87913}"/>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2D62823-2219-5BFD-1F2B-3EDCE2AE3687}"/>
              </a:ext>
            </a:extLst>
          </p:cNvPr>
          <p:cNvSpPr>
            <a:spLocks noGrp="1"/>
          </p:cNvSpPr>
          <p:nvPr>
            <p:ph type="sldNum" sz="quarter" idx="11"/>
          </p:nvPr>
        </p:nvSpPr>
        <p:spPr/>
        <p:txBody>
          <a:bodyPr/>
          <a:lstStyle/>
          <a:p>
            <a:fld id="{AE6C97B7-05AD-4402-A8A1-A463185BD3F3}" type="slidenum">
              <a:rPr lang="en-US" smtClean="0"/>
              <a:pPr/>
              <a:t>28</a:t>
            </a:fld>
            <a:endParaRPr lang="en-US"/>
          </a:p>
        </p:txBody>
      </p:sp>
      <p:sp>
        <p:nvSpPr>
          <p:cNvPr id="6" name="Title 5">
            <a:extLst>
              <a:ext uri="{FF2B5EF4-FFF2-40B4-BE49-F238E27FC236}">
                <a16:creationId xmlns:a16="http://schemas.microsoft.com/office/drawing/2014/main" id="{0701ABD3-7EC9-C61C-F73D-521D2E2DD5EF}"/>
              </a:ext>
            </a:extLst>
          </p:cNvPr>
          <p:cNvSpPr>
            <a:spLocks noGrp="1"/>
          </p:cNvSpPr>
          <p:nvPr>
            <p:ph type="title"/>
          </p:nvPr>
        </p:nvSpPr>
        <p:spPr>
          <a:xfrm>
            <a:off x="539750" y="543171"/>
            <a:ext cx="11112250" cy="535531"/>
          </a:xfrm>
        </p:spPr>
        <p:txBody>
          <a:bodyPr/>
          <a:lstStyle/>
          <a:p>
            <a:r>
              <a:rPr lang="en-AU">
                <a:latin typeface="+mj-lt"/>
              </a:rPr>
              <a:t>Activity 3: Variation</a:t>
            </a:r>
          </a:p>
        </p:txBody>
      </p:sp>
      <p:sp>
        <p:nvSpPr>
          <p:cNvPr id="8" name="Content Placeholder 1">
            <a:extLst>
              <a:ext uri="{FF2B5EF4-FFF2-40B4-BE49-F238E27FC236}">
                <a16:creationId xmlns:a16="http://schemas.microsoft.com/office/drawing/2014/main" id="{E9F2EE1C-A0EA-3764-26EB-D782760D378C}"/>
              </a:ext>
            </a:extLst>
          </p:cNvPr>
          <p:cNvSpPr>
            <a:spLocks noGrp="1"/>
          </p:cNvSpPr>
          <p:nvPr>
            <p:ph idx="1"/>
          </p:nvPr>
        </p:nvSpPr>
        <p:spPr>
          <a:xfrm>
            <a:off x="539750" y="1283037"/>
            <a:ext cx="5881356" cy="4930393"/>
          </a:xfrm>
        </p:spPr>
        <p:txBody>
          <a:bodyPr>
            <a:noAutofit/>
          </a:bodyPr>
          <a:lstStyle/>
          <a:p>
            <a:pPr marL="0" lvl="0" indent="0">
              <a:lnSpc>
                <a:spcPct val="100000"/>
              </a:lnSpc>
              <a:spcBef>
                <a:spcPts val="0"/>
              </a:spcBef>
              <a:buClrTx/>
              <a:buNone/>
              <a:defRPr/>
            </a:pPr>
            <a:r>
              <a:rPr lang="en-AU">
                <a:solidFill>
                  <a:schemeClr val="tx1"/>
                </a:solidFill>
                <a:latin typeface="+mj-lt"/>
              </a:rPr>
              <a:t>At your tables…</a:t>
            </a:r>
          </a:p>
          <a:p>
            <a:pPr marL="0" lvl="0" indent="0">
              <a:lnSpc>
                <a:spcPct val="100000"/>
              </a:lnSpc>
              <a:spcBef>
                <a:spcPts val="0"/>
              </a:spcBef>
              <a:buClrTx/>
              <a:buNone/>
              <a:defRPr/>
            </a:pPr>
            <a:endParaRPr lang="en-AU">
              <a:solidFill>
                <a:schemeClr val="tx1"/>
              </a:solidFill>
              <a:latin typeface="+mj-lt"/>
            </a:endParaRPr>
          </a:p>
          <a:p>
            <a:pPr marL="457200" lvl="0" indent="-457200">
              <a:lnSpc>
                <a:spcPct val="100000"/>
              </a:lnSpc>
              <a:spcBef>
                <a:spcPts val="0"/>
              </a:spcBef>
              <a:buClrTx/>
              <a:buFont typeface="+mj-lt"/>
              <a:buAutoNum type="arabicPeriod"/>
              <a:defRPr/>
            </a:pPr>
            <a:r>
              <a:rPr lang="en-AU">
                <a:solidFill>
                  <a:schemeClr val="tx1"/>
                </a:solidFill>
                <a:latin typeface="+mj-lt"/>
              </a:rPr>
              <a:t>Look at the three graphs you have been given in handouts</a:t>
            </a:r>
          </a:p>
          <a:p>
            <a:pPr marL="457200" lvl="0" indent="-457200">
              <a:lnSpc>
                <a:spcPct val="100000"/>
              </a:lnSpc>
              <a:spcBef>
                <a:spcPts val="0"/>
              </a:spcBef>
              <a:buClrTx/>
              <a:buFont typeface="+mj-lt"/>
              <a:buAutoNum type="arabicPeriod"/>
              <a:defRPr/>
            </a:pPr>
            <a:r>
              <a:rPr lang="en-AU">
                <a:solidFill>
                  <a:schemeClr val="tx1"/>
                </a:solidFill>
                <a:latin typeface="+mj-lt"/>
              </a:rPr>
              <a:t>Discuss and answer the following questions for each graph</a:t>
            </a:r>
            <a:endParaRPr lang="en-AU" b="1">
              <a:latin typeface="+mj-lt"/>
            </a:endParaRPr>
          </a:p>
          <a:p>
            <a:pPr marL="1080135" lvl="2" indent="-457200">
              <a:lnSpc>
                <a:spcPct val="100000"/>
              </a:lnSpc>
              <a:spcBef>
                <a:spcPts val="0"/>
              </a:spcBef>
              <a:buClrTx/>
              <a:buFont typeface="Arial" panose="020B0604020202020204" pitchFamily="34" charset="0"/>
              <a:buChar char="•"/>
              <a:defRPr/>
            </a:pPr>
            <a:r>
              <a:rPr lang="en-AU">
                <a:solidFill>
                  <a:srgbClr val="000000"/>
                </a:solidFill>
                <a:latin typeface="+mj-lt"/>
              </a:rPr>
              <a:t>Are there </a:t>
            </a:r>
            <a:r>
              <a:rPr lang="en-AU">
                <a:solidFill>
                  <a:schemeClr val="tx1"/>
                </a:solidFill>
                <a:latin typeface="+mj-lt"/>
              </a:rPr>
              <a:t>patterns or changes in the data that may indicate</a:t>
            </a:r>
            <a:r>
              <a:rPr lang="en-AU">
                <a:solidFill>
                  <a:srgbClr val="000000"/>
                </a:solidFill>
                <a:latin typeface="+mj-lt"/>
              </a:rPr>
              <a:t> special cause variation?</a:t>
            </a:r>
          </a:p>
          <a:p>
            <a:pPr marL="1080135" lvl="2" indent="-457200">
              <a:lnSpc>
                <a:spcPct val="100000"/>
              </a:lnSpc>
              <a:spcBef>
                <a:spcPts val="0"/>
              </a:spcBef>
              <a:buClrTx/>
              <a:buFont typeface="Arial" panose="020B0604020202020204" pitchFamily="34" charset="0"/>
              <a:buChar char="•"/>
              <a:defRPr/>
            </a:pPr>
            <a:r>
              <a:rPr lang="en-AU">
                <a:solidFill>
                  <a:srgbClr val="000000"/>
                </a:solidFill>
                <a:latin typeface="+mj-lt"/>
              </a:rPr>
              <a:t>Would you take action? </a:t>
            </a:r>
          </a:p>
          <a:p>
            <a:pPr marL="1080135" lvl="2" indent="-457200">
              <a:lnSpc>
                <a:spcPct val="100000"/>
              </a:lnSpc>
              <a:spcBef>
                <a:spcPts val="0"/>
              </a:spcBef>
              <a:buClrTx/>
              <a:buFont typeface="Arial" panose="020B0604020202020204" pitchFamily="34" charset="0"/>
              <a:buChar char="•"/>
              <a:defRPr/>
            </a:pPr>
            <a:r>
              <a:rPr lang="en-AU">
                <a:solidFill>
                  <a:srgbClr val="000000"/>
                </a:solidFill>
                <a:latin typeface="+mj-lt"/>
              </a:rPr>
              <a:t>Has a new level of performance been reached?</a:t>
            </a:r>
            <a:endParaRPr lang="en-AU" sz="2400">
              <a:latin typeface="+mj-lt"/>
            </a:endParaRPr>
          </a:p>
        </p:txBody>
      </p:sp>
      <p:sp>
        <p:nvSpPr>
          <p:cNvPr id="2" name="TextBox 1">
            <a:extLst>
              <a:ext uri="{FF2B5EF4-FFF2-40B4-BE49-F238E27FC236}">
                <a16:creationId xmlns:a16="http://schemas.microsoft.com/office/drawing/2014/main" id="{E193097E-5EA9-E564-A854-580B9A4A6719}"/>
              </a:ext>
            </a:extLst>
          </p:cNvPr>
          <p:cNvSpPr txBox="1"/>
          <p:nvPr/>
        </p:nvSpPr>
        <p:spPr>
          <a:xfrm>
            <a:off x="7809465" y="2449776"/>
            <a:ext cx="3842535" cy="461665"/>
          </a:xfrm>
          <a:prstGeom prst="rect">
            <a:avLst/>
          </a:prstGeom>
          <a:noFill/>
        </p:spPr>
        <p:txBody>
          <a:bodyPr wrap="square" rtlCol="0">
            <a:spAutoFit/>
          </a:bodyPr>
          <a:lstStyle/>
          <a:p>
            <a:r>
              <a:rPr lang="en-AU" sz="2400" b="1" dirty="0"/>
              <a:t>Pages 12-13 of workbook</a:t>
            </a:r>
          </a:p>
        </p:txBody>
      </p:sp>
      <p:sp>
        <p:nvSpPr>
          <p:cNvPr id="4" name="Oval 3">
            <a:extLst>
              <a:ext uri="{FF2B5EF4-FFF2-40B4-BE49-F238E27FC236}">
                <a16:creationId xmlns:a16="http://schemas.microsoft.com/office/drawing/2014/main" id="{CEB67647-81C2-4C04-EF9E-373416312F39}"/>
              </a:ext>
            </a:extLst>
          </p:cNvPr>
          <p:cNvSpPr/>
          <p:nvPr/>
        </p:nvSpPr>
        <p:spPr>
          <a:xfrm>
            <a:off x="8925923" y="3080413"/>
            <a:ext cx="1609617" cy="1335640"/>
          </a:xfrm>
          <a:prstGeom prst="ellipse">
            <a:avLst/>
          </a:prstGeom>
          <a:solidFill>
            <a:srgbClr val="FC9804"/>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t>10 Mins</a:t>
            </a:r>
          </a:p>
        </p:txBody>
      </p:sp>
      <p:sp>
        <p:nvSpPr>
          <p:cNvPr id="7" name="TextBox 6">
            <a:extLst>
              <a:ext uri="{FF2B5EF4-FFF2-40B4-BE49-F238E27FC236}">
                <a16:creationId xmlns:a16="http://schemas.microsoft.com/office/drawing/2014/main" id="{C73D95B7-EB71-18D9-7A4E-D3E3AC874F1E}"/>
              </a:ext>
            </a:extLst>
          </p:cNvPr>
          <p:cNvSpPr txBox="1"/>
          <p:nvPr/>
        </p:nvSpPr>
        <p:spPr>
          <a:xfrm>
            <a:off x="1600200" y="6347432"/>
            <a:ext cx="7800836" cy="215444"/>
          </a:xfrm>
          <a:prstGeom prst="rect">
            <a:avLst/>
          </a:prstGeom>
          <a:noFill/>
        </p:spPr>
        <p:txBody>
          <a:bodyPr wrap="square">
            <a:spAutoFit/>
          </a:bodyPr>
          <a:lstStyle>
            <a:defPPr>
              <a:defRPr lang="en-US"/>
            </a:defPPr>
            <a:lvl1pPr>
              <a:defRPr sz="800" i="1" u="none" strike="noStrike">
                <a:solidFill>
                  <a:schemeClr val="bg2">
                    <a:lumMod val="75000"/>
                  </a:schemeClr>
                </a:solidFill>
                <a:effectLst/>
                <a:latin typeface="VIC" panose="00000500000000000000" pitchFamily="2" charset="0"/>
              </a:defRPr>
            </a:lvl1pPr>
          </a:lstStyle>
          <a:p>
            <a:r>
              <a:rPr lang="en-AU" dirty="0"/>
              <a:t>Activity Graph references: IHI Professional Improvement Coach Program (2023) </a:t>
            </a:r>
          </a:p>
        </p:txBody>
      </p:sp>
    </p:spTree>
    <p:extLst>
      <p:ext uri="{BB962C8B-B14F-4D97-AF65-F5344CB8AC3E}">
        <p14:creationId xmlns:p14="http://schemas.microsoft.com/office/powerpoint/2010/main" val="1006049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D89EB8-6537-1F83-14DB-FAE9748B4C97}"/>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59F5723-8863-D228-A741-EFC08A89932D}"/>
              </a:ext>
            </a:extLst>
          </p:cNvPr>
          <p:cNvSpPr>
            <a:spLocks noGrp="1"/>
          </p:cNvSpPr>
          <p:nvPr>
            <p:ph type="sldNum" sz="quarter" idx="11"/>
          </p:nvPr>
        </p:nvSpPr>
        <p:spPr/>
        <p:txBody>
          <a:bodyPr/>
          <a:lstStyle/>
          <a:p>
            <a:fld id="{AE6C97B7-05AD-4402-A8A1-A463185BD3F3}" type="slidenum">
              <a:rPr lang="en-US" smtClean="0"/>
              <a:pPr/>
              <a:t>29</a:t>
            </a:fld>
            <a:endParaRPr lang="en-US"/>
          </a:p>
        </p:txBody>
      </p:sp>
      <p:sp>
        <p:nvSpPr>
          <p:cNvPr id="6" name="Title 5">
            <a:extLst>
              <a:ext uri="{FF2B5EF4-FFF2-40B4-BE49-F238E27FC236}">
                <a16:creationId xmlns:a16="http://schemas.microsoft.com/office/drawing/2014/main" id="{73B63AE6-3BF7-395D-7D12-7E575DCA7DAA}"/>
              </a:ext>
            </a:extLst>
          </p:cNvPr>
          <p:cNvSpPr>
            <a:spLocks noGrp="1"/>
          </p:cNvSpPr>
          <p:nvPr>
            <p:ph type="title"/>
          </p:nvPr>
        </p:nvSpPr>
        <p:spPr>
          <a:xfrm>
            <a:off x="539750" y="543171"/>
            <a:ext cx="11112250" cy="535531"/>
          </a:xfrm>
        </p:spPr>
        <p:txBody>
          <a:bodyPr/>
          <a:lstStyle/>
          <a:p>
            <a:r>
              <a:rPr lang="en-AU">
                <a:latin typeface="+mj-lt"/>
              </a:rPr>
              <a:t>Example 1</a:t>
            </a:r>
          </a:p>
        </p:txBody>
      </p:sp>
      <p:sp>
        <p:nvSpPr>
          <p:cNvPr id="8" name="Content Placeholder 1">
            <a:extLst>
              <a:ext uri="{FF2B5EF4-FFF2-40B4-BE49-F238E27FC236}">
                <a16:creationId xmlns:a16="http://schemas.microsoft.com/office/drawing/2014/main" id="{0E3DD148-8406-B422-672B-AB5C848EC046}"/>
              </a:ext>
            </a:extLst>
          </p:cNvPr>
          <p:cNvSpPr>
            <a:spLocks noGrp="1"/>
          </p:cNvSpPr>
          <p:nvPr>
            <p:ph idx="1"/>
          </p:nvPr>
        </p:nvSpPr>
        <p:spPr>
          <a:xfrm>
            <a:off x="539750" y="1955816"/>
            <a:ext cx="3673021" cy="2635820"/>
          </a:xfrm>
        </p:spPr>
        <p:txBody>
          <a:bodyPr>
            <a:noAutofit/>
          </a:bodyPr>
          <a:lstStyle/>
          <a:p>
            <a:pPr marL="0" indent="0">
              <a:buNone/>
            </a:pPr>
            <a:endParaRPr lang="en-AU">
              <a:latin typeface="+mj-lt"/>
            </a:endParaRPr>
          </a:p>
          <a:p>
            <a:pPr marL="380648" indent="-380648"/>
            <a:r>
              <a:rPr lang="en-AU">
                <a:latin typeface="+mj-lt"/>
              </a:rPr>
              <a:t>Treat as part of the system?</a:t>
            </a:r>
          </a:p>
          <a:p>
            <a:endParaRPr lang="en-AU">
              <a:latin typeface="+mj-lt"/>
            </a:endParaRPr>
          </a:p>
          <a:p>
            <a:endParaRPr lang="en-AU">
              <a:latin typeface="+mj-lt"/>
            </a:endParaRPr>
          </a:p>
          <a:p>
            <a:pPr marL="380648" indent="-380648"/>
            <a:r>
              <a:rPr lang="en-AU">
                <a:latin typeface="+mj-lt"/>
              </a:rPr>
              <a:t>Panic! Inform GP! </a:t>
            </a:r>
          </a:p>
        </p:txBody>
      </p:sp>
      <p:graphicFrame>
        <p:nvGraphicFramePr>
          <p:cNvPr id="5" name="CCT_662639_1" descr="line graph showing variable heart rate of an individual ">
            <a:extLst>
              <a:ext uri="{FF2B5EF4-FFF2-40B4-BE49-F238E27FC236}">
                <a16:creationId xmlns:a16="http://schemas.microsoft.com/office/drawing/2014/main" id="{3C1D5EAE-9E5B-88CE-DD4E-577A07200C42}"/>
              </a:ext>
              <a:ext uri="{C183D7F6-B498-43B3-948B-1728B52AA6E4}">
                <adec:decorative xmlns:adec="http://schemas.microsoft.com/office/drawing/2017/decorative" val="0"/>
              </a:ext>
            </a:extLst>
          </p:cNvPr>
          <p:cNvGraphicFramePr>
            <a:graphicFrameLocks/>
          </p:cNvGraphicFramePr>
          <p:nvPr/>
        </p:nvGraphicFramePr>
        <p:xfrm>
          <a:off x="4312284" y="525763"/>
          <a:ext cx="7533201" cy="5495926"/>
        </p:xfrm>
        <a:graphic>
          <a:graphicData uri="http://schemas.openxmlformats.org/drawingml/2006/chart">
            <c:chart xmlns:c="http://schemas.openxmlformats.org/drawingml/2006/chart" xmlns:r="http://schemas.openxmlformats.org/officeDocument/2006/relationships" r:id="rId3"/>
          </a:graphicData>
        </a:graphic>
      </p:graphicFrame>
      <p:pic>
        <p:nvPicPr>
          <p:cNvPr id="9" name="Picture 8">
            <a:extLst>
              <a:ext uri="{FF2B5EF4-FFF2-40B4-BE49-F238E27FC236}">
                <a16:creationId xmlns:a16="http://schemas.microsoft.com/office/drawing/2014/main" id="{73A458CB-24A9-99A6-75C8-B1A0A5A28BB1}"/>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2220742" y="2915021"/>
            <a:ext cx="717410" cy="717410"/>
          </a:xfrm>
          <a:prstGeom prst="rect">
            <a:avLst/>
          </a:prstGeom>
        </p:spPr>
      </p:pic>
    </p:spTree>
    <p:extLst>
      <p:ext uri="{BB962C8B-B14F-4D97-AF65-F5344CB8AC3E}">
        <p14:creationId xmlns:p14="http://schemas.microsoft.com/office/powerpoint/2010/main" val="4182297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95A3FC5-BB27-3CDD-72FD-D98FCE370EBE}"/>
              </a:ext>
            </a:extLst>
          </p:cNvPr>
          <p:cNvSpPr>
            <a:spLocks noGrp="1"/>
          </p:cNvSpPr>
          <p:nvPr>
            <p:ph type="sldNum" sz="quarter" idx="11"/>
          </p:nvPr>
        </p:nvSpPr>
        <p:spPr/>
        <p:txBody>
          <a:bodyPr/>
          <a:lstStyle/>
          <a:p>
            <a:fld id="{AE6C97B7-05AD-4402-A8A1-A463185BD3F3}" type="slidenum">
              <a:rPr lang="en-US" smtClean="0"/>
              <a:pPr/>
              <a:t>3</a:t>
            </a:fld>
            <a:endParaRPr lang="en-US"/>
          </a:p>
        </p:txBody>
      </p:sp>
      <p:sp>
        <p:nvSpPr>
          <p:cNvPr id="6" name="Title 5">
            <a:extLst>
              <a:ext uri="{FF2B5EF4-FFF2-40B4-BE49-F238E27FC236}">
                <a16:creationId xmlns:a16="http://schemas.microsoft.com/office/drawing/2014/main" id="{81A93853-3B9C-EA62-040A-C28B08D67167}"/>
              </a:ext>
            </a:extLst>
          </p:cNvPr>
          <p:cNvSpPr>
            <a:spLocks noGrp="1"/>
          </p:cNvSpPr>
          <p:nvPr>
            <p:ph type="title"/>
          </p:nvPr>
        </p:nvSpPr>
        <p:spPr>
          <a:xfrm>
            <a:off x="539750" y="543171"/>
            <a:ext cx="11112250" cy="535531"/>
          </a:xfrm>
        </p:spPr>
        <p:txBody>
          <a:bodyPr/>
          <a:lstStyle/>
          <a:p>
            <a:r>
              <a:rPr lang="en-AU">
                <a:latin typeface="+mj-lt"/>
              </a:rPr>
              <a:t>What is a system?</a:t>
            </a:r>
          </a:p>
        </p:txBody>
      </p:sp>
      <p:pic>
        <p:nvPicPr>
          <p:cNvPr id="11" name="Picture 10">
            <a:extLst>
              <a:ext uri="{FF2B5EF4-FFF2-40B4-BE49-F238E27FC236}">
                <a16:creationId xmlns:a16="http://schemas.microsoft.com/office/drawing/2014/main" id="{05E0F31D-C4E7-171C-AC0E-396B29765BFD}"/>
              </a:ext>
            </a:extLst>
          </p:cNvPr>
          <p:cNvPicPr>
            <a:picLocks noChangeAspect="1"/>
          </p:cNvPicPr>
          <p:nvPr/>
        </p:nvPicPr>
        <p:blipFill>
          <a:blip r:embed="rId3"/>
          <a:stretch>
            <a:fillRect/>
          </a:stretch>
        </p:blipFill>
        <p:spPr>
          <a:xfrm>
            <a:off x="1265382" y="2330332"/>
            <a:ext cx="9161205" cy="3984497"/>
          </a:xfrm>
          <a:prstGeom prst="rect">
            <a:avLst/>
          </a:prstGeom>
        </p:spPr>
      </p:pic>
      <p:sp>
        <p:nvSpPr>
          <p:cNvPr id="12" name="TextBox 11">
            <a:extLst>
              <a:ext uri="{FF2B5EF4-FFF2-40B4-BE49-F238E27FC236}">
                <a16:creationId xmlns:a16="http://schemas.microsoft.com/office/drawing/2014/main" id="{3C52DE93-C26B-348D-9864-6EAB29CA5650}"/>
              </a:ext>
            </a:extLst>
          </p:cNvPr>
          <p:cNvSpPr txBox="1"/>
          <p:nvPr/>
        </p:nvSpPr>
        <p:spPr>
          <a:xfrm>
            <a:off x="1439853" y="6379294"/>
            <a:ext cx="7468169" cy="507831"/>
          </a:xfrm>
          <a:prstGeom prst="rect">
            <a:avLst/>
          </a:prstGeom>
          <a:noFill/>
        </p:spPr>
        <p:txBody>
          <a:bodyPr wrap="square" rtlCol="0">
            <a:spAutoFit/>
          </a:bodyPr>
          <a:lstStyle/>
          <a:p>
            <a:r>
              <a:rPr lang="en-AU" sz="800" i="1">
                <a:solidFill>
                  <a:schemeClr val="bg2">
                    <a:lumMod val="75000"/>
                  </a:schemeClr>
                </a:solidFill>
                <a:latin typeface="VIC" panose="00000500000000000000" pitchFamily="2" charset="0"/>
              </a:rPr>
              <a:t>Source: Image generated using </a:t>
            </a:r>
            <a:r>
              <a:rPr lang="en-AU" sz="800" i="1" err="1">
                <a:solidFill>
                  <a:schemeClr val="bg2">
                    <a:lumMod val="75000"/>
                  </a:schemeClr>
                </a:solidFill>
                <a:latin typeface="VIC" panose="00000500000000000000" pitchFamily="2" charset="0"/>
              </a:rPr>
              <a:t>DeepAI</a:t>
            </a:r>
            <a:r>
              <a:rPr lang="en-AU" sz="800" i="1">
                <a:solidFill>
                  <a:schemeClr val="bg2">
                    <a:lumMod val="75000"/>
                  </a:schemeClr>
                </a:solidFill>
                <a:latin typeface="VIC" panose="00000500000000000000" pitchFamily="2" charset="0"/>
              </a:rPr>
              <a:t> from the prompt Create two images, one of an old fashioned bike and another image of an identical bike except the parts are all disassembled 2025</a:t>
            </a:r>
          </a:p>
          <a:p>
            <a:endParaRPr lang="en-AU" sz="1100"/>
          </a:p>
        </p:txBody>
      </p:sp>
      <p:sp>
        <p:nvSpPr>
          <p:cNvPr id="13" name="Content Placeholder 7">
            <a:extLst>
              <a:ext uri="{FF2B5EF4-FFF2-40B4-BE49-F238E27FC236}">
                <a16:creationId xmlns:a16="http://schemas.microsoft.com/office/drawing/2014/main" id="{14BE76D9-D85D-5E93-DA79-C3506C848706}"/>
              </a:ext>
            </a:extLst>
          </p:cNvPr>
          <p:cNvSpPr txBox="1">
            <a:spLocks/>
          </p:cNvSpPr>
          <p:nvPr/>
        </p:nvSpPr>
        <p:spPr>
          <a:xfrm>
            <a:off x="539749" y="1560654"/>
            <a:ext cx="9749559" cy="3956052"/>
          </a:xfrm>
          <a:prstGeom prst="rect">
            <a:avLst/>
          </a:prstGeom>
        </p:spPr>
        <p:txBody>
          <a:bodyPr vert="horz" lIns="0" tIns="46800" rIns="0" bIns="46800" rtlCol="0">
            <a:noAutofit/>
          </a:bodyPr>
          <a:lstStyle>
            <a:lvl1pPr marL="180975" indent="-180975" algn="l" defTabSz="914400" rtl="0" eaLnBrk="1" latinLnBrk="0" hangingPunct="1">
              <a:lnSpc>
                <a:spcPct val="110000"/>
              </a:lnSpc>
              <a:spcBef>
                <a:spcPts val="600"/>
              </a:spcBef>
              <a:buClr>
                <a:schemeClr val="accent2"/>
              </a:buClr>
              <a:buFont typeface="Arial" panose="020B0604020202020204" pitchFamily="34" charset="0"/>
              <a:buChar char="•"/>
              <a:defRPr sz="2400" kern="1200">
                <a:solidFill>
                  <a:schemeClr val="tx2"/>
                </a:solidFill>
                <a:latin typeface="VIC" panose="00000500000000000000" pitchFamily="2" charset="0"/>
                <a:ea typeface="+mn-ea"/>
                <a:cs typeface="+mn-cs"/>
              </a:defRPr>
            </a:lvl1pPr>
            <a:lvl2pPr marL="468000" indent="-216000" algn="l" defTabSz="914400" rtl="0" eaLnBrk="1" latinLnBrk="0" hangingPunct="1">
              <a:lnSpc>
                <a:spcPct val="110000"/>
              </a:lnSpc>
              <a:spcBef>
                <a:spcPts val="600"/>
              </a:spcBef>
              <a:buClr>
                <a:schemeClr val="accent2"/>
              </a:buClr>
              <a:buFont typeface="Arial" panose="020B0604020202020204" pitchFamily="34" charset="0"/>
              <a:buChar char="–"/>
              <a:defRPr sz="2400" kern="1200">
                <a:solidFill>
                  <a:schemeClr val="tx2"/>
                </a:solidFill>
                <a:latin typeface="VIC" panose="00000500000000000000" pitchFamily="2" charset="0"/>
                <a:ea typeface="+mn-ea"/>
                <a:cs typeface="+mn-cs"/>
              </a:defRPr>
            </a:lvl2pPr>
            <a:lvl3pPr marL="756000" indent="-216000" algn="l" defTabSz="914400" rtl="0" eaLnBrk="1" latinLnBrk="0" hangingPunct="1">
              <a:lnSpc>
                <a:spcPct val="110000"/>
              </a:lnSpc>
              <a:spcBef>
                <a:spcPts val="600"/>
              </a:spcBef>
              <a:buClr>
                <a:schemeClr val="accent2"/>
              </a:buClr>
              <a:buFont typeface="Wingdings" panose="05000000000000000000" pitchFamily="2" charset="2"/>
              <a:buChar char="§"/>
              <a:defRPr sz="2400" kern="1200">
                <a:solidFill>
                  <a:schemeClr val="tx2"/>
                </a:solidFill>
                <a:latin typeface="VIC" panose="00000500000000000000" pitchFamily="2" charset="0"/>
                <a:ea typeface="+mn-ea"/>
                <a:cs typeface="+mn-cs"/>
              </a:defRPr>
            </a:lvl3pPr>
            <a:lvl4pPr marL="720725" indent="-182563" algn="l" defTabSz="914400" rtl="0" eaLnBrk="1" latinLnBrk="0" hangingPunct="1">
              <a:lnSpc>
                <a:spcPct val="100000"/>
              </a:lnSpc>
              <a:spcBef>
                <a:spcPts val="600"/>
              </a:spcBef>
              <a:buClr>
                <a:schemeClr val="accent2"/>
              </a:buClr>
              <a:buFont typeface="Arial" panose="020B0604020202020204" pitchFamily="34" charset="0"/>
              <a:buChar char="•"/>
              <a:defRPr sz="1400" kern="1200">
                <a:solidFill>
                  <a:schemeClr val="tx2"/>
                </a:solidFill>
                <a:latin typeface="VIC" panose="00000500000000000000" pitchFamily="2" charset="0"/>
                <a:ea typeface="+mn-ea"/>
                <a:cs typeface="+mn-cs"/>
              </a:defRPr>
            </a:lvl4pPr>
            <a:lvl5pPr marL="893763" indent="-173038" algn="l" defTabSz="914400" rtl="0" eaLnBrk="1" latinLnBrk="0" hangingPunct="1">
              <a:lnSpc>
                <a:spcPct val="100000"/>
              </a:lnSpc>
              <a:spcBef>
                <a:spcPts val="600"/>
              </a:spcBef>
              <a:buClr>
                <a:schemeClr val="accent2"/>
              </a:buClr>
              <a:buFont typeface="Arial" panose="020B0604020202020204" pitchFamily="34" charset="0"/>
              <a:buChar char="•"/>
              <a:defRPr sz="1400" kern="1200">
                <a:solidFill>
                  <a:schemeClr val="tx2"/>
                </a:solidFill>
                <a:latin typeface="VIC"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a:latin typeface="+mn-lt"/>
              </a:rPr>
              <a:t>An interdependent group of items, people or processes working </a:t>
            </a:r>
            <a:r>
              <a:rPr lang="en-GB" b="1">
                <a:latin typeface="+mn-lt"/>
              </a:rPr>
              <a:t>together</a:t>
            </a:r>
            <a:r>
              <a:rPr lang="en-GB">
                <a:latin typeface="+mn-lt"/>
              </a:rPr>
              <a:t> towards a </a:t>
            </a:r>
            <a:r>
              <a:rPr lang="en-GB" b="1">
                <a:latin typeface="+mn-lt"/>
              </a:rPr>
              <a:t>common goal.</a:t>
            </a:r>
            <a:r>
              <a:rPr lang="en-AU" b="1">
                <a:latin typeface="+mn-lt"/>
              </a:rPr>
              <a:t> </a:t>
            </a:r>
            <a:endParaRPr lang="en-US" b="1">
              <a:latin typeface="+mn-lt"/>
            </a:endParaRPr>
          </a:p>
        </p:txBody>
      </p:sp>
    </p:spTree>
    <p:extLst>
      <p:ext uri="{BB962C8B-B14F-4D97-AF65-F5344CB8AC3E}">
        <p14:creationId xmlns:p14="http://schemas.microsoft.com/office/powerpoint/2010/main" val="28488992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6C170B-FEFC-CC98-DA41-0047880798A5}"/>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0EB093E-0E92-729C-E663-4D9FEB64A44E}"/>
              </a:ext>
            </a:extLst>
          </p:cNvPr>
          <p:cNvSpPr>
            <a:spLocks noGrp="1"/>
          </p:cNvSpPr>
          <p:nvPr>
            <p:ph type="sldNum" sz="quarter" idx="11"/>
          </p:nvPr>
        </p:nvSpPr>
        <p:spPr/>
        <p:txBody>
          <a:bodyPr/>
          <a:lstStyle/>
          <a:p>
            <a:fld id="{AE6C97B7-05AD-4402-A8A1-A463185BD3F3}" type="slidenum">
              <a:rPr lang="en-US" smtClean="0"/>
              <a:pPr/>
              <a:t>30</a:t>
            </a:fld>
            <a:endParaRPr lang="en-US"/>
          </a:p>
        </p:txBody>
      </p:sp>
      <p:sp>
        <p:nvSpPr>
          <p:cNvPr id="6" name="Title 5">
            <a:extLst>
              <a:ext uri="{FF2B5EF4-FFF2-40B4-BE49-F238E27FC236}">
                <a16:creationId xmlns:a16="http://schemas.microsoft.com/office/drawing/2014/main" id="{E91FC671-56F9-192B-7B17-D13B65880573}"/>
              </a:ext>
            </a:extLst>
          </p:cNvPr>
          <p:cNvSpPr>
            <a:spLocks noGrp="1"/>
          </p:cNvSpPr>
          <p:nvPr>
            <p:ph type="title"/>
          </p:nvPr>
        </p:nvSpPr>
        <p:spPr>
          <a:xfrm>
            <a:off x="539750" y="543171"/>
            <a:ext cx="11112250" cy="535531"/>
          </a:xfrm>
        </p:spPr>
        <p:txBody>
          <a:bodyPr/>
          <a:lstStyle/>
          <a:p>
            <a:r>
              <a:rPr lang="en-AU">
                <a:latin typeface="+mj-lt"/>
              </a:rPr>
              <a:t>Example 2</a:t>
            </a:r>
          </a:p>
        </p:txBody>
      </p:sp>
      <p:graphicFrame>
        <p:nvGraphicFramePr>
          <p:cNvPr id="7" name="CCT_556997_1" descr="line chart showing commute time in minutes ">
            <a:extLst>
              <a:ext uri="{FF2B5EF4-FFF2-40B4-BE49-F238E27FC236}">
                <a16:creationId xmlns:a16="http://schemas.microsoft.com/office/drawing/2014/main" id="{98CD1EF5-A1F5-48EB-A55A-A3E3682138CE}"/>
              </a:ext>
              <a:ext uri="{C183D7F6-B498-43B3-948B-1728B52AA6E4}">
                <adec:decorative xmlns:adec="http://schemas.microsoft.com/office/drawing/2017/decorative" val="0"/>
              </a:ext>
            </a:extLst>
          </p:cNvPr>
          <p:cNvGraphicFramePr>
            <a:graphicFrameLocks/>
          </p:cNvGraphicFramePr>
          <p:nvPr/>
        </p:nvGraphicFramePr>
        <p:xfrm>
          <a:off x="5540828" y="1027906"/>
          <a:ext cx="6096000" cy="5141792"/>
        </p:xfrm>
        <a:graphic>
          <a:graphicData uri="http://schemas.openxmlformats.org/drawingml/2006/chart">
            <c:chart xmlns:c="http://schemas.openxmlformats.org/drawingml/2006/chart" xmlns:r="http://schemas.openxmlformats.org/officeDocument/2006/relationships" r:id="rId3"/>
          </a:graphicData>
        </a:graphic>
      </p:graphicFrame>
      <p:sp>
        <p:nvSpPr>
          <p:cNvPr id="10" name="Content Placeholder 2">
            <a:extLst>
              <a:ext uri="{FF2B5EF4-FFF2-40B4-BE49-F238E27FC236}">
                <a16:creationId xmlns:a16="http://schemas.microsoft.com/office/drawing/2014/main" id="{09E5E709-6E7D-C9AF-31DA-94C00B53AB70}"/>
              </a:ext>
            </a:extLst>
          </p:cNvPr>
          <p:cNvSpPr>
            <a:spLocks noGrp="1"/>
          </p:cNvSpPr>
          <p:nvPr>
            <p:ph idx="1"/>
          </p:nvPr>
        </p:nvSpPr>
        <p:spPr>
          <a:xfrm>
            <a:off x="539750" y="1963491"/>
            <a:ext cx="4669134" cy="4351338"/>
          </a:xfrm>
        </p:spPr>
        <p:txBody>
          <a:bodyPr>
            <a:normAutofit/>
          </a:bodyPr>
          <a:lstStyle/>
          <a:p>
            <a:pPr marL="380648" indent="-380648">
              <a:buFont typeface="Arial" panose="020B0604020202020204" pitchFamily="34" charset="0"/>
              <a:buChar char="•"/>
            </a:pPr>
            <a:r>
              <a:rPr lang="en-AU" sz="2400">
                <a:latin typeface="+mn-lt"/>
              </a:rPr>
              <a:t>Investigate what happened on day 7?</a:t>
            </a:r>
            <a:endParaRPr lang="en-AU">
              <a:latin typeface="+mn-lt"/>
            </a:endParaRPr>
          </a:p>
          <a:p>
            <a:pPr marL="0" indent="0">
              <a:buNone/>
            </a:pPr>
            <a:endParaRPr lang="en-AU" sz="2400">
              <a:latin typeface="+mn-lt"/>
            </a:endParaRPr>
          </a:p>
          <a:p>
            <a:pPr marL="380648" indent="-380648">
              <a:buFont typeface="Arial" panose="020B0604020202020204" pitchFamily="34" charset="0"/>
              <a:buChar char="•"/>
            </a:pPr>
            <a:r>
              <a:rPr lang="en-AU" sz="2400">
                <a:latin typeface="+mn-lt"/>
              </a:rPr>
              <a:t>Standardise approach to commuting?</a:t>
            </a:r>
          </a:p>
        </p:txBody>
      </p:sp>
      <p:pic>
        <p:nvPicPr>
          <p:cNvPr id="11" name="Picture 10">
            <a:extLst>
              <a:ext uri="{FF2B5EF4-FFF2-40B4-BE49-F238E27FC236}">
                <a16:creationId xmlns:a16="http://schemas.microsoft.com/office/drawing/2014/main" id="{3C495ADF-1107-0F6C-CC59-94335F48997B}"/>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964174" y="2548085"/>
            <a:ext cx="717410" cy="717410"/>
          </a:xfrm>
          <a:prstGeom prst="rect">
            <a:avLst/>
          </a:prstGeom>
        </p:spPr>
      </p:pic>
    </p:spTree>
    <p:extLst>
      <p:ext uri="{BB962C8B-B14F-4D97-AF65-F5344CB8AC3E}">
        <p14:creationId xmlns:p14="http://schemas.microsoft.com/office/powerpoint/2010/main" val="3594519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728891-20D4-6F1B-A53E-506C8BB10D96}"/>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6982FE1-BBF8-CF8E-CD12-8BD1D2B7FEA1}"/>
              </a:ext>
            </a:extLst>
          </p:cNvPr>
          <p:cNvSpPr>
            <a:spLocks noGrp="1"/>
          </p:cNvSpPr>
          <p:nvPr>
            <p:ph type="sldNum" sz="quarter" idx="11"/>
          </p:nvPr>
        </p:nvSpPr>
        <p:spPr/>
        <p:txBody>
          <a:bodyPr/>
          <a:lstStyle/>
          <a:p>
            <a:fld id="{AE6C97B7-05AD-4402-A8A1-A463185BD3F3}" type="slidenum">
              <a:rPr lang="en-US" smtClean="0"/>
              <a:pPr/>
              <a:t>31</a:t>
            </a:fld>
            <a:endParaRPr lang="en-US"/>
          </a:p>
        </p:txBody>
      </p:sp>
      <p:sp>
        <p:nvSpPr>
          <p:cNvPr id="6" name="Title 5">
            <a:extLst>
              <a:ext uri="{FF2B5EF4-FFF2-40B4-BE49-F238E27FC236}">
                <a16:creationId xmlns:a16="http://schemas.microsoft.com/office/drawing/2014/main" id="{A28BE94E-F1DC-73B9-45F3-C8C8CFD6A38B}"/>
              </a:ext>
            </a:extLst>
          </p:cNvPr>
          <p:cNvSpPr>
            <a:spLocks noGrp="1"/>
          </p:cNvSpPr>
          <p:nvPr>
            <p:ph type="title"/>
          </p:nvPr>
        </p:nvSpPr>
        <p:spPr>
          <a:xfrm>
            <a:off x="539750" y="543171"/>
            <a:ext cx="11112250" cy="535531"/>
          </a:xfrm>
        </p:spPr>
        <p:txBody>
          <a:bodyPr/>
          <a:lstStyle/>
          <a:p>
            <a:r>
              <a:rPr lang="en-AU">
                <a:latin typeface="+mj-lt"/>
              </a:rPr>
              <a:t>Example 3</a:t>
            </a:r>
          </a:p>
        </p:txBody>
      </p:sp>
      <p:sp>
        <p:nvSpPr>
          <p:cNvPr id="5" name="Content Placeholder 2">
            <a:extLst>
              <a:ext uri="{FF2B5EF4-FFF2-40B4-BE49-F238E27FC236}">
                <a16:creationId xmlns:a16="http://schemas.microsoft.com/office/drawing/2014/main" id="{5268311A-90BF-D21B-32FA-9A832C8587E8}"/>
              </a:ext>
            </a:extLst>
          </p:cNvPr>
          <p:cNvSpPr>
            <a:spLocks noGrp="1"/>
          </p:cNvSpPr>
          <p:nvPr>
            <p:ph idx="1"/>
          </p:nvPr>
        </p:nvSpPr>
        <p:spPr>
          <a:xfrm>
            <a:off x="214644" y="1825625"/>
            <a:ext cx="4085213" cy="4351338"/>
          </a:xfrm>
        </p:spPr>
        <p:txBody>
          <a:bodyPr>
            <a:normAutofit/>
          </a:bodyPr>
          <a:lstStyle/>
          <a:p>
            <a:pPr marL="380648" indent="-380648">
              <a:buFont typeface="Arial" panose="020B0604020202020204" pitchFamily="34" charset="0"/>
              <a:buChar char="•"/>
            </a:pPr>
            <a:r>
              <a:rPr lang="en-AU" sz="2400">
                <a:latin typeface="+mj-lt"/>
              </a:rPr>
              <a:t>Was the improvement activity successful?</a:t>
            </a:r>
          </a:p>
          <a:p>
            <a:pPr marL="380648" indent="-380648">
              <a:buFont typeface="Arial" panose="020B0604020202020204" pitchFamily="34" charset="0"/>
              <a:buChar char="•"/>
            </a:pPr>
            <a:endParaRPr lang="en-AU" sz="2400">
              <a:latin typeface="+mj-lt"/>
            </a:endParaRPr>
          </a:p>
          <a:p>
            <a:pPr marL="380648" indent="-380648">
              <a:buFont typeface="Arial" panose="020B0604020202020204" pitchFamily="34" charset="0"/>
              <a:buChar char="•"/>
            </a:pPr>
            <a:endParaRPr lang="en-AU" sz="2400">
              <a:latin typeface="+mj-lt"/>
            </a:endParaRPr>
          </a:p>
          <a:p>
            <a:pPr marL="380648" indent="-380648">
              <a:buFont typeface="Arial" panose="020B0604020202020204" pitchFamily="34" charset="0"/>
              <a:buChar char="•"/>
            </a:pPr>
            <a:r>
              <a:rPr lang="en-AU" sz="2400">
                <a:latin typeface="+mj-lt"/>
              </a:rPr>
              <a:t>Was a new level of performance achieved?</a:t>
            </a:r>
          </a:p>
        </p:txBody>
      </p:sp>
      <p:pic>
        <p:nvPicPr>
          <p:cNvPr id="8" name="Picture 7" descr="line graph with falls by month going up and down ">
            <a:extLst>
              <a:ext uri="{FF2B5EF4-FFF2-40B4-BE49-F238E27FC236}">
                <a16:creationId xmlns:a16="http://schemas.microsoft.com/office/drawing/2014/main" id="{4BD5B595-0201-7F13-6765-B15D08EEF65A}"/>
              </a:ext>
            </a:extLst>
          </p:cNvPr>
          <p:cNvPicPr>
            <a:picLocks noChangeAspect="1"/>
          </p:cNvPicPr>
          <p:nvPr/>
        </p:nvPicPr>
        <p:blipFill>
          <a:blip r:embed="rId3"/>
          <a:stretch>
            <a:fillRect/>
          </a:stretch>
        </p:blipFill>
        <p:spPr>
          <a:xfrm>
            <a:off x="4731002" y="734144"/>
            <a:ext cx="7197702" cy="4926427"/>
          </a:xfrm>
          <a:prstGeom prst="rect">
            <a:avLst/>
          </a:prstGeom>
          <a:ln>
            <a:solidFill>
              <a:schemeClr val="tx1"/>
            </a:solidFill>
          </a:ln>
        </p:spPr>
      </p:pic>
      <p:pic>
        <p:nvPicPr>
          <p:cNvPr id="9" name="Picture 2">
            <a:extLst>
              <a:ext uri="{FF2B5EF4-FFF2-40B4-BE49-F238E27FC236}">
                <a16:creationId xmlns:a16="http://schemas.microsoft.com/office/drawing/2014/main" id="{F008ED53-18A8-03A0-9951-F9A9AB1247F5}"/>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3180" y="4249530"/>
            <a:ext cx="717411" cy="71741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9AF277F1-E983-8E31-A84D-8EB57C0886D0}"/>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3322380" y="2322097"/>
            <a:ext cx="717410" cy="717410"/>
          </a:xfrm>
          <a:prstGeom prst="rect">
            <a:avLst/>
          </a:prstGeom>
        </p:spPr>
      </p:pic>
    </p:spTree>
    <p:extLst>
      <p:ext uri="{BB962C8B-B14F-4D97-AF65-F5344CB8AC3E}">
        <p14:creationId xmlns:p14="http://schemas.microsoft.com/office/powerpoint/2010/main" val="3639799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5B020A-4B49-745D-DD09-E56B08788672}"/>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346B957-EBD4-8DD1-87A1-F8EABDA5E242}"/>
              </a:ext>
            </a:extLst>
          </p:cNvPr>
          <p:cNvSpPr>
            <a:spLocks noGrp="1"/>
          </p:cNvSpPr>
          <p:nvPr>
            <p:ph type="sldNum" sz="quarter" idx="11"/>
          </p:nvPr>
        </p:nvSpPr>
        <p:spPr/>
        <p:txBody>
          <a:bodyPr/>
          <a:lstStyle/>
          <a:p>
            <a:fld id="{AE6C97B7-05AD-4402-A8A1-A463185BD3F3}" type="slidenum">
              <a:rPr lang="en-US" smtClean="0"/>
              <a:pPr/>
              <a:t>32</a:t>
            </a:fld>
            <a:endParaRPr lang="en-US"/>
          </a:p>
        </p:txBody>
      </p:sp>
      <p:sp>
        <p:nvSpPr>
          <p:cNvPr id="6" name="Title 5">
            <a:extLst>
              <a:ext uri="{FF2B5EF4-FFF2-40B4-BE49-F238E27FC236}">
                <a16:creationId xmlns:a16="http://schemas.microsoft.com/office/drawing/2014/main" id="{6798088C-19F5-C225-08B7-CE3FC5DF309F}"/>
              </a:ext>
            </a:extLst>
          </p:cNvPr>
          <p:cNvSpPr>
            <a:spLocks noGrp="1"/>
          </p:cNvSpPr>
          <p:nvPr>
            <p:ph type="title"/>
          </p:nvPr>
        </p:nvSpPr>
        <p:spPr>
          <a:xfrm>
            <a:off x="539750" y="543171"/>
            <a:ext cx="11112250" cy="535531"/>
          </a:xfrm>
        </p:spPr>
        <p:txBody>
          <a:bodyPr/>
          <a:lstStyle/>
          <a:p>
            <a:r>
              <a:rPr lang="en-AU">
                <a:latin typeface="+mj-lt"/>
              </a:rPr>
              <a:t>Summary</a:t>
            </a:r>
          </a:p>
        </p:txBody>
      </p:sp>
      <p:pic>
        <p:nvPicPr>
          <p:cNvPr id="4" name="Picture 3" descr="line graph show falls per month ">
            <a:extLst>
              <a:ext uri="{FF2B5EF4-FFF2-40B4-BE49-F238E27FC236}">
                <a16:creationId xmlns:a16="http://schemas.microsoft.com/office/drawing/2014/main" id="{6CCE190C-3E3E-EBCA-5FD0-AB339A8A2472}"/>
              </a:ext>
            </a:extLst>
          </p:cNvPr>
          <p:cNvPicPr>
            <a:picLocks noChangeAspect="1"/>
          </p:cNvPicPr>
          <p:nvPr/>
        </p:nvPicPr>
        <p:blipFill>
          <a:blip r:embed="rId3"/>
          <a:stretch>
            <a:fillRect/>
          </a:stretch>
        </p:blipFill>
        <p:spPr>
          <a:xfrm>
            <a:off x="2943659" y="2485192"/>
            <a:ext cx="6276541" cy="4295944"/>
          </a:xfrm>
          <a:prstGeom prst="rect">
            <a:avLst/>
          </a:prstGeom>
        </p:spPr>
      </p:pic>
      <p:sp>
        <p:nvSpPr>
          <p:cNvPr id="7" name="Content Placeholder 2">
            <a:extLst>
              <a:ext uri="{FF2B5EF4-FFF2-40B4-BE49-F238E27FC236}">
                <a16:creationId xmlns:a16="http://schemas.microsoft.com/office/drawing/2014/main" id="{7DDA4172-A6DC-D86F-1C96-E678FE2590D7}"/>
              </a:ext>
            </a:extLst>
          </p:cNvPr>
          <p:cNvSpPr>
            <a:spLocks noGrp="1"/>
          </p:cNvSpPr>
          <p:nvPr>
            <p:ph idx="1"/>
          </p:nvPr>
        </p:nvSpPr>
        <p:spPr>
          <a:xfrm>
            <a:off x="539750" y="1200817"/>
            <a:ext cx="11112250" cy="1738312"/>
          </a:xfrm>
        </p:spPr>
        <p:txBody>
          <a:bodyPr/>
          <a:lstStyle/>
          <a:p>
            <a:pPr marL="0" indent="0">
              <a:buNone/>
            </a:pPr>
            <a:r>
              <a:rPr lang="en-US" sz="2200">
                <a:solidFill>
                  <a:srgbClr val="262626"/>
                </a:solidFill>
                <a:latin typeface="+mn-lt"/>
              </a:rPr>
              <a:t>In improvement we are trying to introduce favorable special cause variation (signals) through testing changes and then hold these gains over time so they become part of the system (random variation that is sustained).</a:t>
            </a:r>
          </a:p>
          <a:p>
            <a:endParaRPr lang="en-AU"/>
          </a:p>
        </p:txBody>
      </p:sp>
    </p:spTree>
    <p:extLst>
      <p:ext uri="{BB962C8B-B14F-4D97-AF65-F5344CB8AC3E}">
        <p14:creationId xmlns:p14="http://schemas.microsoft.com/office/powerpoint/2010/main" val="1938627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A6092B-9147-1354-F18B-BDE698D0825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E975E6E-74A0-45E5-213A-CE6BD91A4549}"/>
              </a:ext>
            </a:extLst>
          </p:cNvPr>
          <p:cNvSpPr>
            <a:spLocks noGrp="1"/>
          </p:cNvSpPr>
          <p:nvPr>
            <p:ph type="title"/>
          </p:nvPr>
        </p:nvSpPr>
        <p:spPr>
          <a:xfrm>
            <a:off x="543560" y="3061095"/>
            <a:ext cx="4431211" cy="1313309"/>
          </a:xfrm>
        </p:spPr>
        <p:txBody>
          <a:bodyPr/>
          <a:lstStyle/>
          <a:p>
            <a:r>
              <a:rPr lang="en-US">
                <a:latin typeface="+mj-lt"/>
              </a:rPr>
              <a:t>Understanding the problem</a:t>
            </a:r>
          </a:p>
        </p:txBody>
      </p:sp>
    </p:spTree>
    <p:extLst>
      <p:ext uri="{BB962C8B-B14F-4D97-AF65-F5344CB8AC3E}">
        <p14:creationId xmlns:p14="http://schemas.microsoft.com/office/powerpoint/2010/main" val="3071699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935B56-2A38-13B2-3B2E-DDB7DD82A97B}"/>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3172163-82FD-550B-1A5A-0A4F5F933977}"/>
              </a:ext>
            </a:extLst>
          </p:cNvPr>
          <p:cNvSpPr>
            <a:spLocks noGrp="1"/>
          </p:cNvSpPr>
          <p:nvPr>
            <p:ph type="sldNum" sz="quarter" idx="11"/>
          </p:nvPr>
        </p:nvSpPr>
        <p:spPr/>
        <p:txBody>
          <a:bodyPr/>
          <a:lstStyle/>
          <a:p>
            <a:fld id="{AE6C97B7-05AD-4402-A8A1-A463185BD3F3}" type="slidenum">
              <a:rPr lang="en-US" smtClean="0"/>
              <a:pPr/>
              <a:t>34</a:t>
            </a:fld>
            <a:endParaRPr lang="en-US"/>
          </a:p>
        </p:txBody>
      </p:sp>
      <p:sp>
        <p:nvSpPr>
          <p:cNvPr id="6" name="Title 5">
            <a:extLst>
              <a:ext uri="{FF2B5EF4-FFF2-40B4-BE49-F238E27FC236}">
                <a16:creationId xmlns:a16="http://schemas.microsoft.com/office/drawing/2014/main" id="{639FFBBA-6F73-05CA-665E-09598BB64AF0}"/>
              </a:ext>
            </a:extLst>
          </p:cNvPr>
          <p:cNvSpPr>
            <a:spLocks noGrp="1"/>
          </p:cNvSpPr>
          <p:nvPr>
            <p:ph type="title"/>
          </p:nvPr>
        </p:nvSpPr>
        <p:spPr>
          <a:xfrm>
            <a:off x="539750" y="543171"/>
            <a:ext cx="11112250" cy="535531"/>
          </a:xfrm>
        </p:spPr>
        <p:txBody>
          <a:bodyPr/>
          <a:lstStyle/>
          <a:p>
            <a:r>
              <a:rPr lang="en-AU">
                <a:latin typeface="+mj-lt"/>
              </a:rPr>
              <a:t>Tools for understanding the problem </a:t>
            </a:r>
          </a:p>
        </p:txBody>
      </p:sp>
      <p:graphicFrame>
        <p:nvGraphicFramePr>
          <p:cNvPr id="8" name="Content Placeholder 3" descr="diagram with quality improvement tools &#10;5whys &#10;cause and effect diagram &#10;process mapping &#10;pareto chart ">
            <a:extLst>
              <a:ext uri="{FF2B5EF4-FFF2-40B4-BE49-F238E27FC236}">
                <a16:creationId xmlns:a16="http://schemas.microsoft.com/office/drawing/2014/main" id="{947C6729-BFDB-9CCE-775B-C4F059E3C41C}"/>
              </a:ext>
            </a:extLst>
          </p:cNvPr>
          <p:cNvGraphicFramePr>
            <a:graphicFrameLocks noGrp="1"/>
          </p:cNvGraphicFramePr>
          <p:nvPr>
            <p:ph idx="1"/>
            <p:extLst>
              <p:ext uri="{D42A27DB-BD31-4B8C-83A1-F6EECF244321}">
                <p14:modId xmlns:p14="http://schemas.microsoft.com/office/powerpoint/2010/main" val="3539544419"/>
              </p:ext>
            </p:extLst>
          </p:nvPr>
        </p:nvGraphicFramePr>
        <p:xfrm>
          <a:off x="989527" y="1750212"/>
          <a:ext cx="10212945" cy="37783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Flowchart: Connector 4" descr="image of multiple exclamation marks ">
            <a:extLst>
              <a:ext uri="{FF2B5EF4-FFF2-40B4-BE49-F238E27FC236}">
                <a16:creationId xmlns:a16="http://schemas.microsoft.com/office/drawing/2014/main" id="{A69AEA61-F729-5073-32D1-7452B830ABDB}"/>
              </a:ext>
            </a:extLst>
          </p:cNvPr>
          <p:cNvSpPr/>
          <p:nvPr/>
        </p:nvSpPr>
        <p:spPr>
          <a:xfrm>
            <a:off x="988602" y="1507324"/>
            <a:ext cx="2791076" cy="4380718"/>
          </a:xfrm>
          <a:prstGeom prst="flowChartConnector">
            <a:avLst/>
          </a:prstGeom>
          <a:noFill/>
          <a:ln w="63500">
            <a:solidFill>
              <a:srgbClr val="459AA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2378776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7111D3-311C-A8B1-3F72-56131C77CEC1}"/>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0368D16-C133-F53F-3E17-062D85A8ECE6}"/>
              </a:ext>
            </a:extLst>
          </p:cNvPr>
          <p:cNvSpPr>
            <a:spLocks noGrp="1"/>
          </p:cNvSpPr>
          <p:nvPr>
            <p:ph type="sldNum" sz="quarter" idx="11"/>
          </p:nvPr>
        </p:nvSpPr>
        <p:spPr/>
        <p:txBody>
          <a:bodyPr/>
          <a:lstStyle/>
          <a:p>
            <a:fld id="{AE6C97B7-05AD-4402-A8A1-A463185BD3F3}" type="slidenum">
              <a:rPr lang="en-US" smtClean="0"/>
              <a:pPr/>
              <a:t>35</a:t>
            </a:fld>
            <a:endParaRPr lang="en-US"/>
          </a:p>
        </p:txBody>
      </p:sp>
      <p:sp>
        <p:nvSpPr>
          <p:cNvPr id="6" name="Title 5">
            <a:extLst>
              <a:ext uri="{FF2B5EF4-FFF2-40B4-BE49-F238E27FC236}">
                <a16:creationId xmlns:a16="http://schemas.microsoft.com/office/drawing/2014/main" id="{F1BEAAB0-4E48-2AFD-38D3-3487657A7F8A}"/>
              </a:ext>
            </a:extLst>
          </p:cNvPr>
          <p:cNvSpPr>
            <a:spLocks noGrp="1"/>
          </p:cNvSpPr>
          <p:nvPr>
            <p:ph type="title"/>
          </p:nvPr>
        </p:nvSpPr>
        <p:spPr>
          <a:xfrm>
            <a:off x="539750" y="543171"/>
            <a:ext cx="11112250" cy="535531"/>
          </a:xfrm>
        </p:spPr>
        <p:txBody>
          <a:bodyPr/>
          <a:lstStyle/>
          <a:p>
            <a:r>
              <a:rPr lang="en-AU">
                <a:latin typeface="+mj-lt"/>
              </a:rPr>
              <a:t>The 5 Whys</a:t>
            </a:r>
          </a:p>
        </p:txBody>
      </p:sp>
      <p:sp>
        <p:nvSpPr>
          <p:cNvPr id="5" name="Content Placeholder 2">
            <a:extLst>
              <a:ext uri="{FF2B5EF4-FFF2-40B4-BE49-F238E27FC236}">
                <a16:creationId xmlns:a16="http://schemas.microsoft.com/office/drawing/2014/main" id="{CC6655DB-28B8-3CFA-A7D5-45B3FC956A71}"/>
              </a:ext>
            </a:extLst>
          </p:cNvPr>
          <p:cNvSpPr>
            <a:spLocks noGrp="1"/>
          </p:cNvSpPr>
          <p:nvPr>
            <p:ph idx="1"/>
          </p:nvPr>
        </p:nvSpPr>
        <p:spPr>
          <a:xfrm>
            <a:off x="539750" y="1232361"/>
            <a:ext cx="10489721" cy="1091540"/>
          </a:xfrm>
          <a:prstGeom prst="rect">
            <a:avLst/>
          </a:prstGeom>
        </p:spPr>
        <p:txBody>
          <a:bodyPr>
            <a:normAutofit/>
          </a:bodyPr>
          <a:lstStyle/>
          <a:p>
            <a:pPr marL="0" indent="0">
              <a:buNone/>
            </a:pPr>
            <a:r>
              <a:rPr lang="en-US" sz="2200">
                <a:latin typeface="+mn-lt"/>
              </a:rPr>
              <a:t>Important to identify the root cause of a problem and not the symptoms.</a:t>
            </a:r>
          </a:p>
          <a:p>
            <a:pPr marL="0" indent="0">
              <a:buNone/>
            </a:pPr>
            <a:r>
              <a:rPr lang="en-US" sz="2200">
                <a:latin typeface="+mn-lt"/>
              </a:rPr>
              <a:t>Ask ‘why’ five times to get to the root cause – a </a:t>
            </a:r>
            <a:r>
              <a:rPr lang="en-US" sz="2200" i="1">
                <a:latin typeface="+mn-lt"/>
              </a:rPr>
              <a:t>very</a:t>
            </a:r>
            <a:r>
              <a:rPr lang="en-US" sz="2200">
                <a:latin typeface="+mn-lt"/>
              </a:rPr>
              <a:t> simple tool!</a:t>
            </a:r>
          </a:p>
          <a:p>
            <a:pPr marL="914400" lvl="1" indent="-457200">
              <a:spcAft>
                <a:spcPts val="600"/>
              </a:spcAft>
              <a:buFont typeface="+mj-lt"/>
              <a:buAutoNum type="arabicPeriod"/>
            </a:pPr>
            <a:endParaRPr lang="en-US" sz="2200" b="1">
              <a:latin typeface="+mn-lt"/>
            </a:endParaRPr>
          </a:p>
          <a:p>
            <a:pPr marL="914400" lvl="1" indent="-457200">
              <a:spcAft>
                <a:spcPts val="600"/>
              </a:spcAft>
              <a:buFont typeface="+mj-lt"/>
              <a:buAutoNum type="arabicPeriod"/>
            </a:pPr>
            <a:endParaRPr lang="en-US" sz="2200">
              <a:latin typeface="+mn-lt"/>
            </a:endParaRPr>
          </a:p>
          <a:p>
            <a:pPr marL="914400" lvl="1" indent="-457200">
              <a:buFont typeface="+mj-lt"/>
              <a:buAutoNum type="arabicPeriod"/>
            </a:pPr>
            <a:endParaRPr lang="en-US" sz="2200">
              <a:latin typeface="+mn-lt"/>
            </a:endParaRPr>
          </a:p>
        </p:txBody>
      </p:sp>
      <p:pic>
        <p:nvPicPr>
          <p:cNvPr id="7" name="Picture 6">
            <a:extLst>
              <a:ext uri="{FF2B5EF4-FFF2-40B4-BE49-F238E27FC236}">
                <a16:creationId xmlns:a16="http://schemas.microsoft.com/office/drawing/2014/main" id="{F415392C-FEFC-E0BD-02AE-B4CC7DAC928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676710" y="2323901"/>
            <a:ext cx="3975290" cy="2531603"/>
          </a:xfrm>
          <a:prstGeom prst="rect">
            <a:avLst/>
          </a:prstGeom>
        </p:spPr>
      </p:pic>
      <p:sp>
        <p:nvSpPr>
          <p:cNvPr id="10" name="TextBox 9">
            <a:extLst>
              <a:ext uri="{FF2B5EF4-FFF2-40B4-BE49-F238E27FC236}">
                <a16:creationId xmlns:a16="http://schemas.microsoft.com/office/drawing/2014/main" id="{CC6E5E5A-CC20-B16F-5E1F-E40D5CA2528B}"/>
              </a:ext>
            </a:extLst>
          </p:cNvPr>
          <p:cNvSpPr txBox="1"/>
          <p:nvPr/>
        </p:nvSpPr>
        <p:spPr>
          <a:xfrm>
            <a:off x="89968" y="2395607"/>
            <a:ext cx="6718300" cy="2769989"/>
          </a:xfrm>
          <a:prstGeom prst="rect">
            <a:avLst/>
          </a:prstGeom>
          <a:noFill/>
        </p:spPr>
        <p:txBody>
          <a:bodyPr wrap="square" rtlCol="0">
            <a:spAutoFit/>
          </a:bodyPr>
          <a:lstStyle/>
          <a:p>
            <a:pPr marL="914400" lvl="1" indent="-457200">
              <a:spcAft>
                <a:spcPts val="600"/>
              </a:spcAft>
              <a:buFont typeface="+mj-lt"/>
              <a:buAutoNum type="arabicPeriod"/>
            </a:pPr>
            <a:r>
              <a:rPr lang="en-US" sz="2200"/>
              <a:t>Write down the specific problem </a:t>
            </a:r>
          </a:p>
          <a:p>
            <a:pPr marL="914400" lvl="1" indent="-457200">
              <a:spcAft>
                <a:spcPts val="600"/>
              </a:spcAft>
              <a:buFont typeface="+mj-lt"/>
              <a:buAutoNum type="arabicPeriod"/>
            </a:pPr>
            <a:r>
              <a:rPr lang="en-US" sz="2200"/>
              <a:t>Ask why the problem happens</a:t>
            </a:r>
          </a:p>
          <a:p>
            <a:pPr marL="914400" lvl="1" indent="-457200">
              <a:spcAft>
                <a:spcPts val="600"/>
              </a:spcAft>
              <a:buFont typeface="+mj-lt"/>
              <a:buAutoNum type="arabicPeriod"/>
            </a:pPr>
            <a:r>
              <a:rPr lang="en-US" sz="2200"/>
              <a:t>If the answer is not the root cause of the problem in Step 1, ask ‘why’ again </a:t>
            </a:r>
          </a:p>
          <a:p>
            <a:pPr marL="914400" lvl="1" indent="-457200">
              <a:spcAft>
                <a:spcPts val="600"/>
              </a:spcAft>
              <a:buFont typeface="+mj-lt"/>
              <a:buAutoNum type="arabicPeriod"/>
            </a:pPr>
            <a:r>
              <a:rPr lang="en-US" sz="2200"/>
              <a:t>Repeat Step 3 until you agree that you have identified the root cause</a:t>
            </a:r>
          </a:p>
          <a:p>
            <a:endParaRPr lang="en-AU" sz="2200"/>
          </a:p>
        </p:txBody>
      </p:sp>
      <p:sp>
        <p:nvSpPr>
          <p:cNvPr id="11" name="TextBox 10">
            <a:extLst>
              <a:ext uri="{FF2B5EF4-FFF2-40B4-BE49-F238E27FC236}">
                <a16:creationId xmlns:a16="http://schemas.microsoft.com/office/drawing/2014/main" id="{DBBBCDD0-684A-67A9-0A2C-598FA603CBF8}"/>
              </a:ext>
            </a:extLst>
          </p:cNvPr>
          <p:cNvSpPr txBox="1"/>
          <p:nvPr/>
        </p:nvSpPr>
        <p:spPr>
          <a:xfrm>
            <a:off x="539750" y="4902364"/>
            <a:ext cx="5943975" cy="1446550"/>
          </a:xfrm>
          <a:prstGeom prst="rect">
            <a:avLst/>
          </a:prstGeom>
          <a:noFill/>
        </p:spPr>
        <p:txBody>
          <a:bodyPr wrap="square" rtlCol="0">
            <a:spAutoFit/>
          </a:bodyPr>
          <a:lstStyle/>
          <a:p>
            <a:r>
              <a:rPr lang="en-US" sz="2200"/>
              <a:t>By identifying and removing the root cause of a problem, we move from short-term problem solving to long-term problem prevention</a:t>
            </a:r>
          </a:p>
          <a:p>
            <a:endParaRPr lang="en-AU" sz="2200"/>
          </a:p>
        </p:txBody>
      </p:sp>
      <p:sp>
        <p:nvSpPr>
          <p:cNvPr id="12" name="TextBox 11">
            <a:extLst>
              <a:ext uri="{FF2B5EF4-FFF2-40B4-BE49-F238E27FC236}">
                <a16:creationId xmlns:a16="http://schemas.microsoft.com/office/drawing/2014/main" id="{BE5744DE-0A65-082B-D3FB-4955E70A6806}"/>
              </a:ext>
            </a:extLst>
          </p:cNvPr>
          <p:cNvSpPr txBox="1"/>
          <p:nvPr/>
        </p:nvSpPr>
        <p:spPr>
          <a:xfrm>
            <a:off x="7917532" y="5040864"/>
            <a:ext cx="3493646" cy="584775"/>
          </a:xfrm>
          <a:prstGeom prst="rect">
            <a:avLst/>
          </a:prstGeom>
          <a:noFill/>
        </p:spPr>
        <p:txBody>
          <a:bodyPr wrap="square" rtlCol="0">
            <a:spAutoFit/>
          </a:bodyPr>
          <a:lstStyle/>
          <a:p>
            <a:r>
              <a:rPr lang="en-US" sz="1600" b="1">
                <a:solidFill>
                  <a:schemeClr val="accent2"/>
                </a:solidFill>
              </a:rPr>
              <a:t>Tip: Use all five Whys – resist the urge to skip! </a:t>
            </a:r>
          </a:p>
        </p:txBody>
      </p:sp>
      <p:sp>
        <p:nvSpPr>
          <p:cNvPr id="13" name="TextBox 12">
            <a:extLst>
              <a:ext uri="{FF2B5EF4-FFF2-40B4-BE49-F238E27FC236}">
                <a16:creationId xmlns:a16="http://schemas.microsoft.com/office/drawing/2014/main" id="{78D56D4E-FA5A-785F-5F00-26F6EE3B2C74}"/>
              </a:ext>
            </a:extLst>
          </p:cNvPr>
          <p:cNvSpPr txBox="1"/>
          <p:nvPr/>
        </p:nvSpPr>
        <p:spPr>
          <a:xfrm>
            <a:off x="1573126" y="6369330"/>
            <a:ext cx="4910035" cy="215444"/>
          </a:xfrm>
          <a:prstGeom prst="rect">
            <a:avLst/>
          </a:prstGeom>
          <a:noFill/>
        </p:spPr>
        <p:txBody>
          <a:bodyPr wrap="square">
            <a:spAutoFit/>
          </a:bodyPr>
          <a:lstStyle/>
          <a:p>
            <a:r>
              <a:rPr lang="en-AU" sz="800" i="1" u="none" strike="noStrike">
                <a:solidFill>
                  <a:schemeClr val="bg2">
                    <a:lumMod val="75000"/>
                  </a:schemeClr>
                </a:solidFill>
                <a:effectLst/>
                <a:latin typeface="VIC" panose="00000500000000000000" pitchFamily="2" charset="0"/>
              </a:rPr>
              <a:t>Source: Question1 by Flickr under license: https://creativecommons.org/licenses/by-nc/2.0/</a:t>
            </a:r>
            <a:r>
              <a:rPr lang="en-AU" sz="800" i="1">
                <a:solidFill>
                  <a:schemeClr val="bg2">
                    <a:lumMod val="75000"/>
                  </a:schemeClr>
                </a:solidFill>
                <a:latin typeface="VIC" panose="00000500000000000000" pitchFamily="2" charset="0"/>
              </a:rPr>
              <a:t> </a:t>
            </a:r>
          </a:p>
        </p:txBody>
      </p:sp>
    </p:spTree>
    <p:extLst>
      <p:ext uri="{BB962C8B-B14F-4D97-AF65-F5344CB8AC3E}">
        <p14:creationId xmlns:p14="http://schemas.microsoft.com/office/powerpoint/2010/main" val="1947797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0" grpId="0"/>
      <p:bldP spid="11" grpId="0"/>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4B3D3A-3DBE-7597-AF5A-D30F7FC9786F}"/>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E721316-8986-9F41-5BB7-07CD2BF781FD}"/>
              </a:ext>
            </a:extLst>
          </p:cNvPr>
          <p:cNvSpPr>
            <a:spLocks noGrp="1"/>
          </p:cNvSpPr>
          <p:nvPr>
            <p:ph type="sldNum" sz="quarter" idx="11"/>
          </p:nvPr>
        </p:nvSpPr>
        <p:spPr/>
        <p:txBody>
          <a:bodyPr/>
          <a:lstStyle/>
          <a:p>
            <a:fld id="{AE6C97B7-05AD-4402-A8A1-A463185BD3F3}" type="slidenum">
              <a:rPr lang="en-US" smtClean="0"/>
              <a:pPr/>
              <a:t>36</a:t>
            </a:fld>
            <a:endParaRPr lang="en-US"/>
          </a:p>
        </p:txBody>
      </p:sp>
      <p:sp>
        <p:nvSpPr>
          <p:cNvPr id="6" name="Title 5">
            <a:extLst>
              <a:ext uri="{FF2B5EF4-FFF2-40B4-BE49-F238E27FC236}">
                <a16:creationId xmlns:a16="http://schemas.microsoft.com/office/drawing/2014/main" id="{6A8A6A70-12DF-5619-CD58-A75F809CEAFC}"/>
              </a:ext>
            </a:extLst>
          </p:cNvPr>
          <p:cNvSpPr>
            <a:spLocks noGrp="1"/>
          </p:cNvSpPr>
          <p:nvPr>
            <p:ph type="title"/>
          </p:nvPr>
        </p:nvSpPr>
        <p:spPr>
          <a:xfrm>
            <a:off x="539750" y="543171"/>
            <a:ext cx="11112250" cy="535531"/>
          </a:xfrm>
        </p:spPr>
        <p:txBody>
          <a:bodyPr/>
          <a:lstStyle/>
          <a:p>
            <a:r>
              <a:rPr lang="en-AU">
                <a:latin typeface="+mj-lt"/>
              </a:rPr>
              <a:t>The 5 Whys</a:t>
            </a:r>
          </a:p>
        </p:txBody>
      </p:sp>
      <p:sp>
        <p:nvSpPr>
          <p:cNvPr id="13" name="TextBox 12">
            <a:extLst>
              <a:ext uri="{FF2B5EF4-FFF2-40B4-BE49-F238E27FC236}">
                <a16:creationId xmlns:a16="http://schemas.microsoft.com/office/drawing/2014/main" id="{E639AD9E-05AF-AE84-1FDF-E1AA79A6429B}"/>
              </a:ext>
            </a:extLst>
          </p:cNvPr>
          <p:cNvSpPr txBox="1"/>
          <p:nvPr/>
        </p:nvSpPr>
        <p:spPr>
          <a:xfrm>
            <a:off x="1573126" y="6369330"/>
            <a:ext cx="4910035" cy="338554"/>
          </a:xfrm>
          <a:prstGeom prst="rect">
            <a:avLst/>
          </a:prstGeom>
          <a:noFill/>
        </p:spPr>
        <p:txBody>
          <a:bodyPr wrap="square">
            <a:spAutoFit/>
          </a:bodyPr>
          <a:lstStyle/>
          <a:p>
            <a:r>
              <a:rPr lang="en-AU" sz="800" i="1">
                <a:solidFill>
                  <a:schemeClr val="bg2">
                    <a:lumMod val="75000"/>
                  </a:schemeClr>
                </a:solidFill>
                <a:latin typeface="VIC" panose="00000500000000000000" pitchFamily="2" charset="0"/>
              </a:rPr>
              <a:t>Safer Care Victoria (2025) The 5 Whys Tool https://</a:t>
            </a:r>
            <a:r>
              <a:rPr lang="en-AU" sz="800" i="1" err="1">
                <a:solidFill>
                  <a:schemeClr val="bg2">
                    <a:lumMod val="75000"/>
                  </a:schemeClr>
                </a:solidFill>
                <a:latin typeface="VIC" panose="00000500000000000000" pitchFamily="2" charset="0"/>
              </a:rPr>
              <a:t>vimeo.com</a:t>
            </a:r>
            <a:r>
              <a:rPr lang="en-AU" sz="800" i="1">
                <a:solidFill>
                  <a:schemeClr val="bg2">
                    <a:lumMod val="75000"/>
                  </a:schemeClr>
                </a:solidFill>
                <a:latin typeface="VIC" panose="00000500000000000000" pitchFamily="2" charset="0"/>
              </a:rPr>
              <a:t>/</a:t>
            </a:r>
            <a:r>
              <a:rPr lang="en-AU" sz="800" i="1" err="1">
                <a:solidFill>
                  <a:schemeClr val="bg2">
                    <a:lumMod val="75000"/>
                  </a:schemeClr>
                </a:solidFill>
                <a:latin typeface="VIC" panose="00000500000000000000" pitchFamily="2" charset="0"/>
              </a:rPr>
              <a:t>safercarevic</a:t>
            </a:r>
            <a:r>
              <a:rPr lang="en-AU" sz="800" i="1">
                <a:solidFill>
                  <a:schemeClr val="bg2">
                    <a:lumMod val="75000"/>
                  </a:schemeClr>
                </a:solidFill>
                <a:latin typeface="VIC" panose="00000500000000000000" pitchFamily="2" charset="0"/>
              </a:rPr>
              <a:t>/5whys?ts=0&amp;share=copy</a:t>
            </a:r>
          </a:p>
        </p:txBody>
      </p:sp>
      <p:pic>
        <p:nvPicPr>
          <p:cNvPr id="8" name="Online Media 5" title="The 5 Whys">
            <a:hlinkClick r:id="" action="ppaction://media"/>
            <a:extLst>
              <a:ext uri="{FF2B5EF4-FFF2-40B4-BE49-F238E27FC236}">
                <a16:creationId xmlns:a16="http://schemas.microsoft.com/office/drawing/2014/main" id="{24AD805F-D669-AFB1-EFF9-772A47D162E2}"/>
              </a:ext>
            </a:extLst>
          </p:cNvPr>
          <p:cNvPicPr>
            <a:picLocks noRot="1" noChangeAspect="1"/>
          </p:cNvPicPr>
          <p:nvPr>
            <a:videoFile r:link="rId1"/>
          </p:nvPr>
        </p:nvPicPr>
        <p:blipFill>
          <a:blip r:embed="rId4"/>
          <a:stretch>
            <a:fillRect/>
          </a:stretch>
        </p:blipFill>
        <p:spPr>
          <a:xfrm>
            <a:off x="2150800" y="1456415"/>
            <a:ext cx="7890399" cy="4445546"/>
          </a:xfrm>
          <a:prstGeom prst="rect">
            <a:avLst/>
          </a:prstGeom>
        </p:spPr>
      </p:pic>
    </p:spTree>
    <p:extLst>
      <p:ext uri="{BB962C8B-B14F-4D97-AF65-F5344CB8AC3E}">
        <p14:creationId xmlns:p14="http://schemas.microsoft.com/office/powerpoint/2010/main" val="2799386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83AD95-CE77-E797-AAAB-51D7548563F4}"/>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7B02898-F58B-CE20-9F00-EA065A7CDE05}"/>
              </a:ext>
            </a:extLst>
          </p:cNvPr>
          <p:cNvSpPr>
            <a:spLocks noGrp="1"/>
          </p:cNvSpPr>
          <p:nvPr>
            <p:ph type="sldNum" sz="quarter" idx="11"/>
          </p:nvPr>
        </p:nvSpPr>
        <p:spPr/>
        <p:txBody>
          <a:bodyPr/>
          <a:lstStyle/>
          <a:p>
            <a:fld id="{AE6C97B7-05AD-4402-A8A1-A463185BD3F3}" type="slidenum">
              <a:rPr lang="en-US" smtClean="0"/>
              <a:pPr/>
              <a:t>37</a:t>
            </a:fld>
            <a:endParaRPr lang="en-US"/>
          </a:p>
        </p:txBody>
      </p:sp>
      <p:sp>
        <p:nvSpPr>
          <p:cNvPr id="6" name="Title 5">
            <a:extLst>
              <a:ext uri="{FF2B5EF4-FFF2-40B4-BE49-F238E27FC236}">
                <a16:creationId xmlns:a16="http://schemas.microsoft.com/office/drawing/2014/main" id="{BAD4FBB2-8990-CD1D-5A46-838A39743E3F}"/>
              </a:ext>
            </a:extLst>
          </p:cNvPr>
          <p:cNvSpPr>
            <a:spLocks noGrp="1"/>
          </p:cNvSpPr>
          <p:nvPr>
            <p:ph type="title"/>
          </p:nvPr>
        </p:nvSpPr>
        <p:spPr>
          <a:xfrm>
            <a:off x="539750" y="543171"/>
            <a:ext cx="11112250" cy="535531"/>
          </a:xfrm>
        </p:spPr>
        <p:txBody>
          <a:bodyPr/>
          <a:lstStyle/>
          <a:p>
            <a:r>
              <a:rPr lang="en-AU">
                <a:latin typeface="+mj-lt"/>
              </a:rPr>
              <a:t>Resident falls and worn-out walker pads</a:t>
            </a:r>
          </a:p>
        </p:txBody>
      </p:sp>
      <p:pic>
        <p:nvPicPr>
          <p:cNvPr id="8" name="Picture 7">
            <a:extLst>
              <a:ext uri="{FF2B5EF4-FFF2-40B4-BE49-F238E27FC236}">
                <a16:creationId xmlns:a16="http://schemas.microsoft.com/office/drawing/2014/main" id="{9C115B68-4414-4D27-B691-1C8D9EBD70AC}"/>
              </a:ext>
            </a:extLst>
          </p:cNvPr>
          <p:cNvPicPr>
            <a:picLocks noChangeAspect="1"/>
          </p:cNvPicPr>
          <p:nvPr/>
        </p:nvPicPr>
        <p:blipFill>
          <a:blip r:embed="rId3">
            <a:extLst>
              <a:ext uri="{28A0092B-C50C-407E-A947-70E740481C1C}">
                <a14:useLocalDpi xmlns:a14="http://schemas.microsoft.com/office/drawing/2010/main" val="0"/>
              </a:ext>
            </a:extLst>
          </a:blip>
          <a:srcRect l="6434" t="12032" r="6845" b="13030"/>
          <a:stretch>
            <a:fillRect/>
          </a:stretch>
        </p:blipFill>
        <p:spPr>
          <a:xfrm>
            <a:off x="7202050" y="1333437"/>
            <a:ext cx="4550806" cy="3145972"/>
          </a:xfrm>
          <a:prstGeom prst="rect">
            <a:avLst/>
          </a:prstGeom>
        </p:spPr>
      </p:pic>
      <p:sp>
        <p:nvSpPr>
          <p:cNvPr id="9" name="TextBox 8">
            <a:extLst>
              <a:ext uri="{FF2B5EF4-FFF2-40B4-BE49-F238E27FC236}">
                <a16:creationId xmlns:a16="http://schemas.microsoft.com/office/drawing/2014/main" id="{B36DFA33-218E-7E93-4D33-A7A2884CF88B}"/>
              </a:ext>
            </a:extLst>
          </p:cNvPr>
          <p:cNvSpPr txBox="1"/>
          <p:nvPr/>
        </p:nvSpPr>
        <p:spPr>
          <a:xfrm>
            <a:off x="1431225" y="6365712"/>
            <a:ext cx="4542936" cy="215444"/>
          </a:xfrm>
          <a:prstGeom prst="rect">
            <a:avLst/>
          </a:prstGeom>
          <a:noFill/>
        </p:spPr>
        <p:txBody>
          <a:bodyPr wrap="square">
            <a:spAutoFit/>
          </a:bodyPr>
          <a:lstStyle/>
          <a:p>
            <a:r>
              <a:rPr lang="en-AU" sz="800" i="1">
                <a:solidFill>
                  <a:schemeClr val="bg2">
                    <a:lumMod val="75000"/>
                  </a:schemeClr>
                </a:solidFill>
                <a:latin typeface="VIC" panose="00000500000000000000" pitchFamily="2" charset="0"/>
              </a:rPr>
              <a:t>Source: Senior Woman with Walking, Pixelshot, Canva Pro 2024</a:t>
            </a:r>
          </a:p>
        </p:txBody>
      </p:sp>
      <p:sp>
        <p:nvSpPr>
          <p:cNvPr id="14" name="Text Placeholder 1">
            <a:extLst>
              <a:ext uri="{FF2B5EF4-FFF2-40B4-BE49-F238E27FC236}">
                <a16:creationId xmlns:a16="http://schemas.microsoft.com/office/drawing/2014/main" id="{02D08768-5480-CB69-DFE3-AF5C6DFC5479}"/>
              </a:ext>
            </a:extLst>
          </p:cNvPr>
          <p:cNvSpPr txBox="1">
            <a:spLocks/>
          </p:cNvSpPr>
          <p:nvPr/>
        </p:nvSpPr>
        <p:spPr>
          <a:xfrm>
            <a:off x="539750" y="1333437"/>
            <a:ext cx="6662300" cy="5524563"/>
          </a:xfrm>
          <a:prstGeom prst="rect">
            <a:avLst/>
          </a:prstGeom>
        </p:spPr>
        <p:txBody>
          <a:bodyPr vert="horz" lIns="0" tIns="45720" rIns="0" bIns="45720" rtlCol="0">
            <a:noAutofit/>
          </a:bodyPr>
          <a:lstStyle>
            <a:lvl1pPr marL="180975" indent="-180975" algn="l" defTabSz="914400" rtl="0" eaLnBrk="1" latinLnBrk="0" hangingPunct="1">
              <a:lnSpc>
                <a:spcPct val="110000"/>
              </a:lnSpc>
              <a:spcBef>
                <a:spcPts val="600"/>
              </a:spcBef>
              <a:buClr>
                <a:schemeClr val="accent2"/>
              </a:buClr>
              <a:buFont typeface="Arial" panose="020B0604020202020204" pitchFamily="34" charset="0"/>
              <a:buChar char="•"/>
              <a:defRPr sz="1400" kern="1200">
                <a:solidFill>
                  <a:schemeClr val="tx2"/>
                </a:solidFill>
                <a:latin typeface="VIC" panose="00000500000000000000" pitchFamily="2" charset="0"/>
                <a:ea typeface="+mn-ea"/>
                <a:cs typeface="+mn-cs"/>
              </a:defRPr>
            </a:lvl1pPr>
            <a:lvl2pPr marL="358775" indent="-177800" algn="l" defTabSz="914400" rtl="0" eaLnBrk="1" latinLnBrk="0" hangingPunct="1">
              <a:lnSpc>
                <a:spcPct val="110000"/>
              </a:lnSpc>
              <a:spcBef>
                <a:spcPts val="600"/>
              </a:spcBef>
              <a:buClr>
                <a:schemeClr val="accent2"/>
              </a:buClr>
              <a:buFont typeface="Arial" panose="020B0604020202020204" pitchFamily="34" charset="0"/>
              <a:buChar char="•"/>
              <a:defRPr sz="1400" kern="1200">
                <a:solidFill>
                  <a:schemeClr val="tx2"/>
                </a:solidFill>
                <a:latin typeface="VIC" panose="00000500000000000000" pitchFamily="2" charset="0"/>
                <a:ea typeface="+mn-ea"/>
                <a:cs typeface="+mn-cs"/>
              </a:defRPr>
            </a:lvl2pPr>
            <a:lvl3pPr marL="538163" indent="-177800" algn="l" defTabSz="914400" rtl="0" eaLnBrk="1" latinLnBrk="0" hangingPunct="1">
              <a:lnSpc>
                <a:spcPct val="110000"/>
              </a:lnSpc>
              <a:spcBef>
                <a:spcPts val="600"/>
              </a:spcBef>
              <a:buClr>
                <a:schemeClr val="accent2"/>
              </a:buClr>
              <a:buFont typeface="Arial" panose="020B0604020202020204" pitchFamily="34" charset="0"/>
              <a:buChar char="•"/>
              <a:defRPr sz="1400" kern="1200">
                <a:solidFill>
                  <a:schemeClr val="tx2"/>
                </a:solidFill>
                <a:latin typeface="VIC" panose="00000500000000000000" pitchFamily="2" charset="0"/>
                <a:ea typeface="+mn-ea"/>
                <a:cs typeface="+mn-cs"/>
              </a:defRPr>
            </a:lvl3pPr>
            <a:lvl4pPr marL="720725" indent="-182563" algn="l" defTabSz="914400" rtl="0" eaLnBrk="1" latinLnBrk="0" hangingPunct="1">
              <a:lnSpc>
                <a:spcPct val="110000"/>
              </a:lnSpc>
              <a:spcBef>
                <a:spcPts val="600"/>
              </a:spcBef>
              <a:buClr>
                <a:schemeClr val="accent2"/>
              </a:buClr>
              <a:buFont typeface="Arial" panose="020B0604020202020204" pitchFamily="34" charset="0"/>
              <a:buChar char="•"/>
              <a:defRPr sz="1400" kern="1200">
                <a:solidFill>
                  <a:schemeClr val="tx2"/>
                </a:solidFill>
                <a:latin typeface="VIC" panose="00000500000000000000" pitchFamily="2" charset="0"/>
                <a:ea typeface="+mn-ea"/>
                <a:cs typeface="+mn-cs"/>
              </a:defRPr>
            </a:lvl4pPr>
            <a:lvl5pPr marL="893763" indent="-173038" algn="l" defTabSz="914400" rtl="0" eaLnBrk="1" latinLnBrk="0" hangingPunct="1">
              <a:lnSpc>
                <a:spcPct val="110000"/>
              </a:lnSpc>
              <a:spcBef>
                <a:spcPts val="600"/>
              </a:spcBef>
              <a:buClr>
                <a:schemeClr val="accent2"/>
              </a:buClr>
              <a:buFont typeface="Arial" panose="020B0604020202020204" pitchFamily="34" charset="0"/>
              <a:buChar char="•"/>
              <a:defRPr sz="1400" kern="1200">
                <a:solidFill>
                  <a:schemeClr val="tx2"/>
                </a:solidFill>
                <a:latin typeface="VIC"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spcBef>
                <a:spcPts val="0"/>
              </a:spcBef>
              <a:spcAft>
                <a:spcPts val="600"/>
              </a:spcAft>
              <a:buFont typeface="+mj-lt"/>
              <a:buAutoNum type="arabicPeriod"/>
            </a:pPr>
            <a:r>
              <a:rPr lang="en-US" sz="1600">
                <a:latin typeface="+mn-lt"/>
              </a:rPr>
              <a:t>Why do tennis balls used as walker pads stop working? </a:t>
            </a:r>
          </a:p>
          <a:p>
            <a:pPr marL="800100" lvl="1" indent="-342900">
              <a:spcBef>
                <a:spcPts val="0"/>
              </a:spcBef>
              <a:spcAft>
                <a:spcPts val="600"/>
              </a:spcAft>
              <a:buFont typeface="Symbol" panose="05050102010706020507" pitchFamily="18" charset="2"/>
              <a:buChar char=""/>
            </a:pPr>
            <a:r>
              <a:rPr lang="en-US" sz="1600">
                <a:latin typeface="+mn-lt"/>
              </a:rPr>
              <a:t>Because the ends of the walker break through the tennis balls.</a:t>
            </a:r>
          </a:p>
          <a:p>
            <a:pPr indent="-457200">
              <a:spcBef>
                <a:spcPts val="0"/>
              </a:spcBef>
              <a:spcAft>
                <a:spcPts val="600"/>
              </a:spcAft>
              <a:buFont typeface="+mj-lt"/>
              <a:buAutoNum type="arabicPeriod"/>
            </a:pPr>
            <a:r>
              <a:rPr lang="en-US" sz="1600">
                <a:latin typeface="+mn-lt"/>
              </a:rPr>
              <a:t>Why are they breaking through?              </a:t>
            </a:r>
          </a:p>
          <a:p>
            <a:pPr marL="800100" lvl="1" indent="-342900">
              <a:spcBef>
                <a:spcPts val="0"/>
              </a:spcBef>
              <a:spcAft>
                <a:spcPts val="600"/>
              </a:spcAft>
              <a:buFont typeface="Symbol" panose="05050102010706020507" pitchFamily="18" charset="2"/>
              <a:buChar char=""/>
            </a:pPr>
            <a:r>
              <a:rPr lang="en-US" sz="1600">
                <a:latin typeface="+mn-lt"/>
              </a:rPr>
              <a:t>Because the material of the tennis ball is breaking down.</a:t>
            </a:r>
          </a:p>
          <a:p>
            <a:pPr indent="-457200">
              <a:spcBef>
                <a:spcPts val="0"/>
              </a:spcBef>
              <a:spcAft>
                <a:spcPts val="600"/>
              </a:spcAft>
              <a:buFont typeface="+mj-lt"/>
              <a:buAutoNum type="arabicPeriod"/>
            </a:pPr>
            <a:r>
              <a:rPr lang="en-US" sz="1600">
                <a:latin typeface="+mn-lt"/>
              </a:rPr>
              <a:t>Why is the material breaking down?</a:t>
            </a:r>
          </a:p>
          <a:p>
            <a:pPr marL="800100" lvl="1" indent="-342900">
              <a:spcBef>
                <a:spcPts val="0"/>
              </a:spcBef>
              <a:spcAft>
                <a:spcPts val="600"/>
              </a:spcAft>
              <a:buFont typeface="Symbol" panose="05050102010706020507" pitchFamily="18" charset="2"/>
              <a:buChar char=""/>
            </a:pPr>
            <a:r>
              <a:rPr lang="en-US" sz="1600">
                <a:latin typeface="+mn-lt"/>
              </a:rPr>
              <a:t>Because the tennis balls have a life-span and they are being used for too long.</a:t>
            </a:r>
          </a:p>
          <a:p>
            <a:pPr indent="-457200">
              <a:spcBef>
                <a:spcPts val="0"/>
              </a:spcBef>
              <a:spcAft>
                <a:spcPts val="600"/>
              </a:spcAft>
              <a:buFont typeface="+mj-lt"/>
              <a:buAutoNum type="arabicPeriod"/>
            </a:pPr>
            <a:r>
              <a:rPr lang="en-US" sz="1600">
                <a:latin typeface="+mn-lt"/>
              </a:rPr>
              <a:t>Why are they being used for too long?</a:t>
            </a:r>
          </a:p>
          <a:p>
            <a:pPr marL="800100" lvl="1" indent="-342900">
              <a:spcBef>
                <a:spcPts val="0"/>
              </a:spcBef>
              <a:spcAft>
                <a:spcPts val="600"/>
              </a:spcAft>
              <a:buFont typeface="Symbol" panose="05050102010706020507" pitchFamily="18" charset="2"/>
              <a:buChar char=""/>
            </a:pPr>
            <a:r>
              <a:rPr lang="en-US" sz="1600">
                <a:latin typeface="+mn-lt"/>
              </a:rPr>
              <a:t>Don’t know they have broken down until there is a fall or other adverse event.</a:t>
            </a:r>
          </a:p>
          <a:p>
            <a:pPr marL="457200" indent="-457200">
              <a:spcBef>
                <a:spcPts val="0"/>
              </a:spcBef>
              <a:spcAft>
                <a:spcPts val="600"/>
              </a:spcAft>
              <a:buFont typeface="+mj-lt"/>
              <a:buAutoNum type="arabicPeriod"/>
              <a:tabLst>
                <a:tab pos="442913" algn="l"/>
              </a:tabLst>
            </a:pPr>
            <a:r>
              <a:rPr lang="en-US" sz="1600">
                <a:latin typeface="+mn-lt"/>
              </a:rPr>
              <a:t>Why are they waiting for a fall to happen to initiate a change of pads?</a:t>
            </a:r>
          </a:p>
          <a:p>
            <a:pPr marL="800100" lvl="1" indent="-342900">
              <a:spcBef>
                <a:spcPts val="0"/>
              </a:spcBef>
              <a:spcAft>
                <a:spcPts val="600"/>
              </a:spcAft>
              <a:buFont typeface="Symbol" panose="05050102010706020507" pitchFamily="18" charset="2"/>
              <a:buChar char=""/>
            </a:pPr>
            <a:r>
              <a:rPr lang="en-US" sz="1600">
                <a:latin typeface="+mn-lt"/>
              </a:rPr>
              <a:t>Because there is no standard policy for checking on tennis ball wear.</a:t>
            </a:r>
          </a:p>
        </p:txBody>
      </p:sp>
      <p:sp>
        <p:nvSpPr>
          <p:cNvPr id="15" name="TextBox 14">
            <a:extLst>
              <a:ext uri="{FF2B5EF4-FFF2-40B4-BE49-F238E27FC236}">
                <a16:creationId xmlns:a16="http://schemas.microsoft.com/office/drawing/2014/main" id="{8759580F-8B1A-BC93-B217-2DCE4EB7FA7B}"/>
              </a:ext>
            </a:extLst>
          </p:cNvPr>
          <p:cNvSpPr txBox="1"/>
          <p:nvPr/>
        </p:nvSpPr>
        <p:spPr>
          <a:xfrm>
            <a:off x="7848415" y="4479409"/>
            <a:ext cx="3513705" cy="1677382"/>
          </a:xfrm>
          <a:prstGeom prst="rect">
            <a:avLst/>
          </a:prstGeom>
          <a:noFill/>
          <a:ln>
            <a:noFill/>
          </a:ln>
        </p:spPr>
        <p:txBody>
          <a:bodyPr wrap="square" rtlCol="0">
            <a:spAutoFit/>
          </a:bodyPr>
          <a:lstStyle/>
          <a:p>
            <a:pPr marL="0" indent="0">
              <a:spcBef>
                <a:spcPts val="0"/>
              </a:spcBef>
              <a:spcAft>
                <a:spcPts val="600"/>
              </a:spcAft>
              <a:buNone/>
            </a:pPr>
            <a:r>
              <a:rPr lang="en-US" sz="2000" b="1">
                <a:solidFill>
                  <a:srgbClr val="007586"/>
                </a:solidFill>
              </a:rPr>
              <a:t>Change idea to test: </a:t>
            </a:r>
            <a:r>
              <a:rPr lang="en-US" sz="2000">
                <a:solidFill>
                  <a:srgbClr val="007586"/>
                </a:solidFill>
                <a:effectLst/>
              </a:rPr>
              <a:t>Standard process for regularly evaluating and replacing tennis balls. </a:t>
            </a:r>
          </a:p>
          <a:p>
            <a:endParaRPr lang="en-AU" sz="1600"/>
          </a:p>
        </p:txBody>
      </p:sp>
    </p:spTree>
    <p:extLst>
      <p:ext uri="{BB962C8B-B14F-4D97-AF65-F5344CB8AC3E}">
        <p14:creationId xmlns:p14="http://schemas.microsoft.com/office/powerpoint/2010/main" val="478475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FD984F-ADD4-AC9F-8BC3-38E9AD9EBD25}"/>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E14CACA-E48B-1693-C9C4-E7CA5DCE8DE6}"/>
              </a:ext>
            </a:extLst>
          </p:cNvPr>
          <p:cNvSpPr>
            <a:spLocks noGrp="1"/>
          </p:cNvSpPr>
          <p:nvPr>
            <p:ph type="sldNum" sz="quarter" idx="11"/>
          </p:nvPr>
        </p:nvSpPr>
        <p:spPr/>
        <p:txBody>
          <a:bodyPr/>
          <a:lstStyle/>
          <a:p>
            <a:fld id="{AE6C97B7-05AD-4402-A8A1-A463185BD3F3}" type="slidenum">
              <a:rPr lang="en-US" smtClean="0"/>
              <a:pPr/>
              <a:t>38</a:t>
            </a:fld>
            <a:endParaRPr lang="en-US"/>
          </a:p>
        </p:txBody>
      </p:sp>
      <p:sp>
        <p:nvSpPr>
          <p:cNvPr id="6" name="Title 5">
            <a:extLst>
              <a:ext uri="{FF2B5EF4-FFF2-40B4-BE49-F238E27FC236}">
                <a16:creationId xmlns:a16="http://schemas.microsoft.com/office/drawing/2014/main" id="{465A9F5F-4AB8-F6FE-68FE-D024B36E184C}"/>
              </a:ext>
            </a:extLst>
          </p:cNvPr>
          <p:cNvSpPr>
            <a:spLocks noGrp="1"/>
          </p:cNvSpPr>
          <p:nvPr>
            <p:ph type="title"/>
          </p:nvPr>
        </p:nvSpPr>
        <p:spPr>
          <a:xfrm>
            <a:off x="539750" y="543171"/>
            <a:ext cx="11112250" cy="535531"/>
          </a:xfrm>
        </p:spPr>
        <p:txBody>
          <a:bodyPr/>
          <a:lstStyle/>
          <a:p>
            <a:r>
              <a:rPr lang="en-AU">
                <a:latin typeface="+mj-lt"/>
              </a:rPr>
              <a:t>Activity 4: 5 Whys</a:t>
            </a:r>
          </a:p>
        </p:txBody>
      </p:sp>
      <p:sp>
        <p:nvSpPr>
          <p:cNvPr id="2" name="TextBox 1">
            <a:extLst>
              <a:ext uri="{FF2B5EF4-FFF2-40B4-BE49-F238E27FC236}">
                <a16:creationId xmlns:a16="http://schemas.microsoft.com/office/drawing/2014/main" id="{5F0DBFBA-B497-B7DC-DFD3-AC4D43450C24}"/>
              </a:ext>
            </a:extLst>
          </p:cNvPr>
          <p:cNvSpPr txBox="1"/>
          <p:nvPr/>
        </p:nvSpPr>
        <p:spPr>
          <a:xfrm>
            <a:off x="7809465" y="2449776"/>
            <a:ext cx="3842535" cy="461665"/>
          </a:xfrm>
          <a:prstGeom prst="rect">
            <a:avLst/>
          </a:prstGeom>
          <a:noFill/>
        </p:spPr>
        <p:txBody>
          <a:bodyPr wrap="square" rtlCol="0">
            <a:spAutoFit/>
          </a:bodyPr>
          <a:lstStyle/>
          <a:p>
            <a:r>
              <a:rPr lang="en-AU" sz="2400" b="1" dirty="0"/>
              <a:t>Pages 14-15 of workbook</a:t>
            </a:r>
          </a:p>
        </p:txBody>
      </p:sp>
      <p:sp>
        <p:nvSpPr>
          <p:cNvPr id="4" name="Oval 3">
            <a:extLst>
              <a:ext uri="{FF2B5EF4-FFF2-40B4-BE49-F238E27FC236}">
                <a16:creationId xmlns:a16="http://schemas.microsoft.com/office/drawing/2014/main" id="{D3084E6D-79E6-5D80-6630-A963F5720DBC}"/>
              </a:ext>
            </a:extLst>
          </p:cNvPr>
          <p:cNvSpPr/>
          <p:nvPr/>
        </p:nvSpPr>
        <p:spPr>
          <a:xfrm>
            <a:off x="8925923" y="3080413"/>
            <a:ext cx="1609617" cy="1335640"/>
          </a:xfrm>
          <a:prstGeom prst="ellipse">
            <a:avLst/>
          </a:prstGeom>
          <a:solidFill>
            <a:srgbClr val="FC9804"/>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t>10 Mins</a:t>
            </a:r>
          </a:p>
        </p:txBody>
      </p:sp>
      <p:sp>
        <p:nvSpPr>
          <p:cNvPr id="10" name="TextBox 9">
            <a:extLst>
              <a:ext uri="{FF2B5EF4-FFF2-40B4-BE49-F238E27FC236}">
                <a16:creationId xmlns:a16="http://schemas.microsoft.com/office/drawing/2014/main" id="{E332F1DD-4BA4-94B1-0736-213BC3FDBBF2}"/>
              </a:ext>
            </a:extLst>
          </p:cNvPr>
          <p:cNvSpPr txBox="1"/>
          <p:nvPr/>
        </p:nvSpPr>
        <p:spPr>
          <a:xfrm>
            <a:off x="539750" y="1639963"/>
            <a:ext cx="6464300" cy="4216539"/>
          </a:xfrm>
          <a:prstGeom prst="rect">
            <a:avLst/>
          </a:prstGeom>
          <a:noFill/>
        </p:spPr>
        <p:txBody>
          <a:bodyPr wrap="square" rtlCol="0">
            <a:spAutoFit/>
          </a:bodyPr>
          <a:lstStyle/>
          <a:p>
            <a:r>
              <a:rPr lang="en-AU" sz="2400" dirty="0"/>
              <a:t>Using the Cause-and-Effect diagram for your case scenario, interrogate the circled ‘cause’ using the 5 Whys.</a:t>
            </a:r>
          </a:p>
          <a:p>
            <a:endParaRPr lang="en-AU" sz="2400" dirty="0"/>
          </a:p>
          <a:p>
            <a:pPr marL="742950" lvl="1" indent="-285750">
              <a:buFont typeface="Arial" panose="020B0604020202020204" pitchFamily="34" charset="0"/>
              <a:buChar char="•"/>
            </a:pPr>
            <a:r>
              <a:rPr lang="en-AU" sz="2400" dirty="0"/>
              <a:t>What is the problem?</a:t>
            </a:r>
          </a:p>
          <a:p>
            <a:pPr marL="742950" lvl="1" indent="-285750">
              <a:buFont typeface="Arial" panose="020B0604020202020204" pitchFamily="34" charset="0"/>
              <a:buChar char="•"/>
            </a:pPr>
            <a:r>
              <a:rPr lang="en-AU" sz="2400" dirty="0"/>
              <a:t>Where is there opportunity for improvement?</a:t>
            </a:r>
          </a:p>
          <a:p>
            <a:br>
              <a:rPr lang="en-AU" sz="2400" dirty="0"/>
            </a:br>
            <a:r>
              <a:rPr lang="en-AU" sz="2400" dirty="0"/>
              <a:t>Identifying this now will help you to develop an aim statement later in the session. </a:t>
            </a:r>
          </a:p>
          <a:p>
            <a:endParaRPr lang="en-AU" sz="2800" dirty="0"/>
          </a:p>
        </p:txBody>
      </p:sp>
    </p:spTree>
    <p:extLst>
      <p:ext uri="{BB962C8B-B14F-4D97-AF65-F5344CB8AC3E}">
        <p14:creationId xmlns:p14="http://schemas.microsoft.com/office/powerpoint/2010/main" val="3127951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CE3F78-656E-3CB2-CCC5-40F5221AE6B8}"/>
            </a:ext>
          </a:extLst>
        </p:cNvPr>
        <p:cNvGrpSpPr/>
        <p:nvPr/>
      </p:nvGrpSpPr>
      <p:grpSpPr>
        <a:xfrm>
          <a:off x="0" y="0"/>
          <a:ext cx="0" cy="0"/>
          <a:chOff x="0" y="0"/>
          <a:chExt cx="0" cy="0"/>
        </a:xfrm>
      </p:grpSpPr>
      <p:pic>
        <p:nvPicPr>
          <p:cNvPr id="5" name="Picture 4" descr="model for improvement image ">
            <a:extLst>
              <a:ext uri="{FF2B5EF4-FFF2-40B4-BE49-F238E27FC236}">
                <a16:creationId xmlns:a16="http://schemas.microsoft.com/office/drawing/2014/main" id="{4B3ABDD4-C23A-B289-990B-B8C3E46A810F}"/>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5260541" y="563641"/>
            <a:ext cx="5504960" cy="5887075"/>
          </a:xfrm>
          <a:prstGeom prst="rect">
            <a:avLst/>
          </a:prstGeom>
        </p:spPr>
      </p:pic>
      <p:sp>
        <p:nvSpPr>
          <p:cNvPr id="3" name="Slide Number Placeholder 2">
            <a:extLst>
              <a:ext uri="{FF2B5EF4-FFF2-40B4-BE49-F238E27FC236}">
                <a16:creationId xmlns:a16="http://schemas.microsoft.com/office/drawing/2014/main" id="{7942DDE1-7A38-93F6-A138-2981C62070C3}"/>
              </a:ext>
            </a:extLst>
          </p:cNvPr>
          <p:cNvSpPr>
            <a:spLocks noGrp="1"/>
          </p:cNvSpPr>
          <p:nvPr>
            <p:ph type="sldNum" sz="quarter" idx="11"/>
          </p:nvPr>
        </p:nvSpPr>
        <p:spPr/>
        <p:txBody>
          <a:bodyPr/>
          <a:lstStyle/>
          <a:p>
            <a:fld id="{AE6C97B7-05AD-4402-A8A1-A463185BD3F3}" type="slidenum">
              <a:rPr lang="en-US" smtClean="0"/>
              <a:pPr/>
              <a:t>39</a:t>
            </a:fld>
            <a:endParaRPr lang="en-US"/>
          </a:p>
        </p:txBody>
      </p:sp>
      <p:sp>
        <p:nvSpPr>
          <p:cNvPr id="6" name="Title 5">
            <a:extLst>
              <a:ext uri="{FF2B5EF4-FFF2-40B4-BE49-F238E27FC236}">
                <a16:creationId xmlns:a16="http://schemas.microsoft.com/office/drawing/2014/main" id="{A06E3F43-DC74-DB91-560F-DE0EAD73E8CE}"/>
              </a:ext>
            </a:extLst>
          </p:cNvPr>
          <p:cNvSpPr>
            <a:spLocks noGrp="1"/>
          </p:cNvSpPr>
          <p:nvPr>
            <p:ph type="title"/>
          </p:nvPr>
        </p:nvSpPr>
        <p:spPr>
          <a:xfrm>
            <a:off x="539750" y="543171"/>
            <a:ext cx="11112250" cy="535531"/>
          </a:xfrm>
        </p:spPr>
        <p:txBody>
          <a:bodyPr/>
          <a:lstStyle/>
          <a:p>
            <a:r>
              <a:rPr lang="en-AU">
                <a:latin typeface="+mj-lt"/>
              </a:rPr>
              <a:t>The model for improvement</a:t>
            </a:r>
          </a:p>
        </p:txBody>
      </p:sp>
      <p:grpSp>
        <p:nvGrpSpPr>
          <p:cNvPr id="7" name="Group 6">
            <a:extLst>
              <a:ext uri="{FF2B5EF4-FFF2-40B4-BE49-F238E27FC236}">
                <a16:creationId xmlns:a16="http://schemas.microsoft.com/office/drawing/2014/main" id="{FE9D8F60-4217-343B-500B-FE6D64D5F4DC}"/>
              </a:ext>
              <a:ext uri="{C183D7F6-B498-43B3-948B-1728B52AA6E4}">
                <adec:decorative xmlns:adec="http://schemas.microsoft.com/office/drawing/2017/decorative" val="1"/>
              </a:ext>
            </a:extLst>
          </p:cNvPr>
          <p:cNvGrpSpPr/>
          <p:nvPr/>
        </p:nvGrpSpPr>
        <p:grpSpPr>
          <a:xfrm>
            <a:off x="9267691" y="3540607"/>
            <a:ext cx="3115482" cy="338554"/>
            <a:chOff x="9298414" y="2274316"/>
            <a:chExt cx="3115482" cy="338554"/>
          </a:xfrm>
        </p:grpSpPr>
        <p:sp>
          <p:nvSpPr>
            <p:cNvPr id="8" name="TextBox 7">
              <a:extLst>
                <a:ext uri="{FF2B5EF4-FFF2-40B4-BE49-F238E27FC236}">
                  <a16:creationId xmlns:a16="http://schemas.microsoft.com/office/drawing/2014/main" id="{53AF4023-64A6-D93C-C4D5-6D6750D29057}"/>
                </a:ext>
              </a:extLst>
            </p:cNvPr>
            <p:cNvSpPr txBox="1"/>
            <p:nvPr/>
          </p:nvSpPr>
          <p:spPr>
            <a:xfrm>
              <a:off x="9827220" y="2274316"/>
              <a:ext cx="2586676" cy="338554"/>
            </a:xfrm>
            <a:prstGeom prst="rect">
              <a:avLst/>
            </a:prstGeom>
            <a:noFill/>
          </p:spPr>
          <p:txBody>
            <a:bodyPr wrap="square" rtlCol="0">
              <a:spAutoFit/>
            </a:bodyPr>
            <a:lstStyle/>
            <a:p>
              <a:r>
                <a:rPr lang="en-AU" sz="1600"/>
                <a:t>Selecting changes</a:t>
              </a:r>
            </a:p>
          </p:txBody>
        </p:sp>
        <p:sp>
          <p:nvSpPr>
            <p:cNvPr id="9" name="Arrow: Left 34">
              <a:extLst>
                <a:ext uri="{FF2B5EF4-FFF2-40B4-BE49-F238E27FC236}">
                  <a16:creationId xmlns:a16="http://schemas.microsoft.com/office/drawing/2014/main" id="{4F895C00-6871-7F89-D859-53DF22565BE9}"/>
                </a:ext>
              </a:extLst>
            </p:cNvPr>
            <p:cNvSpPr/>
            <p:nvPr/>
          </p:nvSpPr>
          <p:spPr>
            <a:xfrm>
              <a:off x="9298414" y="2388558"/>
              <a:ext cx="510935" cy="140847"/>
            </a:xfrm>
            <a:prstGeom prst="leftArrow">
              <a:avLst/>
            </a:prstGeom>
            <a:solidFill>
              <a:srgbClr val="00CC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11" name="Group 10">
            <a:extLst>
              <a:ext uri="{FF2B5EF4-FFF2-40B4-BE49-F238E27FC236}">
                <a16:creationId xmlns:a16="http://schemas.microsoft.com/office/drawing/2014/main" id="{11C730FB-3976-AB3C-A899-7EED27614CEC}"/>
              </a:ext>
              <a:ext uri="{C183D7F6-B498-43B3-948B-1728B52AA6E4}">
                <adec:decorative xmlns:adec="http://schemas.microsoft.com/office/drawing/2017/decorative" val="1"/>
              </a:ext>
            </a:extLst>
          </p:cNvPr>
          <p:cNvGrpSpPr/>
          <p:nvPr/>
        </p:nvGrpSpPr>
        <p:grpSpPr>
          <a:xfrm>
            <a:off x="9060873" y="4042912"/>
            <a:ext cx="3201998" cy="2062103"/>
            <a:chOff x="9304729" y="3349229"/>
            <a:chExt cx="2282881" cy="1816713"/>
          </a:xfrm>
        </p:grpSpPr>
        <p:sp>
          <p:nvSpPr>
            <p:cNvPr id="12" name="TextBox 11">
              <a:extLst>
                <a:ext uri="{FF2B5EF4-FFF2-40B4-BE49-F238E27FC236}">
                  <a16:creationId xmlns:a16="http://schemas.microsoft.com/office/drawing/2014/main" id="{15DAFDEA-3836-6706-D805-DDDBB5137182}"/>
                </a:ext>
              </a:extLst>
            </p:cNvPr>
            <p:cNvSpPr txBox="1"/>
            <p:nvPr/>
          </p:nvSpPr>
          <p:spPr>
            <a:xfrm>
              <a:off x="9649218" y="3349229"/>
              <a:ext cx="1938392" cy="1816713"/>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ED7D31">
                    <a:lumMod val="75000"/>
                  </a:srgbClr>
                </a:buClr>
                <a:buSzTx/>
                <a:buFontTx/>
                <a:buNone/>
                <a:tabLst/>
                <a:defRPr/>
              </a:pPr>
              <a:r>
                <a:rPr kumimoji="0" lang="en-AU" sz="1600" b="0" i="0" u="none" strike="noStrike" kern="1200" cap="none" spc="0" normalizeH="0" baseline="0" noProof="0">
                  <a:ln>
                    <a:noFill/>
                  </a:ln>
                  <a:solidFill>
                    <a:prstClr val="black"/>
                  </a:solidFill>
                  <a:effectLst/>
                  <a:uLnTx/>
                  <a:uFillTx/>
                </a:rPr>
                <a:t>Ideas are tested in real life, with people who will be impacted by the change, to determine if the idea was:</a:t>
              </a:r>
            </a:p>
            <a:p>
              <a:pPr marL="285750" indent="-285750">
                <a:buClr>
                  <a:srgbClr val="ED7D31">
                    <a:lumMod val="75000"/>
                  </a:srgbClr>
                </a:buClr>
                <a:buFont typeface="Browallia New" panose="020B0604020202020204" pitchFamily="34" charset="-34"/>
                <a:buChar char="›"/>
              </a:pPr>
              <a:r>
                <a:rPr kumimoji="0" lang="en-AU" sz="1600" b="0" i="0" u="none" strike="noStrike" kern="1200" cap="none" spc="0" normalizeH="0" baseline="0" noProof="0">
                  <a:ln>
                    <a:noFill/>
                  </a:ln>
                  <a:solidFill>
                    <a:prstClr val="black"/>
                  </a:solidFill>
                  <a:effectLst/>
                  <a:uLnTx/>
                  <a:uFillTx/>
                </a:rPr>
                <a:t>Acceptable</a:t>
              </a:r>
            </a:p>
            <a:p>
              <a:pPr marL="285750" indent="-285750">
                <a:buClr>
                  <a:srgbClr val="ED7D31">
                    <a:lumMod val="75000"/>
                  </a:srgbClr>
                </a:buClr>
                <a:buFont typeface="Browallia New" panose="020B0604020202020204" pitchFamily="34" charset="-34"/>
                <a:buChar char="›"/>
              </a:pPr>
              <a:r>
                <a:rPr kumimoji="0" lang="en-AU" sz="1600" b="0" i="0" u="none" strike="noStrike" kern="1200" cap="none" spc="0" normalizeH="0" baseline="0" noProof="0">
                  <a:ln>
                    <a:noFill/>
                  </a:ln>
                  <a:solidFill>
                    <a:prstClr val="black"/>
                  </a:solidFill>
                  <a:effectLst/>
                  <a:uLnTx/>
                  <a:uFillTx/>
                </a:rPr>
                <a:t>Effective</a:t>
              </a:r>
            </a:p>
            <a:p>
              <a:pPr marL="285750" indent="-285750">
                <a:buClr>
                  <a:srgbClr val="ED7D31">
                    <a:lumMod val="75000"/>
                  </a:srgbClr>
                </a:buClr>
                <a:buFont typeface="Browallia New" panose="020B0604020202020204" pitchFamily="34" charset="-34"/>
                <a:buChar char="›"/>
              </a:pPr>
              <a:r>
                <a:rPr kumimoji="0" lang="en-AU" sz="1600" b="0" i="0" u="none" strike="noStrike" kern="1200" cap="none" spc="0" normalizeH="0" baseline="0" noProof="0">
                  <a:ln>
                    <a:noFill/>
                  </a:ln>
                  <a:solidFill>
                    <a:prstClr val="black"/>
                  </a:solidFill>
                  <a:effectLst/>
                  <a:uLnTx/>
                  <a:uFillTx/>
                </a:rPr>
                <a:t>Efficient </a:t>
              </a:r>
            </a:p>
          </p:txBody>
        </p:sp>
        <p:sp>
          <p:nvSpPr>
            <p:cNvPr id="13" name="Arrow: Left 38">
              <a:extLst>
                <a:ext uri="{FF2B5EF4-FFF2-40B4-BE49-F238E27FC236}">
                  <a16:creationId xmlns:a16="http://schemas.microsoft.com/office/drawing/2014/main" id="{CC65C59C-0C9B-17FF-4220-869FC088C175}"/>
                </a:ext>
              </a:extLst>
            </p:cNvPr>
            <p:cNvSpPr/>
            <p:nvPr/>
          </p:nvSpPr>
          <p:spPr>
            <a:xfrm>
              <a:off x="9304729" y="3962173"/>
              <a:ext cx="292796" cy="140847"/>
            </a:xfrm>
            <a:prstGeom prst="leftArrow">
              <a:avLst/>
            </a:prstGeom>
            <a:solidFill>
              <a:srgbClr val="00CC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17" name="TextBox 16">
            <a:extLst>
              <a:ext uri="{FF2B5EF4-FFF2-40B4-BE49-F238E27FC236}">
                <a16:creationId xmlns:a16="http://schemas.microsoft.com/office/drawing/2014/main" id="{487FA17B-1411-8852-6EF9-BAF2011F4F9F}"/>
              </a:ext>
            </a:extLst>
          </p:cNvPr>
          <p:cNvSpPr txBox="1"/>
          <p:nvPr/>
        </p:nvSpPr>
        <p:spPr>
          <a:xfrm>
            <a:off x="1426499" y="6196136"/>
            <a:ext cx="4725385" cy="584775"/>
          </a:xfrm>
          <a:prstGeom prst="rect">
            <a:avLst/>
          </a:prstGeom>
          <a:noFill/>
        </p:spPr>
        <p:txBody>
          <a:bodyPr wrap="square">
            <a:spAutoFit/>
          </a:bodyPr>
          <a:lstStyle/>
          <a:p>
            <a:r>
              <a:rPr lang="en-AU" sz="800" i="1">
                <a:solidFill>
                  <a:schemeClr val="bg2">
                    <a:lumMod val="75000"/>
                  </a:schemeClr>
                </a:solidFill>
                <a:latin typeface="VIC" panose="00000500000000000000" pitchFamily="2" charset="0"/>
              </a:rPr>
              <a:t>Source: Square Wheels Tandem by </a:t>
            </a:r>
            <a:r>
              <a:rPr lang="en-AU" sz="800" i="1" err="1">
                <a:solidFill>
                  <a:schemeClr val="bg2">
                    <a:lumMod val="75000"/>
                  </a:schemeClr>
                </a:solidFill>
                <a:latin typeface="VIC" panose="00000500000000000000" pitchFamily="2" charset="0"/>
              </a:rPr>
              <a:t>Norbertsobolewski</a:t>
            </a:r>
            <a:r>
              <a:rPr lang="en-AU" sz="800" i="1">
                <a:solidFill>
                  <a:schemeClr val="bg2">
                    <a:lumMod val="75000"/>
                  </a:schemeClr>
                </a:solidFill>
                <a:latin typeface="VIC" panose="00000500000000000000" pitchFamily="2" charset="0"/>
              </a:rPr>
              <a:t>, Canva Pro 2024                                                                  Source: Retro Tandem by </a:t>
            </a:r>
            <a:r>
              <a:rPr lang="en-AU" sz="800" i="1" err="1">
                <a:solidFill>
                  <a:schemeClr val="bg2">
                    <a:lumMod val="75000"/>
                  </a:schemeClr>
                </a:solidFill>
                <a:latin typeface="VIC" panose="00000500000000000000" pitchFamily="2" charset="0"/>
              </a:rPr>
              <a:t>Norbertsobolewski</a:t>
            </a:r>
            <a:r>
              <a:rPr lang="en-AU" sz="800" i="1">
                <a:solidFill>
                  <a:schemeClr val="bg2">
                    <a:lumMod val="75000"/>
                  </a:schemeClr>
                </a:solidFill>
                <a:latin typeface="VIC" panose="00000500000000000000" pitchFamily="2" charset="0"/>
              </a:rPr>
              <a:t>, Canva Pro 2024</a:t>
            </a:r>
          </a:p>
          <a:p>
            <a:r>
              <a:rPr lang="en-AU" sz="800" i="1">
                <a:solidFill>
                  <a:schemeClr val="bg2">
                    <a:lumMod val="75000"/>
                  </a:schemeClr>
                </a:solidFill>
                <a:latin typeface="VIC" panose="00000500000000000000" pitchFamily="2" charset="0"/>
              </a:rPr>
              <a:t>Source: Safer Care Victoria (2024) SCV Quality Improvement Tool</a:t>
            </a:r>
          </a:p>
          <a:p>
            <a:endParaRPr lang="en-AU" sz="800">
              <a:solidFill>
                <a:schemeClr val="bg2">
                  <a:lumMod val="75000"/>
                </a:schemeClr>
              </a:solidFill>
              <a:latin typeface="VIC" panose="00000500000000000000" pitchFamily="2" charset="0"/>
            </a:endParaRPr>
          </a:p>
        </p:txBody>
      </p:sp>
      <p:grpSp>
        <p:nvGrpSpPr>
          <p:cNvPr id="18" name="Group 17">
            <a:extLst>
              <a:ext uri="{FF2B5EF4-FFF2-40B4-BE49-F238E27FC236}">
                <a16:creationId xmlns:a16="http://schemas.microsoft.com/office/drawing/2014/main" id="{E0FB420C-7262-CD2A-3885-EA0E9E36B9FC}"/>
              </a:ext>
              <a:ext uri="{C183D7F6-B498-43B3-948B-1728B52AA6E4}">
                <adec:decorative xmlns:adec="http://schemas.microsoft.com/office/drawing/2017/decorative" val="1"/>
              </a:ext>
            </a:extLst>
          </p:cNvPr>
          <p:cNvGrpSpPr/>
          <p:nvPr/>
        </p:nvGrpSpPr>
        <p:grpSpPr>
          <a:xfrm>
            <a:off x="10173684" y="1949687"/>
            <a:ext cx="2296936" cy="338554"/>
            <a:chOff x="9312151" y="833719"/>
            <a:chExt cx="2296936" cy="338554"/>
          </a:xfrm>
        </p:grpSpPr>
        <p:sp>
          <p:nvSpPr>
            <p:cNvPr id="19" name="TextBox 18">
              <a:extLst>
                <a:ext uri="{FF2B5EF4-FFF2-40B4-BE49-F238E27FC236}">
                  <a16:creationId xmlns:a16="http://schemas.microsoft.com/office/drawing/2014/main" id="{B3D617F7-29BC-466D-E3DD-E282E2160B09}"/>
                </a:ext>
              </a:extLst>
            </p:cNvPr>
            <p:cNvSpPr txBox="1"/>
            <p:nvPr/>
          </p:nvSpPr>
          <p:spPr>
            <a:xfrm>
              <a:off x="9801157" y="833719"/>
              <a:ext cx="1807930" cy="338554"/>
            </a:xfrm>
            <a:prstGeom prst="rect">
              <a:avLst/>
            </a:prstGeom>
            <a:noFill/>
          </p:spPr>
          <p:txBody>
            <a:bodyPr wrap="square" rtlCol="0">
              <a:spAutoFit/>
            </a:bodyPr>
            <a:lstStyle/>
            <a:p>
              <a:r>
                <a:rPr lang="en-AU" sz="1600"/>
                <a:t>Setting aims</a:t>
              </a:r>
            </a:p>
          </p:txBody>
        </p:sp>
        <p:sp>
          <p:nvSpPr>
            <p:cNvPr id="20" name="Arrow: Left 5">
              <a:extLst>
                <a:ext uri="{FF2B5EF4-FFF2-40B4-BE49-F238E27FC236}">
                  <a16:creationId xmlns:a16="http://schemas.microsoft.com/office/drawing/2014/main" id="{59465B40-DDB5-AB04-C4EE-F1259EB15DF4}"/>
                </a:ext>
              </a:extLst>
            </p:cNvPr>
            <p:cNvSpPr/>
            <p:nvPr/>
          </p:nvSpPr>
          <p:spPr>
            <a:xfrm>
              <a:off x="9312151" y="940525"/>
              <a:ext cx="510935" cy="140847"/>
            </a:xfrm>
            <a:prstGeom prst="leftArrow">
              <a:avLst/>
            </a:prstGeom>
            <a:solidFill>
              <a:srgbClr val="00CC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21" name="Group 20">
            <a:extLst>
              <a:ext uri="{FF2B5EF4-FFF2-40B4-BE49-F238E27FC236}">
                <a16:creationId xmlns:a16="http://schemas.microsoft.com/office/drawing/2014/main" id="{A7D062AB-6F75-286A-A44A-33E56BBF1EA4}"/>
              </a:ext>
              <a:ext uri="{C183D7F6-B498-43B3-948B-1728B52AA6E4}">
                <adec:decorative xmlns:adec="http://schemas.microsoft.com/office/drawing/2017/decorative" val="1"/>
              </a:ext>
            </a:extLst>
          </p:cNvPr>
          <p:cNvGrpSpPr/>
          <p:nvPr/>
        </p:nvGrpSpPr>
        <p:grpSpPr>
          <a:xfrm>
            <a:off x="9879654" y="2704491"/>
            <a:ext cx="3260376" cy="584775"/>
            <a:chOff x="9312151" y="1573668"/>
            <a:chExt cx="3260376" cy="422574"/>
          </a:xfrm>
        </p:grpSpPr>
        <p:sp>
          <p:nvSpPr>
            <p:cNvPr id="22" name="TextBox 21">
              <a:extLst>
                <a:ext uri="{FF2B5EF4-FFF2-40B4-BE49-F238E27FC236}">
                  <a16:creationId xmlns:a16="http://schemas.microsoft.com/office/drawing/2014/main" id="{AE42E656-2156-7ECE-0E35-433C95804D0A}"/>
                </a:ext>
              </a:extLst>
            </p:cNvPr>
            <p:cNvSpPr txBox="1"/>
            <p:nvPr/>
          </p:nvSpPr>
          <p:spPr>
            <a:xfrm>
              <a:off x="9820752" y="1573668"/>
              <a:ext cx="2751775" cy="422574"/>
            </a:xfrm>
            <a:prstGeom prst="rect">
              <a:avLst/>
            </a:prstGeom>
            <a:noFill/>
          </p:spPr>
          <p:txBody>
            <a:bodyPr wrap="square" rtlCol="0">
              <a:spAutoFit/>
            </a:bodyPr>
            <a:lstStyle/>
            <a:p>
              <a:r>
                <a:rPr lang="en-AU" sz="1600"/>
                <a:t>Establishing </a:t>
              </a:r>
            </a:p>
            <a:p>
              <a:r>
                <a:rPr lang="en-AU" sz="1600"/>
                <a:t>measures</a:t>
              </a:r>
            </a:p>
          </p:txBody>
        </p:sp>
        <p:sp>
          <p:nvSpPr>
            <p:cNvPr id="23" name="Arrow: Left 33">
              <a:extLst>
                <a:ext uri="{FF2B5EF4-FFF2-40B4-BE49-F238E27FC236}">
                  <a16:creationId xmlns:a16="http://schemas.microsoft.com/office/drawing/2014/main" id="{A8C86CCD-B789-C13F-A061-F40F4B2C75EF}"/>
                </a:ext>
              </a:extLst>
            </p:cNvPr>
            <p:cNvSpPr/>
            <p:nvPr/>
          </p:nvSpPr>
          <p:spPr>
            <a:xfrm>
              <a:off x="9312151" y="1680751"/>
              <a:ext cx="510935" cy="140847"/>
            </a:xfrm>
            <a:prstGeom prst="leftArrow">
              <a:avLst/>
            </a:prstGeom>
            <a:solidFill>
              <a:srgbClr val="00CC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pic>
        <p:nvPicPr>
          <p:cNvPr id="2" name="Picture 1">
            <a:extLst>
              <a:ext uri="{FF2B5EF4-FFF2-40B4-BE49-F238E27FC236}">
                <a16:creationId xmlns:a16="http://schemas.microsoft.com/office/drawing/2014/main" id="{FB27A561-6319-C6A9-A686-DFEAFDDAF1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6143" y="1517708"/>
            <a:ext cx="5520292" cy="4416233"/>
          </a:xfrm>
          <a:prstGeom prst="rect">
            <a:avLst/>
          </a:prstGeom>
        </p:spPr>
      </p:pic>
      <p:sp>
        <p:nvSpPr>
          <p:cNvPr id="4" name="Rectangle 3">
            <a:extLst>
              <a:ext uri="{FF2B5EF4-FFF2-40B4-BE49-F238E27FC236}">
                <a16:creationId xmlns:a16="http://schemas.microsoft.com/office/drawing/2014/main" id="{01FA6174-7B81-2772-29C4-4CD8A33289C7}"/>
              </a:ext>
            </a:extLst>
          </p:cNvPr>
          <p:cNvSpPr/>
          <p:nvPr/>
        </p:nvSpPr>
        <p:spPr>
          <a:xfrm>
            <a:off x="746044" y="2079257"/>
            <a:ext cx="5263402" cy="2551343"/>
          </a:xfrm>
          <a:prstGeom prst="rect">
            <a:avLst/>
          </a:prstGeom>
          <a:solidFill>
            <a:schemeClr val="bg1"/>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5000" dirty="0">
                <a:ln w="0"/>
                <a:solidFill>
                  <a:srgbClr val="00B0F0"/>
                </a:solidFill>
                <a:effectLst>
                  <a:outerShdw blurRad="38100" dist="19050" dir="2700000" algn="tl" rotWithShape="0">
                    <a:schemeClr val="dk1">
                      <a:alpha val="40000"/>
                    </a:schemeClr>
                  </a:outerShdw>
                </a:effectLst>
                <a:latin typeface="VIC" panose="00000500000000000000" pitchFamily="2" charset="0"/>
              </a:rPr>
              <a:t>Test</a:t>
            </a:r>
            <a:endParaRPr lang="en-AU" sz="5000" dirty="0">
              <a:solidFill>
                <a:srgbClr val="00B0F0"/>
              </a:solidFill>
              <a:latin typeface="VIC" panose="00000500000000000000" pitchFamily="2" charset="0"/>
            </a:endParaRPr>
          </a:p>
        </p:txBody>
      </p:sp>
      <p:sp>
        <p:nvSpPr>
          <p:cNvPr id="10" name="Rectangle 9">
            <a:extLst>
              <a:ext uri="{FF2B5EF4-FFF2-40B4-BE49-F238E27FC236}">
                <a16:creationId xmlns:a16="http://schemas.microsoft.com/office/drawing/2014/main" id="{6E026182-BA7B-CFD7-C0F8-D3FBFB19EA41}"/>
              </a:ext>
            </a:extLst>
          </p:cNvPr>
          <p:cNvSpPr/>
          <p:nvPr/>
        </p:nvSpPr>
        <p:spPr>
          <a:xfrm>
            <a:off x="652466" y="1942854"/>
            <a:ext cx="5492244" cy="2984750"/>
          </a:xfrm>
          <a:prstGeom prst="rect">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5000">
                <a:ln w="0"/>
                <a:solidFill>
                  <a:srgbClr val="00B050"/>
                </a:solidFill>
                <a:effectLst>
                  <a:outerShdw blurRad="38100" dist="19050" dir="2700000" algn="tl" rotWithShape="0">
                    <a:schemeClr val="dk1">
                      <a:alpha val="40000"/>
                    </a:schemeClr>
                  </a:outerShdw>
                </a:effectLst>
                <a:latin typeface="VIC" panose="00000500000000000000" pitchFamily="2" charset="0"/>
              </a:rPr>
              <a:t>Change</a:t>
            </a:r>
            <a:r>
              <a:rPr lang="en-AU" sz="4000">
                <a:ln w="0"/>
                <a:solidFill>
                  <a:schemeClr val="tx1"/>
                </a:solidFill>
                <a:effectLst>
                  <a:outerShdw blurRad="38100" dist="19050" dir="2700000" algn="tl" rotWithShape="0">
                    <a:schemeClr val="dk1">
                      <a:alpha val="40000"/>
                    </a:schemeClr>
                  </a:outerShdw>
                </a:effectLst>
                <a:latin typeface="VIC" panose="00000500000000000000" pitchFamily="2" charset="0"/>
              </a:rPr>
              <a:t> </a:t>
            </a:r>
            <a:endParaRPr lang="en-AU" sz="4000">
              <a:latin typeface="VIC" panose="00000500000000000000" pitchFamily="2" charset="0"/>
            </a:endParaRPr>
          </a:p>
        </p:txBody>
      </p:sp>
      <p:pic>
        <p:nvPicPr>
          <p:cNvPr id="15" name="Picture 14">
            <a:extLst>
              <a:ext uri="{FF2B5EF4-FFF2-40B4-BE49-F238E27FC236}">
                <a16:creationId xmlns:a16="http://schemas.microsoft.com/office/drawing/2014/main" id="{D093E212-2BD3-DBD0-7B40-4F147540FD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217" y="1930315"/>
            <a:ext cx="5657449" cy="4186307"/>
          </a:xfrm>
          <a:prstGeom prst="rect">
            <a:avLst/>
          </a:prstGeom>
        </p:spPr>
      </p:pic>
      <p:sp>
        <p:nvSpPr>
          <p:cNvPr id="16" name="Rectangle 15">
            <a:extLst>
              <a:ext uri="{FF2B5EF4-FFF2-40B4-BE49-F238E27FC236}">
                <a16:creationId xmlns:a16="http://schemas.microsoft.com/office/drawing/2014/main" id="{246ECF16-3F27-4A2B-D082-95648F3EAE8A}"/>
              </a:ext>
            </a:extLst>
          </p:cNvPr>
          <p:cNvSpPr/>
          <p:nvPr/>
        </p:nvSpPr>
        <p:spPr>
          <a:xfrm>
            <a:off x="688719" y="2531093"/>
            <a:ext cx="5492244" cy="2984750"/>
          </a:xfrm>
          <a:prstGeom prst="rect">
            <a:avLst/>
          </a:prstGeom>
          <a:solidFill>
            <a:schemeClr val="bg1"/>
          </a:solidFill>
          <a:ln>
            <a:solidFill>
              <a:srgbClr val="FF66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5000" dirty="0">
                <a:ln w="0"/>
                <a:solidFill>
                  <a:srgbClr val="FF66CC"/>
                </a:solidFill>
                <a:effectLst>
                  <a:outerShdw blurRad="38100" dist="19050" dir="2700000" algn="tl" rotWithShape="0">
                    <a:schemeClr val="dk1">
                      <a:alpha val="40000"/>
                    </a:schemeClr>
                  </a:outerShdw>
                </a:effectLst>
                <a:latin typeface="VIC" panose="00000500000000000000" pitchFamily="2" charset="0"/>
              </a:rPr>
              <a:t>Test again!</a:t>
            </a:r>
            <a:r>
              <a:rPr lang="en-AU" sz="4000" dirty="0">
                <a:ln w="0"/>
                <a:solidFill>
                  <a:srgbClr val="FF66CC"/>
                </a:solidFill>
                <a:effectLst>
                  <a:outerShdw blurRad="38100" dist="19050" dir="2700000" algn="tl" rotWithShape="0">
                    <a:schemeClr val="dk1">
                      <a:alpha val="40000"/>
                    </a:schemeClr>
                  </a:outerShdw>
                </a:effectLst>
                <a:latin typeface="VIC" panose="00000500000000000000" pitchFamily="2" charset="0"/>
              </a:rPr>
              <a:t> </a:t>
            </a:r>
            <a:endParaRPr lang="en-AU" sz="4000" dirty="0">
              <a:solidFill>
                <a:srgbClr val="FF66CC"/>
              </a:solidFill>
              <a:latin typeface="VIC" panose="00000500000000000000" pitchFamily="2" charset="0"/>
            </a:endParaRPr>
          </a:p>
        </p:txBody>
      </p:sp>
    </p:spTree>
    <p:extLst>
      <p:ext uri="{BB962C8B-B14F-4D97-AF65-F5344CB8AC3E}">
        <p14:creationId xmlns:p14="http://schemas.microsoft.com/office/powerpoint/2010/main" val="16967644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7A5D54-39A9-38C0-333C-3E56B2DCCDC0}"/>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3AFD4B7-8B11-E773-6071-4B7D1AA4BFDE}"/>
              </a:ext>
            </a:extLst>
          </p:cNvPr>
          <p:cNvSpPr>
            <a:spLocks noGrp="1"/>
          </p:cNvSpPr>
          <p:nvPr>
            <p:ph type="sldNum" sz="quarter" idx="11"/>
          </p:nvPr>
        </p:nvSpPr>
        <p:spPr/>
        <p:txBody>
          <a:bodyPr/>
          <a:lstStyle/>
          <a:p>
            <a:fld id="{AE6C97B7-05AD-4402-A8A1-A463185BD3F3}" type="slidenum">
              <a:rPr lang="en-US" smtClean="0"/>
              <a:pPr/>
              <a:t>4</a:t>
            </a:fld>
            <a:endParaRPr lang="en-US"/>
          </a:p>
        </p:txBody>
      </p:sp>
      <p:sp>
        <p:nvSpPr>
          <p:cNvPr id="6" name="Title 5">
            <a:extLst>
              <a:ext uri="{FF2B5EF4-FFF2-40B4-BE49-F238E27FC236}">
                <a16:creationId xmlns:a16="http://schemas.microsoft.com/office/drawing/2014/main" id="{AA0A8D02-856D-C1BB-2D65-E56C0B2198C4}"/>
              </a:ext>
            </a:extLst>
          </p:cNvPr>
          <p:cNvSpPr>
            <a:spLocks noGrp="1"/>
          </p:cNvSpPr>
          <p:nvPr>
            <p:ph type="title"/>
          </p:nvPr>
        </p:nvSpPr>
        <p:spPr>
          <a:xfrm>
            <a:off x="539750" y="543171"/>
            <a:ext cx="11112250" cy="535531"/>
          </a:xfrm>
        </p:spPr>
        <p:txBody>
          <a:bodyPr/>
          <a:lstStyle/>
          <a:p>
            <a:r>
              <a:rPr lang="en-AU">
                <a:latin typeface="+mj-lt"/>
              </a:rPr>
              <a:t>System theory</a:t>
            </a:r>
          </a:p>
        </p:txBody>
      </p:sp>
      <p:sp>
        <p:nvSpPr>
          <p:cNvPr id="12" name="TextBox 11">
            <a:extLst>
              <a:ext uri="{FF2B5EF4-FFF2-40B4-BE49-F238E27FC236}">
                <a16:creationId xmlns:a16="http://schemas.microsoft.com/office/drawing/2014/main" id="{E26F85BA-E648-7E85-FD28-28BE2CE8AC0C}"/>
              </a:ext>
            </a:extLst>
          </p:cNvPr>
          <p:cNvSpPr txBox="1"/>
          <p:nvPr/>
        </p:nvSpPr>
        <p:spPr>
          <a:xfrm>
            <a:off x="1439853" y="6379294"/>
            <a:ext cx="7468169" cy="338554"/>
          </a:xfrm>
          <a:prstGeom prst="rect">
            <a:avLst/>
          </a:prstGeom>
          <a:noFill/>
        </p:spPr>
        <p:txBody>
          <a:bodyPr wrap="square" rtlCol="0">
            <a:spAutoFit/>
          </a:bodyPr>
          <a:lstStyle/>
          <a:p>
            <a:r>
              <a:rPr lang="en-AU" sz="800" i="1">
                <a:solidFill>
                  <a:schemeClr val="bg2">
                    <a:lumMod val="75000"/>
                  </a:schemeClr>
                </a:solidFill>
                <a:latin typeface="VIC" panose="00000500000000000000" pitchFamily="2" charset="0"/>
              </a:rPr>
              <a:t>Source: Green leaves in close up by </a:t>
            </a:r>
            <a:r>
              <a:rPr lang="en-AU" sz="800" i="1" err="1">
                <a:solidFill>
                  <a:schemeClr val="bg2">
                    <a:lumMod val="75000"/>
                  </a:schemeClr>
                </a:solidFill>
                <a:latin typeface="VIC" panose="00000500000000000000" pitchFamily="2" charset="0"/>
              </a:rPr>
              <a:t>Pexel</a:t>
            </a:r>
            <a:r>
              <a:rPr lang="en-AU" sz="800" i="1">
                <a:solidFill>
                  <a:schemeClr val="bg2">
                    <a:lumMod val="75000"/>
                  </a:schemeClr>
                </a:solidFill>
                <a:latin typeface="VIC" panose="00000500000000000000" pitchFamily="2" charset="0"/>
              </a:rPr>
              <a:t> under license: https://</a:t>
            </a:r>
            <a:r>
              <a:rPr lang="en-AU" sz="800" i="1" err="1">
                <a:solidFill>
                  <a:schemeClr val="bg2">
                    <a:lumMod val="75000"/>
                  </a:schemeClr>
                </a:solidFill>
                <a:latin typeface="VIC" panose="00000500000000000000" pitchFamily="2" charset="0"/>
              </a:rPr>
              <a:t>creativecommons.org</a:t>
            </a:r>
            <a:r>
              <a:rPr lang="en-AU" sz="800" i="1">
                <a:solidFill>
                  <a:schemeClr val="bg2">
                    <a:lumMod val="75000"/>
                  </a:schemeClr>
                </a:solidFill>
                <a:latin typeface="VIC" panose="00000500000000000000" pitchFamily="2" charset="0"/>
              </a:rPr>
              <a:t>/public-domain/</a:t>
            </a:r>
            <a:br>
              <a:rPr lang="en-AU" sz="800" i="1">
                <a:solidFill>
                  <a:schemeClr val="bg2">
                    <a:lumMod val="75000"/>
                  </a:schemeClr>
                </a:solidFill>
                <a:latin typeface="VIC" panose="00000500000000000000" pitchFamily="2" charset="0"/>
              </a:rPr>
            </a:br>
            <a:r>
              <a:rPr lang="en-AU" sz="800" i="1">
                <a:solidFill>
                  <a:schemeClr val="bg2">
                    <a:lumMod val="75000"/>
                  </a:schemeClr>
                </a:solidFill>
                <a:latin typeface="VIC" panose="00000500000000000000" pitchFamily="2" charset="0"/>
              </a:rPr>
              <a:t>Source: Photo 1492095 by </a:t>
            </a:r>
            <a:r>
              <a:rPr lang="en-AU" sz="800" i="1" err="1">
                <a:solidFill>
                  <a:schemeClr val="bg2">
                    <a:lumMod val="75000"/>
                  </a:schemeClr>
                </a:solidFill>
                <a:latin typeface="VIC" panose="00000500000000000000" pitchFamily="2" charset="0"/>
              </a:rPr>
              <a:t>Pxhere</a:t>
            </a:r>
            <a:r>
              <a:rPr lang="en-AU" sz="800" i="1">
                <a:solidFill>
                  <a:schemeClr val="bg2">
                    <a:lumMod val="75000"/>
                  </a:schemeClr>
                </a:solidFill>
                <a:latin typeface="VIC" panose="00000500000000000000" pitchFamily="2" charset="0"/>
              </a:rPr>
              <a:t> under license: https://</a:t>
            </a:r>
            <a:r>
              <a:rPr lang="en-AU" sz="800" i="1" err="1">
                <a:solidFill>
                  <a:schemeClr val="bg2">
                    <a:lumMod val="75000"/>
                  </a:schemeClr>
                </a:solidFill>
                <a:latin typeface="VIC" panose="00000500000000000000" pitchFamily="2" charset="0"/>
              </a:rPr>
              <a:t>creativecommons.org</a:t>
            </a:r>
            <a:r>
              <a:rPr lang="en-AU" sz="800" i="1">
                <a:solidFill>
                  <a:schemeClr val="bg2">
                    <a:lumMod val="75000"/>
                  </a:schemeClr>
                </a:solidFill>
                <a:latin typeface="VIC" panose="00000500000000000000" pitchFamily="2" charset="0"/>
              </a:rPr>
              <a:t>/</a:t>
            </a:r>
            <a:r>
              <a:rPr lang="en-AU" sz="800" i="1" err="1">
                <a:solidFill>
                  <a:schemeClr val="bg2">
                    <a:lumMod val="75000"/>
                  </a:schemeClr>
                </a:solidFill>
                <a:latin typeface="VIC" panose="00000500000000000000" pitchFamily="2" charset="0"/>
              </a:rPr>
              <a:t>publicdomain</a:t>
            </a:r>
            <a:r>
              <a:rPr lang="en-AU" sz="800">
                <a:solidFill>
                  <a:schemeClr val="bg2">
                    <a:lumMod val="75000"/>
                  </a:schemeClr>
                </a:solidFill>
                <a:latin typeface="VIC" panose="00000500000000000000" pitchFamily="2" charset="0"/>
              </a:rPr>
              <a:t>/</a:t>
            </a:r>
          </a:p>
        </p:txBody>
      </p:sp>
      <p:pic>
        <p:nvPicPr>
          <p:cNvPr id="7" name="Picture 6">
            <a:extLst>
              <a:ext uri="{FF2B5EF4-FFF2-40B4-BE49-F238E27FC236}">
                <a16:creationId xmlns:a16="http://schemas.microsoft.com/office/drawing/2014/main" id="{5DF4EEE5-BBB5-39F7-2CB4-E0E1BCD9D2C7}"/>
              </a:ext>
            </a:extLst>
          </p:cNvPr>
          <p:cNvPicPr>
            <a:picLocks noChangeAspect="1"/>
          </p:cNvPicPr>
          <p:nvPr/>
        </p:nvPicPr>
        <p:blipFill>
          <a:blip r:embed="rId3">
            <a:extLst>
              <a:ext uri="{28A0092B-C50C-407E-A947-70E740481C1C}">
                <a14:useLocalDpi xmlns:a14="http://schemas.microsoft.com/office/drawing/2010/main" val="0"/>
              </a:ext>
            </a:extLst>
          </a:blip>
          <a:srcRect t="1234" b="1234"/>
          <a:stretch/>
        </p:blipFill>
        <p:spPr>
          <a:xfrm>
            <a:off x="5379078" y="1421770"/>
            <a:ext cx="6877050" cy="4478454"/>
          </a:xfrm>
          <a:prstGeom prst="rect">
            <a:avLst/>
          </a:prstGeom>
        </p:spPr>
      </p:pic>
      <p:pic>
        <p:nvPicPr>
          <p:cNvPr id="8" name="Picture 7">
            <a:extLst>
              <a:ext uri="{FF2B5EF4-FFF2-40B4-BE49-F238E27FC236}">
                <a16:creationId xmlns:a16="http://schemas.microsoft.com/office/drawing/2014/main" id="{C9A3CBB8-161D-D984-3DA7-1336EE295889}"/>
              </a:ext>
            </a:extLst>
          </p:cNvPr>
          <p:cNvPicPr>
            <a:picLocks noChangeAspect="1"/>
          </p:cNvPicPr>
          <p:nvPr/>
        </p:nvPicPr>
        <p:blipFill>
          <a:blip r:embed="rId4">
            <a:extLst>
              <a:ext uri="{28A0092B-C50C-407E-A947-70E740481C1C}">
                <a14:useLocalDpi xmlns:a14="http://schemas.microsoft.com/office/drawing/2010/main" val="0"/>
              </a:ext>
            </a:extLst>
          </a:blip>
          <a:srcRect l="5698" r="5698"/>
          <a:stretch/>
        </p:blipFill>
        <p:spPr>
          <a:xfrm>
            <a:off x="111512" y="1421770"/>
            <a:ext cx="5546338" cy="4478454"/>
          </a:xfrm>
          <a:prstGeom prst="rect">
            <a:avLst/>
          </a:prstGeom>
        </p:spPr>
      </p:pic>
      <p:sp>
        <p:nvSpPr>
          <p:cNvPr id="9" name="TextBox 8">
            <a:extLst>
              <a:ext uri="{FF2B5EF4-FFF2-40B4-BE49-F238E27FC236}">
                <a16:creationId xmlns:a16="http://schemas.microsoft.com/office/drawing/2014/main" id="{8B75A5A0-101B-7A3E-5698-718E94CD5F54}"/>
              </a:ext>
            </a:extLst>
          </p:cNvPr>
          <p:cNvSpPr txBox="1"/>
          <p:nvPr/>
        </p:nvSpPr>
        <p:spPr>
          <a:xfrm>
            <a:off x="312234" y="2780787"/>
            <a:ext cx="5066844" cy="1477328"/>
          </a:xfrm>
          <a:prstGeom prst="rect">
            <a:avLst/>
          </a:prstGeom>
          <a:noFill/>
        </p:spPr>
        <p:txBody>
          <a:bodyPr wrap="square" rtlCol="0">
            <a:spAutoFit/>
          </a:bodyPr>
          <a:lstStyle/>
          <a:p>
            <a:r>
              <a:rPr lang="en-AU" i="1">
                <a:solidFill>
                  <a:schemeClr val="bg1"/>
                </a:solidFill>
                <a:latin typeface="Courier New" panose="02070309020205020404" pitchFamily="49" charset="0"/>
                <a:cs typeface="Courier New" panose="02070309020205020404" pitchFamily="49" charset="0"/>
              </a:rPr>
              <a:t>“EVERY SYSTEM IS PREFECTLY DESIGNED TO THE GET THE RESULTS IT GETS”</a:t>
            </a:r>
          </a:p>
          <a:p>
            <a:endParaRPr lang="en-AU" i="1">
              <a:solidFill>
                <a:schemeClr val="bg1"/>
              </a:solidFill>
              <a:latin typeface="Courier New" panose="02070309020205020404" pitchFamily="49" charset="0"/>
              <a:cs typeface="Courier New" panose="02070309020205020404" pitchFamily="49" charset="0"/>
            </a:endParaRPr>
          </a:p>
          <a:p>
            <a:endParaRPr lang="en-AU" i="1">
              <a:solidFill>
                <a:schemeClr val="bg1"/>
              </a:solidFill>
              <a:latin typeface="Courier New" panose="02070309020205020404" pitchFamily="49" charset="0"/>
              <a:cs typeface="Courier New" panose="02070309020205020404" pitchFamily="49" charset="0"/>
            </a:endParaRPr>
          </a:p>
          <a:p>
            <a:r>
              <a:rPr lang="en-AU" i="1">
                <a:solidFill>
                  <a:schemeClr val="bg1"/>
                </a:solidFill>
                <a:latin typeface="Courier New" panose="02070309020205020404" pitchFamily="49" charset="0"/>
                <a:cs typeface="Courier New" panose="02070309020205020404" pitchFamily="49" charset="0"/>
              </a:rPr>
              <a:t>	    PAUL BATALDEN</a:t>
            </a:r>
          </a:p>
        </p:txBody>
      </p:sp>
      <p:sp>
        <p:nvSpPr>
          <p:cNvPr id="10" name="TextBox 9">
            <a:extLst>
              <a:ext uri="{FF2B5EF4-FFF2-40B4-BE49-F238E27FC236}">
                <a16:creationId xmlns:a16="http://schemas.microsoft.com/office/drawing/2014/main" id="{9AA847D3-4947-209A-1C46-C7C8DFDF0EFF}"/>
              </a:ext>
            </a:extLst>
          </p:cNvPr>
          <p:cNvSpPr txBox="1"/>
          <p:nvPr/>
        </p:nvSpPr>
        <p:spPr>
          <a:xfrm>
            <a:off x="5806911" y="1556229"/>
            <a:ext cx="6385089" cy="4154984"/>
          </a:xfrm>
          <a:prstGeom prst="rect">
            <a:avLst/>
          </a:prstGeom>
          <a:noFill/>
        </p:spPr>
        <p:txBody>
          <a:bodyPr wrap="square" rtlCol="0">
            <a:spAutoFit/>
          </a:bodyPr>
          <a:lstStyle/>
          <a:p>
            <a:endParaRPr lang="en-AU">
              <a:solidFill>
                <a:schemeClr val="bg1"/>
              </a:solidFill>
            </a:endParaRPr>
          </a:p>
          <a:p>
            <a:endParaRPr lang="en-AU">
              <a:solidFill>
                <a:schemeClr val="bg1"/>
              </a:solidFill>
            </a:endParaRPr>
          </a:p>
          <a:p>
            <a:endParaRPr lang="en-AU">
              <a:solidFill>
                <a:schemeClr val="bg1"/>
              </a:solidFill>
            </a:endParaRPr>
          </a:p>
          <a:p>
            <a:r>
              <a:rPr lang="en-AU" sz="4000" b="1">
                <a:solidFill>
                  <a:schemeClr val="bg1"/>
                </a:solidFill>
              </a:rPr>
              <a:t>Put a good person in a bad system and the bad system wins, no contest.</a:t>
            </a:r>
          </a:p>
          <a:p>
            <a:endParaRPr lang="en-AU">
              <a:solidFill>
                <a:schemeClr val="bg1"/>
              </a:solidFill>
            </a:endParaRPr>
          </a:p>
          <a:p>
            <a:endParaRPr lang="en-AU">
              <a:solidFill>
                <a:schemeClr val="bg1"/>
              </a:solidFill>
            </a:endParaRPr>
          </a:p>
          <a:p>
            <a:endParaRPr lang="en-AU">
              <a:solidFill>
                <a:schemeClr val="bg1"/>
              </a:solidFill>
            </a:endParaRPr>
          </a:p>
          <a:p>
            <a:r>
              <a:rPr lang="en-AU">
                <a:solidFill>
                  <a:schemeClr val="bg1"/>
                </a:solidFill>
              </a:rPr>
              <a:t>		</a:t>
            </a:r>
          </a:p>
          <a:p>
            <a:r>
              <a:rPr lang="en-AU">
                <a:solidFill>
                  <a:schemeClr val="bg1"/>
                </a:solidFill>
              </a:rPr>
              <a:t>		 </a:t>
            </a:r>
            <a:r>
              <a:rPr lang="en-AU" err="1">
                <a:solidFill>
                  <a:schemeClr val="bg1"/>
                </a:solidFill>
                <a:highlight>
                  <a:srgbClr val="007586"/>
                </a:highlight>
              </a:rPr>
              <a:t>W.Edwards</a:t>
            </a:r>
            <a:r>
              <a:rPr lang="en-AU">
                <a:solidFill>
                  <a:schemeClr val="bg1"/>
                </a:solidFill>
                <a:highlight>
                  <a:srgbClr val="007586"/>
                </a:highlight>
              </a:rPr>
              <a:t> Deming </a:t>
            </a:r>
          </a:p>
        </p:txBody>
      </p:sp>
    </p:spTree>
    <p:extLst>
      <p:ext uri="{BB962C8B-B14F-4D97-AF65-F5344CB8AC3E}">
        <p14:creationId xmlns:p14="http://schemas.microsoft.com/office/powerpoint/2010/main" val="300560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843E22-F79D-62DA-E108-0CE21131573F}"/>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A40CD00-43BC-1F3C-4CA0-C8C5FF377FA0}"/>
              </a:ext>
            </a:extLst>
          </p:cNvPr>
          <p:cNvSpPr>
            <a:spLocks noGrp="1"/>
          </p:cNvSpPr>
          <p:nvPr>
            <p:ph type="sldNum" sz="quarter" idx="11"/>
          </p:nvPr>
        </p:nvSpPr>
        <p:spPr/>
        <p:txBody>
          <a:bodyPr/>
          <a:lstStyle/>
          <a:p>
            <a:fld id="{AE6C97B7-05AD-4402-A8A1-A463185BD3F3}" type="slidenum">
              <a:rPr lang="en-US" smtClean="0"/>
              <a:pPr/>
              <a:t>40</a:t>
            </a:fld>
            <a:endParaRPr lang="en-US"/>
          </a:p>
        </p:txBody>
      </p:sp>
      <p:sp>
        <p:nvSpPr>
          <p:cNvPr id="6" name="Title 5">
            <a:extLst>
              <a:ext uri="{FF2B5EF4-FFF2-40B4-BE49-F238E27FC236}">
                <a16:creationId xmlns:a16="http://schemas.microsoft.com/office/drawing/2014/main" id="{18FCDC6F-A2BE-D882-EA65-2697989BCF3C}"/>
              </a:ext>
            </a:extLst>
          </p:cNvPr>
          <p:cNvSpPr>
            <a:spLocks noGrp="1"/>
          </p:cNvSpPr>
          <p:nvPr>
            <p:ph type="title"/>
          </p:nvPr>
        </p:nvSpPr>
        <p:spPr>
          <a:xfrm>
            <a:off x="539750" y="543171"/>
            <a:ext cx="11112250" cy="535531"/>
          </a:xfrm>
        </p:spPr>
        <p:txBody>
          <a:bodyPr/>
          <a:lstStyle/>
          <a:p>
            <a:r>
              <a:rPr lang="en-AU" dirty="0">
                <a:latin typeface="+mj-lt"/>
              </a:rPr>
              <a:t>The model for improvement</a:t>
            </a:r>
          </a:p>
        </p:txBody>
      </p:sp>
      <p:pic>
        <p:nvPicPr>
          <p:cNvPr id="2" name="Picture 1" descr="model for improvement diagram with 'we' circled at each level ">
            <a:extLst>
              <a:ext uri="{FF2B5EF4-FFF2-40B4-BE49-F238E27FC236}">
                <a16:creationId xmlns:a16="http://schemas.microsoft.com/office/drawing/2014/main" id="{1D1919B0-22FE-3E33-DB07-023AC4D4AFBE}"/>
              </a:ext>
            </a:extLst>
          </p:cNvPr>
          <p:cNvPicPr/>
          <p:nvPr/>
        </p:nvPicPr>
        <p:blipFill>
          <a:blip r:embed="rId3">
            <a:extLst>
              <a:ext uri="{28A0092B-C50C-407E-A947-70E740481C1C}">
                <a14:useLocalDpi xmlns:a14="http://schemas.microsoft.com/office/drawing/2010/main" val="0"/>
              </a:ext>
            </a:extLst>
          </a:blip>
          <a:stretch>
            <a:fillRect/>
          </a:stretch>
        </p:blipFill>
        <p:spPr>
          <a:xfrm>
            <a:off x="4095597" y="1134606"/>
            <a:ext cx="4142712" cy="5211986"/>
          </a:xfrm>
          <a:prstGeom prst="rect">
            <a:avLst/>
          </a:prstGeom>
        </p:spPr>
      </p:pic>
      <p:pic>
        <p:nvPicPr>
          <p:cNvPr id="4" name="Picture 1">
            <a:extLst>
              <a:ext uri="{FF2B5EF4-FFF2-40B4-BE49-F238E27FC236}">
                <a16:creationId xmlns:a16="http://schemas.microsoft.com/office/drawing/2014/main" id="{B2988B2A-0B1A-DA31-1C3D-37B1E99DC9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1738" y="3148457"/>
            <a:ext cx="3096285" cy="2996911"/>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8CF059CD-34EC-02CA-3D84-F4ED9B34D0E2}"/>
              </a:ext>
            </a:extLst>
          </p:cNvPr>
          <p:cNvSpPr txBox="1"/>
          <p:nvPr/>
        </p:nvSpPr>
        <p:spPr>
          <a:xfrm>
            <a:off x="1389352" y="6346592"/>
            <a:ext cx="5526768" cy="461665"/>
          </a:xfrm>
          <a:prstGeom prst="rect">
            <a:avLst/>
          </a:prstGeom>
          <a:noFill/>
        </p:spPr>
        <p:txBody>
          <a:bodyPr wrap="square">
            <a:spAutoFit/>
          </a:bodyPr>
          <a:lstStyle/>
          <a:p>
            <a:r>
              <a:rPr lang="en-AU" sz="800" i="1">
                <a:solidFill>
                  <a:schemeClr val="bg2">
                    <a:lumMod val="75000"/>
                  </a:schemeClr>
                </a:solidFill>
                <a:latin typeface="VIC" panose="00000500000000000000" pitchFamily="2" charset="0"/>
              </a:rPr>
              <a:t>Source: Safer Care Victoria (2019) Partnering in healthcare: a framework for better care and outcomes</a:t>
            </a:r>
          </a:p>
          <a:p>
            <a:r>
              <a:rPr lang="en-AU" sz="800" i="1">
                <a:solidFill>
                  <a:schemeClr val="bg2">
                    <a:lumMod val="75000"/>
                  </a:schemeClr>
                </a:solidFill>
                <a:latin typeface="VIC" panose="00000500000000000000" pitchFamily="2" charset="0"/>
              </a:rPr>
              <a:t>Source: Safer Care Victoria (2024) SCV Quality Improvement Tool</a:t>
            </a:r>
          </a:p>
          <a:p>
            <a:endParaRPr lang="en-AU" sz="800">
              <a:solidFill>
                <a:schemeClr val="bg2">
                  <a:lumMod val="75000"/>
                </a:schemeClr>
              </a:solidFill>
              <a:latin typeface="VIC" panose="00000500000000000000" pitchFamily="2" charset="0"/>
            </a:endParaRPr>
          </a:p>
        </p:txBody>
      </p:sp>
      <p:grpSp>
        <p:nvGrpSpPr>
          <p:cNvPr id="8" name="Group 7" descr="image of partnering in healthcare framework logo ">
            <a:extLst>
              <a:ext uri="{FF2B5EF4-FFF2-40B4-BE49-F238E27FC236}">
                <a16:creationId xmlns:a16="http://schemas.microsoft.com/office/drawing/2014/main" id="{0B749FC3-224E-DEE4-6E52-7C6A9C2C648D}"/>
              </a:ext>
            </a:extLst>
          </p:cNvPr>
          <p:cNvGrpSpPr/>
          <p:nvPr/>
        </p:nvGrpSpPr>
        <p:grpSpPr>
          <a:xfrm>
            <a:off x="281747" y="2193599"/>
            <a:ext cx="6634373" cy="4186350"/>
            <a:chOff x="382418" y="2136030"/>
            <a:chExt cx="6634373" cy="4186350"/>
          </a:xfrm>
        </p:grpSpPr>
        <p:grpSp>
          <p:nvGrpSpPr>
            <p:cNvPr id="9" name="Group 8">
              <a:extLst>
                <a:ext uri="{FF2B5EF4-FFF2-40B4-BE49-F238E27FC236}">
                  <a16:creationId xmlns:a16="http://schemas.microsoft.com/office/drawing/2014/main" id="{643F87AD-6A22-B73F-7FBB-367A72B31A5A}"/>
                </a:ext>
              </a:extLst>
            </p:cNvPr>
            <p:cNvGrpSpPr/>
            <p:nvPr/>
          </p:nvGrpSpPr>
          <p:grpSpPr>
            <a:xfrm>
              <a:off x="5717320" y="2136030"/>
              <a:ext cx="1299471" cy="1598538"/>
              <a:chOff x="5717320" y="2136030"/>
              <a:chExt cx="1299471" cy="1598538"/>
            </a:xfrm>
          </p:grpSpPr>
          <p:sp>
            <p:nvSpPr>
              <p:cNvPr id="13" name="Oval 12">
                <a:extLst>
                  <a:ext uri="{FF2B5EF4-FFF2-40B4-BE49-F238E27FC236}">
                    <a16:creationId xmlns:a16="http://schemas.microsoft.com/office/drawing/2014/main" id="{B61E2816-83B6-440D-3BC0-8EE68438C769}"/>
                  </a:ext>
                </a:extLst>
              </p:cNvPr>
              <p:cNvSpPr/>
              <p:nvPr/>
            </p:nvSpPr>
            <p:spPr>
              <a:xfrm>
                <a:off x="5909353" y="2826618"/>
                <a:ext cx="287193" cy="22892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4" name="Oval 13">
                <a:extLst>
                  <a:ext uri="{FF2B5EF4-FFF2-40B4-BE49-F238E27FC236}">
                    <a16:creationId xmlns:a16="http://schemas.microsoft.com/office/drawing/2014/main" id="{6D974213-1D55-967A-D20F-BC2D7F6BA4DE}"/>
                  </a:ext>
                </a:extLst>
              </p:cNvPr>
              <p:cNvSpPr/>
              <p:nvPr/>
            </p:nvSpPr>
            <p:spPr>
              <a:xfrm>
                <a:off x="6729540" y="3515908"/>
                <a:ext cx="287251" cy="21866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Oval 14">
                <a:extLst>
                  <a:ext uri="{FF2B5EF4-FFF2-40B4-BE49-F238E27FC236}">
                    <a16:creationId xmlns:a16="http://schemas.microsoft.com/office/drawing/2014/main" id="{75A32FE4-8D21-1A40-B4EC-6F419A34185F}"/>
                  </a:ext>
                </a:extLst>
              </p:cNvPr>
              <p:cNvSpPr/>
              <p:nvPr/>
            </p:nvSpPr>
            <p:spPr>
              <a:xfrm>
                <a:off x="5717320" y="2136030"/>
                <a:ext cx="287193" cy="22892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10" name="Group 9">
              <a:extLst>
                <a:ext uri="{FF2B5EF4-FFF2-40B4-BE49-F238E27FC236}">
                  <a16:creationId xmlns:a16="http://schemas.microsoft.com/office/drawing/2014/main" id="{D60F7FF6-7060-A475-2E04-BFAC87453533}"/>
                </a:ext>
              </a:extLst>
            </p:cNvPr>
            <p:cNvGrpSpPr/>
            <p:nvPr/>
          </p:nvGrpSpPr>
          <p:grpSpPr>
            <a:xfrm>
              <a:off x="382418" y="2826618"/>
              <a:ext cx="3385579" cy="3495762"/>
              <a:chOff x="382418" y="2826618"/>
              <a:chExt cx="3385579" cy="3495762"/>
            </a:xfrm>
          </p:grpSpPr>
          <p:pic>
            <p:nvPicPr>
              <p:cNvPr id="11" name="Picture 2" descr="A diagram of a star with colorful circles&#10;&#10;Description automatically generated">
                <a:extLst>
                  <a:ext uri="{FF2B5EF4-FFF2-40B4-BE49-F238E27FC236}">
                    <a16:creationId xmlns:a16="http://schemas.microsoft.com/office/drawing/2014/main" id="{DB2274C3-FCE5-D564-50BC-F016E8254B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6558" y="3593480"/>
                <a:ext cx="2631439" cy="27289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8602FEB8-D3EC-EEE7-1098-00AC66EB22BA}"/>
                  </a:ext>
                </a:extLst>
              </p:cNvPr>
              <p:cNvSpPr txBox="1"/>
              <p:nvPr/>
            </p:nvSpPr>
            <p:spPr>
              <a:xfrm>
                <a:off x="382418" y="2826618"/>
                <a:ext cx="2957308" cy="800219"/>
              </a:xfrm>
              <a:prstGeom prst="rect">
                <a:avLst/>
              </a:prstGeom>
              <a:noFill/>
            </p:spPr>
            <p:txBody>
              <a:bodyPr wrap="square" rtlCol="0">
                <a:spAutoFit/>
              </a:bodyPr>
              <a:lstStyle/>
              <a:p>
                <a:r>
                  <a:rPr lang="en-AU" sz="2300" b="1" dirty="0"/>
                  <a:t>Partnering in Healthcare Framework</a:t>
                </a:r>
              </a:p>
            </p:txBody>
          </p:sp>
        </p:grpSp>
      </p:grpSp>
    </p:spTree>
    <p:extLst>
      <p:ext uri="{BB962C8B-B14F-4D97-AF65-F5344CB8AC3E}">
        <p14:creationId xmlns:p14="http://schemas.microsoft.com/office/powerpoint/2010/main" val="25593034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A8D8AE-1928-84D2-4C96-B65D1B0C683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9874500-45DE-BD11-BE08-E8FB51CD7F59}"/>
              </a:ext>
            </a:extLst>
          </p:cNvPr>
          <p:cNvSpPr>
            <a:spLocks noGrp="1"/>
          </p:cNvSpPr>
          <p:nvPr>
            <p:ph type="title"/>
          </p:nvPr>
        </p:nvSpPr>
        <p:spPr>
          <a:xfrm>
            <a:off x="543560" y="3061095"/>
            <a:ext cx="4820920" cy="1313309"/>
          </a:xfrm>
        </p:spPr>
        <p:txBody>
          <a:bodyPr/>
          <a:lstStyle/>
          <a:p>
            <a:r>
              <a:rPr lang="en-US" dirty="0">
                <a:latin typeface="+mj-lt"/>
              </a:rPr>
              <a:t>Developing an aim</a:t>
            </a:r>
          </a:p>
        </p:txBody>
      </p:sp>
    </p:spTree>
    <p:extLst>
      <p:ext uri="{BB962C8B-B14F-4D97-AF65-F5344CB8AC3E}">
        <p14:creationId xmlns:p14="http://schemas.microsoft.com/office/powerpoint/2010/main" val="2168408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JFK Moonshot">
            <a:extLst>
              <a:ext uri="{FF2B5EF4-FFF2-40B4-BE49-F238E27FC236}">
                <a16:creationId xmlns:a16="http://schemas.microsoft.com/office/drawing/2014/main" id="{FF8D6248-928B-267A-D803-A74470011D80}"/>
              </a:ext>
            </a:extLst>
          </p:cNvPr>
          <p:cNvPicPr>
            <a:picLocks noGrp="1" noChangeAspect="1"/>
          </p:cNvPicPr>
          <p:nvPr>
            <p:ph idx="1"/>
          </p:nvPr>
        </p:nvPicPr>
        <p:blipFill>
          <a:blip r:embed="rId6"/>
          <a:stretch>
            <a:fillRect/>
          </a:stretch>
        </p:blipFill>
        <p:spPr>
          <a:xfrm>
            <a:off x="262651" y="212271"/>
            <a:ext cx="11666697" cy="6153528"/>
          </a:xfrm>
        </p:spPr>
      </p:pic>
      <p:pic>
        <p:nvPicPr>
          <p:cNvPr id="2" name="JFKs Famous Speech to Congress on Space Exploration" descr="audio of JFK moon speech &#10;">
            <a:hlinkClick r:id="" action="ppaction://media"/>
            <a:extLst>
              <a:ext uri="{FF2B5EF4-FFF2-40B4-BE49-F238E27FC236}">
                <a16:creationId xmlns:a16="http://schemas.microsoft.com/office/drawing/2014/main" id="{98DD7D33-5172-5504-8BF6-7DE75C1EA92F}"/>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944915" y="6365799"/>
            <a:ext cx="406400" cy="406400"/>
          </a:xfrm>
          <a:prstGeom prst="rect">
            <a:avLst/>
          </a:prstGeom>
        </p:spPr>
      </p:pic>
      <p:sp>
        <p:nvSpPr>
          <p:cNvPr id="3" name="Title 2">
            <a:extLst>
              <a:ext uri="{FF2B5EF4-FFF2-40B4-BE49-F238E27FC236}">
                <a16:creationId xmlns:a16="http://schemas.microsoft.com/office/drawing/2014/main" id="{A4F8D8B5-A6C2-CD9E-C996-86DF05B6C040}"/>
              </a:ext>
            </a:extLst>
          </p:cNvPr>
          <p:cNvSpPr>
            <a:spLocks noGrp="1"/>
          </p:cNvSpPr>
          <p:nvPr>
            <p:ph type="title"/>
          </p:nvPr>
        </p:nvSpPr>
        <p:spPr>
          <a:xfrm>
            <a:off x="214644" y="-1325563"/>
            <a:ext cx="11762712" cy="1325563"/>
          </a:xfrm>
        </p:spPr>
        <p:txBody>
          <a:bodyPr vert="horz" lIns="91440" tIns="45720" rIns="91440" bIns="45720" rtlCol="0" anchor="b">
            <a:normAutofit/>
          </a:bodyPr>
          <a:lstStyle/>
          <a:p>
            <a:r>
              <a:rPr lang="en-AU"/>
              <a:t>Aim statement components </a:t>
            </a:r>
          </a:p>
        </p:txBody>
      </p:sp>
      <p:sp>
        <p:nvSpPr>
          <p:cNvPr id="4" name="TextBox 3">
            <a:extLst>
              <a:ext uri="{FF2B5EF4-FFF2-40B4-BE49-F238E27FC236}">
                <a16:creationId xmlns:a16="http://schemas.microsoft.com/office/drawing/2014/main" id="{7352994A-15B9-7D93-1814-35BDD0AC9C27}"/>
              </a:ext>
            </a:extLst>
          </p:cNvPr>
          <p:cNvSpPr txBox="1"/>
          <p:nvPr/>
        </p:nvSpPr>
        <p:spPr>
          <a:xfrm>
            <a:off x="373486" y="6064678"/>
            <a:ext cx="10100549" cy="461665"/>
          </a:xfrm>
          <a:prstGeom prst="rect">
            <a:avLst/>
          </a:prstGeom>
          <a:noFill/>
        </p:spPr>
        <p:txBody>
          <a:bodyPr wrap="square">
            <a:spAutoFit/>
          </a:bodyPr>
          <a:lstStyle/>
          <a:p>
            <a:r>
              <a:rPr lang="en-AU" sz="800" i="1">
                <a:solidFill>
                  <a:schemeClr val="bg2">
                    <a:lumMod val="75000"/>
                  </a:schemeClr>
                </a:solidFill>
                <a:latin typeface="VIC" panose="00000500000000000000" pitchFamily="2" charset="0"/>
              </a:rPr>
              <a:t>Reference: JFK's 'Landing a man on the moon' speech by NASA/Langley Research Center (NASA-</a:t>
            </a:r>
            <a:r>
              <a:rPr lang="en-AU" sz="800" i="1" err="1">
                <a:solidFill>
                  <a:schemeClr val="bg2">
                    <a:lumMod val="75000"/>
                  </a:schemeClr>
                </a:solidFill>
                <a:latin typeface="VIC" panose="00000500000000000000" pitchFamily="2" charset="0"/>
              </a:rPr>
              <a:t>LaRC</a:t>
            </a:r>
            <a:r>
              <a:rPr lang="en-AU" sz="800" i="1">
                <a:solidFill>
                  <a:schemeClr val="bg2">
                    <a:lumMod val="75000"/>
                  </a:schemeClr>
                </a:solidFill>
                <a:latin typeface="VIC" panose="00000500000000000000" pitchFamily="2" charset="0"/>
              </a:rPr>
              <a:t>), Internet Archive, 1987  </a:t>
            </a:r>
            <a:r>
              <a:rPr lang="en-AU" sz="800" i="1">
                <a:solidFill>
                  <a:schemeClr val="bg2">
                    <a:lumMod val="75000"/>
                  </a:schemeClr>
                </a:solidFill>
                <a:latin typeface="VIC" panose="00000500000000000000" pitchFamily="2" charset="0"/>
                <a:hlinkClick r:id="rId8"/>
              </a:rPr>
              <a:t>https://archive.org/details/NIX-LV-1998-00007 accessed 12/12/2024</a:t>
            </a:r>
            <a:br>
              <a:rPr lang="en-AU" sz="800" i="1">
                <a:solidFill>
                  <a:schemeClr val="bg2">
                    <a:lumMod val="75000"/>
                  </a:schemeClr>
                </a:solidFill>
                <a:latin typeface="VIC" panose="00000500000000000000" pitchFamily="2" charset="0"/>
              </a:rPr>
            </a:br>
            <a:r>
              <a:rPr lang="en-AU" sz="800" i="1">
                <a:solidFill>
                  <a:schemeClr val="bg2">
                    <a:lumMod val="75000"/>
                  </a:schemeClr>
                </a:solidFill>
                <a:latin typeface="VIC" panose="00000500000000000000" pitchFamily="2" charset="0"/>
              </a:rPr>
              <a:t>Source: President John F. Kennedy’s Special Address to a Joint Session of Congress, May 25, 1961. (JFK Library Digital Identifier JFKWHP-ST-M19-1-61)</a:t>
            </a:r>
          </a:p>
          <a:p>
            <a:endParaRPr lang="en-AU" sz="800">
              <a:solidFill>
                <a:schemeClr val="bg2">
                  <a:lumMod val="75000"/>
                </a:schemeClr>
              </a:solidFill>
              <a:latin typeface="VIC" panose="00000500000000000000" pitchFamily="2" charset="0"/>
            </a:endParaRPr>
          </a:p>
        </p:txBody>
      </p:sp>
    </p:spTree>
    <p:custDataLst>
      <p:tags r:id="rId1"/>
    </p:custDataLst>
    <p:extLst>
      <p:ext uri="{BB962C8B-B14F-4D97-AF65-F5344CB8AC3E}">
        <p14:creationId xmlns:p14="http://schemas.microsoft.com/office/powerpoint/2010/main" val="368605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7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8C49A9-77C7-F023-B48F-20871BF68B9F}"/>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B1D03FB-5C46-9810-04D6-24BD5100D7EF}"/>
              </a:ext>
            </a:extLst>
          </p:cNvPr>
          <p:cNvSpPr>
            <a:spLocks noGrp="1"/>
          </p:cNvSpPr>
          <p:nvPr>
            <p:ph type="sldNum" sz="quarter" idx="11"/>
          </p:nvPr>
        </p:nvSpPr>
        <p:spPr/>
        <p:txBody>
          <a:bodyPr/>
          <a:lstStyle/>
          <a:p>
            <a:fld id="{AE6C97B7-05AD-4402-A8A1-A463185BD3F3}" type="slidenum">
              <a:rPr lang="en-US" smtClean="0"/>
              <a:pPr/>
              <a:t>43</a:t>
            </a:fld>
            <a:endParaRPr lang="en-US"/>
          </a:p>
        </p:txBody>
      </p:sp>
      <p:sp>
        <p:nvSpPr>
          <p:cNvPr id="6" name="Title 5">
            <a:extLst>
              <a:ext uri="{FF2B5EF4-FFF2-40B4-BE49-F238E27FC236}">
                <a16:creationId xmlns:a16="http://schemas.microsoft.com/office/drawing/2014/main" id="{18AB868B-60DE-73B8-F2FA-CD4438E8C103}"/>
              </a:ext>
            </a:extLst>
          </p:cNvPr>
          <p:cNvSpPr>
            <a:spLocks noGrp="1"/>
          </p:cNvSpPr>
          <p:nvPr>
            <p:ph type="title"/>
          </p:nvPr>
        </p:nvSpPr>
        <p:spPr>
          <a:xfrm>
            <a:off x="539750" y="543171"/>
            <a:ext cx="11112250" cy="535531"/>
          </a:xfrm>
        </p:spPr>
        <p:txBody>
          <a:bodyPr/>
          <a:lstStyle/>
          <a:p>
            <a:r>
              <a:rPr lang="en-AU">
                <a:latin typeface="+mj-lt"/>
              </a:rPr>
              <a:t>Setting an aim statement</a:t>
            </a:r>
          </a:p>
        </p:txBody>
      </p:sp>
      <p:sp>
        <p:nvSpPr>
          <p:cNvPr id="25" name="TextBox 24">
            <a:extLst>
              <a:ext uri="{FF2B5EF4-FFF2-40B4-BE49-F238E27FC236}">
                <a16:creationId xmlns:a16="http://schemas.microsoft.com/office/drawing/2014/main" id="{26E5B56C-FBD2-FFBA-4FB5-22D8EE618291}"/>
              </a:ext>
            </a:extLst>
          </p:cNvPr>
          <p:cNvSpPr txBox="1"/>
          <p:nvPr/>
        </p:nvSpPr>
        <p:spPr>
          <a:xfrm>
            <a:off x="1400238" y="5931093"/>
            <a:ext cx="5526768" cy="830997"/>
          </a:xfrm>
          <a:prstGeom prst="rect">
            <a:avLst/>
          </a:prstGeom>
          <a:noFill/>
        </p:spPr>
        <p:txBody>
          <a:bodyPr wrap="square">
            <a:spAutoFit/>
          </a:bodyPr>
          <a:lstStyle/>
          <a:p>
            <a:r>
              <a:rPr lang="en-AU" sz="800" i="1">
                <a:solidFill>
                  <a:schemeClr val="bg1">
                    <a:lumMod val="65000"/>
                  </a:schemeClr>
                </a:solidFill>
                <a:latin typeface="VIC" panose="00000500000000000000" pitchFamily="2" charset="0"/>
              </a:rPr>
              <a:t>Reference:</a:t>
            </a:r>
            <a:r>
              <a:rPr lang="en-AU" sz="800" i="1">
                <a:solidFill>
                  <a:schemeClr val="bg1">
                    <a:lumMod val="65000"/>
                  </a:schemeClr>
                </a:solidFill>
                <a:latin typeface="VIC" panose="00000500000000000000" pitchFamily="2" charset="0"/>
                <a:cs typeface="Calibri"/>
              </a:rPr>
              <a:t> </a:t>
            </a:r>
            <a:r>
              <a:rPr lang="en-AU" sz="800" i="1">
                <a:solidFill>
                  <a:schemeClr val="bg1">
                    <a:lumMod val="65000"/>
                  </a:schemeClr>
                </a:solidFill>
                <a:latin typeface="VIC" panose="00000500000000000000" pitchFamily="2" charset="0"/>
              </a:rPr>
              <a:t>Institute for Healthcare Improvement (IHI). (2021). How to Improve. Link Accessed 13 August 2021, http://</a:t>
            </a:r>
            <a:r>
              <a:rPr lang="en-AU" sz="800" i="1" err="1">
                <a:solidFill>
                  <a:schemeClr val="bg1">
                    <a:lumMod val="65000"/>
                  </a:schemeClr>
                </a:solidFill>
                <a:latin typeface="VIC" panose="00000500000000000000" pitchFamily="2" charset="0"/>
              </a:rPr>
              <a:t>www.ihi.org</a:t>
            </a:r>
            <a:r>
              <a:rPr lang="en-AU" sz="800" i="1">
                <a:solidFill>
                  <a:schemeClr val="bg1">
                    <a:lumMod val="65000"/>
                  </a:schemeClr>
                </a:solidFill>
                <a:latin typeface="VIC" panose="00000500000000000000" pitchFamily="2" charset="0"/>
              </a:rPr>
              <a:t>/resources/Pages/</a:t>
            </a:r>
            <a:r>
              <a:rPr lang="en-AU" sz="800" i="1" err="1">
                <a:solidFill>
                  <a:schemeClr val="bg1">
                    <a:lumMod val="65000"/>
                  </a:schemeClr>
                </a:solidFill>
                <a:latin typeface="VIC" panose="00000500000000000000" pitchFamily="2" charset="0"/>
              </a:rPr>
              <a:t>HowtoImprove</a:t>
            </a:r>
            <a:r>
              <a:rPr lang="en-AU" sz="800" i="1">
                <a:solidFill>
                  <a:schemeClr val="bg1">
                    <a:lumMod val="65000"/>
                  </a:schemeClr>
                </a:solidFill>
                <a:latin typeface="VIC" panose="00000500000000000000" pitchFamily="2" charset="0"/>
              </a:rPr>
              <a:t>/</a:t>
            </a:r>
            <a:r>
              <a:rPr lang="en-AU" sz="800" i="1" err="1">
                <a:solidFill>
                  <a:schemeClr val="bg1">
                    <a:lumMod val="65000"/>
                  </a:schemeClr>
                </a:solidFill>
                <a:latin typeface="VIC" panose="00000500000000000000" pitchFamily="2" charset="0"/>
              </a:rPr>
              <a:t>default.aspx</a:t>
            </a:r>
            <a:r>
              <a:rPr lang="en-AU" sz="800" i="1">
                <a:solidFill>
                  <a:schemeClr val="bg1">
                    <a:lumMod val="65000"/>
                  </a:schemeClr>
                </a:solidFill>
                <a:latin typeface="VIC" panose="00000500000000000000" pitchFamily="2" charset="0"/>
              </a:rPr>
              <a:t> </a:t>
            </a:r>
          </a:p>
          <a:p>
            <a:pPr defTabSz="685891">
              <a:defRPr/>
            </a:pPr>
            <a:r>
              <a:rPr lang="en-AU" sz="800" i="1">
                <a:solidFill>
                  <a:schemeClr val="bg1">
                    <a:lumMod val="65000"/>
                  </a:schemeClr>
                </a:solidFill>
                <a:latin typeface="VIC" panose="00000500000000000000" pitchFamily="2" charset="0"/>
              </a:rPr>
              <a:t>Reference:</a:t>
            </a:r>
            <a:r>
              <a:rPr lang="en-AU" sz="800" i="1">
                <a:solidFill>
                  <a:schemeClr val="bg1">
                    <a:lumMod val="65000"/>
                  </a:schemeClr>
                </a:solidFill>
                <a:latin typeface="VIC" panose="00000500000000000000" pitchFamily="2" charset="0"/>
                <a:cs typeface="Calibri"/>
              </a:rPr>
              <a:t> </a:t>
            </a:r>
            <a:r>
              <a:rPr lang="en-AU" sz="800" i="1">
                <a:solidFill>
                  <a:schemeClr val="bg1">
                    <a:lumMod val="65000"/>
                  </a:schemeClr>
                </a:solidFill>
                <a:latin typeface="VIC" panose="00000500000000000000" pitchFamily="2" charset="0"/>
              </a:rPr>
              <a:t>Institute for Healthcare Improvement (IHI). (2021). Science of Improvement: Testing Changes. Link Accessed 13 August 2021, </a:t>
            </a:r>
            <a:r>
              <a:rPr lang="en-AU" sz="800" i="1" u="sng">
                <a:solidFill>
                  <a:schemeClr val="bg1">
                    <a:lumMod val="65000"/>
                  </a:schemeClr>
                </a:solidFill>
                <a:latin typeface="VIC" panose="00000500000000000000" pitchFamily="2" charset="0"/>
                <a:hlinkClick r:id="rId3">
                  <a:extLst>
                    <a:ext uri="{A12FA001-AC4F-418D-AE19-62706E023703}">
                      <ahyp:hlinkClr xmlns:ahyp="http://schemas.microsoft.com/office/drawing/2018/hyperlinkcolor" val="tx"/>
                    </a:ext>
                  </a:extLst>
                </a:hlinkClick>
              </a:rPr>
              <a:t>http://www.ihi.org/resources/Pages/HowtoImprove/ScienceofImprovementTestingChanges.aspx</a:t>
            </a:r>
            <a:r>
              <a:rPr lang="en-AU" sz="800" i="1">
                <a:solidFill>
                  <a:schemeClr val="bg1">
                    <a:lumMod val="65000"/>
                  </a:schemeClr>
                </a:solidFill>
                <a:latin typeface="VIC" panose="00000500000000000000" pitchFamily="2" charset="0"/>
              </a:rPr>
              <a:t> </a:t>
            </a:r>
          </a:p>
          <a:p>
            <a:r>
              <a:rPr lang="en-AU" sz="800" i="1">
                <a:solidFill>
                  <a:schemeClr val="bg1">
                    <a:lumMod val="65000"/>
                  </a:schemeClr>
                </a:solidFill>
                <a:latin typeface="VIC" panose="00000500000000000000" pitchFamily="2" charset="0"/>
              </a:rPr>
              <a:t>Source: Safer Care Victoria (2024) SCV Quality Improvement Tool</a:t>
            </a:r>
          </a:p>
        </p:txBody>
      </p:sp>
      <p:pic>
        <p:nvPicPr>
          <p:cNvPr id="5" name="Picture 4" descr="model for improvement diagram">
            <a:extLst>
              <a:ext uri="{FF2B5EF4-FFF2-40B4-BE49-F238E27FC236}">
                <a16:creationId xmlns:a16="http://schemas.microsoft.com/office/drawing/2014/main" id="{1954A8F5-0264-47D0-4362-7CC58DD96B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56668" y="659564"/>
            <a:ext cx="5317898" cy="5687028"/>
          </a:xfrm>
          <a:prstGeom prst="rect">
            <a:avLst/>
          </a:prstGeom>
        </p:spPr>
      </p:pic>
      <p:cxnSp>
        <p:nvCxnSpPr>
          <p:cNvPr id="7" name="Straight Arrow Connector 6">
            <a:extLst>
              <a:ext uri="{FF2B5EF4-FFF2-40B4-BE49-F238E27FC236}">
                <a16:creationId xmlns:a16="http://schemas.microsoft.com/office/drawing/2014/main" id="{3EFF3AF6-FA0C-08ED-3CCE-1D595C026018}"/>
              </a:ext>
              <a:ext uri="{C183D7F6-B498-43B3-948B-1728B52AA6E4}">
                <adec:decorative xmlns:adec="http://schemas.microsoft.com/office/drawing/2017/decorative" val="1"/>
              </a:ext>
            </a:extLst>
          </p:cNvPr>
          <p:cNvCxnSpPr>
            <a:cxnSpLocks/>
          </p:cNvCxnSpPr>
          <p:nvPr/>
        </p:nvCxnSpPr>
        <p:spPr>
          <a:xfrm>
            <a:off x="5033774" y="1977531"/>
            <a:ext cx="1730331" cy="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58088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C99278-F175-6446-54E1-40B67A698955}"/>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73C779B-03CF-CA7E-C9F0-69D2A2177182}"/>
              </a:ext>
            </a:extLst>
          </p:cNvPr>
          <p:cNvSpPr>
            <a:spLocks noGrp="1"/>
          </p:cNvSpPr>
          <p:nvPr>
            <p:ph type="sldNum" sz="quarter" idx="11"/>
          </p:nvPr>
        </p:nvSpPr>
        <p:spPr/>
        <p:txBody>
          <a:bodyPr/>
          <a:lstStyle/>
          <a:p>
            <a:fld id="{AE6C97B7-05AD-4402-A8A1-A463185BD3F3}" type="slidenum">
              <a:rPr lang="en-US" smtClean="0"/>
              <a:pPr/>
              <a:t>44</a:t>
            </a:fld>
            <a:endParaRPr lang="en-US"/>
          </a:p>
        </p:txBody>
      </p:sp>
      <p:sp>
        <p:nvSpPr>
          <p:cNvPr id="6" name="Title 5">
            <a:extLst>
              <a:ext uri="{FF2B5EF4-FFF2-40B4-BE49-F238E27FC236}">
                <a16:creationId xmlns:a16="http://schemas.microsoft.com/office/drawing/2014/main" id="{795082A7-EA95-FAE0-9F38-86E7AA4C394D}"/>
              </a:ext>
            </a:extLst>
          </p:cNvPr>
          <p:cNvSpPr>
            <a:spLocks noGrp="1"/>
          </p:cNvSpPr>
          <p:nvPr>
            <p:ph type="title"/>
          </p:nvPr>
        </p:nvSpPr>
        <p:spPr>
          <a:xfrm>
            <a:off x="539750" y="543171"/>
            <a:ext cx="11112250" cy="535531"/>
          </a:xfrm>
        </p:spPr>
        <p:txBody>
          <a:bodyPr/>
          <a:lstStyle/>
          <a:p>
            <a:r>
              <a:rPr lang="en-AU">
                <a:latin typeface="+mj-lt"/>
              </a:rPr>
              <a:t>Constructing an aim statement</a:t>
            </a:r>
          </a:p>
        </p:txBody>
      </p:sp>
      <p:sp>
        <p:nvSpPr>
          <p:cNvPr id="25" name="TextBox 24">
            <a:extLst>
              <a:ext uri="{FF2B5EF4-FFF2-40B4-BE49-F238E27FC236}">
                <a16:creationId xmlns:a16="http://schemas.microsoft.com/office/drawing/2014/main" id="{27C3FF19-EDDE-2C5E-52B6-213B2D1D05A0}"/>
              </a:ext>
            </a:extLst>
          </p:cNvPr>
          <p:cNvSpPr txBox="1"/>
          <p:nvPr/>
        </p:nvSpPr>
        <p:spPr>
          <a:xfrm>
            <a:off x="1356694" y="6167902"/>
            <a:ext cx="8538419" cy="461665"/>
          </a:xfrm>
          <a:prstGeom prst="rect">
            <a:avLst/>
          </a:prstGeom>
          <a:noFill/>
        </p:spPr>
        <p:txBody>
          <a:bodyPr wrap="square">
            <a:spAutoFit/>
          </a:bodyPr>
          <a:lstStyle/>
          <a:p>
            <a:r>
              <a:rPr lang="en-AU" sz="800" i="1">
                <a:solidFill>
                  <a:schemeClr val="bg1">
                    <a:lumMod val="65000"/>
                  </a:schemeClr>
                </a:solidFill>
                <a:latin typeface="VIC" panose="00000500000000000000" pitchFamily="2" charset="0"/>
              </a:rPr>
              <a:t>Institute for Healthcare Improvement (IHI). (2021). How to Improve. Link Accessed 13 August 2021, http://</a:t>
            </a:r>
            <a:r>
              <a:rPr lang="en-AU" sz="800" i="1" err="1">
                <a:solidFill>
                  <a:schemeClr val="bg1">
                    <a:lumMod val="65000"/>
                  </a:schemeClr>
                </a:solidFill>
                <a:latin typeface="VIC" panose="00000500000000000000" pitchFamily="2" charset="0"/>
              </a:rPr>
              <a:t>www.ihi.org</a:t>
            </a:r>
            <a:r>
              <a:rPr lang="en-AU" sz="800" i="1">
                <a:solidFill>
                  <a:schemeClr val="bg1">
                    <a:lumMod val="65000"/>
                  </a:schemeClr>
                </a:solidFill>
                <a:latin typeface="VIC" panose="00000500000000000000" pitchFamily="2" charset="0"/>
              </a:rPr>
              <a:t>/resources/Pages/</a:t>
            </a:r>
            <a:r>
              <a:rPr lang="en-AU" sz="800" i="1" err="1">
                <a:solidFill>
                  <a:schemeClr val="bg1">
                    <a:lumMod val="65000"/>
                  </a:schemeClr>
                </a:solidFill>
                <a:latin typeface="VIC" panose="00000500000000000000" pitchFamily="2" charset="0"/>
              </a:rPr>
              <a:t>HowtoImprove</a:t>
            </a:r>
            <a:r>
              <a:rPr lang="en-AU" sz="800" i="1">
                <a:solidFill>
                  <a:schemeClr val="bg1">
                    <a:lumMod val="65000"/>
                  </a:schemeClr>
                </a:solidFill>
                <a:latin typeface="VIC" panose="00000500000000000000" pitchFamily="2" charset="0"/>
              </a:rPr>
              <a:t>/</a:t>
            </a:r>
            <a:r>
              <a:rPr lang="en-AU" sz="800" i="1" err="1">
                <a:solidFill>
                  <a:schemeClr val="bg1">
                    <a:lumMod val="65000"/>
                  </a:schemeClr>
                </a:solidFill>
                <a:latin typeface="VIC" panose="00000500000000000000" pitchFamily="2" charset="0"/>
              </a:rPr>
              <a:t>default.aspx</a:t>
            </a:r>
            <a:r>
              <a:rPr lang="en-AU" sz="800" i="1">
                <a:solidFill>
                  <a:schemeClr val="bg1">
                    <a:lumMod val="65000"/>
                  </a:schemeClr>
                </a:solidFill>
                <a:latin typeface="VIC" panose="00000500000000000000" pitchFamily="2" charset="0"/>
              </a:rPr>
              <a:t> </a:t>
            </a:r>
          </a:p>
          <a:p>
            <a:r>
              <a:rPr lang="en-AU" sz="800" i="1">
                <a:solidFill>
                  <a:schemeClr val="bg1">
                    <a:lumMod val="65000"/>
                  </a:schemeClr>
                </a:solidFill>
                <a:latin typeface="VIC" panose="00000500000000000000" pitchFamily="2" charset="0"/>
              </a:rPr>
              <a:t>Reference: Institute for Healthcare Improvement (IHI). (2021). Science of Improvement: Testing Changes. Link Accessed 13 August 2021, http://</a:t>
            </a:r>
            <a:r>
              <a:rPr lang="en-AU" sz="800" i="1" err="1">
                <a:solidFill>
                  <a:schemeClr val="bg1">
                    <a:lumMod val="65000"/>
                  </a:schemeClr>
                </a:solidFill>
                <a:latin typeface="VIC" panose="00000500000000000000" pitchFamily="2" charset="0"/>
              </a:rPr>
              <a:t>www.ihi.org</a:t>
            </a:r>
            <a:r>
              <a:rPr lang="en-AU" sz="800" i="1">
                <a:solidFill>
                  <a:schemeClr val="bg1">
                    <a:lumMod val="65000"/>
                  </a:schemeClr>
                </a:solidFill>
                <a:latin typeface="VIC" panose="00000500000000000000" pitchFamily="2" charset="0"/>
              </a:rPr>
              <a:t>/resources/Pages/</a:t>
            </a:r>
            <a:r>
              <a:rPr lang="en-AU" sz="800" i="1" err="1">
                <a:solidFill>
                  <a:schemeClr val="bg1">
                    <a:lumMod val="65000"/>
                  </a:schemeClr>
                </a:solidFill>
                <a:latin typeface="VIC" panose="00000500000000000000" pitchFamily="2" charset="0"/>
              </a:rPr>
              <a:t>HowtoImprove</a:t>
            </a:r>
            <a:r>
              <a:rPr lang="en-AU" sz="800" i="1">
                <a:solidFill>
                  <a:schemeClr val="bg1">
                    <a:lumMod val="65000"/>
                  </a:schemeClr>
                </a:solidFill>
                <a:latin typeface="VIC" panose="00000500000000000000" pitchFamily="2" charset="0"/>
              </a:rPr>
              <a:t>/</a:t>
            </a:r>
            <a:r>
              <a:rPr lang="en-AU" sz="800" i="1" err="1">
                <a:solidFill>
                  <a:schemeClr val="bg1">
                    <a:lumMod val="65000"/>
                  </a:schemeClr>
                </a:solidFill>
                <a:latin typeface="VIC" panose="00000500000000000000" pitchFamily="2" charset="0"/>
              </a:rPr>
              <a:t>ScienceofImprovementTestingChanges.aspx</a:t>
            </a:r>
            <a:r>
              <a:rPr lang="en-AU" sz="800" i="1">
                <a:solidFill>
                  <a:schemeClr val="bg1">
                    <a:lumMod val="65000"/>
                  </a:schemeClr>
                </a:solidFill>
                <a:latin typeface="VIC" panose="00000500000000000000" pitchFamily="2" charset="0"/>
              </a:rPr>
              <a:t> </a:t>
            </a:r>
          </a:p>
        </p:txBody>
      </p:sp>
      <p:sp>
        <p:nvSpPr>
          <p:cNvPr id="2" name="TextBox 1">
            <a:extLst>
              <a:ext uri="{FF2B5EF4-FFF2-40B4-BE49-F238E27FC236}">
                <a16:creationId xmlns:a16="http://schemas.microsoft.com/office/drawing/2014/main" id="{EB68701F-7F91-799D-D61C-CAA28F7912A5}"/>
              </a:ext>
            </a:extLst>
          </p:cNvPr>
          <p:cNvSpPr txBox="1"/>
          <p:nvPr/>
        </p:nvSpPr>
        <p:spPr>
          <a:xfrm>
            <a:off x="507273" y="1067816"/>
            <a:ext cx="8831178" cy="923330"/>
          </a:xfrm>
          <a:prstGeom prst="rect">
            <a:avLst/>
          </a:prstGeom>
          <a:noFill/>
        </p:spPr>
        <p:txBody>
          <a:bodyPr wrap="square">
            <a:spAutoFit/>
          </a:bodyPr>
          <a:lstStyle/>
          <a:p>
            <a:r>
              <a:rPr lang="en-AU" b="1"/>
              <a:t>For whom? </a:t>
            </a:r>
          </a:p>
          <a:p>
            <a:pPr marL="285750" indent="-285750">
              <a:buFont typeface="Arial" panose="020B0604020202020204" pitchFamily="34" charset="0"/>
              <a:buChar char="•"/>
            </a:pPr>
            <a:r>
              <a:rPr lang="en-AU"/>
              <a:t>Who will benefit from this improvement?</a:t>
            </a:r>
          </a:p>
          <a:p>
            <a:pPr marL="285750" indent="-285750">
              <a:buFont typeface="Arial" panose="020B0604020202020204" pitchFamily="34" charset="0"/>
              <a:buChar char="•"/>
            </a:pPr>
            <a:r>
              <a:rPr lang="en-AU"/>
              <a:t>Be specific e.g. location, patient group, system. </a:t>
            </a:r>
          </a:p>
        </p:txBody>
      </p:sp>
      <p:sp>
        <p:nvSpPr>
          <p:cNvPr id="4" name="TextBox 3">
            <a:extLst>
              <a:ext uri="{FF2B5EF4-FFF2-40B4-BE49-F238E27FC236}">
                <a16:creationId xmlns:a16="http://schemas.microsoft.com/office/drawing/2014/main" id="{1931A77B-92DD-2E28-D609-EF526B6E4C11}"/>
              </a:ext>
            </a:extLst>
          </p:cNvPr>
          <p:cNvSpPr txBox="1"/>
          <p:nvPr/>
        </p:nvSpPr>
        <p:spPr>
          <a:xfrm>
            <a:off x="494559" y="3352158"/>
            <a:ext cx="11521440" cy="923330"/>
          </a:xfrm>
          <a:prstGeom prst="rect">
            <a:avLst/>
          </a:prstGeom>
          <a:noFill/>
        </p:spPr>
        <p:txBody>
          <a:bodyPr wrap="square">
            <a:spAutoFit/>
          </a:bodyPr>
          <a:lstStyle/>
          <a:p>
            <a:r>
              <a:rPr lang="en-AU" b="1"/>
              <a:t>By when?</a:t>
            </a:r>
          </a:p>
          <a:p>
            <a:pPr marL="285750" indent="-285750">
              <a:buFont typeface="Arial" panose="020B0604020202020204" pitchFamily="34" charset="0"/>
              <a:buChar char="•"/>
            </a:pPr>
            <a:r>
              <a:rPr lang="en-AU"/>
              <a:t>What is the date by which you will make your improvement</a:t>
            </a:r>
          </a:p>
          <a:p>
            <a:pPr marL="285750" indent="-285750">
              <a:buFont typeface="Arial" panose="020B0604020202020204" pitchFamily="34" charset="0"/>
              <a:buChar char="•"/>
            </a:pPr>
            <a:r>
              <a:rPr lang="en-AU"/>
              <a:t>This needs to be time-bound and realistic.</a:t>
            </a:r>
          </a:p>
        </p:txBody>
      </p:sp>
      <p:sp>
        <p:nvSpPr>
          <p:cNvPr id="8" name="TextBox 7">
            <a:extLst>
              <a:ext uri="{FF2B5EF4-FFF2-40B4-BE49-F238E27FC236}">
                <a16:creationId xmlns:a16="http://schemas.microsoft.com/office/drawing/2014/main" id="{02846D3F-DBA3-52B1-32A6-436CE044B2AD}"/>
              </a:ext>
            </a:extLst>
          </p:cNvPr>
          <p:cNvSpPr txBox="1"/>
          <p:nvPr/>
        </p:nvSpPr>
        <p:spPr>
          <a:xfrm>
            <a:off x="494559" y="2082872"/>
            <a:ext cx="8682098" cy="1200329"/>
          </a:xfrm>
          <a:prstGeom prst="rect">
            <a:avLst/>
          </a:prstGeom>
          <a:noFill/>
        </p:spPr>
        <p:txBody>
          <a:bodyPr wrap="square">
            <a:spAutoFit/>
          </a:bodyPr>
          <a:lstStyle/>
          <a:p>
            <a:r>
              <a:rPr lang="en-AU" b="1"/>
              <a:t>How good? </a:t>
            </a:r>
          </a:p>
          <a:p>
            <a:pPr marL="285750" indent="-285750">
              <a:buFont typeface="Arial" panose="020B0604020202020204" pitchFamily="34" charset="0"/>
              <a:buChar char="•"/>
            </a:pPr>
            <a:r>
              <a:rPr lang="en-AU"/>
              <a:t>What is the numerical value of your goal? We can’t measure ‘reduce wait times’ but ‘reduce wait time by 15%’ gives us a target. </a:t>
            </a:r>
          </a:p>
          <a:p>
            <a:pPr marL="285750" indent="-285750">
              <a:buFont typeface="Arial" panose="020B0604020202020204" pitchFamily="34" charset="0"/>
              <a:buChar char="•"/>
            </a:pPr>
            <a:r>
              <a:rPr lang="en-AU"/>
              <a:t>This should be measurable and show we reached our aim </a:t>
            </a:r>
          </a:p>
        </p:txBody>
      </p:sp>
      <p:sp>
        <p:nvSpPr>
          <p:cNvPr id="9" name="TextBox 8">
            <a:extLst>
              <a:ext uri="{FF2B5EF4-FFF2-40B4-BE49-F238E27FC236}">
                <a16:creationId xmlns:a16="http://schemas.microsoft.com/office/drawing/2014/main" id="{657F18B8-B837-6865-C718-4BF9A23361B6}"/>
              </a:ext>
            </a:extLst>
          </p:cNvPr>
          <p:cNvSpPr txBox="1"/>
          <p:nvPr/>
        </p:nvSpPr>
        <p:spPr>
          <a:xfrm>
            <a:off x="507273" y="4367214"/>
            <a:ext cx="11521440" cy="646331"/>
          </a:xfrm>
          <a:prstGeom prst="rect">
            <a:avLst/>
          </a:prstGeom>
          <a:noFill/>
        </p:spPr>
        <p:txBody>
          <a:bodyPr wrap="square">
            <a:spAutoFit/>
          </a:bodyPr>
          <a:lstStyle/>
          <a:p>
            <a:r>
              <a:rPr lang="en-AU" b="1"/>
              <a:t>Where?</a:t>
            </a:r>
          </a:p>
          <a:p>
            <a:pPr marL="285750" indent="-285750">
              <a:buFont typeface="Arial" panose="020B0604020202020204" pitchFamily="34" charset="0"/>
              <a:buChar char="•"/>
            </a:pPr>
            <a:r>
              <a:rPr lang="en-AU"/>
              <a:t>What are the boundaries of the process or system you are trying to improve?</a:t>
            </a:r>
          </a:p>
        </p:txBody>
      </p:sp>
      <p:sp>
        <p:nvSpPr>
          <p:cNvPr id="10" name="TextBox 9">
            <a:extLst>
              <a:ext uri="{FF2B5EF4-FFF2-40B4-BE49-F238E27FC236}">
                <a16:creationId xmlns:a16="http://schemas.microsoft.com/office/drawing/2014/main" id="{65D0B33B-4CC3-AEB4-650C-C21A0A7EED31}"/>
              </a:ext>
            </a:extLst>
          </p:cNvPr>
          <p:cNvSpPr txBox="1"/>
          <p:nvPr/>
        </p:nvSpPr>
        <p:spPr>
          <a:xfrm>
            <a:off x="494559" y="5105271"/>
            <a:ext cx="11254740" cy="923330"/>
          </a:xfrm>
          <a:prstGeom prst="rect">
            <a:avLst/>
          </a:prstGeom>
          <a:noFill/>
        </p:spPr>
        <p:txBody>
          <a:bodyPr wrap="square">
            <a:spAutoFit/>
          </a:bodyPr>
          <a:lstStyle/>
          <a:p>
            <a:r>
              <a:rPr lang="en-AU" b="1"/>
              <a:t>Why?</a:t>
            </a:r>
          </a:p>
          <a:p>
            <a:pPr marL="285750" indent="-285750">
              <a:buFont typeface="Arial" panose="020B0604020202020204" pitchFamily="34" charset="0"/>
              <a:buChar char="•"/>
            </a:pPr>
            <a:r>
              <a:rPr lang="en-AU"/>
              <a:t>What is the heart of what you are trying to achieve?</a:t>
            </a:r>
          </a:p>
          <a:p>
            <a:pPr marL="285750" indent="-285750">
              <a:buFont typeface="Arial" panose="020B0604020202020204" pitchFamily="34" charset="0"/>
              <a:buChar char="•"/>
            </a:pPr>
            <a:r>
              <a:rPr lang="en-AU"/>
              <a:t>Why does this improvement need to happen, what would happen if it didn’t go ahead?  </a:t>
            </a:r>
          </a:p>
        </p:txBody>
      </p:sp>
    </p:spTree>
    <p:extLst>
      <p:ext uri="{BB962C8B-B14F-4D97-AF65-F5344CB8AC3E}">
        <p14:creationId xmlns:p14="http://schemas.microsoft.com/office/powerpoint/2010/main" val="3305074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8" grpId="0"/>
      <p:bldP spid="9" grpId="0"/>
      <p:bldP spid="1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548C2E-A3F7-6061-C5EE-D79C7B642EE3}"/>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3656500-F106-CDB3-7918-E9864D31D83A}"/>
              </a:ext>
            </a:extLst>
          </p:cNvPr>
          <p:cNvSpPr>
            <a:spLocks noGrp="1"/>
          </p:cNvSpPr>
          <p:nvPr>
            <p:ph type="sldNum" sz="quarter" idx="11"/>
          </p:nvPr>
        </p:nvSpPr>
        <p:spPr/>
        <p:txBody>
          <a:bodyPr/>
          <a:lstStyle/>
          <a:p>
            <a:fld id="{AE6C97B7-05AD-4402-A8A1-A463185BD3F3}" type="slidenum">
              <a:rPr lang="en-US" smtClean="0"/>
              <a:pPr/>
              <a:t>45</a:t>
            </a:fld>
            <a:endParaRPr lang="en-US"/>
          </a:p>
        </p:txBody>
      </p:sp>
      <p:sp>
        <p:nvSpPr>
          <p:cNvPr id="6" name="Title 5">
            <a:extLst>
              <a:ext uri="{FF2B5EF4-FFF2-40B4-BE49-F238E27FC236}">
                <a16:creationId xmlns:a16="http://schemas.microsoft.com/office/drawing/2014/main" id="{E5431813-0C81-F81B-C0B6-4403A01AC6DD}"/>
              </a:ext>
            </a:extLst>
          </p:cNvPr>
          <p:cNvSpPr>
            <a:spLocks noGrp="1"/>
          </p:cNvSpPr>
          <p:nvPr>
            <p:ph type="title"/>
          </p:nvPr>
        </p:nvSpPr>
        <p:spPr>
          <a:xfrm>
            <a:off x="539750" y="543171"/>
            <a:ext cx="11112250" cy="535531"/>
          </a:xfrm>
        </p:spPr>
        <p:txBody>
          <a:bodyPr/>
          <a:lstStyle/>
          <a:p>
            <a:r>
              <a:rPr lang="en-AU">
                <a:latin typeface="+mj-lt"/>
              </a:rPr>
              <a:t>What difference will it make to your QI project</a:t>
            </a:r>
          </a:p>
        </p:txBody>
      </p:sp>
      <p:sp>
        <p:nvSpPr>
          <p:cNvPr id="5" name="Rectangle 4">
            <a:extLst>
              <a:ext uri="{FF2B5EF4-FFF2-40B4-BE49-F238E27FC236}">
                <a16:creationId xmlns:a16="http://schemas.microsoft.com/office/drawing/2014/main" id="{47032575-707C-54B3-079C-40430F6653DF}"/>
              </a:ext>
            </a:extLst>
          </p:cNvPr>
          <p:cNvSpPr/>
          <p:nvPr/>
        </p:nvSpPr>
        <p:spPr>
          <a:xfrm>
            <a:off x="1345474" y="2336969"/>
            <a:ext cx="3672840" cy="2721429"/>
          </a:xfrm>
          <a:prstGeom prst="rect">
            <a:avLst/>
          </a:prstGeom>
          <a:solidFill>
            <a:schemeClr val="accent2"/>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200"/>
              </a:spcBef>
              <a:spcAft>
                <a:spcPts val="200"/>
              </a:spcAft>
              <a:buClrTx/>
              <a:buSzTx/>
              <a:buFontTx/>
              <a:buNone/>
              <a:tabLst/>
              <a:defRPr/>
            </a:pPr>
            <a:r>
              <a:rPr lang="en-AU" sz="3200">
                <a:solidFill>
                  <a:schemeClr val="bg1"/>
                </a:solidFill>
              </a:rPr>
              <a:t>We will reduce the rate of severe perineal trauma by 50 per cent by June 2021</a:t>
            </a:r>
            <a:endParaRPr lang="en-AU" sz="3200" i="1">
              <a:solidFill>
                <a:schemeClr val="bg1"/>
              </a:solidFill>
            </a:endParaRPr>
          </a:p>
        </p:txBody>
      </p:sp>
      <p:sp>
        <p:nvSpPr>
          <p:cNvPr id="7" name="Content Placeholder 1">
            <a:extLst>
              <a:ext uri="{FF2B5EF4-FFF2-40B4-BE49-F238E27FC236}">
                <a16:creationId xmlns:a16="http://schemas.microsoft.com/office/drawing/2014/main" id="{FACF7977-5A7F-C9D8-912F-6CAD6D92DC68}"/>
              </a:ext>
            </a:extLst>
          </p:cNvPr>
          <p:cNvSpPr>
            <a:spLocks noGrp="1"/>
          </p:cNvSpPr>
          <p:nvPr>
            <p:ph idx="1"/>
          </p:nvPr>
        </p:nvSpPr>
        <p:spPr>
          <a:xfrm>
            <a:off x="5474167" y="3503382"/>
            <a:ext cx="804209" cy="731255"/>
          </a:xfrm>
        </p:spPr>
        <p:txBody>
          <a:bodyPr>
            <a:normAutofit/>
          </a:bodyPr>
          <a:lstStyle/>
          <a:p>
            <a:pPr marL="0" indent="0" algn="ctr">
              <a:buNone/>
            </a:pPr>
            <a:r>
              <a:rPr lang="en-AU" sz="2400" b="1">
                <a:latin typeface="+mj-lt"/>
              </a:rPr>
              <a:t>or</a:t>
            </a:r>
          </a:p>
        </p:txBody>
      </p:sp>
      <p:sp>
        <p:nvSpPr>
          <p:cNvPr id="11" name="Rectangle 10">
            <a:extLst>
              <a:ext uri="{FF2B5EF4-FFF2-40B4-BE49-F238E27FC236}">
                <a16:creationId xmlns:a16="http://schemas.microsoft.com/office/drawing/2014/main" id="{42A7EE92-159B-A1C3-CAB6-6787995A8577}"/>
              </a:ext>
            </a:extLst>
          </p:cNvPr>
          <p:cNvSpPr/>
          <p:nvPr/>
        </p:nvSpPr>
        <p:spPr>
          <a:xfrm>
            <a:off x="6744789" y="2336968"/>
            <a:ext cx="3672840" cy="2721429"/>
          </a:xfrm>
          <a:prstGeom prst="rect">
            <a:avLst/>
          </a:prstGeom>
          <a:solidFill>
            <a:schemeClr val="accent4"/>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200"/>
              </a:spcBef>
              <a:spcAft>
                <a:spcPts val="200"/>
              </a:spcAft>
              <a:buClrTx/>
              <a:buSzTx/>
              <a:buFontTx/>
              <a:buNone/>
              <a:tabLst/>
              <a:defRPr/>
            </a:pPr>
            <a:r>
              <a:rPr lang="en-AU" sz="2000">
                <a:solidFill>
                  <a:schemeClr val="bg1"/>
                </a:solidFill>
              </a:rPr>
              <a:t>We aim to reduce the harm Victorian women experience during childbirth by reducing the rate of third- and fourth-degree perineal tears by 50 per cent in participating services by June 2021</a:t>
            </a:r>
          </a:p>
        </p:txBody>
      </p:sp>
    </p:spTree>
    <p:extLst>
      <p:ext uri="{BB962C8B-B14F-4D97-AF65-F5344CB8AC3E}">
        <p14:creationId xmlns:p14="http://schemas.microsoft.com/office/powerpoint/2010/main" val="1311936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77D892-A2F4-B9E8-3A94-F444FB665C77}"/>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47CD559-A6CE-4F24-4930-03231AE8F017}"/>
              </a:ext>
            </a:extLst>
          </p:cNvPr>
          <p:cNvSpPr>
            <a:spLocks noGrp="1"/>
          </p:cNvSpPr>
          <p:nvPr>
            <p:ph type="sldNum" sz="quarter" idx="11"/>
          </p:nvPr>
        </p:nvSpPr>
        <p:spPr/>
        <p:txBody>
          <a:bodyPr/>
          <a:lstStyle/>
          <a:p>
            <a:fld id="{AE6C97B7-05AD-4402-A8A1-A463185BD3F3}" type="slidenum">
              <a:rPr lang="en-US" smtClean="0"/>
              <a:pPr/>
              <a:t>46</a:t>
            </a:fld>
            <a:endParaRPr lang="en-US"/>
          </a:p>
        </p:txBody>
      </p:sp>
      <p:sp>
        <p:nvSpPr>
          <p:cNvPr id="6" name="Title 5">
            <a:extLst>
              <a:ext uri="{FF2B5EF4-FFF2-40B4-BE49-F238E27FC236}">
                <a16:creationId xmlns:a16="http://schemas.microsoft.com/office/drawing/2014/main" id="{3E9C4EA9-F983-E483-1B4C-944DB5755ACE}"/>
              </a:ext>
            </a:extLst>
          </p:cNvPr>
          <p:cNvSpPr>
            <a:spLocks noGrp="1"/>
          </p:cNvSpPr>
          <p:nvPr>
            <p:ph type="title"/>
          </p:nvPr>
        </p:nvSpPr>
        <p:spPr>
          <a:xfrm>
            <a:off x="539750" y="543171"/>
            <a:ext cx="11112250" cy="535531"/>
          </a:xfrm>
        </p:spPr>
        <p:txBody>
          <a:bodyPr/>
          <a:lstStyle/>
          <a:p>
            <a:r>
              <a:rPr lang="en-AU">
                <a:latin typeface="+mj-lt"/>
              </a:rPr>
              <a:t>Activity 5: Writing an aim statement</a:t>
            </a:r>
          </a:p>
        </p:txBody>
      </p:sp>
      <p:sp>
        <p:nvSpPr>
          <p:cNvPr id="2" name="TextBox 1">
            <a:extLst>
              <a:ext uri="{FF2B5EF4-FFF2-40B4-BE49-F238E27FC236}">
                <a16:creationId xmlns:a16="http://schemas.microsoft.com/office/drawing/2014/main" id="{DD619820-560F-9301-1969-50C4E6FEBCA5}"/>
              </a:ext>
            </a:extLst>
          </p:cNvPr>
          <p:cNvSpPr txBox="1"/>
          <p:nvPr/>
        </p:nvSpPr>
        <p:spPr>
          <a:xfrm>
            <a:off x="7809465" y="2449776"/>
            <a:ext cx="3842535" cy="461665"/>
          </a:xfrm>
          <a:prstGeom prst="rect">
            <a:avLst/>
          </a:prstGeom>
          <a:noFill/>
        </p:spPr>
        <p:txBody>
          <a:bodyPr wrap="square" rtlCol="0">
            <a:spAutoFit/>
          </a:bodyPr>
          <a:lstStyle/>
          <a:p>
            <a:r>
              <a:rPr lang="en-AU" sz="2400" b="1" dirty="0"/>
              <a:t>Pages 18-19 of workbook</a:t>
            </a:r>
          </a:p>
        </p:txBody>
      </p:sp>
      <p:sp>
        <p:nvSpPr>
          <p:cNvPr id="4" name="Oval 3">
            <a:extLst>
              <a:ext uri="{FF2B5EF4-FFF2-40B4-BE49-F238E27FC236}">
                <a16:creationId xmlns:a16="http://schemas.microsoft.com/office/drawing/2014/main" id="{433A49EB-43B1-F4D0-CDBC-AE3D7E0DBE86}"/>
              </a:ext>
            </a:extLst>
          </p:cNvPr>
          <p:cNvSpPr/>
          <p:nvPr/>
        </p:nvSpPr>
        <p:spPr>
          <a:xfrm>
            <a:off x="8925923" y="3080413"/>
            <a:ext cx="1609617" cy="1335640"/>
          </a:xfrm>
          <a:prstGeom prst="ellipse">
            <a:avLst/>
          </a:prstGeom>
          <a:solidFill>
            <a:srgbClr val="FC9804"/>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t>15 Mins</a:t>
            </a:r>
          </a:p>
        </p:txBody>
      </p:sp>
      <p:sp>
        <p:nvSpPr>
          <p:cNvPr id="7" name="TextBox 6">
            <a:extLst>
              <a:ext uri="{FF2B5EF4-FFF2-40B4-BE49-F238E27FC236}">
                <a16:creationId xmlns:a16="http://schemas.microsoft.com/office/drawing/2014/main" id="{23606405-BEDA-594F-EFD8-CAAF024139A4}"/>
              </a:ext>
            </a:extLst>
          </p:cNvPr>
          <p:cNvSpPr txBox="1"/>
          <p:nvPr/>
        </p:nvSpPr>
        <p:spPr>
          <a:xfrm>
            <a:off x="539750" y="1343192"/>
            <a:ext cx="6652620" cy="40934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dirty="0">
                <a:ln>
                  <a:noFill/>
                </a:ln>
                <a:solidFill>
                  <a:schemeClr val="tx1"/>
                </a:solidFill>
                <a:effectLst/>
                <a:uLnTx/>
                <a:uFillTx/>
                <a:latin typeface="+mn-lt"/>
                <a:ea typeface="+mn-ea"/>
                <a:cs typeface="+mn-cs"/>
              </a:rPr>
              <a:t>1. In your workbook read your assigned case scenario.</a:t>
            </a:r>
            <a:br>
              <a:rPr kumimoji="0" lang="en-AU" sz="2000" b="0" i="0" u="none" strike="noStrike" kern="1200" cap="none" spc="0" normalizeH="0" baseline="0" noProof="0" dirty="0">
                <a:ln>
                  <a:noFill/>
                </a:ln>
                <a:solidFill>
                  <a:schemeClr val="tx1"/>
                </a:solidFill>
                <a:effectLst/>
                <a:uLnTx/>
                <a:uFillTx/>
                <a:latin typeface="+mn-lt"/>
                <a:ea typeface="+mn-ea"/>
                <a:cs typeface="+mn-cs"/>
              </a:rPr>
            </a:br>
            <a:r>
              <a:rPr kumimoji="0" lang="en-AU" sz="2000" b="0" i="0" u="none" strike="noStrike" kern="1200" cap="none" spc="0" normalizeH="0" baseline="0" noProof="0" dirty="0">
                <a:ln>
                  <a:noFill/>
                </a:ln>
                <a:solidFill>
                  <a:schemeClr val="tx1"/>
                </a:solidFill>
                <a:effectLst/>
                <a:uLnTx/>
                <a:uFillTx/>
                <a:latin typeface="+mn-lt"/>
                <a:ea typeface="+mn-ea"/>
                <a:cs typeface="+mn-cs"/>
              </a:rPr>
              <a:t>    Scenarios have been assigned based on table number </a:t>
            </a:r>
            <a:br>
              <a:rPr kumimoji="0" lang="en-AU" sz="2000" b="0" i="0" u="none" strike="noStrike" kern="1200" cap="none" spc="0" normalizeH="0" baseline="0" noProof="0" dirty="0">
                <a:ln>
                  <a:noFill/>
                </a:ln>
                <a:solidFill>
                  <a:schemeClr val="tx1"/>
                </a:solidFill>
                <a:effectLst/>
                <a:uLnTx/>
                <a:uFillTx/>
                <a:latin typeface="+mn-lt"/>
                <a:ea typeface="+mn-ea"/>
                <a:cs typeface="+mn-cs"/>
              </a:rPr>
            </a:br>
            <a:r>
              <a:rPr kumimoji="0" lang="en-AU" sz="2000" b="0" i="0" u="none" strike="noStrike" kern="1200" cap="none" spc="0" normalizeH="0" baseline="0" noProof="0" dirty="0">
                <a:ln>
                  <a:noFill/>
                </a:ln>
                <a:solidFill>
                  <a:schemeClr val="tx1"/>
                </a:solidFill>
                <a:effectLst/>
                <a:uLnTx/>
                <a:uFillTx/>
                <a:latin typeface="+mn-lt"/>
                <a:ea typeface="+mn-ea"/>
                <a:cs typeface="+mn-cs"/>
              </a:rPr>
              <a:t>    (for example, table 1 is doing scenario 1).</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AU" sz="20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dirty="0">
                <a:ln>
                  <a:noFill/>
                </a:ln>
                <a:solidFill>
                  <a:schemeClr val="tx1"/>
                </a:solidFill>
                <a:effectLst/>
                <a:uLnTx/>
                <a:uFillTx/>
                <a:latin typeface="+mn-lt"/>
                <a:ea typeface="+mn-ea"/>
                <a:cs typeface="+mn-cs"/>
              </a:rPr>
              <a:t>2. Collaborate with your group to review and refine the aim statement provided.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dirty="0">
                <a:ln>
                  <a:noFill/>
                </a:ln>
                <a:solidFill>
                  <a:schemeClr val="tx1"/>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dirty="0">
                <a:ln>
                  <a:noFill/>
                </a:ln>
                <a:solidFill>
                  <a:schemeClr val="tx1"/>
                </a:solidFill>
                <a:effectLst/>
                <a:uLnTx/>
                <a:uFillTx/>
                <a:latin typeface="+mn-lt"/>
                <a:ea typeface="+mn-ea"/>
                <a:cs typeface="+mn-cs"/>
              </a:rPr>
              <a:t>Consider these questions: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000" b="0" i="0" u="none" strike="noStrike" kern="1200" cap="none" spc="0" normalizeH="0" baseline="0" noProof="0" dirty="0">
                <a:ln>
                  <a:noFill/>
                </a:ln>
                <a:solidFill>
                  <a:schemeClr val="tx1"/>
                </a:solidFill>
                <a:effectLst/>
                <a:uLnTx/>
                <a:uFillTx/>
                <a:latin typeface="+mn-lt"/>
                <a:ea typeface="+mn-ea"/>
                <a:cs typeface="+mn-cs"/>
              </a:rPr>
              <a:t>What improvements can you make?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000" b="0" i="0" u="none" strike="noStrike" kern="1200" cap="none" spc="0" normalizeH="0" baseline="0" noProof="0" dirty="0">
                <a:ln>
                  <a:noFill/>
                </a:ln>
                <a:solidFill>
                  <a:schemeClr val="tx1"/>
                </a:solidFill>
                <a:effectLst/>
                <a:uLnTx/>
                <a:uFillTx/>
                <a:latin typeface="+mn-lt"/>
                <a:ea typeface="+mn-ea"/>
                <a:cs typeface="+mn-cs"/>
              </a:rPr>
              <a:t>For whom or what?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000" b="0" i="0" u="none" strike="noStrike" kern="1200" cap="none" spc="0" normalizeH="0" baseline="0" noProof="0" dirty="0">
                <a:ln>
                  <a:noFill/>
                </a:ln>
                <a:solidFill>
                  <a:schemeClr val="tx1"/>
                </a:solidFill>
                <a:effectLst/>
                <a:uLnTx/>
                <a:uFillTx/>
                <a:latin typeface="+mn-lt"/>
                <a:ea typeface="+mn-ea"/>
                <a:cs typeface="+mn-cs"/>
              </a:rPr>
              <a:t>How good?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000" b="0" i="0" u="none" strike="noStrike" kern="1200" cap="none" spc="0" normalizeH="0" baseline="0" noProof="0" dirty="0">
                <a:ln>
                  <a:noFill/>
                </a:ln>
                <a:solidFill>
                  <a:schemeClr val="tx1"/>
                </a:solidFill>
                <a:effectLst/>
                <a:uLnTx/>
                <a:uFillTx/>
                <a:latin typeface="+mn-lt"/>
                <a:ea typeface="+mn-ea"/>
                <a:cs typeface="+mn-cs"/>
              </a:rPr>
              <a:t>By when?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000" b="0" i="0" u="none" strike="noStrike" kern="1200" cap="none" spc="0" normalizeH="0" baseline="0" noProof="0" dirty="0">
                <a:ln>
                  <a:noFill/>
                </a:ln>
                <a:solidFill>
                  <a:schemeClr val="tx1"/>
                </a:solidFill>
                <a:effectLst/>
                <a:uLnTx/>
                <a:uFillTx/>
                <a:latin typeface="+mn-lt"/>
                <a:ea typeface="+mn-ea"/>
                <a:cs typeface="+mn-cs"/>
              </a:rPr>
              <a:t>Why?</a:t>
            </a:r>
            <a:endParaRPr lang="en-US" sz="2000" dirty="0"/>
          </a:p>
        </p:txBody>
      </p:sp>
    </p:spTree>
    <p:extLst>
      <p:ext uri="{BB962C8B-B14F-4D97-AF65-F5344CB8AC3E}">
        <p14:creationId xmlns:p14="http://schemas.microsoft.com/office/powerpoint/2010/main" val="420565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A0F039-81BF-34C3-BB34-735DC246E139}"/>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1EBD10D-D768-FC80-BC2A-FFB8E8A48F00}"/>
              </a:ext>
            </a:extLst>
          </p:cNvPr>
          <p:cNvSpPr>
            <a:spLocks noGrp="1"/>
          </p:cNvSpPr>
          <p:nvPr>
            <p:ph type="sldNum" sz="quarter" idx="11"/>
          </p:nvPr>
        </p:nvSpPr>
        <p:spPr/>
        <p:txBody>
          <a:bodyPr/>
          <a:lstStyle/>
          <a:p>
            <a:fld id="{AE6C97B7-05AD-4402-A8A1-A463185BD3F3}" type="slidenum">
              <a:rPr lang="en-US" smtClean="0"/>
              <a:pPr/>
              <a:t>47</a:t>
            </a:fld>
            <a:endParaRPr lang="en-US"/>
          </a:p>
        </p:txBody>
      </p:sp>
      <p:sp>
        <p:nvSpPr>
          <p:cNvPr id="5" name="Title 5">
            <a:extLst>
              <a:ext uri="{FF2B5EF4-FFF2-40B4-BE49-F238E27FC236}">
                <a16:creationId xmlns:a16="http://schemas.microsoft.com/office/drawing/2014/main" id="{0F4EB4A4-B271-84AF-041E-315BF5BBB573}"/>
              </a:ext>
            </a:extLst>
          </p:cNvPr>
          <p:cNvSpPr txBox="1">
            <a:spLocks/>
          </p:cNvSpPr>
          <p:nvPr/>
        </p:nvSpPr>
        <p:spPr>
          <a:xfrm>
            <a:off x="692150" y="695571"/>
            <a:ext cx="11112250" cy="535531"/>
          </a:xfrm>
          <a:prstGeom prst="rect">
            <a:avLst/>
          </a:prstGeom>
        </p:spPr>
        <p:txBody>
          <a:bodyPr vert="horz" wrap="square" lIns="0" tIns="45720" rIns="0" bIns="45720" rtlCol="0" anchor="t" anchorCtr="0">
            <a:spAutoFit/>
          </a:bodyPr>
          <a:lstStyle>
            <a:lvl1pPr algn="l" defTabSz="914400" rtl="0" eaLnBrk="1" latinLnBrk="0" hangingPunct="1">
              <a:lnSpc>
                <a:spcPct val="90000"/>
              </a:lnSpc>
              <a:spcBef>
                <a:spcPct val="0"/>
              </a:spcBef>
              <a:buNone/>
              <a:defRPr sz="3200" kern="1200">
                <a:solidFill>
                  <a:schemeClr val="accent1"/>
                </a:solidFill>
                <a:latin typeface="VIC SemiBold Italic" panose="00000700000000000000" pitchFamily="2" charset="0"/>
                <a:ea typeface="+mj-ea"/>
                <a:cs typeface="+mj-cs"/>
              </a:defRPr>
            </a:lvl1pPr>
          </a:lstStyle>
          <a:p>
            <a:r>
              <a:rPr lang="en-AU">
                <a:latin typeface="+mj-lt"/>
              </a:rPr>
              <a:t>Where to next?</a:t>
            </a:r>
          </a:p>
        </p:txBody>
      </p:sp>
      <p:pic>
        <p:nvPicPr>
          <p:cNvPr id="2" name="Content Placeholder 3">
            <a:extLst>
              <a:ext uri="{FF2B5EF4-FFF2-40B4-BE49-F238E27FC236}">
                <a16:creationId xmlns:a16="http://schemas.microsoft.com/office/drawing/2014/main" id="{C207732C-F9C1-724C-4D3C-E47C151369D1}"/>
              </a:ext>
            </a:extLst>
          </p:cNvPr>
          <p:cNvPicPr>
            <a:picLocks noGrp="1" noChangeAspect="1"/>
          </p:cNvPicPr>
          <p:nvPr>
            <p:ph idx="1"/>
          </p:nvPr>
        </p:nvPicPr>
        <p:blipFill>
          <a:blip r:embed="rId3"/>
          <a:stretch>
            <a:fillRect/>
          </a:stretch>
        </p:blipFill>
        <p:spPr>
          <a:xfrm>
            <a:off x="958707" y="1436146"/>
            <a:ext cx="9345317" cy="4351337"/>
          </a:xfrm>
          <a:prstGeom prst="rect">
            <a:avLst/>
          </a:prstGeom>
        </p:spPr>
      </p:pic>
      <p:sp>
        <p:nvSpPr>
          <p:cNvPr id="4" name="Oval 3">
            <a:extLst>
              <a:ext uri="{FF2B5EF4-FFF2-40B4-BE49-F238E27FC236}">
                <a16:creationId xmlns:a16="http://schemas.microsoft.com/office/drawing/2014/main" id="{C44AEBFF-50FB-3253-3FCB-5014210CE267}"/>
              </a:ext>
            </a:extLst>
          </p:cNvPr>
          <p:cNvSpPr/>
          <p:nvPr/>
        </p:nvSpPr>
        <p:spPr>
          <a:xfrm>
            <a:off x="5340122" y="3611814"/>
            <a:ext cx="1851103" cy="1349298"/>
          </a:xfrm>
          <a:prstGeom prst="ellipse">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2715016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F7AD4F-4627-43DC-BB07-510C139042CC}"/>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7BF5C66-289C-0C9D-A3CF-8B8BB6EAB93A}"/>
              </a:ext>
            </a:extLst>
          </p:cNvPr>
          <p:cNvSpPr>
            <a:spLocks noGrp="1"/>
          </p:cNvSpPr>
          <p:nvPr>
            <p:ph type="sldNum" sz="quarter" idx="11"/>
          </p:nvPr>
        </p:nvSpPr>
        <p:spPr/>
        <p:txBody>
          <a:bodyPr/>
          <a:lstStyle/>
          <a:p>
            <a:fld id="{AE6C97B7-05AD-4402-A8A1-A463185BD3F3}" type="slidenum">
              <a:rPr lang="en-US" smtClean="0"/>
              <a:pPr/>
              <a:t>5</a:t>
            </a:fld>
            <a:endParaRPr lang="en-US"/>
          </a:p>
        </p:txBody>
      </p:sp>
      <p:sp>
        <p:nvSpPr>
          <p:cNvPr id="6" name="Title 5">
            <a:extLst>
              <a:ext uri="{FF2B5EF4-FFF2-40B4-BE49-F238E27FC236}">
                <a16:creationId xmlns:a16="http://schemas.microsoft.com/office/drawing/2014/main" id="{EB744DA2-6276-E57F-1B98-9DBE92502C5C}"/>
              </a:ext>
            </a:extLst>
          </p:cNvPr>
          <p:cNvSpPr>
            <a:spLocks noGrp="1"/>
          </p:cNvSpPr>
          <p:nvPr>
            <p:ph type="title"/>
          </p:nvPr>
        </p:nvSpPr>
        <p:spPr>
          <a:xfrm>
            <a:off x="539750" y="543171"/>
            <a:ext cx="11112250" cy="535531"/>
          </a:xfrm>
        </p:spPr>
        <p:txBody>
          <a:bodyPr/>
          <a:lstStyle/>
          <a:p>
            <a:r>
              <a:rPr lang="en-AU">
                <a:latin typeface="+mj-lt"/>
              </a:rPr>
              <a:t>Quality improvement</a:t>
            </a:r>
          </a:p>
        </p:txBody>
      </p:sp>
      <p:sp>
        <p:nvSpPr>
          <p:cNvPr id="2" name="Content Placeholder 7">
            <a:extLst>
              <a:ext uri="{FF2B5EF4-FFF2-40B4-BE49-F238E27FC236}">
                <a16:creationId xmlns:a16="http://schemas.microsoft.com/office/drawing/2014/main" id="{39EB7411-8646-D183-DFFE-AB70CBA8B8EC}"/>
              </a:ext>
            </a:extLst>
          </p:cNvPr>
          <p:cNvSpPr txBox="1">
            <a:spLocks/>
          </p:cNvSpPr>
          <p:nvPr/>
        </p:nvSpPr>
        <p:spPr>
          <a:xfrm>
            <a:off x="539749" y="1560654"/>
            <a:ext cx="9749559" cy="1256437"/>
          </a:xfrm>
          <a:prstGeom prst="rect">
            <a:avLst/>
          </a:prstGeom>
        </p:spPr>
        <p:txBody>
          <a:bodyPr vert="horz" lIns="0" tIns="46800" rIns="0" bIns="46800" rtlCol="0">
            <a:noAutofit/>
          </a:bodyPr>
          <a:lstStyle>
            <a:lvl1pPr marL="180975" indent="-180975" algn="l" defTabSz="914400" rtl="0" eaLnBrk="1" latinLnBrk="0" hangingPunct="1">
              <a:lnSpc>
                <a:spcPct val="110000"/>
              </a:lnSpc>
              <a:spcBef>
                <a:spcPts val="600"/>
              </a:spcBef>
              <a:buClr>
                <a:schemeClr val="accent2"/>
              </a:buClr>
              <a:buFont typeface="Arial" panose="020B0604020202020204" pitchFamily="34" charset="0"/>
              <a:buChar char="•"/>
              <a:defRPr sz="2400" kern="1200">
                <a:solidFill>
                  <a:schemeClr val="tx2"/>
                </a:solidFill>
                <a:latin typeface="VIC" panose="00000500000000000000" pitchFamily="2" charset="0"/>
                <a:ea typeface="+mn-ea"/>
                <a:cs typeface="+mn-cs"/>
              </a:defRPr>
            </a:lvl1pPr>
            <a:lvl2pPr marL="468000" indent="-216000" algn="l" defTabSz="914400" rtl="0" eaLnBrk="1" latinLnBrk="0" hangingPunct="1">
              <a:lnSpc>
                <a:spcPct val="110000"/>
              </a:lnSpc>
              <a:spcBef>
                <a:spcPts val="600"/>
              </a:spcBef>
              <a:buClr>
                <a:schemeClr val="accent2"/>
              </a:buClr>
              <a:buFont typeface="Arial" panose="020B0604020202020204" pitchFamily="34" charset="0"/>
              <a:buChar char="–"/>
              <a:defRPr sz="2400" kern="1200">
                <a:solidFill>
                  <a:schemeClr val="tx2"/>
                </a:solidFill>
                <a:latin typeface="VIC" panose="00000500000000000000" pitchFamily="2" charset="0"/>
                <a:ea typeface="+mn-ea"/>
                <a:cs typeface="+mn-cs"/>
              </a:defRPr>
            </a:lvl2pPr>
            <a:lvl3pPr marL="756000" indent="-216000" algn="l" defTabSz="914400" rtl="0" eaLnBrk="1" latinLnBrk="0" hangingPunct="1">
              <a:lnSpc>
                <a:spcPct val="110000"/>
              </a:lnSpc>
              <a:spcBef>
                <a:spcPts val="600"/>
              </a:spcBef>
              <a:buClr>
                <a:schemeClr val="accent2"/>
              </a:buClr>
              <a:buFont typeface="Wingdings" panose="05000000000000000000" pitchFamily="2" charset="2"/>
              <a:buChar char="§"/>
              <a:defRPr sz="2400" kern="1200">
                <a:solidFill>
                  <a:schemeClr val="tx2"/>
                </a:solidFill>
                <a:latin typeface="VIC" panose="00000500000000000000" pitchFamily="2" charset="0"/>
                <a:ea typeface="+mn-ea"/>
                <a:cs typeface="+mn-cs"/>
              </a:defRPr>
            </a:lvl3pPr>
            <a:lvl4pPr marL="720725" indent="-182563" algn="l" defTabSz="914400" rtl="0" eaLnBrk="1" latinLnBrk="0" hangingPunct="1">
              <a:lnSpc>
                <a:spcPct val="100000"/>
              </a:lnSpc>
              <a:spcBef>
                <a:spcPts val="600"/>
              </a:spcBef>
              <a:buClr>
                <a:schemeClr val="accent2"/>
              </a:buClr>
              <a:buFont typeface="Arial" panose="020B0604020202020204" pitchFamily="34" charset="0"/>
              <a:buChar char="•"/>
              <a:defRPr sz="1400" kern="1200">
                <a:solidFill>
                  <a:schemeClr val="tx2"/>
                </a:solidFill>
                <a:latin typeface="VIC" panose="00000500000000000000" pitchFamily="2" charset="0"/>
                <a:ea typeface="+mn-ea"/>
                <a:cs typeface="+mn-cs"/>
              </a:defRPr>
            </a:lvl4pPr>
            <a:lvl5pPr marL="893763" indent="-173038" algn="l" defTabSz="914400" rtl="0" eaLnBrk="1" latinLnBrk="0" hangingPunct="1">
              <a:lnSpc>
                <a:spcPct val="100000"/>
              </a:lnSpc>
              <a:spcBef>
                <a:spcPts val="600"/>
              </a:spcBef>
              <a:buClr>
                <a:schemeClr val="accent2"/>
              </a:buClr>
              <a:buFont typeface="Arial" panose="020B0604020202020204" pitchFamily="34" charset="0"/>
              <a:buChar char="•"/>
              <a:defRPr sz="1400" kern="1200">
                <a:solidFill>
                  <a:schemeClr val="tx2"/>
                </a:solidFill>
                <a:latin typeface="VIC"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a:latin typeface="+mj-lt"/>
              </a:rPr>
              <a:t>Quality improvement is about making conscious and deliberate change that results in a new level of performance</a:t>
            </a:r>
            <a:r>
              <a:rPr lang="en-AU">
                <a:latin typeface="+mj-lt"/>
              </a:rPr>
              <a:t>. </a:t>
            </a:r>
            <a:endParaRPr lang="en-GB">
              <a:latin typeface="+mj-lt"/>
            </a:endParaRPr>
          </a:p>
        </p:txBody>
      </p:sp>
      <p:grpSp>
        <p:nvGrpSpPr>
          <p:cNvPr id="4" name="Group 3" descr="graph showing 1 level of performance with a shift to a new level post change">
            <a:extLst>
              <a:ext uri="{FF2B5EF4-FFF2-40B4-BE49-F238E27FC236}">
                <a16:creationId xmlns:a16="http://schemas.microsoft.com/office/drawing/2014/main" id="{CB36B00E-C540-A6CA-C3B9-111D1BECAF9F}"/>
              </a:ext>
            </a:extLst>
          </p:cNvPr>
          <p:cNvGrpSpPr/>
          <p:nvPr/>
        </p:nvGrpSpPr>
        <p:grpSpPr>
          <a:xfrm>
            <a:off x="2521655" y="2653354"/>
            <a:ext cx="6686872" cy="3821583"/>
            <a:chOff x="1665073" y="1932541"/>
            <a:chExt cx="6686872" cy="3821583"/>
          </a:xfrm>
        </p:grpSpPr>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486C781C-09AD-C202-CB9F-999DB2D48AE9}"/>
                    </a:ext>
                  </a:extLst>
                </p14:cNvPr>
                <p14:cNvContentPartPr/>
                <p14:nvPr/>
              </p14:nvContentPartPr>
              <p14:xfrm>
                <a:off x="1943752" y="3502112"/>
                <a:ext cx="2253240" cy="352080"/>
              </p14:xfrm>
            </p:contentPart>
          </mc:Choice>
          <mc:Fallback xmlns="">
            <p:pic>
              <p:nvPicPr>
                <p:cNvPr id="5" name="Ink 4">
                  <a:extLst>
                    <a:ext uri="{FF2B5EF4-FFF2-40B4-BE49-F238E27FC236}">
                      <a16:creationId xmlns:a16="http://schemas.microsoft.com/office/drawing/2014/main" id="{486C781C-09AD-C202-CB9F-999DB2D48AE9}"/>
                    </a:ext>
                  </a:extLst>
                </p:cNvPr>
                <p:cNvPicPr/>
                <p:nvPr/>
              </p:nvPicPr>
              <p:blipFill>
                <a:blip r:embed="rId4"/>
                <a:stretch>
                  <a:fillRect/>
                </a:stretch>
              </p:blipFill>
              <p:spPr>
                <a:xfrm>
                  <a:off x="1934752" y="3493103"/>
                  <a:ext cx="2270880" cy="369738"/>
                </a:xfrm>
                <a:prstGeom prst="rect">
                  <a:avLst/>
                </a:prstGeom>
              </p:spPr>
            </p:pic>
          </mc:Fallback>
        </mc:AlternateContent>
        <p:sp>
          <p:nvSpPr>
            <p:cNvPr id="11" name="Oval 10">
              <a:extLst>
                <a:ext uri="{FF2B5EF4-FFF2-40B4-BE49-F238E27FC236}">
                  <a16:creationId xmlns:a16="http://schemas.microsoft.com/office/drawing/2014/main" id="{D8A50574-B1C7-6F2D-0452-019337B81085}"/>
                </a:ext>
              </a:extLst>
            </p:cNvPr>
            <p:cNvSpPr/>
            <p:nvPr/>
          </p:nvSpPr>
          <p:spPr>
            <a:xfrm>
              <a:off x="4076017" y="2654463"/>
              <a:ext cx="417641" cy="3099661"/>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TextBox 12">
              <a:extLst>
                <a:ext uri="{FF2B5EF4-FFF2-40B4-BE49-F238E27FC236}">
                  <a16:creationId xmlns:a16="http://schemas.microsoft.com/office/drawing/2014/main" id="{92B0DC32-9C9C-69CF-1D65-CCA20F2439B0}"/>
                </a:ext>
              </a:extLst>
            </p:cNvPr>
            <p:cNvSpPr txBox="1"/>
            <p:nvPr/>
          </p:nvSpPr>
          <p:spPr>
            <a:xfrm>
              <a:off x="1665073" y="2873235"/>
              <a:ext cx="3170397" cy="369332"/>
            </a:xfrm>
            <a:prstGeom prst="rect">
              <a:avLst/>
            </a:prstGeom>
            <a:noFill/>
          </p:spPr>
          <p:txBody>
            <a:bodyPr wrap="square" rtlCol="0">
              <a:spAutoFit/>
            </a:bodyPr>
            <a:lstStyle/>
            <a:p>
              <a:r>
                <a:rPr lang="en-AU"/>
                <a:t>Current performance</a:t>
              </a:r>
            </a:p>
          </p:txBody>
        </p:sp>
        <p:grpSp>
          <p:nvGrpSpPr>
            <p:cNvPr id="14" name="Group 13">
              <a:extLst>
                <a:ext uri="{FF2B5EF4-FFF2-40B4-BE49-F238E27FC236}">
                  <a16:creationId xmlns:a16="http://schemas.microsoft.com/office/drawing/2014/main" id="{5EE51F1B-DC8A-2E35-B316-894008424E96}"/>
                </a:ext>
              </a:extLst>
            </p:cNvPr>
            <p:cNvGrpSpPr/>
            <p:nvPr/>
          </p:nvGrpSpPr>
          <p:grpSpPr>
            <a:xfrm>
              <a:off x="4176710" y="3801209"/>
              <a:ext cx="3876128" cy="1821196"/>
              <a:chOff x="4176710" y="3801209"/>
              <a:chExt cx="3876128" cy="1821196"/>
            </a:xfrm>
          </p:grpSpPr>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4BC423A6-7CC9-7B29-EE4B-F899916E5CD6}"/>
                      </a:ext>
                    </a:extLst>
                  </p14:cNvPr>
                  <p14:cNvContentPartPr/>
                  <p14:nvPr/>
                </p14:nvContentPartPr>
                <p14:xfrm>
                  <a:off x="4176710" y="3801209"/>
                  <a:ext cx="3594960" cy="1264320"/>
                </p14:xfrm>
              </p:contentPart>
            </mc:Choice>
            <mc:Fallback xmlns="">
              <p:pic>
                <p:nvPicPr>
                  <p:cNvPr id="18" name="Ink 17">
                    <a:extLst>
                      <a:ext uri="{FF2B5EF4-FFF2-40B4-BE49-F238E27FC236}">
                        <a16:creationId xmlns:a16="http://schemas.microsoft.com/office/drawing/2014/main" id="{4BC423A6-7CC9-7B29-EE4B-F899916E5CD6}"/>
                      </a:ext>
                    </a:extLst>
                  </p:cNvPr>
                  <p:cNvPicPr/>
                  <p:nvPr/>
                </p:nvPicPr>
                <p:blipFill>
                  <a:blip r:embed="rId6"/>
                  <a:stretch>
                    <a:fillRect/>
                  </a:stretch>
                </p:blipFill>
                <p:spPr>
                  <a:xfrm>
                    <a:off x="4167710" y="3792209"/>
                    <a:ext cx="3612600" cy="1281960"/>
                  </a:xfrm>
                  <a:prstGeom prst="rect">
                    <a:avLst/>
                  </a:prstGeom>
                </p:spPr>
              </p:pic>
            </mc:Fallback>
          </mc:AlternateContent>
          <p:sp>
            <p:nvSpPr>
              <p:cNvPr id="19" name="TextBox 18">
                <a:extLst>
                  <a:ext uri="{FF2B5EF4-FFF2-40B4-BE49-F238E27FC236}">
                    <a16:creationId xmlns:a16="http://schemas.microsoft.com/office/drawing/2014/main" id="{49196A37-018D-2621-D7D0-4F18AC0FB04D}"/>
                  </a:ext>
                </a:extLst>
              </p:cNvPr>
              <p:cNvSpPr txBox="1"/>
              <p:nvPr/>
            </p:nvSpPr>
            <p:spPr>
              <a:xfrm>
                <a:off x="5021174" y="5253073"/>
                <a:ext cx="3031664" cy="369332"/>
              </a:xfrm>
              <a:prstGeom prst="rect">
                <a:avLst/>
              </a:prstGeom>
              <a:noFill/>
            </p:spPr>
            <p:txBody>
              <a:bodyPr wrap="none" rtlCol="0">
                <a:spAutoFit/>
              </a:bodyPr>
              <a:lstStyle/>
              <a:p>
                <a:r>
                  <a:rPr lang="en-AU"/>
                  <a:t>A new level of performance!</a:t>
                </a:r>
              </a:p>
            </p:txBody>
          </p:sp>
        </p:grpSp>
        <p:grpSp>
          <p:nvGrpSpPr>
            <p:cNvPr id="15" name="Group 14">
              <a:extLst>
                <a:ext uri="{FF2B5EF4-FFF2-40B4-BE49-F238E27FC236}">
                  <a16:creationId xmlns:a16="http://schemas.microsoft.com/office/drawing/2014/main" id="{35AE6181-0BCD-3D0E-A5A6-F33198FFA323}"/>
                </a:ext>
              </a:extLst>
            </p:cNvPr>
            <p:cNvGrpSpPr/>
            <p:nvPr/>
          </p:nvGrpSpPr>
          <p:grpSpPr>
            <a:xfrm>
              <a:off x="4475104" y="1932541"/>
              <a:ext cx="3876841" cy="1064436"/>
              <a:chOff x="4475104" y="1932541"/>
              <a:chExt cx="3876841" cy="1064436"/>
            </a:xfrm>
          </p:grpSpPr>
          <p:sp>
            <p:nvSpPr>
              <p:cNvPr id="16" name="TextBox 15">
                <a:extLst>
                  <a:ext uri="{FF2B5EF4-FFF2-40B4-BE49-F238E27FC236}">
                    <a16:creationId xmlns:a16="http://schemas.microsoft.com/office/drawing/2014/main" id="{CC3F2930-851B-6262-3C4B-47228E2CA2D5}"/>
                  </a:ext>
                </a:extLst>
              </p:cNvPr>
              <p:cNvSpPr txBox="1"/>
              <p:nvPr/>
            </p:nvSpPr>
            <p:spPr>
              <a:xfrm>
                <a:off x="5030368" y="1932541"/>
                <a:ext cx="3321577" cy="369332"/>
              </a:xfrm>
              <a:prstGeom prst="rect">
                <a:avLst/>
              </a:prstGeom>
              <a:noFill/>
            </p:spPr>
            <p:txBody>
              <a:bodyPr wrap="square" rtlCol="0">
                <a:spAutoFit/>
              </a:bodyPr>
              <a:lstStyle/>
              <a:p>
                <a:r>
                  <a:rPr lang="en-AU"/>
                  <a:t>Deliberate change is made</a:t>
                </a:r>
              </a:p>
            </p:txBody>
          </p:sp>
          <p:sp>
            <p:nvSpPr>
              <p:cNvPr id="17" name="Arrow: Right 10">
                <a:extLst>
                  <a:ext uri="{FF2B5EF4-FFF2-40B4-BE49-F238E27FC236}">
                    <a16:creationId xmlns:a16="http://schemas.microsoft.com/office/drawing/2014/main" id="{14E8875B-D5F2-2B76-3AA0-952F56531CBC}"/>
                  </a:ext>
                </a:extLst>
              </p:cNvPr>
              <p:cNvSpPr/>
              <p:nvPr/>
            </p:nvSpPr>
            <p:spPr>
              <a:xfrm rot="8580375">
                <a:off x="4475104" y="2512345"/>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spTree>
    <p:extLst>
      <p:ext uri="{BB962C8B-B14F-4D97-AF65-F5344CB8AC3E}">
        <p14:creationId xmlns:p14="http://schemas.microsoft.com/office/powerpoint/2010/main" val="1352834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F87122-0FF2-28BD-B350-045080A87AA1}"/>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992E3C2-D06F-22D8-7878-15E5672F213A}"/>
              </a:ext>
            </a:extLst>
          </p:cNvPr>
          <p:cNvSpPr>
            <a:spLocks noGrp="1"/>
          </p:cNvSpPr>
          <p:nvPr>
            <p:ph type="sldNum" sz="quarter" idx="11"/>
          </p:nvPr>
        </p:nvSpPr>
        <p:spPr/>
        <p:txBody>
          <a:bodyPr/>
          <a:lstStyle/>
          <a:p>
            <a:fld id="{AE6C97B7-05AD-4402-A8A1-A463185BD3F3}" type="slidenum">
              <a:rPr lang="en-US" smtClean="0"/>
              <a:pPr/>
              <a:t>6</a:t>
            </a:fld>
            <a:endParaRPr lang="en-US"/>
          </a:p>
        </p:txBody>
      </p:sp>
      <p:sp>
        <p:nvSpPr>
          <p:cNvPr id="6" name="Title 5">
            <a:extLst>
              <a:ext uri="{FF2B5EF4-FFF2-40B4-BE49-F238E27FC236}">
                <a16:creationId xmlns:a16="http://schemas.microsoft.com/office/drawing/2014/main" id="{A5170099-AEE5-F4D6-4953-FD2562DD883D}"/>
              </a:ext>
            </a:extLst>
          </p:cNvPr>
          <p:cNvSpPr>
            <a:spLocks noGrp="1"/>
          </p:cNvSpPr>
          <p:nvPr>
            <p:ph type="title"/>
          </p:nvPr>
        </p:nvSpPr>
        <p:spPr>
          <a:xfrm>
            <a:off x="539750" y="543171"/>
            <a:ext cx="11112250" cy="535531"/>
          </a:xfrm>
        </p:spPr>
        <p:txBody>
          <a:bodyPr/>
          <a:lstStyle/>
          <a:p>
            <a:r>
              <a:rPr lang="en-AU">
                <a:latin typeface="+mj-lt"/>
              </a:rPr>
              <a:t>Reactive vs. fundamental change</a:t>
            </a:r>
          </a:p>
        </p:txBody>
      </p:sp>
      <p:graphicFrame>
        <p:nvGraphicFramePr>
          <p:cNvPr id="7" name="Content Placeholder 3">
            <a:extLst>
              <a:ext uri="{FF2B5EF4-FFF2-40B4-BE49-F238E27FC236}">
                <a16:creationId xmlns:a16="http://schemas.microsoft.com/office/drawing/2014/main" id="{EDD57F58-9C8C-4CF1-19E8-3B8759F33399}"/>
              </a:ext>
            </a:extLst>
          </p:cNvPr>
          <p:cNvGraphicFramePr>
            <a:graphicFrameLocks/>
          </p:cNvGraphicFramePr>
          <p:nvPr/>
        </p:nvGraphicFramePr>
        <p:xfrm>
          <a:off x="275429" y="1431826"/>
          <a:ext cx="11359366" cy="4098925"/>
        </p:xfrm>
        <a:graphic>
          <a:graphicData uri="http://schemas.openxmlformats.org/drawingml/2006/table">
            <a:tbl>
              <a:tblPr firstRow="1" bandRow="1">
                <a:tableStyleId>{5C22544A-7EE6-4342-B048-85BDC9FD1C3A}</a:tableStyleId>
              </a:tblPr>
              <a:tblGrid>
                <a:gridCol w="5679683">
                  <a:extLst>
                    <a:ext uri="{9D8B030D-6E8A-4147-A177-3AD203B41FA5}">
                      <a16:colId xmlns:a16="http://schemas.microsoft.com/office/drawing/2014/main" val="20000"/>
                    </a:ext>
                  </a:extLst>
                </a:gridCol>
                <a:gridCol w="5679683">
                  <a:extLst>
                    <a:ext uri="{9D8B030D-6E8A-4147-A177-3AD203B41FA5}">
                      <a16:colId xmlns:a16="http://schemas.microsoft.com/office/drawing/2014/main" val="20001"/>
                    </a:ext>
                  </a:extLst>
                </a:gridCol>
              </a:tblGrid>
              <a:tr h="851316">
                <a:tc>
                  <a:txBody>
                    <a:bodyPr/>
                    <a:lstStyle/>
                    <a:p>
                      <a:pPr algn="ctr"/>
                      <a:r>
                        <a:rPr lang="en-US" sz="2800"/>
                        <a:t>Reactive</a:t>
                      </a:r>
                      <a:r>
                        <a:rPr lang="en-US" sz="2800" baseline="0"/>
                        <a:t> change</a:t>
                      </a:r>
                    </a:p>
                    <a:p>
                      <a:pPr algn="ctr"/>
                      <a:r>
                        <a:rPr lang="en-US" sz="2000" baseline="0"/>
                        <a:t>(first order change)</a:t>
                      </a:r>
                      <a:endParaRPr lang="en-US" sz="2000"/>
                    </a:p>
                  </a:txBody>
                  <a:tcPr/>
                </a:tc>
                <a:tc>
                  <a:txBody>
                    <a:bodyPr/>
                    <a:lstStyle/>
                    <a:p>
                      <a:pPr algn="ctr"/>
                      <a:r>
                        <a:rPr lang="en-US" sz="2800"/>
                        <a:t>Fundamental change</a:t>
                      </a:r>
                    </a:p>
                    <a:p>
                      <a:pPr algn="ctr"/>
                      <a:r>
                        <a:rPr lang="en-US" sz="2000"/>
                        <a:t>(second order</a:t>
                      </a:r>
                      <a:r>
                        <a:rPr lang="en-US" sz="2000" baseline="0"/>
                        <a:t> change)</a:t>
                      </a:r>
                      <a:endParaRPr lang="en-US" sz="2000"/>
                    </a:p>
                  </a:txBody>
                  <a:tcPr/>
                </a:tc>
                <a:extLst>
                  <a:ext uri="{0D108BD9-81ED-4DB2-BD59-A6C34878D82A}">
                    <a16:rowId xmlns:a16="http://schemas.microsoft.com/office/drawing/2014/main" val="10000"/>
                  </a:ext>
                </a:extLst>
              </a:tr>
              <a:tr h="3247609">
                <a:tc>
                  <a:txBody>
                    <a:bodyPr/>
                    <a:lstStyle/>
                    <a:p>
                      <a:pPr marL="0" indent="0">
                        <a:spcAft>
                          <a:spcPts val="600"/>
                        </a:spcAft>
                        <a:buFont typeface="Arial" panose="020B0604020202020204" pitchFamily="34" charset="0"/>
                        <a:buNone/>
                      </a:pPr>
                      <a:endParaRPr lang="en-US" sz="2000"/>
                    </a:p>
                  </a:txBody>
                  <a:tcPr/>
                </a:tc>
                <a:tc>
                  <a:txBody>
                    <a:bodyPr/>
                    <a:lstStyle/>
                    <a:p>
                      <a:pPr marL="285750" indent="-285750">
                        <a:spcAft>
                          <a:spcPts val="600"/>
                        </a:spcAft>
                        <a:buFont typeface="Arial" panose="020B0604020202020204" pitchFamily="34" charset="0"/>
                        <a:buChar char="•"/>
                      </a:pPr>
                      <a:endParaRPr lang="en-US" sz="2000"/>
                    </a:p>
                  </a:txBody>
                  <a:tcPr/>
                </a:tc>
                <a:extLst>
                  <a:ext uri="{0D108BD9-81ED-4DB2-BD59-A6C34878D82A}">
                    <a16:rowId xmlns:a16="http://schemas.microsoft.com/office/drawing/2014/main" val="10001"/>
                  </a:ext>
                </a:extLst>
              </a:tr>
            </a:tbl>
          </a:graphicData>
        </a:graphic>
      </p:graphicFrame>
      <p:sp>
        <p:nvSpPr>
          <p:cNvPr id="8" name="TextBox 7">
            <a:extLst>
              <a:ext uri="{FF2B5EF4-FFF2-40B4-BE49-F238E27FC236}">
                <a16:creationId xmlns:a16="http://schemas.microsoft.com/office/drawing/2014/main" id="{04E2EEC0-3B57-1259-D441-1A1E1A35C416}"/>
              </a:ext>
            </a:extLst>
          </p:cNvPr>
          <p:cNvSpPr txBox="1"/>
          <p:nvPr/>
        </p:nvSpPr>
        <p:spPr>
          <a:xfrm>
            <a:off x="487018" y="2305878"/>
            <a:ext cx="5357191" cy="3293209"/>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000"/>
              <a:t>Often routine </a:t>
            </a:r>
          </a:p>
          <a:p>
            <a:pPr marL="285750" marR="0" lvl="0" indent="-285750" algn="l" defTabSz="6858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2000"/>
              <a:t>Solves problems or reacts to special circumstances</a:t>
            </a:r>
          </a:p>
          <a:p>
            <a:pPr marL="285750" indent="-285750">
              <a:spcAft>
                <a:spcPts val="600"/>
              </a:spcAft>
              <a:buFont typeface="Arial" panose="020B0604020202020204" pitchFamily="34" charset="0"/>
              <a:buChar char="•"/>
            </a:pPr>
            <a:r>
              <a:rPr lang="en-US" sz="2000"/>
              <a:t>Keeps the system running or returns it </a:t>
            </a:r>
            <a:r>
              <a:rPr lang="en-US" sz="2000" baseline="0"/>
              <a:t>to its prior condition</a:t>
            </a:r>
          </a:p>
          <a:p>
            <a:pPr marL="285750" indent="-285750">
              <a:spcAft>
                <a:spcPts val="600"/>
              </a:spcAft>
              <a:buFont typeface="Arial" panose="020B0604020202020204" pitchFamily="34" charset="0"/>
              <a:buChar char="•"/>
            </a:pPr>
            <a:r>
              <a:rPr lang="en-US" sz="2000" baseline="0"/>
              <a:t>Immediate but short-term impact</a:t>
            </a:r>
          </a:p>
          <a:p>
            <a:pPr marL="285750" indent="-285750">
              <a:spcAft>
                <a:spcPts val="600"/>
              </a:spcAft>
              <a:buFont typeface="Arial" panose="020B0604020202020204" pitchFamily="34" charset="0"/>
              <a:buChar char="•"/>
            </a:pPr>
            <a:endParaRPr lang="en-US" sz="2000"/>
          </a:p>
          <a:p>
            <a:pPr>
              <a:spcAft>
                <a:spcPts val="600"/>
              </a:spcAft>
            </a:pPr>
            <a:endParaRPr lang="en-US" sz="2000" baseline="0"/>
          </a:p>
          <a:p>
            <a:endParaRPr lang="en-AU"/>
          </a:p>
        </p:txBody>
      </p:sp>
      <p:sp>
        <p:nvSpPr>
          <p:cNvPr id="9" name="TextBox 8">
            <a:extLst>
              <a:ext uri="{FF2B5EF4-FFF2-40B4-BE49-F238E27FC236}">
                <a16:creationId xmlns:a16="http://schemas.microsoft.com/office/drawing/2014/main" id="{CB1AB837-1BAC-AD46-0B2F-2CA103F71B0C}"/>
              </a:ext>
            </a:extLst>
          </p:cNvPr>
          <p:cNvSpPr txBox="1"/>
          <p:nvPr/>
        </p:nvSpPr>
        <p:spPr>
          <a:xfrm>
            <a:off x="6096000" y="2305878"/>
            <a:ext cx="5261113" cy="3524042"/>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000"/>
              <a:t>Creates a new system (process, product or service)</a:t>
            </a:r>
          </a:p>
          <a:p>
            <a:pPr marL="285750" indent="-285750">
              <a:spcAft>
                <a:spcPts val="600"/>
              </a:spcAft>
              <a:buFont typeface="Arial" panose="020B0604020202020204" pitchFamily="34" charset="0"/>
              <a:buChar char="•"/>
            </a:pPr>
            <a:r>
              <a:rPr lang="en-US" sz="2000"/>
              <a:t>Alters how work gets done (process) and what people do (</a:t>
            </a:r>
            <a:r>
              <a:rPr lang="en-AU" sz="2000"/>
              <a:t>behaviour</a:t>
            </a:r>
            <a:r>
              <a:rPr lang="en-US" sz="2000"/>
              <a:t>)</a:t>
            </a:r>
          </a:p>
          <a:p>
            <a:pPr marL="285750" indent="-285750">
              <a:spcAft>
                <a:spcPts val="600"/>
              </a:spcAft>
              <a:buFont typeface="Arial" panose="020B0604020202020204" pitchFamily="34" charset="0"/>
              <a:buChar char="•"/>
            </a:pPr>
            <a:r>
              <a:rPr lang="en-US" sz="2000"/>
              <a:t>Necessary for improvement</a:t>
            </a:r>
            <a:r>
              <a:rPr lang="en-US" sz="2000" baseline="0"/>
              <a:t> beyond problems</a:t>
            </a:r>
          </a:p>
          <a:p>
            <a:pPr marL="285750" indent="-285750">
              <a:spcAft>
                <a:spcPts val="600"/>
              </a:spcAft>
              <a:buFont typeface="Arial" panose="020B0604020202020204" pitchFamily="34" charset="0"/>
              <a:buChar char="•"/>
            </a:pPr>
            <a:r>
              <a:rPr lang="en-US" sz="2000" baseline="0"/>
              <a:t>Changes the system in a visible, measurable way</a:t>
            </a:r>
          </a:p>
          <a:p>
            <a:pPr marL="285750" indent="-285750">
              <a:spcAft>
                <a:spcPts val="600"/>
              </a:spcAft>
              <a:buFont typeface="Arial" panose="020B0604020202020204" pitchFamily="34" charset="0"/>
              <a:buChar char="•"/>
            </a:pPr>
            <a:r>
              <a:rPr lang="en-US" sz="2000"/>
              <a:t>Creates sustained long-term impact</a:t>
            </a:r>
          </a:p>
          <a:p>
            <a:endParaRPr lang="en-AU"/>
          </a:p>
        </p:txBody>
      </p:sp>
      <p:sp>
        <p:nvSpPr>
          <p:cNvPr id="10" name="Content Placeholder 1">
            <a:extLst>
              <a:ext uri="{FF2B5EF4-FFF2-40B4-BE49-F238E27FC236}">
                <a16:creationId xmlns:a16="http://schemas.microsoft.com/office/drawing/2014/main" id="{4F27BE8D-E764-E486-2469-3BA451D1398D}"/>
              </a:ext>
            </a:extLst>
          </p:cNvPr>
          <p:cNvSpPr txBox="1">
            <a:spLocks/>
          </p:cNvSpPr>
          <p:nvPr/>
        </p:nvSpPr>
        <p:spPr>
          <a:xfrm>
            <a:off x="1504950" y="6404803"/>
            <a:ext cx="10687050" cy="303212"/>
          </a:xfrm>
          <a:prstGeom prst="rect">
            <a:avLst/>
          </a:prstGeom>
        </p:spPr>
        <p:txBody>
          <a:bodyPr vert="horz" lIns="0" tIns="45720" rIns="0" bIns="45720" rtlCol="0">
            <a:normAutofit/>
          </a:bodyPr>
          <a:lstStyle>
            <a:lvl1pPr marL="180975" indent="-180975" algn="l" defTabSz="914400" rtl="0" eaLnBrk="1" latinLnBrk="0" hangingPunct="1">
              <a:lnSpc>
                <a:spcPct val="110000"/>
              </a:lnSpc>
              <a:spcBef>
                <a:spcPts val="600"/>
              </a:spcBef>
              <a:buClr>
                <a:schemeClr val="accent2"/>
              </a:buClr>
              <a:buFont typeface="Arial" panose="020B0604020202020204" pitchFamily="34" charset="0"/>
              <a:buChar char="•"/>
              <a:defRPr sz="1400" kern="1200">
                <a:solidFill>
                  <a:schemeClr val="tx2"/>
                </a:solidFill>
                <a:latin typeface="VIC" panose="00000500000000000000" pitchFamily="2" charset="0"/>
                <a:ea typeface="+mn-ea"/>
                <a:cs typeface="+mn-cs"/>
              </a:defRPr>
            </a:lvl1pPr>
            <a:lvl2pPr marL="358775" indent="-177800" algn="l" defTabSz="914400" rtl="0" eaLnBrk="1" latinLnBrk="0" hangingPunct="1">
              <a:lnSpc>
                <a:spcPct val="110000"/>
              </a:lnSpc>
              <a:spcBef>
                <a:spcPts val="600"/>
              </a:spcBef>
              <a:buClr>
                <a:schemeClr val="accent2"/>
              </a:buClr>
              <a:buFont typeface="Arial" panose="020B0604020202020204" pitchFamily="34" charset="0"/>
              <a:buChar char="•"/>
              <a:defRPr sz="1400" kern="1200">
                <a:solidFill>
                  <a:schemeClr val="tx2"/>
                </a:solidFill>
                <a:latin typeface="VIC" panose="00000500000000000000" pitchFamily="2" charset="0"/>
                <a:ea typeface="+mn-ea"/>
                <a:cs typeface="+mn-cs"/>
              </a:defRPr>
            </a:lvl2pPr>
            <a:lvl3pPr marL="538163" indent="-177800" algn="l" defTabSz="914400" rtl="0" eaLnBrk="1" latinLnBrk="0" hangingPunct="1">
              <a:lnSpc>
                <a:spcPct val="110000"/>
              </a:lnSpc>
              <a:spcBef>
                <a:spcPts val="600"/>
              </a:spcBef>
              <a:buClr>
                <a:schemeClr val="accent2"/>
              </a:buClr>
              <a:buFont typeface="Arial" panose="020B0604020202020204" pitchFamily="34" charset="0"/>
              <a:buChar char="•"/>
              <a:defRPr sz="1400" kern="1200">
                <a:solidFill>
                  <a:schemeClr val="tx2"/>
                </a:solidFill>
                <a:latin typeface="VIC" panose="00000500000000000000" pitchFamily="2" charset="0"/>
                <a:ea typeface="+mn-ea"/>
                <a:cs typeface="+mn-cs"/>
              </a:defRPr>
            </a:lvl3pPr>
            <a:lvl4pPr marL="720725" indent="-182563" algn="l" defTabSz="914400" rtl="0" eaLnBrk="1" latinLnBrk="0" hangingPunct="1">
              <a:lnSpc>
                <a:spcPct val="110000"/>
              </a:lnSpc>
              <a:spcBef>
                <a:spcPts val="600"/>
              </a:spcBef>
              <a:buClr>
                <a:schemeClr val="accent2"/>
              </a:buClr>
              <a:buFont typeface="Arial" panose="020B0604020202020204" pitchFamily="34" charset="0"/>
              <a:buChar char="•"/>
              <a:defRPr sz="1400" kern="1200">
                <a:solidFill>
                  <a:schemeClr val="tx2"/>
                </a:solidFill>
                <a:latin typeface="VIC" panose="00000500000000000000" pitchFamily="2" charset="0"/>
                <a:ea typeface="+mn-ea"/>
                <a:cs typeface="+mn-cs"/>
              </a:defRPr>
            </a:lvl4pPr>
            <a:lvl5pPr marL="893763" indent="-173038" algn="l" defTabSz="914400" rtl="0" eaLnBrk="1" latinLnBrk="0" hangingPunct="1">
              <a:lnSpc>
                <a:spcPct val="110000"/>
              </a:lnSpc>
              <a:spcBef>
                <a:spcPts val="600"/>
              </a:spcBef>
              <a:buClr>
                <a:schemeClr val="accent2"/>
              </a:buClr>
              <a:buFont typeface="Arial" panose="020B0604020202020204" pitchFamily="34" charset="0"/>
              <a:buChar char="•"/>
              <a:defRPr sz="1400" kern="1200">
                <a:solidFill>
                  <a:schemeClr val="tx2"/>
                </a:solidFill>
                <a:latin typeface="VIC"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800" i="1"/>
              <a:t>Reference:: The Improvement Guide, chapter 6, p.111–116 </a:t>
            </a:r>
          </a:p>
        </p:txBody>
      </p:sp>
      <p:sp>
        <p:nvSpPr>
          <p:cNvPr id="12" name="TextBox 11">
            <a:extLst>
              <a:ext uri="{FF2B5EF4-FFF2-40B4-BE49-F238E27FC236}">
                <a16:creationId xmlns:a16="http://schemas.microsoft.com/office/drawing/2014/main" id="{54067610-C865-3887-A9AA-944AB0D7A80E}"/>
              </a:ext>
            </a:extLst>
          </p:cNvPr>
          <p:cNvSpPr txBox="1"/>
          <p:nvPr/>
        </p:nvSpPr>
        <p:spPr>
          <a:xfrm>
            <a:off x="480148" y="4693226"/>
            <a:ext cx="5168348" cy="984885"/>
          </a:xfrm>
          <a:prstGeom prst="rect">
            <a:avLst/>
          </a:prstGeom>
          <a:noFill/>
        </p:spPr>
        <p:txBody>
          <a:bodyPr wrap="square" rtlCol="0">
            <a:spAutoFit/>
          </a:bodyPr>
          <a:lstStyle/>
          <a:p>
            <a:r>
              <a:rPr lang="en-US" sz="2000"/>
              <a:t>This often means more t</a:t>
            </a:r>
            <a:r>
              <a:rPr lang="en-US" sz="2000" baseline="0"/>
              <a:t>raining, resources, rules, audits, flyers, etc.</a:t>
            </a:r>
          </a:p>
          <a:p>
            <a:endParaRPr lang="en-AU"/>
          </a:p>
        </p:txBody>
      </p:sp>
    </p:spTree>
    <p:extLst>
      <p:ext uri="{BB962C8B-B14F-4D97-AF65-F5344CB8AC3E}">
        <p14:creationId xmlns:p14="http://schemas.microsoft.com/office/powerpoint/2010/main" val="3911978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3F766B-C49A-BA0B-302C-505F4FFF2032}"/>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AB82F89-CC31-360B-7909-D758F9088C38}"/>
              </a:ext>
            </a:extLst>
          </p:cNvPr>
          <p:cNvSpPr>
            <a:spLocks noGrp="1"/>
          </p:cNvSpPr>
          <p:nvPr>
            <p:ph type="sldNum" sz="quarter" idx="11"/>
          </p:nvPr>
        </p:nvSpPr>
        <p:spPr/>
        <p:txBody>
          <a:bodyPr/>
          <a:lstStyle/>
          <a:p>
            <a:fld id="{AE6C97B7-05AD-4402-A8A1-A463185BD3F3}" type="slidenum">
              <a:rPr lang="en-US" smtClean="0"/>
              <a:pPr/>
              <a:t>7</a:t>
            </a:fld>
            <a:endParaRPr lang="en-US"/>
          </a:p>
        </p:txBody>
      </p:sp>
      <p:sp>
        <p:nvSpPr>
          <p:cNvPr id="6" name="Title 5">
            <a:extLst>
              <a:ext uri="{FF2B5EF4-FFF2-40B4-BE49-F238E27FC236}">
                <a16:creationId xmlns:a16="http://schemas.microsoft.com/office/drawing/2014/main" id="{A2FE8145-D168-8FB5-AC0A-5F1855D980ED}"/>
              </a:ext>
            </a:extLst>
          </p:cNvPr>
          <p:cNvSpPr>
            <a:spLocks noGrp="1"/>
          </p:cNvSpPr>
          <p:nvPr>
            <p:ph type="title"/>
          </p:nvPr>
        </p:nvSpPr>
        <p:spPr>
          <a:xfrm>
            <a:off x="539750" y="543171"/>
            <a:ext cx="11112250" cy="535531"/>
          </a:xfrm>
        </p:spPr>
        <p:txBody>
          <a:bodyPr/>
          <a:lstStyle/>
          <a:p>
            <a:r>
              <a:rPr lang="en-AU">
                <a:latin typeface="+mj-lt"/>
              </a:rPr>
              <a:t>Where do you get feedback from your system? </a:t>
            </a:r>
          </a:p>
        </p:txBody>
      </p:sp>
      <p:graphicFrame>
        <p:nvGraphicFramePr>
          <p:cNvPr id="2" name="Content Placeholder 3" descr="image showing different mechanisms of feedback, &#10;conversation bubbles, sad face, stack of circles, an eye, spinning wheels ">
            <a:extLst>
              <a:ext uri="{FF2B5EF4-FFF2-40B4-BE49-F238E27FC236}">
                <a16:creationId xmlns:a16="http://schemas.microsoft.com/office/drawing/2014/main" id="{AAB4BCFC-B112-A628-2F2B-C744D4483DB3}"/>
              </a:ext>
              <a:ext uri="{C183D7F6-B498-43B3-948B-1728B52AA6E4}">
                <adec:decorative xmlns:adec="http://schemas.microsoft.com/office/drawing/2017/decorative" val="0"/>
              </a:ext>
            </a:extLst>
          </p:cNvPr>
          <p:cNvGraphicFramePr>
            <a:graphicFrameLocks noGrp="1"/>
          </p:cNvGraphicFramePr>
          <p:nvPr>
            <p:ph idx="1"/>
            <p:extLst>
              <p:ext uri="{D42A27DB-BD31-4B8C-83A1-F6EECF244321}">
                <p14:modId xmlns:p14="http://schemas.microsoft.com/office/powerpoint/2010/main" val="1805973541"/>
              </p:ext>
            </p:extLst>
          </p:nvPr>
        </p:nvGraphicFramePr>
        <p:xfrm>
          <a:off x="-235527" y="1309688"/>
          <a:ext cx="12427527" cy="45161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90435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FA3F16-9E0F-DF8C-932E-34575E05810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604AE60-87CA-47AE-1A41-EF9E24DA7E9F}"/>
              </a:ext>
            </a:extLst>
          </p:cNvPr>
          <p:cNvSpPr>
            <a:spLocks noGrp="1"/>
          </p:cNvSpPr>
          <p:nvPr>
            <p:ph type="title"/>
          </p:nvPr>
        </p:nvSpPr>
        <p:spPr>
          <a:xfrm>
            <a:off x="543560" y="2451697"/>
            <a:ext cx="5345611" cy="1922707"/>
          </a:xfrm>
        </p:spPr>
        <p:txBody>
          <a:bodyPr/>
          <a:lstStyle/>
          <a:p>
            <a:r>
              <a:rPr lang="en-US">
                <a:latin typeface="+mj-lt"/>
              </a:rPr>
              <a:t>How do you know you have a problem?</a:t>
            </a:r>
          </a:p>
        </p:txBody>
      </p:sp>
    </p:spTree>
    <p:extLst>
      <p:ext uri="{BB962C8B-B14F-4D97-AF65-F5344CB8AC3E}">
        <p14:creationId xmlns:p14="http://schemas.microsoft.com/office/powerpoint/2010/main" val="183897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678FC9-E0F0-344C-15E5-3CE7384B48CF}"/>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FAE91B4-6C62-B396-0439-E4B1F6847631}"/>
              </a:ext>
            </a:extLst>
          </p:cNvPr>
          <p:cNvSpPr>
            <a:spLocks noGrp="1"/>
          </p:cNvSpPr>
          <p:nvPr>
            <p:ph type="sldNum" sz="quarter" idx="11"/>
          </p:nvPr>
        </p:nvSpPr>
        <p:spPr/>
        <p:txBody>
          <a:bodyPr/>
          <a:lstStyle/>
          <a:p>
            <a:fld id="{AE6C97B7-05AD-4402-A8A1-A463185BD3F3}" type="slidenum">
              <a:rPr lang="en-US" smtClean="0"/>
              <a:pPr/>
              <a:t>9</a:t>
            </a:fld>
            <a:endParaRPr lang="en-US"/>
          </a:p>
        </p:txBody>
      </p:sp>
      <p:sp>
        <p:nvSpPr>
          <p:cNvPr id="6" name="Title 5">
            <a:extLst>
              <a:ext uri="{FF2B5EF4-FFF2-40B4-BE49-F238E27FC236}">
                <a16:creationId xmlns:a16="http://schemas.microsoft.com/office/drawing/2014/main" id="{745A2648-3E74-EFD7-FCB1-BC5FFFD61295}"/>
              </a:ext>
            </a:extLst>
          </p:cNvPr>
          <p:cNvSpPr>
            <a:spLocks noGrp="1"/>
          </p:cNvSpPr>
          <p:nvPr>
            <p:ph type="title"/>
          </p:nvPr>
        </p:nvSpPr>
        <p:spPr>
          <a:xfrm>
            <a:off x="539750" y="543171"/>
            <a:ext cx="11112250" cy="535531"/>
          </a:xfrm>
        </p:spPr>
        <p:txBody>
          <a:bodyPr/>
          <a:lstStyle/>
          <a:p>
            <a:r>
              <a:rPr lang="en-AU">
                <a:latin typeface="+mj-lt"/>
              </a:rPr>
              <a:t>Using data to tell a story</a:t>
            </a:r>
          </a:p>
        </p:txBody>
      </p:sp>
      <p:sp>
        <p:nvSpPr>
          <p:cNvPr id="7" name="Content Placeholder 2">
            <a:extLst>
              <a:ext uri="{FF2B5EF4-FFF2-40B4-BE49-F238E27FC236}">
                <a16:creationId xmlns:a16="http://schemas.microsoft.com/office/drawing/2014/main" id="{C992329A-A9F8-4034-5468-A3480B8791C2}"/>
              </a:ext>
            </a:extLst>
          </p:cNvPr>
          <p:cNvSpPr>
            <a:spLocks noGrp="1"/>
          </p:cNvSpPr>
          <p:nvPr>
            <p:ph idx="1"/>
          </p:nvPr>
        </p:nvSpPr>
        <p:spPr>
          <a:xfrm>
            <a:off x="784861" y="2018789"/>
            <a:ext cx="4168140" cy="2149475"/>
          </a:xfrm>
        </p:spPr>
        <p:txBody>
          <a:bodyPr>
            <a:normAutofit fontScale="92500"/>
          </a:bodyPr>
          <a:lstStyle/>
          <a:p>
            <a:pPr marL="0" indent="0">
              <a:buNone/>
            </a:pPr>
            <a:r>
              <a:rPr lang="en-AU" sz="2400" b="0">
                <a:solidFill>
                  <a:schemeClr val="tx1"/>
                </a:solidFill>
                <a:effectLst/>
                <a:latin typeface="+mj-lt"/>
              </a:rPr>
              <a:t>“The greatest value of a picture is when it forces us to notice what we never expected to see.” </a:t>
            </a:r>
            <a:br>
              <a:rPr lang="en-AU" sz="2400" b="0">
                <a:solidFill>
                  <a:schemeClr val="tx1"/>
                </a:solidFill>
                <a:effectLst/>
                <a:latin typeface="+mj-lt"/>
              </a:rPr>
            </a:br>
            <a:endParaRPr lang="en-AU" sz="2400" b="0">
              <a:solidFill>
                <a:schemeClr val="tx1"/>
              </a:solidFill>
              <a:effectLst/>
              <a:latin typeface="+mj-lt"/>
            </a:endParaRPr>
          </a:p>
          <a:p>
            <a:pPr marL="0" indent="0">
              <a:buNone/>
            </a:pPr>
            <a:r>
              <a:rPr lang="en-AU" sz="2400" b="0" i="0">
                <a:solidFill>
                  <a:schemeClr val="tx1"/>
                </a:solidFill>
                <a:effectLst/>
                <a:latin typeface="+mj-lt"/>
              </a:rPr>
              <a:t>– John W. Tukey</a:t>
            </a:r>
            <a:endParaRPr lang="en-GB" sz="2400">
              <a:solidFill>
                <a:schemeClr val="tx1"/>
              </a:solidFill>
              <a:latin typeface="+mj-lt"/>
            </a:endParaRPr>
          </a:p>
        </p:txBody>
      </p:sp>
      <p:pic>
        <p:nvPicPr>
          <p:cNvPr id="8" name="Picture 7">
            <a:extLst>
              <a:ext uri="{FF2B5EF4-FFF2-40B4-BE49-F238E27FC236}">
                <a16:creationId xmlns:a16="http://schemas.microsoft.com/office/drawing/2014/main" id="{2EA6106F-8BD5-2543-65D4-BB37C7EDAD7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716327" y="1740095"/>
            <a:ext cx="4750419" cy="3537238"/>
          </a:xfrm>
          <a:prstGeom prst="rect">
            <a:avLst/>
          </a:prstGeom>
        </p:spPr>
      </p:pic>
      <p:sp>
        <p:nvSpPr>
          <p:cNvPr id="9" name="TextBox 8">
            <a:extLst>
              <a:ext uri="{FF2B5EF4-FFF2-40B4-BE49-F238E27FC236}">
                <a16:creationId xmlns:a16="http://schemas.microsoft.com/office/drawing/2014/main" id="{54C936B5-60F0-BE4E-74A2-F028651EAF44}"/>
              </a:ext>
            </a:extLst>
          </p:cNvPr>
          <p:cNvSpPr txBox="1"/>
          <p:nvPr/>
        </p:nvSpPr>
        <p:spPr>
          <a:xfrm>
            <a:off x="1462605" y="6367215"/>
            <a:ext cx="5647127" cy="215444"/>
          </a:xfrm>
          <a:prstGeom prst="rect">
            <a:avLst/>
          </a:prstGeom>
          <a:noFill/>
        </p:spPr>
        <p:txBody>
          <a:bodyPr wrap="square">
            <a:spAutoFit/>
          </a:bodyPr>
          <a:lstStyle/>
          <a:p>
            <a:r>
              <a:rPr lang="en-AU" sz="800" i="1" u="none" strike="noStrike">
                <a:solidFill>
                  <a:schemeClr val="bg2">
                    <a:lumMod val="75000"/>
                  </a:schemeClr>
                </a:solidFill>
                <a:effectLst/>
                <a:latin typeface="VIC" panose="00000500000000000000" pitchFamily="2" charset="0"/>
              </a:rPr>
              <a:t>Source: Whimsical world of books by </a:t>
            </a:r>
            <a:r>
              <a:rPr lang="en-AU" sz="800" i="1" u="none" strike="noStrike" err="1">
                <a:solidFill>
                  <a:schemeClr val="bg2">
                    <a:lumMod val="75000"/>
                  </a:schemeClr>
                </a:solidFill>
                <a:effectLst/>
                <a:latin typeface="VIC" panose="00000500000000000000" pitchFamily="2" charset="0"/>
              </a:rPr>
              <a:t>flickr</a:t>
            </a:r>
            <a:r>
              <a:rPr lang="en-AU" sz="800" i="1" u="none" strike="noStrike">
                <a:solidFill>
                  <a:schemeClr val="bg2">
                    <a:lumMod val="75000"/>
                  </a:schemeClr>
                </a:solidFill>
                <a:effectLst/>
                <a:latin typeface="VIC" panose="00000500000000000000" pitchFamily="2" charset="0"/>
              </a:rPr>
              <a:t> under license: https://</a:t>
            </a:r>
            <a:r>
              <a:rPr lang="en-AU" sz="800" i="1" u="none" strike="noStrike" err="1">
                <a:solidFill>
                  <a:schemeClr val="bg2">
                    <a:lumMod val="75000"/>
                  </a:schemeClr>
                </a:solidFill>
                <a:effectLst/>
                <a:latin typeface="VIC" panose="00000500000000000000" pitchFamily="2" charset="0"/>
              </a:rPr>
              <a:t>creativecommons.org</a:t>
            </a:r>
            <a:r>
              <a:rPr lang="en-AU" sz="800" i="1" u="none" strike="noStrike">
                <a:solidFill>
                  <a:schemeClr val="bg2">
                    <a:lumMod val="75000"/>
                  </a:schemeClr>
                </a:solidFill>
                <a:effectLst/>
                <a:latin typeface="VIC" panose="00000500000000000000" pitchFamily="2" charset="0"/>
              </a:rPr>
              <a:t>/licenses/by/2.0/</a:t>
            </a:r>
            <a:r>
              <a:rPr lang="en-AU" sz="800" i="1">
                <a:solidFill>
                  <a:schemeClr val="bg2">
                    <a:lumMod val="75000"/>
                  </a:schemeClr>
                </a:solidFill>
                <a:latin typeface="VIC" panose="00000500000000000000" pitchFamily="2" charset="0"/>
              </a:rPr>
              <a:t> </a:t>
            </a:r>
          </a:p>
        </p:txBody>
      </p:sp>
    </p:spTree>
    <p:extLst>
      <p:ext uri="{BB962C8B-B14F-4D97-AF65-F5344CB8AC3E}">
        <p14:creationId xmlns:p14="http://schemas.microsoft.com/office/powerpoint/2010/main" val="3409117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ustom 2">
      <a:dk1>
        <a:sysClr val="windowText" lastClr="000000"/>
      </a:dk1>
      <a:lt1>
        <a:sysClr val="window" lastClr="FFFFFF"/>
      </a:lt1>
      <a:dk2>
        <a:srgbClr val="1B242A"/>
      </a:dk2>
      <a:lt2>
        <a:srgbClr val="E8E8E8"/>
      </a:lt2>
      <a:accent1>
        <a:srgbClr val="007586"/>
      </a:accent1>
      <a:accent2>
        <a:srgbClr val="007586"/>
      </a:accent2>
      <a:accent3>
        <a:srgbClr val="E6643C"/>
      </a:accent3>
      <a:accent4>
        <a:srgbClr val="660099"/>
      </a:accent4>
      <a:accent5>
        <a:srgbClr val="CC3366"/>
      </a:accent5>
      <a:accent6>
        <a:srgbClr val="5AAA64"/>
      </a:accent6>
      <a:hlink>
        <a:srgbClr val="5AB9EB"/>
      </a:hlink>
      <a:folHlink>
        <a:srgbClr val="004EA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700FB993BAB8047AC73DFF9F4046586" ma:contentTypeVersion="14" ma:contentTypeDescription="Create a new document." ma:contentTypeScope="" ma:versionID="1bcfd57e3599bc660ce0fe7467ee4202">
  <xsd:schema xmlns:xsd="http://www.w3.org/2001/XMLSchema" xmlns:xs="http://www.w3.org/2001/XMLSchema" xmlns:p="http://schemas.microsoft.com/office/2006/metadata/properties" xmlns:ns2="6d1d9bd2-c28d-4447-b9cb-719024648d31" xmlns:ns3="d90b486a-cfad-4f15-8729-8047faab6cf3" targetNamespace="http://schemas.microsoft.com/office/2006/metadata/properties" ma:root="true" ma:fieldsID="1dfe04f4b325058cd81f10c81f6f3560" ns2:_="" ns3:_="">
    <xsd:import namespace="6d1d9bd2-c28d-4447-b9cb-719024648d31"/>
    <xsd:import namespace="d90b486a-cfad-4f15-8729-8047faab6cf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MediaServiceObjectDetectorVersion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1d9bd2-c28d-4447-b9cb-719024648d3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6e24e156-28e6-48ad-9c0f-4171595c9d94" ma:termSetId="09814cd3-568e-fe90-9814-8d621ff8fb84" ma:anchorId="fba54fb3-c3e1-fe81-a776-ca4b69148c4d" ma:open="true" ma:isKeyword="false">
      <xsd:complexType>
        <xsd:sequence>
          <xsd:element ref="pc:Terms" minOccurs="0" maxOccurs="1"/>
        </xsd:sequence>
      </xsd:complex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90b486a-cfad-4f15-8729-8047faab6cf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1abed0da-6b30-42f5-b66e-4e7f85557319}" ma:internalName="TaxCatchAll" ma:showField="CatchAllData" ma:web="d90b486a-cfad-4f15-8729-8047faab6cf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d90b486a-cfad-4f15-8729-8047faab6cf3" xsi:nil="true"/>
    <lcf76f155ced4ddcb4097134ff3c332f xmlns="6d1d9bd2-c28d-4447-b9cb-719024648d31">
      <Terms xmlns="http://schemas.microsoft.com/office/infopath/2007/PartnerControls"/>
    </lcf76f155ced4ddcb4097134ff3c332f>
    <SharedWithUsers xmlns="d90b486a-cfad-4f15-8729-8047faab6cf3">
      <UserInfo>
        <DisplayName/>
        <AccountId xsi:nil="true"/>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DD20013-7FCE-4F0E-9799-1C37306691D1}">
  <ds:schemaRefs>
    <ds:schemaRef ds:uri="6d1d9bd2-c28d-4447-b9cb-719024648d31"/>
    <ds:schemaRef ds:uri="d90b486a-cfad-4f15-8729-8047faab6cf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942350D-2E7B-4B2D-A620-A09C7B4DD496}">
  <ds:schemaRefs>
    <ds:schemaRef ds:uri="http://schemas.openxmlformats.org/package/2006/metadata/core-properties"/>
    <ds:schemaRef ds:uri="http://purl.org/dc/terms/"/>
    <ds:schemaRef ds:uri="http://schemas.microsoft.com/office/infopath/2007/PartnerControls"/>
    <ds:schemaRef ds:uri="http://schemas.microsoft.com/office/2006/documentManagement/types"/>
    <ds:schemaRef ds:uri="d90b486a-cfad-4f15-8729-8047faab6cf3"/>
    <ds:schemaRef ds:uri="http://schemas.microsoft.com/office/2006/metadata/properties"/>
    <ds:schemaRef ds:uri="http://purl.org/dc/elements/1.1/"/>
    <ds:schemaRef ds:uri="6d1d9bd2-c28d-4447-b9cb-719024648d31"/>
    <ds:schemaRef ds:uri="http://www.w3.org/XML/1998/namespace"/>
    <ds:schemaRef ds:uri="http://purl.org/dc/dcmitype/"/>
  </ds:schemaRefs>
</ds:datastoreItem>
</file>

<file path=customXml/itemProps3.xml><?xml version="1.0" encoding="utf-8"?>
<ds:datastoreItem xmlns:ds="http://schemas.openxmlformats.org/officeDocument/2006/customXml" ds:itemID="{8D4D6F61-B07F-41CF-84FC-90ADE2FEDD5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602</TotalTime>
  <Words>9082</Words>
  <Application>Microsoft Office PowerPoint</Application>
  <PresentationFormat>Widescreen</PresentationFormat>
  <Paragraphs>963</Paragraphs>
  <Slides>47</Slides>
  <Notes>47</Notes>
  <HiddenSlides>0</HiddenSlides>
  <MMClips>2</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47</vt:i4>
      </vt:variant>
    </vt:vector>
  </HeadingPairs>
  <TitlesOfParts>
    <vt:vector size="65" baseType="lpstr">
      <vt:lpstr>-apple-system</vt:lpstr>
      <vt:lpstr>Aptos</vt:lpstr>
      <vt:lpstr>Aptos Narrow</vt:lpstr>
      <vt:lpstr>Arial</vt:lpstr>
      <vt:lpstr>Arial Black</vt:lpstr>
      <vt:lpstr>Browallia New</vt:lpstr>
      <vt:lpstr>Calibri</vt:lpstr>
      <vt:lpstr>Courier New</vt:lpstr>
      <vt:lpstr>Fira Sans</vt:lpstr>
      <vt:lpstr>Google Sans</vt:lpstr>
      <vt:lpstr>Roboto</vt:lpstr>
      <vt:lpstr>Söhne</vt:lpstr>
      <vt:lpstr>Symbol</vt:lpstr>
      <vt:lpstr>VIC</vt:lpstr>
      <vt:lpstr>VIC SemiBold</vt:lpstr>
      <vt:lpstr>VIC SemiBold Italic</vt:lpstr>
      <vt:lpstr>Wingdings</vt:lpstr>
      <vt:lpstr>Office Theme</vt:lpstr>
      <vt:lpstr>Quality Improvement  in Action</vt:lpstr>
      <vt:lpstr>Session 2</vt:lpstr>
      <vt:lpstr>What is a system?</vt:lpstr>
      <vt:lpstr>System theory</vt:lpstr>
      <vt:lpstr>Quality improvement</vt:lpstr>
      <vt:lpstr>Reactive vs. fundamental change</vt:lpstr>
      <vt:lpstr>Where do you get feedback from your system? </vt:lpstr>
      <vt:lpstr>How do you know you have a problem?</vt:lpstr>
      <vt:lpstr>Using data to tell a story</vt:lpstr>
      <vt:lpstr>Pie charts</vt:lpstr>
      <vt:lpstr>Static vs. dynamic content</vt:lpstr>
      <vt:lpstr>Traffic light system</vt:lpstr>
      <vt:lpstr>Anatomy of a run chart</vt:lpstr>
      <vt:lpstr>83% of our patients are satisfied with their care. </vt:lpstr>
      <vt:lpstr>Outpatient median wait time per week is 90 minutes. </vt:lpstr>
      <vt:lpstr>The median monthly number of telehealth appointments is 290. </vt:lpstr>
      <vt:lpstr>Variation</vt:lpstr>
      <vt:lpstr>Variation</vt:lpstr>
      <vt:lpstr>Variation</vt:lpstr>
      <vt:lpstr>My commute to work (minutes)</vt:lpstr>
      <vt:lpstr>First type of variation</vt:lpstr>
      <vt:lpstr>Second type of variation</vt:lpstr>
      <vt:lpstr>Types of variation</vt:lpstr>
      <vt:lpstr>Where does special cause variation come from?</vt:lpstr>
      <vt:lpstr>When to take action</vt:lpstr>
      <vt:lpstr>When we get it wrong, we…</vt:lpstr>
      <vt:lpstr>When we get it right, we… </vt:lpstr>
      <vt:lpstr>Activity 3: Variation</vt:lpstr>
      <vt:lpstr>Example 1</vt:lpstr>
      <vt:lpstr>Example 2</vt:lpstr>
      <vt:lpstr>Example 3</vt:lpstr>
      <vt:lpstr>Summary</vt:lpstr>
      <vt:lpstr>Understanding the problem</vt:lpstr>
      <vt:lpstr>Tools for understanding the problem </vt:lpstr>
      <vt:lpstr>The 5 Whys</vt:lpstr>
      <vt:lpstr>The 5 Whys</vt:lpstr>
      <vt:lpstr>Resident falls and worn-out walker pads</vt:lpstr>
      <vt:lpstr>Activity 4: 5 Whys</vt:lpstr>
      <vt:lpstr>The model for improvement</vt:lpstr>
      <vt:lpstr>The model for improvement</vt:lpstr>
      <vt:lpstr>Developing an aim</vt:lpstr>
      <vt:lpstr>Aim statement components </vt:lpstr>
      <vt:lpstr>Setting an aim statement</vt:lpstr>
      <vt:lpstr>Constructing an aim statement</vt:lpstr>
      <vt:lpstr>What difference will it make to your QI project</vt:lpstr>
      <vt:lpstr>Activity 5: Writing an aim statement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Quality Improvment in Action slide deck</dc:title>
  <dc:creator>Slidemaster</dc:creator>
  <cp:keywords>QI in Action slide deck</cp:keywords>
  <cp:lastModifiedBy>Nami Nelson (SCV)</cp:lastModifiedBy>
  <cp:revision>1</cp:revision>
  <cp:lastPrinted>2025-01-21T01:11:10Z</cp:lastPrinted>
  <dcterms:created xsi:type="dcterms:W3CDTF">2024-06-15T00:18:09Z</dcterms:created>
  <dcterms:modified xsi:type="dcterms:W3CDTF">2025-06-23T02:22:13Z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3e64453-338c-4f93-8a4d-0039a0a41f2a_Enabled">
    <vt:lpwstr>true</vt:lpwstr>
  </property>
  <property fmtid="{D5CDD505-2E9C-101B-9397-08002B2CF9AE}" pid="3" name="MSIP_Label_43e64453-338c-4f93-8a4d-0039a0a41f2a_SetDate">
    <vt:lpwstr>2024-07-22T02:07:15Z</vt:lpwstr>
  </property>
  <property fmtid="{D5CDD505-2E9C-101B-9397-08002B2CF9AE}" pid="4" name="MSIP_Label_43e64453-338c-4f93-8a4d-0039a0a41f2a_Method">
    <vt:lpwstr>Privileged</vt:lpwstr>
  </property>
  <property fmtid="{D5CDD505-2E9C-101B-9397-08002B2CF9AE}" pid="5" name="MSIP_Label_43e64453-338c-4f93-8a4d-0039a0a41f2a_Name">
    <vt:lpwstr>43e64453-338c-4f93-8a4d-0039a0a41f2a</vt:lpwstr>
  </property>
  <property fmtid="{D5CDD505-2E9C-101B-9397-08002B2CF9AE}" pid="6" name="MSIP_Label_43e64453-338c-4f93-8a4d-0039a0a41f2a_SiteId">
    <vt:lpwstr>c0e0601f-0fac-449c-9c88-a104c4eb9f28</vt:lpwstr>
  </property>
  <property fmtid="{D5CDD505-2E9C-101B-9397-08002B2CF9AE}" pid="7" name="MSIP_Label_43e64453-338c-4f93-8a4d-0039a0a41f2a_ActionId">
    <vt:lpwstr>982620d1-5f92-4d3c-84a8-fcff414b4df1</vt:lpwstr>
  </property>
  <property fmtid="{D5CDD505-2E9C-101B-9397-08002B2CF9AE}" pid="8" name="MSIP_Label_43e64453-338c-4f93-8a4d-0039a0a41f2a_ContentBits">
    <vt:lpwstr>2</vt:lpwstr>
  </property>
  <property fmtid="{D5CDD505-2E9C-101B-9397-08002B2CF9AE}" pid="9" name="ClassificationContentMarkingFooterLocations">
    <vt:lpwstr>Office Theme:4</vt:lpwstr>
  </property>
  <property fmtid="{D5CDD505-2E9C-101B-9397-08002B2CF9AE}" pid="10" name="ClassificationContentMarkingFooterText">
    <vt:lpwstr>OFFICIAL</vt:lpwstr>
  </property>
  <property fmtid="{D5CDD505-2E9C-101B-9397-08002B2CF9AE}" pid="11" name="ContentTypeId">
    <vt:lpwstr>0x0101009700FB993BAB8047AC73DFF9F4046586</vt:lpwstr>
  </property>
  <property fmtid="{D5CDD505-2E9C-101B-9397-08002B2CF9AE}" pid="12" name="MediaServiceImageTags">
    <vt:lpwstr/>
  </property>
  <property fmtid="{D5CDD505-2E9C-101B-9397-08002B2CF9AE}" pid="13" name="ArticulateGUID">
    <vt:lpwstr>3C636659-B25F-4FA5-B1D7-A17F542D1DFF</vt:lpwstr>
  </property>
  <property fmtid="{D5CDD505-2E9C-101B-9397-08002B2CF9AE}" pid="14" name="ArticulatePath">
    <vt:lpwstr>SCV Slides - TEAL template - VIC font</vt:lpwstr>
  </property>
  <property fmtid="{D5CDD505-2E9C-101B-9397-08002B2CF9AE}" pid="15" name="Order">
    <vt:lpwstr>7643400.00000000</vt:lpwstr>
  </property>
  <property fmtid="{D5CDD505-2E9C-101B-9397-08002B2CF9AE}" pid="16" name="xd_ProgID">
    <vt:lpwstr/>
  </property>
  <property fmtid="{D5CDD505-2E9C-101B-9397-08002B2CF9AE}" pid="17" name="ComplianceAssetId">
    <vt:lpwstr/>
  </property>
  <property fmtid="{D5CDD505-2E9C-101B-9397-08002B2CF9AE}" pid="18" name="TemplateUrl">
    <vt:lpwstr/>
  </property>
  <property fmtid="{D5CDD505-2E9C-101B-9397-08002B2CF9AE}" pid="19" name="No">
    <vt:lpwstr>1.00000000000000</vt:lpwstr>
  </property>
  <property fmtid="{D5CDD505-2E9C-101B-9397-08002B2CF9AE}" pid="20" name="_ExtendedDescription">
    <vt:lpwstr/>
  </property>
  <property fmtid="{D5CDD505-2E9C-101B-9397-08002B2CF9AE}" pid="21" name="xd_Signature">
    <vt:lpwstr/>
  </property>
  <property fmtid="{D5CDD505-2E9C-101B-9397-08002B2CF9AE}" pid="22" name="TriggerFlowInfo">
    <vt:lpwstr/>
  </property>
</Properties>
</file>